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63BEB-AC53-4DA4-A67F-571FC8F40F04}" v="1" dt="2023-12-01T02:16:21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A2F63BEB-AC53-4DA4-A67F-571FC8F40F04}"/>
    <pc:docChg chg="custSel addSld delSld modSld">
      <pc:chgData name="Le Nhat Tung" userId="77b0905b33e1f80d" providerId="LiveId" clId="{A2F63BEB-AC53-4DA4-A67F-571FC8F40F04}" dt="2023-12-01T04:15:27.427" v="158" actId="22"/>
      <pc:docMkLst>
        <pc:docMk/>
      </pc:docMkLst>
      <pc:sldChg chg="modSp new del mod">
        <pc:chgData name="Le Nhat Tung" userId="77b0905b33e1f80d" providerId="LiveId" clId="{A2F63BEB-AC53-4DA4-A67F-571FC8F40F04}" dt="2023-12-01T02:16:28.896" v="89" actId="2696"/>
        <pc:sldMkLst>
          <pc:docMk/>
          <pc:sldMk cId="1087130212" sldId="256"/>
        </pc:sldMkLst>
        <pc:spChg chg="mod">
          <ac:chgData name="Le Nhat Tung" userId="77b0905b33e1f80d" providerId="LiveId" clId="{A2F63BEB-AC53-4DA4-A67F-571FC8F40F04}" dt="2023-12-01T02:16:23.663" v="87" actId="21"/>
          <ac:spMkLst>
            <pc:docMk/>
            <pc:sldMk cId="1087130212" sldId="256"/>
            <ac:spMk id="2" creationId="{7A977314-952E-366B-D6E4-15BB77931488}"/>
          </ac:spMkLst>
        </pc:spChg>
      </pc:sldChg>
      <pc:sldChg chg="modSp mod">
        <pc:chgData name="Le Nhat Tung" userId="77b0905b33e1f80d" providerId="LiveId" clId="{A2F63BEB-AC53-4DA4-A67F-571FC8F40F04}" dt="2023-12-01T02:58:27.128" v="128" actId="20577"/>
        <pc:sldMkLst>
          <pc:docMk/>
          <pc:sldMk cId="1189013896" sldId="276"/>
        </pc:sldMkLst>
        <pc:spChg chg="mod">
          <ac:chgData name="Le Nhat Tung" userId="77b0905b33e1f80d" providerId="LiveId" clId="{A2F63BEB-AC53-4DA4-A67F-571FC8F40F04}" dt="2023-12-01T02:58:27.128" v="128" actId="20577"/>
          <ac:spMkLst>
            <pc:docMk/>
            <pc:sldMk cId="1189013896" sldId="276"/>
            <ac:spMk id="2" creationId="{D6199C21-185A-4B4B-471B-84D250763E42}"/>
          </ac:spMkLst>
        </pc:spChg>
      </pc:sldChg>
      <pc:sldChg chg="addSp delSp modSp new mod">
        <pc:chgData name="Le Nhat Tung" userId="77b0905b33e1f80d" providerId="LiveId" clId="{A2F63BEB-AC53-4DA4-A67F-571FC8F40F04}" dt="2023-12-01T04:11:48.529" v="132" actId="14100"/>
        <pc:sldMkLst>
          <pc:docMk/>
          <pc:sldMk cId="2340927804" sldId="277"/>
        </pc:sldMkLst>
        <pc:spChg chg="mod">
          <ac:chgData name="Le Nhat Tung" userId="77b0905b33e1f80d" providerId="LiveId" clId="{A2F63BEB-AC53-4DA4-A67F-571FC8F40F04}" dt="2023-12-01T02:16:41.054" v="113" actId="20577"/>
          <ac:spMkLst>
            <pc:docMk/>
            <pc:sldMk cId="2340927804" sldId="277"/>
            <ac:spMk id="2" creationId="{A6556D6F-75F5-15D4-FBC5-8E767ED4D5D6}"/>
          </ac:spMkLst>
        </pc:spChg>
        <pc:spChg chg="del">
          <ac:chgData name="Le Nhat Tung" userId="77b0905b33e1f80d" providerId="LiveId" clId="{A2F63BEB-AC53-4DA4-A67F-571FC8F40F04}" dt="2023-12-01T04:11:44.286" v="129" actId="478"/>
          <ac:spMkLst>
            <pc:docMk/>
            <pc:sldMk cId="2340927804" sldId="277"/>
            <ac:spMk id="3" creationId="{50491A73-313B-E3C1-DBD8-420C8FAB0DEA}"/>
          </ac:spMkLst>
        </pc:spChg>
        <pc:picChg chg="add mod">
          <ac:chgData name="Le Nhat Tung" userId="77b0905b33e1f80d" providerId="LiveId" clId="{A2F63BEB-AC53-4DA4-A67F-571FC8F40F04}" dt="2023-12-01T04:11:48.529" v="132" actId="14100"/>
          <ac:picMkLst>
            <pc:docMk/>
            <pc:sldMk cId="2340927804" sldId="277"/>
            <ac:picMk id="5" creationId="{79F41AAF-5334-2E0F-9071-8D0A7F7D841D}"/>
          </ac:picMkLst>
        </pc:picChg>
      </pc:sldChg>
      <pc:sldChg chg="addSp delSp modSp new mod">
        <pc:chgData name="Le Nhat Tung" userId="77b0905b33e1f80d" providerId="LiveId" clId="{A2F63BEB-AC53-4DA4-A67F-571FC8F40F04}" dt="2023-12-01T04:12:09.185" v="138" actId="1076"/>
        <pc:sldMkLst>
          <pc:docMk/>
          <pc:sldMk cId="2815109529" sldId="278"/>
        </pc:sldMkLst>
        <pc:spChg chg="del">
          <ac:chgData name="Le Nhat Tung" userId="77b0905b33e1f80d" providerId="LiveId" clId="{A2F63BEB-AC53-4DA4-A67F-571FC8F40F04}" dt="2023-12-01T04:12:03.979" v="134" actId="478"/>
          <ac:spMkLst>
            <pc:docMk/>
            <pc:sldMk cId="2815109529" sldId="278"/>
            <ac:spMk id="2" creationId="{99621918-6384-B9D4-7275-67E7AB91DB73}"/>
          </ac:spMkLst>
        </pc:spChg>
        <pc:spChg chg="del">
          <ac:chgData name="Le Nhat Tung" userId="77b0905b33e1f80d" providerId="LiveId" clId="{A2F63BEB-AC53-4DA4-A67F-571FC8F40F04}" dt="2023-12-01T04:12:03.979" v="134" actId="478"/>
          <ac:spMkLst>
            <pc:docMk/>
            <pc:sldMk cId="2815109529" sldId="278"/>
            <ac:spMk id="3" creationId="{940816D5-4FE1-595C-912F-85144B07C691}"/>
          </ac:spMkLst>
        </pc:spChg>
        <pc:picChg chg="add mod">
          <ac:chgData name="Le Nhat Tung" userId="77b0905b33e1f80d" providerId="LiveId" clId="{A2F63BEB-AC53-4DA4-A67F-571FC8F40F04}" dt="2023-12-01T04:12:09.185" v="138" actId="1076"/>
          <ac:picMkLst>
            <pc:docMk/>
            <pc:sldMk cId="2815109529" sldId="278"/>
            <ac:picMk id="5" creationId="{4D6C826F-6FE1-03A3-FB3E-80CA8270A668}"/>
          </ac:picMkLst>
        </pc:picChg>
      </pc:sldChg>
      <pc:sldChg chg="addSp delSp modSp new mod">
        <pc:chgData name="Le Nhat Tung" userId="77b0905b33e1f80d" providerId="LiveId" clId="{A2F63BEB-AC53-4DA4-A67F-571FC8F40F04}" dt="2023-12-01T04:12:34.708" v="144" actId="1076"/>
        <pc:sldMkLst>
          <pc:docMk/>
          <pc:sldMk cId="92808469" sldId="279"/>
        </pc:sldMkLst>
        <pc:spChg chg="del">
          <ac:chgData name="Le Nhat Tung" userId="77b0905b33e1f80d" providerId="LiveId" clId="{A2F63BEB-AC53-4DA4-A67F-571FC8F40F04}" dt="2023-12-01T04:12:27.751" v="140" actId="478"/>
          <ac:spMkLst>
            <pc:docMk/>
            <pc:sldMk cId="92808469" sldId="279"/>
            <ac:spMk id="2" creationId="{BDD8B7BA-2905-D34F-B522-2E8BFFF1E238}"/>
          </ac:spMkLst>
        </pc:spChg>
        <pc:spChg chg="del">
          <ac:chgData name="Le Nhat Tung" userId="77b0905b33e1f80d" providerId="LiveId" clId="{A2F63BEB-AC53-4DA4-A67F-571FC8F40F04}" dt="2023-12-01T04:12:27.751" v="140" actId="478"/>
          <ac:spMkLst>
            <pc:docMk/>
            <pc:sldMk cId="92808469" sldId="279"/>
            <ac:spMk id="3" creationId="{AB1F6BB2-4EE3-4EBB-8F5E-456EE519E902}"/>
          </ac:spMkLst>
        </pc:spChg>
        <pc:picChg chg="add mod">
          <ac:chgData name="Le Nhat Tung" userId="77b0905b33e1f80d" providerId="LiveId" clId="{A2F63BEB-AC53-4DA4-A67F-571FC8F40F04}" dt="2023-12-01T04:12:34.708" v="144" actId="1076"/>
          <ac:picMkLst>
            <pc:docMk/>
            <pc:sldMk cId="92808469" sldId="279"/>
            <ac:picMk id="5" creationId="{82CD9D84-8EC3-641F-7EA0-56E018ADD88C}"/>
          </ac:picMkLst>
        </pc:picChg>
      </pc:sldChg>
      <pc:sldChg chg="addSp delSp modSp new mod">
        <pc:chgData name="Le Nhat Tung" userId="77b0905b33e1f80d" providerId="LiveId" clId="{A2F63BEB-AC53-4DA4-A67F-571FC8F40F04}" dt="2023-12-01T04:12:58.943" v="149" actId="14100"/>
        <pc:sldMkLst>
          <pc:docMk/>
          <pc:sldMk cId="2205269265" sldId="280"/>
        </pc:sldMkLst>
        <pc:spChg chg="del">
          <ac:chgData name="Le Nhat Tung" userId="77b0905b33e1f80d" providerId="LiveId" clId="{A2F63BEB-AC53-4DA4-A67F-571FC8F40F04}" dt="2023-12-01T04:12:53.838" v="146" actId="478"/>
          <ac:spMkLst>
            <pc:docMk/>
            <pc:sldMk cId="2205269265" sldId="280"/>
            <ac:spMk id="2" creationId="{8147802D-BE74-8118-AE96-87E9C482F183}"/>
          </ac:spMkLst>
        </pc:spChg>
        <pc:spChg chg="del">
          <ac:chgData name="Le Nhat Tung" userId="77b0905b33e1f80d" providerId="LiveId" clId="{A2F63BEB-AC53-4DA4-A67F-571FC8F40F04}" dt="2023-12-01T04:12:53.838" v="146" actId="478"/>
          <ac:spMkLst>
            <pc:docMk/>
            <pc:sldMk cId="2205269265" sldId="280"/>
            <ac:spMk id="3" creationId="{523D4B4F-B652-242A-D0BB-9A05F418FE68}"/>
          </ac:spMkLst>
        </pc:spChg>
        <pc:picChg chg="add mod">
          <ac:chgData name="Le Nhat Tung" userId="77b0905b33e1f80d" providerId="LiveId" clId="{A2F63BEB-AC53-4DA4-A67F-571FC8F40F04}" dt="2023-12-01T04:12:58.943" v="149" actId="14100"/>
          <ac:picMkLst>
            <pc:docMk/>
            <pc:sldMk cId="2205269265" sldId="280"/>
            <ac:picMk id="5" creationId="{A4A6252D-068C-7F1A-B655-C1B27EE175DE}"/>
          </ac:picMkLst>
        </pc:picChg>
      </pc:sldChg>
      <pc:sldChg chg="addSp delSp new mod">
        <pc:chgData name="Le Nhat Tung" userId="77b0905b33e1f80d" providerId="LiveId" clId="{A2F63BEB-AC53-4DA4-A67F-571FC8F40F04}" dt="2023-12-01T04:13:20.546" v="152" actId="22"/>
        <pc:sldMkLst>
          <pc:docMk/>
          <pc:sldMk cId="103019372" sldId="281"/>
        </pc:sldMkLst>
        <pc:spChg chg="del">
          <ac:chgData name="Le Nhat Tung" userId="77b0905b33e1f80d" providerId="LiveId" clId="{A2F63BEB-AC53-4DA4-A67F-571FC8F40F04}" dt="2023-12-01T04:13:20.215" v="151" actId="478"/>
          <ac:spMkLst>
            <pc:docMk/>
            <pc:sldMk cId="103019372" sldId="281"/>
            <ac:spMk id="2" creationId="{E0E8DF29-1349-BDD7-4741-CCF844AE427E}"/>
          </ac:spMkLst>
        </pc:spChg>
        <pc:spChg chg="del">
          <ac:chgData name="Le Nhat Tung" userId="77b0905b33e1f80d" providerId="LiveId" clId="{A2F63BEB-AC53-4DA4-A67F-571FC8F40F04}" dt="2023-12-01T04:13:20.215" v="151" actId="478"/>
          <ac:spMkLst>
            <pc:docMk/>
            <pc:sldMk cId="103019372" sldId="281"/>
            <ac:spMk id="3" creationId="{BAFF8746-9139-B309-C7F0-8CA2325B9FBD}"/>
          </ac:spMkLst>
        </pc:spChg>
        <pc:picChg chg="add">
          <ac:chgData name="Le Nhat Tung" userId="77b0905b33e1f80d" providerId="LiveId" clId="{A2F63BEB-AC53-4DA4-A67F-571FC8F40F04}" dt="2023-12-01T04:13:20.546" v="152" actId="22"/>
          <ac:picMkLst>
            <pc:docMk/>
            <pc:sldMk cId="103019372" sldId="281"/>
            <ac:picMk id="5" creationId="{24E7F09B-5651-C114-7BF0-1AFF70C3DB0E}"/>
          </ac:picMkLst>
        </pc:picChg>
      </pc:sldChg>
      <pc:sldChg chg="addSp delSp new mod">
        <pc:chgData name="Le Nhat Tung" userId="77b0905b33e1f80d" providerId="LiveId" clId="{A2F63BEB-AC53-4DA4-A67F-571FC8F40F04}" dt="2023-12-01T04:14:41.193" v="155" actId="22"/>
        <pc:sldMkLst>
          <pc:docMk/>
          <pc:sldMk cId="1960807748" sldId="282"/>
        </pc:sldMkLst>
        <pc:spChg chg="del">
          <ac:chgData name="Le Nhat Tung" userId="77b0905b33e1f80d" providerId="LiveId" clId="{A2F63BEB-AC53-4DA4-A67F-571FC8F40F04}" dt="2023-12-01T04:14:40.912" v="154" actId="478"/>
          <ac:spMkLst>
            <pc:docMk/>
            <pc:sldMk cId="1960807748" sldId="282"/>
            <ac:spMk id="2" creationId="{F8CAE61E-2B2A-0167-9CFB-9A7AEB3D1D73}"/>
          </ac:spMkLst>
        </pc:spChg>
        <pc:spChg chg="del">
          <ac:chgData name="Le Nhat Tung" userId="77b0905b33e1f80d" providerId="LiveId" clId="{A2F63BEB-AC53-4DA4-A67F-571FC8F40F04}" dt="2023-12-01T04:14:40.912" v="154" actId="478"/>
          <ac:spMkLst>
            <pc:docMk/>
            <pc:sldMk cId="1960807748" sldId="282"/>
            <ac:spMk id="3" creationId="{667F592B-0038-456A-33CB-6A48313D38A0}"/>
          </ac:spMkLst>
        </pc:spChg>
        <pc:picChg chg="add">
          <ac:chgData name="Le Nhat Tung" userId="77b0905b33e1f80d" providerId="LiveId" clId="{A2F63BEB-AC53-4DA4-A67F-571FC8F40F04}" dt="2023-12-01T04:14:41.193" v="155" actId="22"/>
          <ac:picMkLst>
            <pc:docMk/>
            <pc:sldMk cId="1960807748" sldId="282"/>
            <ac:picMk id="5" creationId="{010FF4CD-67C0-6026-DDCB-C05533BCFE6D}"/>
          </ac:picMkLst>
        </pc:picChg>
      </pc:sldChg>
      <pc:sldChg chg="addSp delSp new mod">
        <pc:chgData name="Le Nhat Tung" userId="77b0905b33e1f80d" providerId="LiveId" clId="{A2F63BEB-AC53-4DA4-A67F-571FC8F40F04}" dt="2023-12-01T04:15:27.427" v="158" actId="22"/>
        <pc:sldMkLst>
          <pc:docMk/>
          <pc:sldMk cId="3835445149" sldId="283"/>
        </pc:sldMkLst>
        <pc:spChg chg="del">
          <ac:chgData name="Le Nhat Tung" userId="77b0905b33e1f80d" providerId="LiveId" clId="{A2F63BEB-AC53-4DA4-A67F-571FC8F40F04}" dt="2023-12-01T04:15:27.105" v="157" actId="478"/>
          <ac:spMkLst>
            <pc:docMk/>
            <pc:sldMk cId="3835445149" sldId="283"/>
            <ac:spMk id="2" creationId="{A708F7BD-DE7B-C623-8A0A-999710A58341}"/>
          </ac:spMkLst>
        </pc:spChg>
        <pc:spChg chg="del">
          <ac:chgData name="Le Nhat Tung" userId="77b0905b33e1f80d" providerId="LiveId" clId="{A2F63BEB-AC53-4DA4-A67F-571FC8F40F04}" dt="2023-12-01T04:15:27.105" v="157" actId="478"/>
          <ac:spMkLst>
            <pc:docMk/>
            <pc:sldMk cId="3835445149" sldId="283"/>
            <ac:spMk id="3" creationId="{3E790254-5295-CEE4-3AFC-E829D6A1D50E}"/>
          </ac:spMkLst>
        </pc:spChg>
        <pc:picChg chg="add">
          <ac:chgData name="Le Nhat Tung" userId="77b0905b33e1f80d" providerId="LiveId" clId="{A2F63BEB-AC53-4DA4-A67F-571FC8F40F04}" dt="2023-12-01T04:15:27.427" v="158" actId="22"/>
          <ac:picMkLst>
            <pc:docMk/>
            <pc:sldMk cId="3835445149" sldId="283"/>
            <ac:picMk id="5" creationId="{3817D517-F63B-9A25-5706-EE2A6CFE36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F2E3-F82C-E7AD-98F8-84BA0F6C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75931-881C-970E-9420-2C72C0F62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285AB-FE69-DD1E-135C-7B32156B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CBB5-9113-1409-B8DD-1B61197A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E98D-F7DD-47AF-8D71-6612CC1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8212-020B-C4F4-C8A9-17664DF6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14A5E-5B6C-D95A-201F-C382EC0A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C70B-D622-2650-F026-BFB75DCF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6713-E814-913A-FF54-B296695B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72BD-CDDA-D47D-C4E9-560D7BC3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A14F9-40F7-4506-B0DE-5C9767815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D492D-644F-3417-BE28-88C76A14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3F17-5C25-A319-A8A2-07C95C0B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1441-8BFD-1109-9373-8DAF67C1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F5D0-0DA0-0491-D0DB-928C69FE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6EFA-6222-8AF0-80F6-BE0103D9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3AA-0C98-5E8F-2456-97B4B806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80DF-3698-D199-C84C-BC052B5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1131-EB03-BDCE-486D-93C6E807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0C94-AE20-8556-F46E-8832A8A4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8E7F-775B-A3C2-78CA-1D456774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B133-EB1A-12AE-3ADB-A65E400B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DF15-3953-8DB4-7FE0-C9968316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4A77-0357-A742-8856-15CF3F32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2C70-4AF7-C032-35A9-A135649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315C-3E22-5FCC-47B3-800C822B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2F50-129D-F99A-6FF8-107A1CCEB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8CB4-4533-2F4B-64C2-23D58A7A4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4788-92D3-568C-B1FE-815C0D8B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D4F8-3932-0FD5-8795-7DB846E3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C5E98-7F33-5200-E95B-1F042344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AB7C-4511-7E85-CACC-EDC23DEE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BA577-E892-FB5F-E375-8AD5413C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6A83E-60F6-864D-36AE-393F68E5D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F03E1-736B-4708-1E1F-10367EF11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F52EC-7C28-188D-F3C7-284E622F6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72F3D-D217-4744-1519-5706F476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F0DB0-2924-9CDE-3663-78146354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A45CF-B4D3-CD71-178D-9F5BB974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500-F92F-3237-C252-275737E3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52593-99B4-7B8F-8BD9-EEB8FF2F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A4EF4-CF1E-2FCF-3526-517AD0CD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C189E-0479-10F1-0323-AE75A388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157C6-6991-FA22-EFD7-0A84BAF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44AC-2DD8-F45D-7E9A-3D868EED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0B87-21CD-B0FD-8602-EFD1910B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D23D-FDD1-32CF-2B7E-7B2DC660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A8CE-8A9A-37D9-802A-BC085F25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6EA05-4B60-2DF6-0DD7-4369981A1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22C73-6A79-1758-F2AE-F0952536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2BA9-FD26-389E-78A9-5DAC1CAB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AD5A4-DC10-7F05-AF97-4C512617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3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E06C-83BE-E4E3-4400-2F33A3FC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2CE92-DACA-D19D-8D23-0D51A915F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1DB2E-CAC3-DD37-424C-50FE8322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E5D72-6EBF-A74A-240B-22D00E8F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5831-B715-DFD6-B6E3-BD3783DC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4A937-A587-9270-72BD-C25288C4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566C6-6C5A-0438-6CE4-8A0B69AD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4E19-3BB3-036A-5E54-45B4B125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0F7A-1A19-CF95-F86A-48D989EA0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480E-1933-4C42-8518-228C48611357}" type="datetimeFigureOut">
              <a:rPr lang="en-US" smtClean="0"/>
              <a:t>01/12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83BC-F10D-77AA-01D6-864CB71AE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25E8-BF07-D1A6-4868-6E14856A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F590-86C0-4CC1-9657-4EB0860A4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99C21-185A-4B4B-471B-84D250763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08993"/>
            <a:ext cx="10583319" cy="3200399"/>
          </a:xfrm>
        </p:spPr>
        <p:txBody>
          <a:bodyPr anchor="b">
            <a:noAutofit/>
          </a:bodyPr>
          <a:lstStyle/>
          <a:p>
            <a:pPr algn="l"/>
            <a:r>
              <a:rPr lang="en-US" sz="6600"/>
              <a:t>Áp dụng model đã đào tạo để nhận dạng khuôn mặt</a:t>
            </a:r>
          </a:p>
        </p:txBody>
      </p:sp>
    </p:spTree>
    <p:extLst>
      <p:ext uri="{BB962C8B-B14F-4D97-AF65-F5344CB8AC3E}">
        <p14:creationId xmlns:p14="http://schemas.microsoft.com/office/powerpoint/2010/main" val="118901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6D6F-75F5-15D4-FBC5-8E767ED4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41AAF-5334-2E0F-9071-8D0A7F7D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24" y="470977"/>
            <a:ext cx="6143132" cy="55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2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C826F-6FE1-03A3-FB3E-80CA8270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8" y="1041769"/>
            <a:ext cx="11743983" cy="44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D9D84-8EC3-641F-7EA0-56E018AD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2" y="1133113"/>
            <a:ext cx="12112918" cy="42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6252D-068C-7F1A-B655-C1B27EE1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9" y="180442"/>
            <a:ext cx="11615679" cy="64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7F09B-5651-C114-7BF0-1AFF70C3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8" y="1417145"/>
            <a:ext cx="1112616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0FF4CD-67C0-6026-DDCB-C05533BC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2" y="1017061"/>
            <a:ext cx="11019475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0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7D517-F63B-9A25-5706-EE2A6CFE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441701"/>
            <a:ext cx="1085182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6B8CA3F790F94F8256A9CFA76E4814" ma:contentTypeVersion="13" ma:contentTypeDescription="Create a new document." ma:contentTypeScope="" ma:versionID="f7641115b50d4b802aa2c1ec73cb6f0b">
  <xsd:schema xmlns:xsd="http://www.w3.org/2001/XMLSchema" xmlns:xs="http://www.w3.org/2001/XMLSchema" xmlns:p="http://schemas.microsoft.com/office/2006/metadata/properties" xmlns:ns2="2f34606a-f4fd-437f-b021-b7267ac5c380" xmlns:ns3="b341e8f1-4af0-4e0b-bc22-cc4a308c7ff5" targetNamespace="http://schemas.microsoft.com/office/2006/metadata/properties" ma:root="true" ma:fieldsID="051df0809b5dd23ac2e923844102f201" ns2:_="" ns3:_="">
    <xsd:import namespace="2f34606a-f4fd-437f-b021-b7267ac5c380"/>
    <xsd:import namespace="b341e8f1-4af0-4e0b-bc22-cc4a308c7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dat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4606a-f4fd-437f-b021-b7267ac5c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e88d9bd-c1b7-4c3c-8459-2608aaa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1e8f1-4af0-4e0b-bc22-cc4a308c7ff5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2e9d327-f879-4500-9f05-64f8a965e045}" ma:internalName="TaxCatchAll" ma:showField="CatchAllData" ma:web="b341e8f1-4af0-4e0b-bc22-cc4a308c7f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2f34606a-f4fd-437f-b021-b7267ac5c380" xsi:nil="true"/>
    <TaxCatchAll xmlns="b341e8f1-4af0-4e0b-bc22-cc4a308c7ff5" xsi:nil="true"/>
    <lcf76f155ced4ddcb4097134ff3c332f xmlns="2f34606a-f4fd-437f-b021-b7267ac5c3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3E8820-B783-4606-8F29-CCF5458BC2BB}"/>
</file>

<file path=customXml/itemProps2.xml><?xml version="1.0" encoding="utf-8"?>
<ds:datastoreItem xmlns:ds="http://schemas.openxmlformats.org/officeDocument/2006/customXml" ds:itemID="{6EFED501-D685-4788-9F05-64DD56B2829E}"/>
</file>

<file path=customXml/itemProps3.xml><?xml version="1.0" encoding="utf-8"?>
<ds:datastoreItem xmlns:ds="http://schemas.openxmlformats.org/officeDocument/2006/customXml" ds:itemID="{88BCA0EF-A454-419E-A4A4-A893A42089B0}"/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Áp dụng model đã đào tạo để nhận dạng khuôn mặt</vt:lpstr>
      <vt:lpstr>Thực hành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model đã đào tạo để nhận dạng khuôn mặt</dc:title>
  <dc:creator>Le Nhat Tung</dc:creator>
  <cp:lastModifiedBy>Le Nhat Tung</cp:lastModifiedBy>
  <cp:revision>1</cp:revision>
  <dcterms:created xsi:type="dcterms:W3CDTF">2023-12-01T02:14:53Z</dcterms:created>
  <dcterms:modified xsi:type="dcterms:W3CDTF">2023-12-01T04:15:29Z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0x010100076B8CA3F790F94F8256A9CFA76E4814</vt:lpwstr>
  </property>
</Properties>
</file>