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3" r:id="rId6"/>
    <p:sldId id="261" r:id="rId7"/>
    <p:sldId id="260" r:id="rId8"/>
    <p:sldId id="267" r:id="rId9"/>
    <p:sldId id="271" r:id="rId10"/>
    <p:sldId id="272" r:id="rId11"/>
    <p:sldId id="273" r:id="rId12"/>
    <p:sldId id="269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8"/>
    <p:restoredTop sz="86285"/>
  </p:normalViewPr>
  <p:slideViewPr>
    <p:cSldViewPr snapToGrid="0" snapToObjects="1">
      <p:cViewPr>
        <p:scale>
          <a:sx n="150" d="100"/>
          <a:sy n="150" d="100"/>
        </p:scale>
        <p:origin x="144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811D7-A2D3-8E4A-A413-28940A89CA0B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4502-39AC-B04C-AE44-EBC610731C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13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39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19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87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06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917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94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19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4502-39AC-B04C-AE44-EBC610731C5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25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9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58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5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1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3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9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64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0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6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71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26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874F-5C62-0B4F-B5D7-DC6ECB1730D1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A1C2-5A59-D044-82F6-B1B3897A17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4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www.csie.ntu.edu.tw/~cjlin/papers/guide/guide.pdf" TargetMode="External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ieeexplore.ieee.org/stamp/stamp.jsp?arnumber=5276938" TargetMode="External"/><Relationship Id="rId5" Type="http://schemas.openxmlformats.org/officeDocument/2006/relationships/hyperlink" Target="http://ieeexplore.ieee.org/stamp/stamp.jsp?arnumber=84063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arnumber=5276938" TargetMode="External"/><Relationship Id="rId4" Type="http://schemas.openxmlformats.org/officeDocument/2006/relationships/hyperlink" Target="http://ieeexplore.ieee.org/stamp/stamp.jsp?arnumber=84063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eexplore.ieee.org/stamp/stamp.jsp?arnumber=5276938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7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PCA+SVM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Based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Face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Recognition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87722" y="4906856"/>
            <a:ext cx="9144000" cy="1655762"/>
          </a:xfrm>
        </p:spPr>
        <p:txBody>
          <a:bodyPr/>
          <a:lstStyle/>
          <a:p>
            <a:pPr algn="r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Yan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</a:t>
            </a:r>
          </a:p>
          <a:p>
            <a:pPr algn="r"/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(40024856)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15" y="87943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select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parameters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SVM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7" y="1371602"/>
            <a:ext cx="4889504" cy="40197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8974" y="5473566"/>
            <a:ext cx="53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do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cross-validation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SVM?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8974" y="50205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Supported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2066" y="1761067"/>
            <a:ext cx="453813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have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parameters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consider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RBFSVM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constraint violation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soft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margin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SVM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(lecture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8)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kernel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00" y="3860201"/>
            <a:ext cx="2227375" cy="445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217" y="3618241"/>
            <a:ext cx="135138" cy="1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667" y="89170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multi-classifier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8249" y="1414733"/>
            <a:ext cx="550468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Bottom-up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decision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tree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Boxing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match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many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classifiers?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labels)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process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fast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just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compute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inner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product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just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n-1comparisons.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86" y="1384213"/>
            <a:ext cx="5435029" cy="32569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4405" y="5195119"/>
            <a:ext cx="501208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hlinkClick r:id="rId4"/>
              </a:rPr>
              <a:t>Face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Recognition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Using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PCA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and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SVM</a:t>
            </a:r>
            <a:r>
              <a:rPr kumimoji="1" lang="zh-CN" altLang="en-US" dirty="0" smtClean="0">
                <a:hlinkClick r:id="rId4"/>
              </a:rPr>
              <a:t>  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hlinkClick r:id="rId5"/>
              </a:rPr>
              <a:t>Face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Recognition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by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Support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Vector</a:t>
            </a:r>
            <a:r>
              <a:rPr kumimoji="1" lang="zh-CN" altLang="en-US" dirty="0" smtClean="0">
                <a:hlinkClick r:id="rId5"/>
              </a:rPr>
              <a:t> </a:t>
            </a:r>
            <a:r>
              <a:rPr kumimoji="1" lang="en-US" altLang="zh-CN" dirty="0" smtClean="0">
                <a:hlinkClick r:id="rId5"/>
              </a:rPr>
              <a:t>Machines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54405" y="4825787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734" y="1972733"/>
            <a:ext cx="5519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pictures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person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train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pictures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person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choose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C=128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Gamma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0.0078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rate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83.5%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choose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person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PCA-SVM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classifier,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got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match</a:t>
            </a:r>
          </a:p>
          <a:p>
            <a:endParaRPr kumimoji="1"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20" y="1972733"/>
            <a:ext cx="4313826" cy="4351338"/>
          </a:xfrm>
        </p:spPr>
      </p:pic>
    </p:spTree>
    <p:extLst>
      <p:ext uri="{BB962C8B-B14F-4D97-AF65-F5344CB8AC3E}">
        <p14:creationId xmlns:p14="http://schemas.microsoft.com/office/powerpoint/2010/main" val="5366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Future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work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Improve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code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Consider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time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constraints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8209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extract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features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image?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classifier?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Future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work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14204" y="4937398"/>
            <a:ext cx="4406271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on: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Face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Recognition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Using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PCA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SVM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Face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Recognition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by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Support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Vector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Machine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Face recognition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widely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used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public security, security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authentication system, credit card verification, file management and Interactive system,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etc.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urrent hot research topic in the field of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pattern recognition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artificial intelligence.</a:t>
            </a:r>
          </a:p>
          <a:p>
            <a:pPr>
              <a:lnSpc>
                <a:spcPct val="150000"/>
              </a:lnSpc>
            </a:pPr>
            <a:endParaRPr kumimoji="1" lang="en-US" altLang="zh-CN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use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Principle Component Analysis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(PCA)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Support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Vector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Machine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(SVM)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implement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face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recognition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？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Feature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Extract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Principle Component Analysis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(PCA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What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PCA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does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work?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to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select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best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k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select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PCA?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42" y="1825625"/>
            <a:ext cx="5801784" cy="4351338"/>
          </a:xfrm>
        </p:spPr>
      </p:pic>
      <p:sp>
        <p:nvSpPr>
          <p:cNvPr id="3" name="文本框 2"/>
          <p:cNvSpPr txBox="1"/>
          <p:nvPr/>
        </p:nvSpPr>
        <p:spPr>
          <a:xfrm>
            <a:off x="7189594" y="1456293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Explained</a:t>
            </a:r>
            <a:r>
              <a:rPr kumimoji="1" lang="zh-CN" alt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Variance</a:t>
            </a:r>
            <a:r>
              <a:rPr kumimoji="1" lang="zh-CN" altLang="en-US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ratio</a:t>
            </a:r>
            <a:endParaRPr kumimoji="1" lang="zh-CN" altLang="en-US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50376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axis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k.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bar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represent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kth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highest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eigenvalues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scatter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matrix.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Y-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axis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explained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variance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ratio,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defined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follows: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Explained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Variance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ratio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good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represent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original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kumimoji="1" lang="zh-CN" altLang="en-US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kumimoji="1" lang="zh-CN" altLang="en-US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20</a:t>
            </a:r>
            <a:r>
              <a:rPr kumimoji="1" lang="zh-CN" altLang="en-US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good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option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38" y="3540365"/>
            <a:ext cx="1643062" cy="7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PCA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97" y="1232800"/>
            <a:ext cx="6888006" cy="5166005"/>
          </a:xfrm>
        </p:spPr>
      </p:pic>
    </p:spTree>
    <p:extLst>
      <p:ext uri="{BB962C8B-B14F-4D97-AF65-F5344CB8AC3E}">
        <p14:creationId xmlns:p14="http://schemas.microsoft.com/office/powerpoint/2010/main" val="19838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2195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Preprocessing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ata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Split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training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(5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each)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(5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each)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Read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PCA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decrease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dimension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(down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20)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Normalize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Feed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SVM</a:t>
            </a:r>
          </a:p>
          <a:p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Construct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SVM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Which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kernel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3" action="ppaction://hlinksldjump"/>
              </a:rPr>
              <a:t>use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select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the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parameter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values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in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4" action="ppaction://hlinksldjump"/>
              </a:rPr>
              <a:t>SVM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How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construct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multi-classifier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5" action="ppaction://hlinksldjump"/>
              </a:rPr>
              <a:t>SVM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3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kernel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going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use?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>
            <a:hlinkClick r:id="rId2" tooltip="Face Recognition Using PCA and SVM"/>
          </p:cNvPr>
          <p:cNvSpPr txBox="1"/>
          <p:nvPr/>
        </p:nvSpPr>
        <p:spPr>
          <a:xfrm>
            <a:off x="7607226" y="8087856"/>
            <a:ext cx="3746090" cy="79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61962" y="6313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84046" y="4938634"/>
            <a:ext cx="421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Face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Recognition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Using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PCA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and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SVM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内容占位符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732400"/>
            <a:ext cx="5613400" cy="3390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68075" y="1886446"/>
            <a:ext cx="42594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P-SVM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memory overflow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because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dot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product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Sigmoid-SVM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parameters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determine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L-SVM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particular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case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RBFSVM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84046" y="45395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Supported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by: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467</Words>
  <Application>Microsoft Macintosh PowerPoint</Application>
  <PresentationFormat>宽屏</PresentationFormat>
  <Paragraphs>79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DengXian</vt:lpstr>
      <vt:lpstr>DengXian Light</vt:lpstr>
      <vt:lpstr>Times New Roman</vt:lpstr>
      <vt:lpstr>Arial</vt:lpstr>
      <vt:lpstr>Office 主题</vt:lpstr>
      <vt:lpstr>PCA+SVM Based Face Recognition</vt:lpstr>
      <vt:lpstr>Outline</vt:lpstr>
      <vt:lpstr>Introduction</vt:lpstr>
      <vt:lpstr>Feature Extract</vt:lpstr>
      <vt:lpstr>How to select k in PCA?  </vt:lpstr>
      <vt:lpstr>PCA Result</vt:lpstr>
      <vt:lpstr>Preprocessing Data </vt:lpstr>
      <vt:lpstr>How to Construct SVM</vt:lpstr>
      <vt:lpstr>Which kernel we are going to use?</vt:lpstr>
      <vt:lpstr>How to select parameters in SVM</vt:lpstr>
      <vt:lpstr>How to construct multi-classifier</vt:lpstr>
      <vt:lpstr>Result</vt:lpstr>
      <vt:lpstr>Future work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PCA+SVM Based Face Recognation</dc:title>
  <dc:creator>Monkeyking Ma</dc:creator>
  <cp:lastModifiedBy>Monkeyking Ma</cp:lastModifiedBy>
  <cp:revision>79</cp:revision>
  <dcterms:created xsi:type="dcterms:W3CDTF">2017-11-26T21:46:23Z</dcterms:created>
  <dcterms:modified xsi:type="dcterms:W3CDTF">2017-11-30T03:22:26Z</dcterms:modified>
</cp:coreProperties>
</file>