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128CA-5035-46D1-8621-EE84E9E47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CEBA6B-F777-4161-AFFE-E54DE3A9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69C8-6C10-42C6-8962-48B1A301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E3896-139C-45D1-BB03-78E9867F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A626C-BEA9-4673-9F6E-942114A1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AD471-B01C-4EF7-B3AD-956ADB4D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5E628-BA73-481E-9C8A-CF98484C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7AA9-EE8D-4B45-89EF-CFCDD5D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7D618-4B6A-495E-B7FF-DFF5B30D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12C80-1B58-4D83-8A0F-EE5694DE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606E70-A6C5-4AB2-85BD-14089917F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B71B9-862E-48AE-8EDC-CBC2E5FE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C5B6A-44F4-452E-BE22-C7BB7F00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367AF-3722-4C8F-8A53-83EF1DE4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680D-5549-4FD9-9F16-31C19E1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0F72C-CB7E-4C3C-8FCC-D68ABCE5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72F0-0F27-4021-9D8E-20D2C838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2ECB9-54DF-4EA0-A40D-06BA4FC6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ABB3C-CEEC-4F24-87E5-CA95AC2F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D598F-D7CE-496F-A8F5-A61A0A30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75D82-CA45-4C17-8959-75CFCD74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68067-B7AC-449C-BC8C-F15BD79E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9FEED-B354-4DED-B53C-68E12FD8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44149-037C-4772-AA0E-A7BE5615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86396-CE51-4992-B946-9B378D94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342EC-92C8-48D5-8D5B-F699E0C8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E17E9-9833-4B60-88A0-C3E337157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23304-3733-4242-960B-7099198D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340C7-9C2C-4A75-A717-7FFDD99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3DCB4-9302-4D47-8710-E35FF65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304DF-FB4C-457D-807B-27DDE02E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4595D-D129-45A8-8883-ED412EBF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7697E-5D11-4B20-8129-E65F2AFD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33E71-020A-472C-85EB-8CAEC62D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893DA-4382-4410-AFEA-4EA06C58D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D22CD-8A78-48DE-B565-93874C969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2A866-8266-4E03-8C6A-1A7E8844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F8FB6-7D75-4E36-A7F3-889ED485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3577C-E39F-45B0-B323-71F82A5B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6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E4B6-0651-4DE1-8521-07DE31F4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461E81-480E-47BA-A50F-D418D23F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0BA96-AACC-4910-83A1-84F4912E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73EF0-701A-4C11-B50B-61D4A03C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5F601-A4E3-4776-9AB9-161359A2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D5580-8332-4F0E-AAC7-4BF00388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8F929-A414-4197-9E4C-D2AE18A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0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D0BCD-4A99-4AEA-BBAA-325F70B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15660-6323-4324-B0B1-56D5D298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F80C08-B76B-4EE4-A8AE-2A88F1229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1F576-F29D-4ABE-B356-3AD9C3ED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217D6-F504-4B1D-B442-FA48BEB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870C7-51A0-46D3-91C5-9578D0FA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C6598-8940-4855-84C0-92D7E9B8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30E959-8A22-408B-8599-CCADC1F32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6DC4B-7AF3-4141-B042-4C190E73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9371F-C43F-4933-8777-E746E1E3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9036D-F81D-45B8-B6CB-B2DC649B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BDFD7-0517-4763-B0F7-9713207C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9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521A0-62B9-4F2C-8F04-3B31727A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157FC-1811-46CC-9C47-D8879DC1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57A5A-79F9-45BB-8112-A8F725476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88E4-DAAC-498A-AC1D-CF06FBBDA83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AA911-40B8-49D7-B90C-495FFBA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C2369-A95E-4997-A4AE-00285C20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F3B2-3757-43FA-9E34-7F40AA7F4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6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DE2B-5EA5-489F-BEDC-2984F14F4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4E6C9-A477-487D-B3F1-385EBF11C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9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E33CCF-76E4-4F3A-9AC4-72AF77137B1C}"/>
              </a:ext>
            </a:extLst>
          </p:cNvPr>
          <p:cNvSpPr/>
          <p:nvPr/>
        </p:nvSpPr>
        <p:spPr>
          <a:xfrm>
            <a:off x="3048000" y="-356651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1FC4A5-3DAA-4550-96B2-EB9A0ED8BF6C}"/>
              </a:ext>
            </a:extLst>
          </p:cNvPr>
          <p:cNvSpPr/>
          <p:nvPr/>
        </p:nvSpPr>
        <p:spPr>
          <a:xfrm>
            <a:off x="4429760" y="365760"/>
            <a:ext cx="1853594" cy="4899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D2EF1-2262-4CF4-946B-C89220451B57}"/>
              </a:ext>
            </a:extLst>
          </p:cNvPr>
          <p:cNvSpPr txBox="1"/>
          <p:nvPr/>
        </p:nvSpPr>
        <p:spPr>
          <a:xfrm>
            <a:off x="4462943" y="478172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初始化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CFA3ABE-F4B6-4C5C-8C16-601A28679035}"/>
              </a:ext>
            </a:extLst>
          </p:cNvPr>
          <p:cNvCxnSpPr>
            <a:stCxn id="4" idx="2"/>
          </p:cNvCxnSpPr>
          <p:nvPr/>
        </p:nvCxnSpPr>
        <p:spPr>
          <a:xfrm>
            <a:off x="5347982" y="847504"/>
            <a:ext cx="12583" cy="40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86D5FAA-6E7A-448E-9A1D-F57EC04E47FF}"/>
              </a:ext>
            </a:extLst>
          </p:cNvPr>
          <p:cNvSpPr/>
          <p:nvPr/>
        </p:nvSpPr>
        <p:spPr>
          <a:xfrm>
            <a:off x="4462943" y="1241787"/>
            <a:ext cx="1853594" cy="4899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BFCEF-F9B2-44D2-87D6-DC826081B258}"/>
              </a:ext>
            </a:extLst>
          </p:cNvPr>
          <p:cNvSpPr txBox="1"/>
          <p:nvPr/>
        </p:nvSpPr>
        <p:spPr>
          <a:xfrm>
            <a:off x="4429760" y="1362372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按键检测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AA404A-3225-42B3-AC19-9797190AF2B5}"/>
              </a:ext>
            </a:extLst>
          </p:cNvPr>
          <p:cNvCxnSpPr>
            <a:cxnSpLocks/>
          </p:cNvCxnSpPr>
          <p:nvPr/>
        </p:nvCxnSpPr>
        <p:spPr>
          <a:xfrm>
            <a:off x="5389740" y="1731704"/>
            <a:ext cx="12583" cy="40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AE87A73-75D6-4579-A805-132DEE259CCA}"/>
              </a:ext>
            </a:extLst>
          </p:cNvPr>
          <p:cNvSpPr/>
          <p:nvPr/>
        </p:nvSpPr>
        <p:spPr>
          <a:xfrm>
            <a:off x="4462943" y="2117814"/>
            <a:ext cx="1853594" cy="4899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8128E-F259-48FF-AB2A-D2FBD22DA058}"/>
              </a:ext>
            </a:extLst>
          </p:cNvPr>
          <p:cNvSpPr txBox="1"/>
          <p:nvPr/>
        </p:nvSpPr>
        <p:spPr>
          <a:xfrm>
            <a:off x="4429760" y="2238399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温度检测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0DF52A-2CED-4ECF-A031-3A40B919CDFE}"/>
              </a:ext>
            </a:extLst>
          </p:cNvPr>
          <p:cNvCxnSpPr>
            <a:cxnSpLocks/>
          </p:cNvCxnSpPr>
          <p:nvPr/>
        </p:nvCxnSpPr>
        <p:spPr>
          <a:xfrm>
            <a:off x="5389740" y="2607731"/>
            <a:ext cx="12583" cy="40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AFE3926-275F-4B4C-B393-C04EA22D7A4A}"/>
              </a:ext>
            </a:extLst>
          </p:cNvPr>
          <p:cNvSpPr/>
          <p:nvPr/>
        </p:nvSpPr>
        <p:spPr>
          <a:xfrm>
            <a:off x="4496126" y="2980419"/>
            <a:ext cx="1853594" cy="4899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7789A4-AC9A-42DE-AFBF-A43316DB9E61}"/>
              </a:ext>
            </a:extLst>
          </p:cNvPr>
          <p:cNvSpPr txBox="1"/>
          <p:nvPr/>
        </p:nvSpPr>
        <p:spPr>
          <a:xfrm>
            <a:off x="4462943" y="3101004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刷新显示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7A3B1F-CC6D-4BF0-8F6C-121A3403FC39}"/>
              </a:ext>
            </a:extLst>
          </p:cNvPr>
          <p:cNvCxnSpPr>
            <a:cxnSpLocks/>
          </p:cNvCxnSpPr>
          <p:nvPr/>
        </p:nvCxnSpPr>
        <p:spPr>
          <a:xfrm>
            <a:off x="5422923" y="3470336"/>
            <a:ext cx="12583" cy="40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F0722A4-F495-4728-B671-6CE8DE9686C0}"/>
              </a:ext>
            </a:extLst>
          </p:cNvPr>
          <p:cNvSpPr/>
          <p:nvPr/>
        </p:nvSpPr>
        <p:spPr>
          <a:xfrm>
            <a:off x="4462943" y="3853740"/>
            <a:ext cx="1853594" cy="4899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C6F7CF-0CF5-42A5-B0CA-C560DFEE38FE}"/>
              </a:ext>
            </a:extLst>
          </p:cNvPr>
          <p:cNvSpPr txBox="1"/>
          <p:nvPr/>
        </p:nvSpPr>
        <p:spPr>
          <a:xfrm>
            <a:off x="4429760" y="3974325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控制电机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540F65D-059E-4F2D-9B70-7FF01245B70E}"/>
              </a:ext>
            </a:extLst>
          </p:cNvPr>
          <p:cNvCxnSpPr>
            <a:stCxn id="20" idx="2"/>
            <a:endCxn id="10" idx="3"/>
          </p:cNvCxnSpPr>
          <p:nvPr/>
        </p:nvCxnSpPr>
        <p:spPr>
          <a:xfrm rot="5400000" flipH="1" flipV="1">
            <a:off x="4387212" y="2414333"/>
            <a:ext cx="2856911" cy="1001738"/>
          </a:xfrm>
          <a:prstGeom prst="bentConnector4">
            <a:avLst>
              <a:gd name="adj1" fmla="val -8002"/>
              <a:gd name="adj2" fmla="val 122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BDAC23E-FD22-4E73-9B63-FB1821C4EC92}"/>
              </a:ext>
            </a:extLst>
          </p:cNvPr>
          <p:cNvSpPr txBox="1"/>
          <p:nvPr/>
        </p:nvSpPr>
        <p:spPr>
          <a:xfrm>
            <a:off x="4496126" y="5352176"/>
            <a:ext cx="23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主程序</a:t>
            </a:r>
          </a:p>
        </p:txBody>
      </p:sp>
    </p:spTree>
    <p:extLst>
      <p:ext uri="{BB962C8B-B14F-4D97-AF65-F5344CB8AC3E}">
        <p14:creationId xmlns:p14="http://schemas.microsoft.com/office/powerpoint/2010/main" val="232347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6ED23E-4C02-4C04-AC9C-20B6E1C0C0C6}"/>
              </a:ext>
            </a:extLst>
          </p:cNvPr>
          <p:cNvSpPr/>
          <p:nvPr/>
        </p:nvSpPr>
        <p:spPr>
          <a:xfrm>
            <a:off x="4717408" y="216070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4189A2-B8D6-4262-B556-7880FDD37EBF}"/>
              </a:ext>
            </a:extLst>
          </p:cNvPr>
          <p:cNvSpPr txBox="1"/>
          <p:nvPr/>
        </p:nvSpPr>
        <p:spPr>
          <a:xfrm>
            <a:off x="4717409" y="302004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按键检测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5C4223-66D6-44D6-9188-ADA100664FEB}"/>
              </a:ext>
            </a:extLst>
          </p:cNvPr>
          <p:cNvCxnSpPr>
            <a:stCxn id="2" idx="2"/>
          </p:cNvCxnSpPr>
          <p:nvPr/>
        </p:nvCxnSpPr>
        <p:spPr>
          <a:xfrm>
            <a:off x="5684939" y="727799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DE065365-7F80-456D-B89F-7912410142DC}"/>
              </a:ext>
            </a:extLst>
          </p:cNvPr>
          <p:cNvSpPr/>
          <p:nvPr/>
        </p:nvSpPr>
        <p:spPr>
          <a:xfrm>
            <a:off x="4717409" y="1073791"/>
            <a:ext cx="1935061" cy="51172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B4DF0-7FC9-4FED-9AAE-AE2E50F06025}"/>
              </a:ext>
            </a:extLst>
          </p:cNvPr>
          <p:cNvSpPr txBox="1"/>
          <p:nvPr/>
        </p:nvSpPr>
        <p:spPr>
          <a:xfrm>
            <a:off x="4717409" y="1157681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功能键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1931F21-4731-4951-A49A-0F3C90ADD482}"/>
              </a:ext>
            </a:extLst>
          </p:cNvPr>
          <p:cNvCxnSpPr>
            <a:cxnSpLocks/>
          </p:cNvCxnSpPr>
          <p:nvPr/>
        </p:nvCxnSpPr>
        <p:spPr>
          <a:xfrm>
            <a:off x="5684940" y="158552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E8BFF-8A30-49AD-BF90-DC18ADF40339}"/>
              </a:ext>
            </a:extLst>
          </p:cNvPr>
          <p:cNvSpPr txBox="1"/>
          <p:nvPr/>
        </p:nvSpPr>
        <p:spPr>
          <a:xfrm>
            <a:off x="4222455" y="997860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4B9631-FD77-4748-B292-5E93F8C10D9B}"/>
              </a:ext>
            </a:extLst>
          </p:cNvPr>
          <p:cNvSpPr txBox="1"/>
          <p:nvPr/>
        </p:nvSpPr>
        <p:spPr>
          <a:xfrm>
            <a:off x="5684939" y="1744802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D0EABB-01D3-41C7-88F1-C64C828B3522}"/>
              </a:ext>
            </a:extLst>
          </p:cNvPr>
          <p:cNvSpPr/>
          <p:nvPr/>
        </p:nvSpPr>
        <p:spPr>
          <a:xfrm>
            <a:off x="4706219" y="5113844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81A4F1-2014-495C-BF2F-D5A4A915FCFE}"/>
              </a:ext>
            </a:extLst>
          </p:cNvPr>
          <p:cNvSpPr txBox="1"/>
          <p:nvPr/>
        </p:nvSpPr>
        <p:spPr>
          <a:xfrm>
            <a:off x="4853026" y="5185043"/>
            <a:ext cx="169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RET</a:t>
            </a:r>
            <a:endParaRPr lang="zh-CN" altLang="en-US" dirty="0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B8AB3CFB-07E2-442A-95CA-E8BFEFCDD618}"/>
              </a:ext>
            </a:extLst>
          </p:cNvPr>
          <p:cNvSpPr/>
          <p:nvPr/>
        </p:nvSpPr>
        <p:spPr>
          <a:xfrm>
            <a:off x="4717408" y="2244271"/>
            <a:ext cx="1935061" cy="51172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5ADB68-2C61-4582-BFFC-A83030C5E210}"/>
              </a:ext>
            </a:extLst>
          </p:cNvPr>
          <p:cNvSpPr txBox="1"/>
          <p:nvPr/>
        </p:nvSpPr>
        <p:spPr>
          <a:xfrm>
            <a:off x="4717408" y="2328161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高阈值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05014-1A73-435D-AE2C-DB3C742196E1}"/>
              </a:ext>
            </a:extLst>
          </p:cNvPr>
          <p:cNvCxnSpPr>
            <a:cxnSpLocks/>
          </p:cNvCxnSpPr>
          <p:nvPr/>
        </p:nvCxnSpPr>
        <p:spPr>
          <a:xfrm>
            <a:off x="5684939" y="275600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34CF36-6BD0-406E-ADAD-82BC423FC2F6}"/>
              </a:ext>
            </a:extLst>
          </p:cNvPr>
          <p:cNvSpPr txBox="1"/>
          <p:nvPr/>
        </p:nvSpPr>
        <p:spPr>
          <a:xfrm>
            <a:off x="5684938" y="2915282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C9912B-3C01-4338-89EE-B94E726E65F9}"/>
              </a:ext>
            </a:extLst>
          </p:cNvPr>
          <p:cNvCxnSpPr>
            <a:cxnSpLocks/>
          </p:cNvCxnSpPr>
          <p:nvPr/>
        </p:nvCxnSpPr>
        <p:spPr>
          <a:xfrm flipV="1">
            <a:off x="6667148" y="2491530"/>
            <a:ext cx="620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B1B34-EDE5-4F27-9D35-767B1A2BFEAD}"/>
              </a:ext>
            </a:extLst>
          </p:cNvPr>
          <p:cNvSpPr txBox="1"/>
          <p:nvPr/>
        </p:nvSpPr>
        <p:spPr>
          <a:xfrm>
            <a:off x="6730065" y="2143495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06D55C-7F55-4C9D-A0D1-663F41C35101}"/>
              </a:ext>
            </a:extLst>
          </p:cNvPr>
          <p:cNvSpPr/>
          <p:nvPr/>
        </p:nvSpPr>
        <p:spPr>
          <a:xfrm>
            <a:off x="7273256" y="2235665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4B0D29-B1F6-40D8-A5FF-4AA76CFE09DD}"/>
              </a:ext>
            </a:extLst>
          </p:cNvPr>
          <p:cNvSpPr txBox="1"/>
          <p:nvPr/>
        </p:nvSpPr>
        <p:spPr>
          <a:xfrm>
            <a:off x="7273257" y="2321599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写低温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3FADF49-B2B3-4826-807F-B4430B73D2CD}"/>
              </a:ext>
            </a:extLst>
          </p:cNvPr>
          <p:cNvCxnSpPr>
            <a:stCxn id="27" idx="2"/>
          </p:cNvCxnSpPr>
          <p:nvPr/>
        </p:nvCxnSpPr>
        <p:spPr>
          <a:xfrm>
            <a:off x="8240787" y="2747394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E03D8AD-1662-4146-A6BF-55C6BCEB52CF}"/>
              </a:ext>
            </a:extLst>
          </p:cNvPr>
          <p:cNvSpPr/>
          <p:nvPr/>
        </p:nvSpPr>
        <p:spPr>
          <a:xfrm>
            <a:off x="4717406" y="3414750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F1D236-982C-4EED-BF37-145986D173EB}"/>
              </a:ext>
            </a:extLst>
          </p:cNvPr>
          <p:cNvSpPr txBox="1"/>
          <p:nvPr/>
        </p:nvSpPr>
        <p:spPr>
          <a:xfrm>
            <a:off x="4717407" y="3500684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写高温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8AB107-897C-4B69-88A0-6273A06F9E1B}"/>
              </a:ext>
            </a:extLst>
          </p:cNvPr>
          <p:cNvCxnSpPr>
            <a:stCxn id="30" idx="2"/>
          </p:cNvCxnSpPr>
          <p:nvPr/>
        </p:nvCxnSpPr>
        <p:spPr>
          <a:xfrm>
            <a:off x="5684937" y="3926479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32E10AC-E38D-405D-B522-5B5FAA14CF2D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 flipV="1">
            <a:off x="4706219" y="1342347"/>
            <a:ext cx="11190" cy="4027362"/>
          </a:xfrm>
          <a:prstGeom prst="bentConnector3">
            <a:avLst>
              <a:gd name="adj1" fmla="val 2142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1A0444B-AFB6-438B-8B34-868B30EDEAC0}"/>
              </a:ext>
            </a:extLst>
          </p:cNvPr>
          <p:cNvSpPr/>
          <p:nvPr/>
        </p:nvSpPr>
        <p:spPr>
          <a:xfrm>
            <a:off x="7273255" y="3122963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FB21609-F1E5-46FA-B210-9739D8880790}"/>
              </a:ext>
            </a:extLst>
          </p:cNvPr>
          <p:cNvSpPr txBox="1"/>
          <p:nvPr/>
        </p:nvSpPr>
        <p:spPr>
          <a:xfrm>
            <a:off x="7273256" y="3208897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对应缓存区清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9FCBB9-9178-4065-953D-7EAD939B68AC}"/>
              </a:ext>
            </a:extLst>
          </p:cNvPr>
          <p:cNvCxnSpPr>
            <a:stCxn id="37" idx="2"/>
          </p:cNvCxnSpPr>
          <p:nvPr/>
        </p:nvCxnSpPr>
        <p:spPr>
          <a:xfrm>
            <a:off x="8240786" y="3634692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9E876BB-87F5-479A-B0AC-DBA6F2B86A56}"/>
              </a:ext>
            </a:extLst>
          </p:cNvPr>
          <p:cNvSpPr/>
          <p:nvPr/>
        </p:nvSpPr>
        <p:spPr>
          <a:xfrm>
            <a:off x="7273254" y="4008326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6654A9-E17B-4671-B8E5-4A3F13E7A282}"/>
              </a:ext>
            </a:extLst>
          </p:cNvPr>
          <p:cNvSpPr txBox="1"/>
          <p:nvPr/>
        </p:nvSpPr>
        <p:spPr>
          <a:xfrm>
            <a:off x="7221521" y="411759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检测按键是否写完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5B47A19-AF53-4A28-807F-F5037A29E63D}"/>
              </a:ext>
            </a:extLst>
          </p:cNvPr>
          <p:cNvCxnSpPr>
            <a:stCxn id="40" idx="2"/>
            <a:endCxn id="41" idx="3"/>
          </p:cNvCxnSpPr>
          <p:nvPr/>
        </p:nvCxnSpPr>
        <p:spPr>
          <a:xfrm rot="5400000" flipH="1" flipV="1">
            <a:off x="8641520" y="3901529"/>
            <a:ext cx="217790" cy="1019261"/>
          </a:xfrm>
          <a:prstGeom prst="bentConnector4">
            <a:avLst>
              <a:gd name="adj1" fmla="val -104963"/>
              <a:gd name="adj2" fmla="val 122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67809E2-36EF-49E1-980C-47040D7DB691}"/>
              </a:ext>
            </a:extLst>
          </p:cNvPr>
          <p:cNvCxnSpPr>
            <a:stCxn id="41" idx="2"/>
            <a:endCxn id="15" idx="3"/>
          </p:cNvCxnSpPr>
          <p:nvPr/>
        </p:nvCxnSpPr>
        <p:spPr>
          <a:xfrm rot="5400000">
            <a:off x="6999643" y="4128568"/>
            <a:ext cx="882778" cy="1599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B754AAC-A3DA-4F18-A99C-8F6D4E8055B2}"/>
              </a:ext>
            </a:extLst>
          </p:cNvPr>
          <p:cNvSpPr/>
          <p:nvPr/>
        </p:nvSpPr>
        <p:spPr>
          <a:xfrm>
            <a:off x="4750260" y="4287636"/>
            <a:ext cx="1935061" cy="5117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E5E2D6-56A4-4758-A0F8-8284ED34ED77}"/>
              </a:ext>
            </a:extLst>
          </p:cNvPr>
          <p:cNvSpPr txBox="1"/>
          <p:nvPr/>
        </p:nvSpPr>
        <p:spPr>
          <a:xfrm>
            <a:off x="4750261" y="4373570"/>
            <a:ext cx="193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原理同低温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BA4880E-F3B2-4009-8F93-C31C424C1A17}"/>
              </a:ext>
            </a:extLst>
          </p:cNvPr>
          <p:cNvCxnSpPr>
            <a:stCxn id="48" idx="2"/>
          </p:cNvCxnSpPr>
          <p:nvPr/>
        </p:nvCxnSpPr>
        <p:spPr>
          <a:xfrm>
            <a:off x="5717791" y="4799365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5A2F7B2-78A3-4993-92F0-18E9BE7990AF}"/>
              </a:ext>
            </a:extLst>
          </p:cNvPr>
          <p:cNvSpPr txBox="1"/>
          <p:nvPr/>
        </p:nvSpPr>
        <p:spPr>
          <a:xfrm>
            <a:off x="5023255" y="6019855"/>
            <a:ext cx="21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写入高低温度阈值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C71CE68-3B65-4ED6-9500-A4BB04DB4CD2}"/>
              </a:ext>
            </a:extLst>
          </p:cNvPr>
          <p:cNvSpPr txBox="1"/>
          <p:nvPr/>
        </p:nvSpPr>
        <p:spPr>
          <a:xfrm>
            <a:off x="8636000" y="47993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9BCF7D-6FA5-4919-8F5E-13871A3F0563}"/>
              </a:ext>
            </a:extLst>
          </p:cNvPr>
          <p:cNvSpPr txBox="1"/>
          <p:nvPr/>
        </p:nvSpPr>
        <p:spPr>
          <a:xfrm>
            <a:off x="7903353" y="4818296"/>
            <a:ext cx="33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374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BDD000-B067-499E-9486-285099364C54}"/>
              </a:ext>
            </a:extLst>
          </p:cNvPr>
          <p:cNvSpPr/>
          <p:nvPr/>
        </p:nvSpPr>
        <p:spPr>
          <a:xfrm>
            <a:off x="4639112" y="545284"/>
            <a:ext cx="1979802" cy="5201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C0CE7C-78ED-4617-99DC-E3EE1D0F281C}"/>
              </a:ext>
            </a:extLst>
          </p:cNvPr>
          <p:cNvSpPr txBox="1"/>
          <p:nvPr/>
        </p:nvSpPr>
        <p:spPr>
          <a:xfrm>
            <a:off x="4639112" y="645952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控制电机入口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C66545F-C67F-45BE-BF00-D50CE8FB3D9C}"/>
              </a:ext>
            </a:extLst>
          </p:cNvPr>
          <p:cNvCxnSpPr>
            <a:stCxn id="2" idx="2"/>
          </p:cNvCxnSpPr>
          <p:nvPr/>
        </p:nvCxnSpPr>
        <p:spPr>
          <a:xfrm flipH="1">
            <a:off x="5620624" y="1065401"/>
            <a:ext cx="8389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CBD575-459C-4367-AC12-4F72624CBA04}"/>
              </a:ext>
            </a:extLst>
          </p:cNvPr>
          <p:cNvSpPr/>
          <p:nvPr/>
        </p:nvSpPr>
        <p:spPr>
          <a:xfrm>
            <a:off x="4240635" y="1393504"/>
            <a:ext cx="2759977" cy="855677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12CC9A-F83B-4D2A-B39F-9AC949673486}"/>
              </a:ext>
            </a:extLst>
          </p:cNvPr>
          <p:cNvCxnSpPr/>
          <p:nvPr/>
        </p:nvCxnSpPr>
        <p:spPr>
          <a:xfrm flipH="1">
            <a:off x="5620624" y="2291841"/>
            <a:ext cx="8389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B3643B4-9B71-4EE1-98BE-0A9776226EAD}"/>
              </a:ext>
            </a:extLst>
          </p:cNvPr>
          <p:cNvSpPr txBox="1"/>
          <p:nvPr/>
        </p:nvSpPr>
        <p:spPr>
          <a:xfrm>
            <a:off x="4572001" y="1636676"/>
            <a:ext cx="225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当前温度</a:t>
            </a:r>
            <a:r>
              <a:rPr lang="en-US" altLang="zh-CN" dirty="0"/>
              <a:t>&gt;</a:t>
            </a:r>
            <a:r>
              <a:rPr lang="zh-CN" altLang="en-US" dirty="0"/>
              <a:t>高温阈值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ECC0E3-2F51-476A-9EDC-71F44EBBB8E8}"/>
              </a:ext>
            </a:extLst>
          </p:cNvPr>
          <p:cNvCxnSpPr>
            <a:stCxn id="6" idx="3"/>
          </p:cNvCxnSpPr>
          <p:nvPr/>
        </p:nvCxnSpPr>
        <p:spPr>
          <a:xfrm flipV="1">
            <a:off x="7000612" y="1821342"/>
            <a:ext cx="84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82D4FB46-C629-4A32-9444-060DF54B6327}"/>
              </a:ext>
            </a:extLst>
          </p:cNvPr>
          <p:cNvSpPr/>
          <p:nvPr/>
        </p:nvSpPr>
        <p:spPr>
          <a:xfrm>
            <a:off x="4240635" y="2627401"/>
            <a:ext cx="2759977" cy="855677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AED135-C0CC-4DF3-AB72-A50A3C2E23FD}"/>
              </a:ext>
            </a:extLst>
          </p:cNvPr>
          <p:cNvCxnSpPr/>
          <p:nvPr/>
        </p:nvCxnSpPr>
        <p:spPr>
          <a:xfrm flipH="1">
            <a:off x="5620624" y="3525738"/>
            <a:ext cx="8389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CCB82-602D-48DC-ADA8-06A465D75CE9}"/>
              </a:ext>
            </a:extLst>
          </p:cNvPr>
          <p:cNvSpPr txBox="1"/>
          <p:nvPr/>
        </p:nvSpPr>
        <p:spPr>
          <a:xfrm>
            <a:off x="4572001" y="2870573"/>
            <a:ext cx="225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当前温度</a:t>
            </a:r>
            <a:r>
              <a:rPr lang="en-US" altLang="zh-CN" dirty="0"/>
              <a:t>&gt;</a:t>
            </a:r>
            <a:r>
              <a:rPr lang="zh-CN" altLang="en-US" dirty="0"/>
              <a:t>低温阈值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FCFC80-D161-45B7-BCFD-1FB468708936}"/>
              </a:ext>
            </a:extLst>
          </p:cNvPr>
          <p:cNvCxnSpPr>
            <a:stCxn id="12" idx="3"/>
          </p:cNvCxnSpPr>
          <p:nvPr/>
        </p:nvCxnSpPr>
        <p:spPr>
          <a:xfrm flipV="1">
            <a:off x="7000612" y="3055239"/>
            <a:ext cx="84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3251FE8-4B23-4F31-ACF9-B4F535FB07B2}"/>
              </a:ext>
            </a:extLst>
          </p:cNvPr>
          <p:cNvSpPr txBox="1"/>
          <p:nvPr/>
        </p:nvSpPr>
        <p:spPr>
          <a:xfrm>
            <a:off x="5652083" y="224918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E4757-9547-416A-8AF1-3CF22F0956BD}"/>
              </a:ext>
            </a:extLst>
          </p:cNvPr>
          <p:cNvSpPr txBox="1"/>
          <p:nvPr/>
        </p:nvSpPr>
        <p:spPr>
          <a:xfrm>
            <a:off x="7147420" y="145201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9E4C99-2A5D-4207-AA39-5E8CA72F4F9E}"/>
              </a:ext>
            </a:extLst>
          </p:cNvPr>
          <p:cNvSpPr txBox="1"/>
          <p:nvPr/>
        </p:nvSpPr>
        <p:spPr>
          <a:xfrm>
            <a:off x="5652083" y="3509784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1E3BB5-6C28-4244-8CBF-25174B3A816D}"/>
              </a:ext>
            </a:extLst>
          </p:cNvPr>
          <p:cNvSpPr txBox="1"/>
          <p:nvPr/>
        </p:nvSpPr>
        <p:spPr>
          <a:xfrm>
            <a:off x="7155808" y="2656654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00AD0D-52BA-4AB3-ADD4-BF652C7FB98A}"/>
              </a:ext>
            </a:extLst>
          </p:cNvPr>
          <p:cNvSpPr/>
          <p:nvPr/>
        </p:nvSpPr>
        <p:spPr>
          <a:xfrm>
            <a:off x="7843706" y="2789765"/>
            <a:ext cx="1979802" cy="5201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CCC667-F01E-4586-8F53-97FF1B9C385A}"/>
              </a:ext>
            </a:extLst>
          </p:cNvPr>
          <p:cNvSpPr/>
          <p:nvPr/>
        </p:nvSpPr>
        <p:spPr>
          <a:xfrm>
            <a:off x="4639112" y="3921776"/>
            <a:ext cx="1979802" cy="5201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33B090-A460-410E-BB4E-4A9B2D658CFF}"/>
              </a:ext>
            </a:extLst>
          </p:cNvPr>
          <p:cNvSpPr txBox="1"/>
          <p:nvPr/>
        </p:nvSpPr>
        <p:spPr>
          <a:xfrm>
            <a:off x="7843706" y="2865157"/>
            <a:ext cx="197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电机停止转动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3CD03E-D409-4D15-952F-6763E4886780}"/>
              </a:ext>
            </a:extLst>
          </p:cNvPr>
          <p:cNvSpPr/>
          <p:nvPr/>
        </p:nvSpPr>
        <p:spPr>
          <a:xfrm>
            <a:off x="7852094" y="1561283"/>
            <a:ext cx="1979802" cy="5201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6D0C94-02E8-46BE-BBA7-D57B99527BEA}"/>
              </a:ext>
            </a:extLst>
          </p:cNvPr>
          <p:cNvSpPr txBox="1"/>
          <p:nvPr/>
        </p:nvSpPr>
        <p:spPr>
          <a:xfrm>
            <a:off x="7852094" y="1636676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电机正向转动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586226-68EE-424E-BE98-2389168BC642}"/>
              </a:ext>
            </a:extLst>
          </p:cNvPr>
          <p:cNvSpPr txBox="1"/>
          <p:nvPr/>
        </p:nvSpPr>
        <p:spPr>
          <a:xfrm>
            <a:off x="4639112" y="4000834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电机反向转动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D9F7F2-251C-482B-9E8F-A1DA529DF8AA}"/>
              </a:ext>
            </a:extLst>
          </p:cNvPr>
          <p:cNvSpPr/>
          <p:nvPr/>
        </p:nvSpPr>
        <p:spPr>
          <a:xfrm>
            <a:off x="4630722" y="4800709"/>
            <a:ext cx="1979802" cy="5201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86D26D-140D-4146-9D8C-65A1CEBF79D7}"/>
              </a:ext>
            </a:extLst>
          </p:cNvPr>
          <p:cNvSpPr txBox="1"/>
          <p:nvPr/>
        </p:nvSpPr>
        <p:spPr>
          <a:xfrm>
            <a:off x="4630722" y="4879767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点亮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17B64A-6612-4747-AAF7-60EF8AD53B05}"/>
              </a:ext>
            </a:extLst>
          </p:cNvPr>
          <p:cNvCxnSpPr/>
          <p:nvPr/>
        </p:nvCxnSpPr>
        <p:spPr>
          <a:xfrm flipH="1">
            <a:off x="5612234" y="4416780"/>
            <a:ext cx="8389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7706CEA-8A78-4421-ADE3-9506F22322B7}"/>
              </a:ext>
            </a:extLst>
          </p:cNvPr>
          <p:cNvSpPr/>
          <p:nvPr/>
        </p:nvSpPr>
        <p:spPr>
          <a:xfrm>
            <a:off x="4662182" y="5680466"/>
            <a:ext cx="1979802" cy="5201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AA0624-335B-4FEA-94A8-684A8D315D05}"/>
              </a:ext>
            </a:extLst>
          </p:cNvPr>
          <p:cNvSpPr txBox="1"/>
          <p:nvPr/>
        </p:nvSpPr>
        <p:spPr>
          <a:xfrm>
            <a:off x="4662182" y="5759524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RET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D2B48FE-970A-4B09-891C-4CAD8788D0D7}"/>
              </a:ext>
            </a:extLst>
          </p:cNvPr>
          <p:cNvCxnSpPr/>
          <p:nvPr/>
        </p:nvCxnSpPr>
        <p:spPr>
          <a:xfrm flipH="1">
            <a:off x="5620624" y="5369195"/>
            <a:ext cx="8389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ED9A4F1-4ECF-4892-B066-10A64CD8CCE0}"/>
              </a:ext>
            </a:extLst>
          </p:cNvPr>
          <p:cNvCxnSpPr>
            <a:stCxn id="26" idx="3"/>
            <a:endCxn id="39" idx="3"/>
          </p:cNvCxnSpPr>
          <p:nvPr/>
        </p:nvCxnSpPr>
        <p:spPr>
          <a:xfrm flipH="1">
            <a:off x="6641984" y="1821342"/>
            <a:ext cx="3189912" cy="4122848"/>
          </a:xfrm>
          <a:prstGeom prst="bentConnector3">
            <a:avLst>
              <a:gd name="adj1" fmla="val -109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CCCA90B-EDDE-474E-9165-AA023672CBD6}"/>
              </a:ext>
            </a:extLst>
          </p:cNvPr>
          <p:cNvCxnSpPr>
            <a:stCxn id="25" idx="3"/>
            <a:endCxn id="39" idx="3"/>
          </p:cNvCxnSpPr>
          <p:nvPr/>
        </p:nvCxnSpPr>
        <p:spPr>
          <a:xfrm flipH="1">
            <a:off x="6641984" y="3049823"/>
            <a:ext cx="3173136" cy="2894367"/>
          </a:xfrm>
          <a:prstGeom prst="bentConnector3">
            <a:avLst>
              <a:gd name="adj1" fmla="val -11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E15A4B2-C401-4AFF-B239-C4932CD28AAF}"/>
              </a:ext>
            </a:extLst>
          </p:cNvPr>
          <p:cNvSpPr txBox="1"/>
          <p:nvPr/>
        </p:nvSpPr>
        <p:spPr>
          <a:xfrm>
            <a:off x="4963533" y="645379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温控电机</a:t>
            </a:r>
          </a:p>
        </p:txBody>
      </p:sp>
    </p:spTree>
    <p:extLst>
      <p:ext uri="{BB962C8B-B14F-4D97-AF65-F5344CB8AC3E}">
        <p14:creationId xmlns:p14="http://schemas.microsoft.com/office/powerpoint/2010/main" val="365274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100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显武</dc:creator>
  <cp:lastModifiedBy>梁 显武</cp:lastModifiedBy>
  <cp:revision>6</cp:revision>
  <dcterms:created xsi:type="dcterms:W3CDTF">2020-06-29T06:43:58Z</dcterms:created>
  <dcterms:modified xsi:type="dcterms:W3CDTF">2020-06-30T01:29:57Z</dcterms:modified>
</cp:coreProperties>
</file>