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E2315-8A58-8C3E-BB71-91E05D2C9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75A17-AEA5-53B3-9C99-A1109790B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D2041-D5E1-6F7F-A2A2-967115E9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71E1-43B3-4567-ADC4-D97DEE08A71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BCEEE-942A-3768-E272-DCF35450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D5252-E344-FD89-DA06-84B4961A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5EB1-00B9-43A5-9B5F-E03D0DBE8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0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2CFFC-B138-555C-700D-2EFD87C5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7F48B-041C-5717-C318-940F5BEC9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5EA67-51CF-3142-E7F8-D5EFBFAAB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71E1-43B3-4567-ADC4-D97DEE08A71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12975-38FB-ED9A-17A8-3A063AD8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66166-4F5E-8216-C79A-2861B14E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5EB1-00B9-43A5-9B5F-E03D0DBE8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5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B2717F-7503-9D07-2B94-1E9A13E8D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9CED0-E50C-E184-85EB-D55B4C757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0F4C4-5CF6-B5C5-1EAF-7FE845F9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71E1-43B3-4567-ADC4-D97DEE08A71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9DE41-FE99-C4D9-418C-17565A18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62708-5DAA-FBA7-40E0-D2E30A89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5EB1-00B9-43A5-9B5F-E03D0DBE8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94BE6-777D-378D-1C54-B58649151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0D282-6FAB-24BB-F24E-33D4C9944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228BC-6FF7-4C9A-DD2D-EFD010E46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71E1-43B3-4567-ADC4-D97DEE08A71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38D47-BFAC-18A2-FF38-BD903575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FB553-7664-4BE4-990C-FBAC7053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5EB1-00B9-43A5-9B5F-E03D0DBE8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5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D49F-3349-BB71-8C1E-EA5AABBAC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C8729-73D7-6CFB-93EA-9D42AAEAD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771BF-4618-1708-E8F9-58F6FA4FE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71E1-43B3-4567-ADC4-D97DEE08A71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B7860-284C-E43D-CC62-3495B84F8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03C42-6123-4CAA-FCF3-D54638E1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5EB1-00B9-43A5-9B5F-E03D0DBE8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25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F21D4-942E-D710-D741-30AD19AA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46C3F-16D7-196D-C49B-F4DFD6CFC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E5B7F-B68C-6BC1-F960-C8B114059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4778B-1AAE-F210-77E6-134D828F0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71E1-43B3-4567-ADC4-D97DEE08A71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97C6E-496A-25DE-7486-705365425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D6000-2CC2-D02F-4C6D-817B94B82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5EB1-00B9-43A5-9B5F-E03D0DBE8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9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26B5-649E-70F5-8E37-1C7E752F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66DC2-4E54-6797-C86C-068FB2290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5CB35-74DF-B6D1-2F07-A1F54FB52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9F0D06-E5AB-468A-0B96-C4F587B4E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14915-806B-A3C0-8013-6422970F1A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F446AD-3C04-A699-2CB9-5A7059ADD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71E1-43B3-4567-ADC4-D97DEE08A71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17BAD5-1902-E6DD-D5A6-FE1C6CECE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90989-BB1D-1BB2-7D9A-5C9A309A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5EB1-00B9-43A5-9B5F-E03D0DBE8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0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AC70A-35AD-4863-E127-36ADCB1C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08BD3C-61FD-3175-F2E6-DE22F5DA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71E1-43B3-4567-ADC4-D97DEE08A71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D016C-BD7F-AE75-100B-5EF1C2CC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A7E7A-2DFD-20C4-C22C-02084253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5EB1-00B9-43A5-9B5F-E03D0DBE8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2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790FF-6541-8AA2-9BBA-434D367C0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71E1-43B3-4567-ADC4-D97DEE08A71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C524E4-C734-8DD9-8480-303C7852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13DB2-9678-BC91-C2E4-4985520D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5EB1-00B9-43A5-9B5F-E03D0DBE8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9FBB-0A08-DCE6-5CDB-2CE1134D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097CC-F313-9685-BB21-049348ABE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0E7C1-2C1D-0786-5BA3-6773A195F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8E6CE-E5D4-4CA4-6B85-9EDC0D188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71E1-43B3-4567-ADC4-D97DEE08A71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A7194-3283-5B37-E4CF-C29709288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8884B-794E-178E-891C-3EB2672CB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5EB1-00B9-43A5-9B5F-E03D0DBE8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5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45929-FED1-D301-69C3-C5A48EEB9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966EA-5DBC-4F0E-6738-F862E75DB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FC185-196F-6CB9-70F4-46434C904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FD192-F459-9A0E-DEC2-321E8E9B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71E1-43B3-4567-ADC4-D97DEE08A71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0EC40-C625-BFE0-5D86-5854A3437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75E02-3010-5AA7-FF91-070B3439D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5EB1-00B9-43A5-9B5F-E03D0DBE8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268C8E-C1B0-6E1D-D06A-F74C6BD31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AFD57-B519-9AE8-9D6C-D16101AFC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F2F2B-9422-F374-AF04-BD9DB1EB1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E71E1-43B3-4567-ADC4-D97DEE08A71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E75FA-0C58-8C8B-A9A6-9AE38A77B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3C777-5CFD-ED37-F6CD-C236673B3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F5EB1-00B9-43A5-9B5F-E03D0DBE8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6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 | Hospital Safety Grade">
            <a:extLst>
              <a:ext uri="{FF2B5EF4-FFF2-40B4-BE49-F238E27FC236}">
                <a16:creationId xmlns:a16="http://schemas.microsoft.com/office/drawing/2014/main" id="{BFDA2F9C-B81E-B42D-800B-BD7A3E1A0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508" y="0"/>
            <a:ext cx="1270101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99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ystematic's Hospital Care">
            <a:extLst>
              <a:ext uri="{FF2B5EF4-FFF2-40B4-BE49-F238E27FC236}">
                <a16:creationId xmlns:a16="http://schemas.microsoft.com/office/drawing/2014/main" id="{EE521D30-603D-167D-076B-68F1624381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166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39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704B-1542-E61E-75BB-F46D6FE4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Home - American Shared Hospital Services : American Shared Hospital Services">
            <a:extLst>
              <a:ext uri="{FF2B5EF4-FFF2-40B4-BE49-F238E27FC236}">
                <a16:creationId xmlns:a16="http://schemas.microsoft.com/office/drawing/2014/main" id="{440A1763-2C07-49ED-332D-3C11C92722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8" y="0"/>
            <a:ext cx="1216986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078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kuehn</dc:creator>
  <cp:lastModifiedBy>brandon kuehn</cp:lastModifiedBy>
  <cp:revision>1</cp:revision>
  <dcterms:created xsi:type="dcterms:W3CDTF">2022-05-08T22:08:28Z</dcterms:created>
  <dcterms:modified xsi:type="dcterms:W3CDTF">2022-05-08T22:13:38Z</dcterms:modified>
</cp:coreProperties>
</file>