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имур Сарваев" initials="ТС" lastIdx="1" clrIdx="0">
    <p:extLst>
      <p:ext uri="{19B8F6BF-5375-455C-9EA6-DF929625EA0E}">
        <p15:presenceInfo xmlns:p15="http://schemas.microsoft.com/office/powerpoint/2012/main" userId="f528a7ccd2e11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7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90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86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2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83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7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2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40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4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4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83F7-4590-4E81-B2B7-1F418B494CE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DA3338-6447-4CD7-A5D8-C2904632C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48226-6B5C-4111-B8BE-F5E5F861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15" y="1661915"/>
            <a:ext cx="8833338" cy="4103170"/>
          </a:xfrm>
        </p:spPr>
        <p:txBody>
          <a:bodyPr>
            <a:noAutofit/>
          </a:bodyPr>
          <a:lstStyle/>
          <a:p>
            <a:pPr algn="ctr"/>
            <a:r>
              <a:rPr lang="ru-RU" sz="5400" b="0" i="0" dirty="0">
                <a:effectLst/>
              </a:rPr>
              <a:t>Разработка веб-приложения для ведения учетов и новостей для Центра пожарной безопасности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B292B-242C-4251-BD6F-6A68912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68" y="175846"/>
            <a:ext cx="8499232" cy="1655762"/>
          </a:xfrm>
        </p:spPr>
        <p:txBody>
          <a:bodyPr/>
          <a:lstStyle/>
          <a:p>
            <a:pPr algn="ctr"/>
            <a:r>
              <a:rPr lang="ru-RU" sz="2400" dirty="0">
                <a:cs typeface="Arial" panose="020B0604020202020204" pitchFamily="34" charset="0"/>
              </a:rPr>
              <a:t>Бюджетное учреждение профессионального образования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Ханты-Мансийского автономного округа-Югры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«Нижневартовский социально-гуманитарный колледж»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96BD0-441C-43E2-AB69-983D5BC4B852}"/>
              </a:ext>
            </a:extLst>
          </p:cNvPr>
          <p:cNvSpPr txBox="1"/>
          <p:nvPr/>
        </p:nvSpPr>
        <p:spPr>
          <a:xfrm>
            <a:off x="67407" y="5956610"/>
            <a:ext cx="5055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Сарваев Тимур Сагитович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Руководитель: </a:t>
            </a:r>
            <a:r>
              <a:rPr lang="ru-RU" sz="14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Маргарита Александровна </a:t>
            </a:r>
            <a:r>
              <a:rPr lang="ru-RU" sz="14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Бутерус</a:t>
            </a:r>
            <a:endParaRPr lang="ru-RU" sz="14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B4441-D185-4059-A421-09EB6AD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43BEB-06D6-461E-9B32-C92EF562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3" y="1646685"/>
            <a:ext cx="8655171" cy="38924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2EC8D6-1E1C-489F-818D-FFC5320628E6}"/>
              </a:ext>
            </a:extLst>
          </p:cNvPr>
          <p:cNvSpPr/>
          <p:nvPr/>
        </p:nvSpPr>
        <p:spPr>
          <a:xfrm>
            <a:off x="439615" y="1600201"/>
            <a:ext cx="8686800" cy="39389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3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D80242-F154-4CFE-895E-A35B4DD4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610824"/>
            <a:ext cx="9018898" cy="39880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AA71E6-0383-4895-B7A8-C55F687C8A80}"/>
              </a:ext>
            </a:extLst>
          </p:cNvPr>
          <p:cNvSpPr/>
          <p:nvPr/>
        </p:nvSpPr>
        <p:spPr>
          <a:xfrm>
            <a:off x="334108" y="1610824"/>
            <a:ext cx="9018898" cy="386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05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BAB10-061F-4690-8339-09D4AAB4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45C7E-74D8-43D2-AD11-F1AB1837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023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Так как у Центра пожарной безопасной города Стрежевой, не было собственного веб-сайта, где они могли бы размещать необходимую для них информацию.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1D51F-FCC4-465C-AFF4-65EFDC4A8084}"/>
              </a:ext>
            </a:extLst>
          </p:cNvPr>
          <p:cNvSpPr txBox="1"/>
          <p:nvPr/>
        </p:nvSpPr>
        <p:spPr>
          <a:xfrm>
            <a:off x="3490547" y="3251200"/>
            <a:ext cx="3692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ЦПБ-С</a:t>
            </a:r>
          </a:p>
        </p:txBody>
      </p:sp>
    </p:spTree>
    <p:extLst>
      <p:ext uri="{BB962C8B-B14F-4D97-AF65-F5344CB8AC3E}">
        <p14:creationId xmlns:p14="http://schemas.microsoft.com/office/powerpoint/2010/main" val="331884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9194A-0EEE-41E6-8617-D5CDF243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5F8D9-3EEC-4E3F-8C3A-4F7CA045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91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Веб-сайт</a:t>
            </a:r>
          </a:p>
          <a:p>
            <a:pPr>
              <a:buFont typeface="+mj-lt"/>
              <a:buAutoNum type="arabicPeriod"/>
            </a:pPr>
            <a:r>
              <a:rPr lang="ru-RU" dirty="0"/>
              <a:t>Сайт может служит источником актуальной информации о правилах пожарной безопасности, действиях во время пожара, а также о профилактике и методах предотвращения пожаров. Это особенно важно для людей, которые не имеют опыта в этой области и нуждаются в базовых знаниях.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Предоставляет информацию о ближайших пожарных станциях и их контактах, что может быть полезно в случае возникновения пожара.</a:t>
            </a:r>
          </a:p>
          <a:p>
            <a:pPr>
              <a:buFont typeface="+mj-lt"/>
              <a:buAutoNum type="arabicPeriod"/>
            </a:pPr>
            <a:r>
              <a:rPr lang="ru-RU" dirty="0"/>
              <a:t>Сайт может помочь людям найти и сравнить различные продукты и технологии, связанные с пожарной безопасностью, чтобы они могли принять обоснованное решение при выборе оборудования для своего дома или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7149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91C94-5BC1-44D7-86B7-DAF5A5E1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2738"/>
            <a:ext cx="8596668" cy="1320800"/>
          </a:xfrm>
        </p:spPr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2E9B1-EF05-48C2-A57B-F9DDE17B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3138"/>
            <a:ext cx="8596668" cy="5442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Задача: Разработка веб-сайта для ООО «ЦПБ-С»</a:t>
            </a:r>
          </a:p>
          <a:p>
            <a:pPr marL="0" indent="0">
              <a:buNone/>
            </a:pPr>
            <a:r>
              <a:rPr lang="ru-RU" dirty="0"/>
              <a:t>Цели: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Изучение потребностей и предпочтений целевой аудитории.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Анализ конкурентов и лучших практик в области создания веб-сайтов для центров пожарной безопасности.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Разработка структуры и дизайна веб-сайта.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Создание и оптимизация контента для веб-сайта.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Разработка пользовательского интерфейса и функционала веб-сайта.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Тестирование веб-сайта на работоспособность и удобство использования.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Внедрение веб-сайта и его продвижение в поисковых системах.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Оценка эффективности веб-сайта и внесение необходимых корректировок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6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EAAE7-B728-40C5-9F86-9C2A9862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4" name="Прямоугольник: скругленные верхние углы 3">
            <a:extLst>
              <a:ext uri="{FF2B5EF4-FFF2-40B4-BE49-F238E27FC236}">
                <a16:creationId xmlns:a16="http://schemas.microsoft.com/office/drawing/2014/main" id="{338623FC-AC1B-4DA7-8E2E-9CF9FFDA80BB}"/>
              </a:ext>
            </a:extLst>
          </p:cNvPr>
          <p:cNvSpPr/>
          <p:nvPr/>
        </p:nvSpPr>
        <p:spPr>
          <a:xfrm>
            <a:off x="677334" y="1459522"/>
            <a:ext cx="8475458" cy="7913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ea typeface="Times New Roman" panose="02020603050405020304" pitchFamily="18" charset="0"/>
              </a:rPr>
              <a:t>Объектом дипломного проекта является деятельность предприятия «ЦПБ-С»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53B96FA3-381D-4915-8F5F-EB471C70588A}"/>
              </a:ext>
            </a:extLst>
          </p:cNvPr>
          <p:cNvSpPr/>
          <p:nvPr/>
        </p:nvSpPr>
        <p:spPr>
          <a:xfrm>
            <a:off x="677334" y="2780322"/>
            <a:ext cx="8475458" cy="106093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Предметом проекта является процесс разработки веб-сайта для информирования населения об услугах, которые предоставляет центр пожарной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110957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80E95-348F-4EC8-8A5A-B0AF10C7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223"/>
          </a:xfrm>
        </p:spPr>
        <p:txBody>
          <a:bodyPr/>
          <a:lstStyle/>
          <a:p>
            <a:r>
              <a:rPr lang="ru-RU" dirty="0"/>
              <a:t>Аналоги и прототипы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52F4381-1C22-4207-A568-0F4A8C72A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82332"/>
              </p:ext>
            </p:extLst>
          </p:nvPr>
        </p:nvGraphicFramePr>
        <p:xfrm>
          <a:off x="677690" y="2433150"/>
          <a:ext cx="8879548" cy="2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87">
                  <a:extLst>
                    <a:ext uri="{9D8B030D-6E8A-4147-A177-3AD203B41FA5}">
                      <a16:colId xmlns:a16="http://schemas.microsoft.com/office/drawing/2014/main" val="3016516707"/>
                    </a:ext>
                  </a:extLst>
                </a:gridCol>
                <a:gridCol w="2219887">
                  <a:extLst>
                    <a:ext uri="{9D8B030D-6E8A-4147-A177-3AD203B41FA5}">
                      <a16:colId xmlns:a16="http://schemas.microsoft.com/office/drawing/2014/main" val="1717753147"/>
                    </a:ext>
                  </a:extLst>
                </a:gridCol>
                <a:gridCol w="2219887">
                  <a:extLst>
                    <a:ext uri="{9D8B030D-6E8A-4147-A177-3AD203B41FA5}">
                      <a16:colId xmlns:a16="http://schemas.microsoft.com/office/drawing/2014/main" val="1576680438"/>
                    </a:ext>
                  </a:extLst>
                </a:gridCol>
                <a:gridCol w="2219887">
                  <a:extLst>
                    <a:ext uri="{9D8B030D-6E8A-4147-A177-3AD203B41FA5}">
                      <a16:colId xmlns:a16="http://schemas.microsoft.com/office/drawing/2014/main" val="2273765647"/>
                    </a:ext>
                  </a:extLst>
                </a:gridCol>
              </a:tblGrid>
              <a:tr h="41499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cpb033.ru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tcpb.ru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fire-kld.ru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34156"/>
                  </a:ext>
                </a:extLst>
              </a:tr>
              <a:tr h="414990">
                <a:tc>
                  <a:txBody>
                    <a:bodyPr/>
                    <a:lstStyle/>
                    <a:p>
                      <a:r>
                        <a:rPr lang="ru-RU" dirty="0"/>
                        <a:t>Навигация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12312"/>
                  </a:ext>
                </a:extLst>
              </a:tr>
              <a:tr h="414990">
                <a:tc>
                  <a:txBody>
                    <a:bodyPr/>
                    <a:lstStyle/>
                    <a:p>
                      <a:r>
                        <a:rPr lang="ru-RU" dirty="0"/>
                        <a:t>Обратная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34659"/>
                  </a:ext>
                </a:extLst>
              </a:tr>
              <a:tr h="716283">
                <a:tc>
                  <a:txBody>
                    <a:bodyPr/>
                    <a:lstStyle/>
                    <a:p>
                      <a:r>
                        <a:rPr lang="ru-RU" dirty="0"/>
                        <a:t>Адаптивная верстка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43360"/>
                  </a:ext>
                </a:extLst>
              </a:tr>
              <a:tr h="414990">
                <a:tc>
                  <a:txBody>
                    <a:bodyPr/>
                    <a:lstStyle/>
                    <a:p>
                      <a:r>
                        <a:rPr lang="ru-RU" dirty="0"/>
                        <a:t>Поиск по сайту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4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6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DE5F2-1AC7-4A03-9AD0-49F609A0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Инструментарий и языки программирования</a:t>
            </a:r>
          </a:p>
        </p:txBody>
      </p:sp>
      <p:sp>
        <p:nvSpPr>
          <p:cNvPr id="4" name="Прямоугольник: усеченные противолежащие углы 3">
            <a:extLst>
              <a:ext uri="{FF2B5EF4-FFF2-40B4-BE49-F238E27FC236}">
                <a16:creationId xmlns:a16="http://schemas.microsoft.com/office/drawing/2014/main" id="{E12DD363-EA50-44C3-9196-DDDECBA0E1CC}"/>
              </a:ext>
            </a:extLst>
          </p:cNvPr>
          <p:cNvSpPr/>
          <p:nvPr/>
        </p:nvSpPr>
        <p:spPr>
          <a:xfrm>
            <a:off x="677334" y="2057400"/>
            <a:ext cx="6805246" cy="835269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Studio Code</a:t>
            </a:r>
            <a:endParaRPr lang="ru-RU" sz="3600" dirty="0"/>
          </a:p>
        </p:txBody>
      </p:sp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0C51EB47-931A-4454-A47A-D532A5D4A35B}"/>
              </a:ext>
            </a:extLst>
          </p:cNvPr>
          <p:cNvSpPr/>
          <p:nvPr/>
        </p:nvSpPr>
        <p:spPr>
          <a:xfrm>
            <a:off x="689057" y="3130063"/>
            <a:ext cx="6805246" cy="835269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 + CSS</a:t>
            </a:r>
            <a:endParaRPr lang="ru-RU" sz="3600" dirty="0"/>
          </a:p>
        </p:txBody>
      </p:sp>
      <p:sp>
        <p:nvSpPr>
          <p:cNvPr id="7" name="Прямоугольник: усеченные противолежащие углы 6">
            <a:extLst>
              <a:ext uri="{FF2B5EF4-FFF2-40B4-BE49-F238E27FC236}">
                <a16:creationId xmlns:a16="http://schemas.microsoft.com/office/drawing/2014/main" id="{64A6545D-B3AE-4387-A1EA-A35DABFDCF83}"/>
              </a:ext>
            </a:extLst>
          </p:cNvPr>
          <p:cNvSpPr/>
          <p:nvPr/>
        </p:nvSpPr>
        <p:spPr>
          <a:xfrm>
            <a:off x="677334" y="4202726"/>
            <a:ext cx="6805246" cy="835269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Python</a:t>
            </a:r>
            <a:endParaRPr lang="ru-RU" sz="3600" dirty="0"/>
          </a:p>
        </p:txBody>
      </p:sp>
      <p:sp>
        <p:nvSpPr>
          <p:cNvPr id="8" name="Прямоугольник: усеченные противолежащие углы 7">
            <a:extLst>
              <a:ext uri="{FF2B5EF4-FFF2-40B4-BE49-F238E27FC236}">
                <a16:creationId xmlns:a16="http://schemas.microsoft.com/office/drawing/2014/main" id="{CAEA5980-9BF0-4D2D-ACD4-00EF0F95F30A}"/>
              </a:ext>
            </a:extLst>
          </p:cNvPr>
          <p:cNvSpPr/>
          <p:nvPr/>
        </p:nvSpPr>
        <p:spPr>
          <a:xfrm>
            <a:off x="677334" y="5355983"/>
            <a:ext cx="6805246" cy="835269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MySQL</a:t>
            </a: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A76B9A-7924-47B5-B766-2B7DCABF2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31" y="2147274"/>
            <a:ext cx="655519" cy="6555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85A710-A0C2-464D-A1B8-28224A855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70" y="3098882"/>
            <a:ext cx="879642" cy="8796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5D0184-BEA1-47CB-B638-85C879C37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33" y="4244908"/>
            <a:ext cx="766516" cy="84029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8D92D8-A1E3-458B-B7AB-0F66E1161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83" y="5415441"/>
            <a:ext cx="711017" cy="7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E341-11C8-427A-A1B7-2717C8E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CB4B4-41C3-4F60-AA54-64109DB4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Информационный веб-сайт: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Предоставление информации о правилах пожарной безопасности.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Информирование о действиях во время пожара.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Профилактика пожаров и методы их предотвращения.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Информация о ближайших пожарных станциях.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Сравнение различных продуктов и технологий в области пожарной безопасности.</a:t>
            </a:r>
          </a:p>
          <a:p>
            <a:pPr marL="0" indent="0" algn="l">
              <a:buNone/>
            </a:pPr>
            <a:endParaRPr lang="ru-RU" b="0" i="0" dirty="0">
              <a:effectLst/>
              <a:latin typeface="YS Tex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64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731B-7A63-412E-9622-8F00F01D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ru-RU" dirty="0"/>
              <a:t>Функциональные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73EB8-C705-4407-BBD4-8599420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11" y="2186967"/>
            <a:ext cx="3965004" cy="22179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Режим пользователя:</a:t>
            </a:r>
          </a:p>
          <a:p>
            <a:r>
              <a:rPr lang="ru-RU" dirty="0"/>
              <a:t>Просмотр информационного ресурса</a:t>
            </a:r>
          </a:p>
          <a:p>
            <a:r>
              <a:rPr lang="ru-RU" dirty="0"/>
              <a:t>Скачивание файлов</a:t>
            </a:r>
          </a:p>
          <a:p>
            <a:r>
              <a:rPr lang="ru-RU" dirty="0"/>
              <a:t>Использование обратной связи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A43026D-0868-47DB-A2A1-053FAAF44BA9}"/>
              </a:ext>
            </a:extLst>
          </p:cNvPr>
          <p:cNvSpPr txBox="1">
            <a:spLocks/>
          </p:cNvSpPr>
          <p:nvPr/>
        </p:nvSpPr>
        <p:spPr>
          <a:xfrm>
            <a:off x="4975668" y="2186966"/>
            <a:ext cx="396500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Режим админа:</a:t>
            </a:r>
          </a:p>
          <a:p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Редактирование новостей</a:t>
            </a:r>
          </a:p>
          <a:p>
            <a:r>
              <a:rPr lang="ru-RU" dirty="0"/>
              <a:t>Редактирование списка зарегистрированных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4091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381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 3</vt:lpstr>
      <vt:lpstr>YS Text</vt:lpstr>
      <vt:lpstr>Аспект</vt:lpstr>
      <vt:lpstr>Разработка веб-приложения для ведения учетов и новостей для Центра пожарной безопасности</vt:lpstr>
      <vt:lpstr>Актуальность</vt:lpstr>
      <vt:lpstr>Практическая значимость</vt:lpstr>
      <vt:lpstr>Цели и задачи проекта</vt:lpstr>
      <vt:lpstr>Объект и предмет исследования</vt:lpstr>
      <vt:lpstr>Аналоги и прототипы</vt:lpstr>
      <vt:lpstr>Инструментарий и языки программирования</vt:lpstr>
      <vt:lpstr>Тип веб-сайта</vt:lpstr>
      <vt:lpstr>Функциональные возможности</vt:lpstr>
      <vt:lpstr>Интерфейс сайта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ведения учетов и новостей для Центра пожарной безопасности</dc:title>
  <dc:creator>Тимур Сарваев</dc:creator>
  <cp:lastModifiedBy>Тимур Сарваев</cp:lastModifiedBy>
  <cp:revision>21</cp:revision>
  <dcterms:created xsi:type="dcterms:W3CDTF">2024-03-12T17:45:37Z</dcterms:created>
  <dcterms:modified xsi:type="dcterms:W3CDTF">2024-03-12T19:59:42Z</dcterms:modified>
</cp:coreProperties>
</file>