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68" r:id="rId2"/>
    <p:sldId id="256" r:id="rId3"/>
    <p:sldId id="258" r:id="rId4"/>
    <p:sldId id="259" r:id="rId5"/>
    <p:sldId id="262" r:id="rId6"/>
    <p:sldId id="257" r:id="rId7"/>
    <p:sldId id="263" r:id="rId8"/>
    <p:sldId id="266" r:id="rId9"/>
    <p:sldId id="261" r:id="rId10"/>
    <p:sldId id="271" r:id="rId11"/>
    <p:sldId id="260" r:id="rId12"/>
    <p:sldId id="264" r:id="rId13"/>
    <p:sldId id="265" r:id="rId14"/>
    <p:sldId id="269" r:id="rId15"/>
    <p:sldId id="272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15:15 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33" y="2730674"/>
            <a:ext cx="3739137" cy="41009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4 Stufen des </a:t>
            </a:r>
            <a:r>
              <a:rPr lang="de-DE" sz="2000" dirty="0" err="1">
                <a:solidFill>
                  <a:srgbClr val="FF0000"/>
                </a:solidFill>
              </a:rPr>
              <a:t>FuckUps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3" y="3140765"/>
            <a:ext cx="6474314" cy="2984857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Cells -&gt; Run All</a:t>
            </a:r>
          </a:p>
          <a:p>
            <a:r>
              <a:rPr lang="de-DE" sz="3600" dirty="0"/>
              <a:t>Fehlermeldung lesen! </a:t>
            </a:r>
            <a:br>
              <a:rPr lang="de-DE" sz="3600" dirty="0"/>
            </a:br>
            <a:r>
              <a:rPr lang="de-DE" sz="2000" dirty="0"/>
              <a:t>Das wichtigste steht in der letzten Zeile ;)</a:t>
            </a:r>
            <a:endParaRPr lang="de-DE" sz="2200" dirty="0"/>
          </a:p>
          <a:p>
            <a:r>
              <a:rPr lang="de-DE" sz="3600" dirty="0"/>
              <a:t>Code überprüfen</a:t>
            </a:r>
          </a:p>
          <a:p>
            <a:r>
              <a:rPr lang="de-DE" sz="3600" i="1" dirty="0">
                <a:solidFill>
                  <a:srgbClr val="FF0000"/>
                </a:solidFill>
              </a:rPr>
              <a:t>Vorschlaghammer</a:t>
            </a:r>
            <a:r>
              <a:rPr lang="de-DE" sz="2800" i="1" dirty="0">
                <a:solidFill>
                  <a:srgbClr val="FF0000"/>
                </a:solidFill>
              </a:rPr>
              <a:t>! </a:t>
            </a:r>
            <a:br>
              <a:rPr lang="de-DE" sz="2800" i="1" dirty="0">
                <a:solidFill>
                  <a:srgbClr val="FF0000"/>
                </a:solidFill>
              </a:rPr>
            </a:br>
            <a:r>
              <a:rPr lang="de-DE" sz="2000" i="1" dirty="0"/>
              <a:t>Oder mich fragen…</a:t>
            </a:r>
            <a:endParaRPr lang="de-DE" i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  <p:pic>
        <p:nvPicPr>
          <p:cNvPr id="1026" name="Picture 2" descr="Bildergebnis für error meme">
            <a:extLst>
              <a:ext uri="{FF2B5EF4-FFF2-40B4-BE49-F238E27FC236}">
                <a16:creationId xmlns:a16="http://schemas.microsoft.com/office/drawing/2014/main" id="{C99D27EC-CD10-43FF-B5A6-794FBB96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01" y="594591"/>
            <a:ext cx="2203679" cy="23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9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Kopieren Sie die Dateien auf Ihren </a:t>
            </a:r>
            <a:r>
              <a:rPr lang="de-DE" b="1" dirty="0"/>
              <a:t>Desktop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52BF7-1175-4270-B27F-F6C188C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1EFC5-77DA-4471-B143-7B51A69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Installieren Sie sich die benötigte Software</a:t>
            </a:r>
          </a:p>
          <a:p>
            <a:r>
              <a:rPr lang="de-DE" dirty="0"/>
              <a:t>Schließen Sie alle Zusatzübungen ab</a:t>
            </a:r>
          </a:p>
          <a:p>
            <a:r>
              <a:rPr lang="de-DE" dirty="0"/>
              <a:t>Die Abschlussübung dient als gute Wiederholung und als kleiner Ausblick</a:t>
            </a:r>
          </a:p>
          <a:p>
            <a:r>
              <a:rPr lang="de-DE" dirty="0"/>
              <a:t>Vertiefen Sie ihr Wissen zum Beispiel durch Seiten wie </a:t>
            </a:r>
            <a:r>
              <a:rPr lang="de-DE" dirty="0">
                <a:hlinkClick r:id="rId2"/>
              </a:rPr>
              <a:t>www.kaggle.com</a:t>
            </a:r>
            <a:endParaRPr lang="de-DE" dirty="0"/>
          </a:p>
          <a:p>
            <a:r>
              <a:rPr lang="de-DE" dirty="0"/>
              <a:t>Übung, Übung, Übung….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62BF6-BFAD-4C70-B19B-5DA96CCD8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2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98563-F11E-45D1-A67A-01D9B38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A1E63-F823-45D7-92BA-7654FEC35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DB2A6F-4531-46D0-8DC7-3851A1C76A4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Notebooks als Skript</a:t>
            </a:r>
          </a:p>
          <a:p>
            <a:r>
              <a:rPr lang="de-DE" dirty="0"/>
              <a:t>Allgemein Arbeiten mit dem Notebook</a:t>
            </a:r>
          </a:p>
          <a:p>
            <a:r>
              <a:rPr lang="de-DE" dirty="0"/>
              <a:t>Was habt ihr vermisst?</a:t>
            </a:r>
          </a:p>
          <a:p>
            <a:r>
              <a:rPr lang="de-DE" dirty="0"/>
              <a:t>Was fandet ihr besonders interessant?</a:t>
            </a:r>
          </a:p>
          <a:p>
            <a:r>
              <a:rPr lang="de-DE" dirty="0"/>
              <a:t>Was hat euch gestört?</a:t>
            </a:r>
          </a:p>
          <a:p>
            <a:r>
              <a:rPr lang="de-DE" dirty="0"/>
              <a:t>Was empfandet ihr als gut?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Vielen Danke!</a:t>
            </a:r>
          </a:p>
        </p:txBody>
      </p:sp>
    </p:spTree>
    <p:extLst>
      <p:ext uri="{BB962C8B-B14F-4D97-AF65-F5344CB8AC3E}">
        <p14:creationId xmlns:p14="http://schemas.microsoft.com/office/powerpoint/2010/main" val="379528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Stört Sie was, unklar worauf ich hinaus will. Bitte melden Sie sich!</a:t>
            </a:r>
          </a:p>
          <a:p>
            <a:pPr marL="0" indent="0">
              <a:buNone/>
            </a:pPr>
            <a:r>
              <a:rPr lang="de-DE" sz="1600" dirty="0"/>
              <a:t>Hinweis: Dies ist ein relativ neuer Kurs. Sollten Ihnen daher etwas auffallen oder etwas unstimmig sein, sagen Sie Bescheid.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653</Words>
  <Application>Microsoft Office PowerPoint</Application>
  <PresentationFormat>Bildschirmpräsentation (4:3)</PresentationFormat>
  <Paragraphs>126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Roboto</vt:lpstr>
      <vt:lpstr>Arial</vt:lpstr>
      <vt:lpstr>Calibri</vt:lpstr>
      <vt:lpstr>Calibri Light</vt:lpstr>
      <vt:lpstr>Office</vt:lpstr>
      <vt:lpstr>PowerPoint-Präsentation</vt:lpstr>
      <vt:lpstr>PowerPoint-Präsentation</vt:lpstr>
      <vt:lpstr>?</vt:lpstr>
      <vt:lpstr>Motivation: Warum Pandas und Python</vt:lpstr>
      <vt:lpstr>Seminarziele</vt:lpstr>
      <vt:lpstr>Seminar Aufbau</vt:lpstr>
      <vt:lpstr>Aufbau der Übungseinheiten</vt:lpstr>
      <vt:lpstr>Kernprinzipien und Besonderheiten </vt:lpstr>
      <vt:lpstr>Zusammenarbeit</vt:lpstr>
      <vt:lpstr>4 Stufen des FuckUps</vt:lpstr>
      <vt:lpstr>Kurszeiten</vt:lpstr>
      <vt:lpstr>Installation Anaconda Enviroment</vt:lpstr>
      <vt:lpstr>Vorgehen bei der Bearbeitung unbekannter Datensätze</vt:lpstr>
      <vt:lpstr>Vorgehen bei der Bearbeitung unbekannter Datensätze</vt:lpstr>
      <vt:lpstr>Wie geht es weiter?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ZZ DO Mönch, Max (Admin)</cp:lastModifiedBy>
  <cp:revision>45</cp:revision>
  <dcterms:created xsi:type="dcterms:W3CDTF">2019-07-05T17:49:25Z</dcterms:created>
  <dcterms:modified xsi:type="dcterms:W3CDTF">2019-08-13T14:03:54Z</dcterms:modified>
</cp:coreProperties>
</file>