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2"/>
  </p:handoutMasterIdLst>
  <p:sldIdLst>
    <p:sldId id="256" r:id="rId2"/>
    <p:sldId id="258" r:id="rId3"/>
    <p:sldId id="262" r:id="rId4"/>
    <p:sldId id="257" r:id="rId5"/>
    <p:sldId id="259" r:id="rId6"/>
    <p:sldId id="263" r:id="rId7"/>
    <p:sldId id="261" r:id="rId8"/>
    <p:sldId id="260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D0C2EE7-DA24-4CB4-8CE9-6590A11177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46D2044-0500-4863-9EB2-151E60ABFD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91CEB-E06B-41A6-A791-A945BD77A2CE}" type="datetimeFigureOut">
              <a:rPr lang="de-DE" smtClean="0"/>
              <a:t>06.07.2019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AB32E1-7F50-40EB-B808-76D4E10D74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3A435A-06F3-4990-85F9-62E9E683D1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37C80-2B67-45A1-A9DD-A899A3DCE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643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1CC6F3F9-EBC8-4A96-AE97-DA1E5116DD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815" y="0"/>
            <a:ext cx="9937630" cy="6858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AA695F9-B25D-46BE-A2CE-A2ED7374195D}"/>
              </a:ext>
            </a:extLst>
          </p:cNvPr>
          <p:cNvSpPr/>
          <p:nvPr userDrawn="1"/>
        </p:nvSpPr>
        <p:spPr>
          <a:xfrm rot="16200000">
            <a:off x="3994266" y="1215491"/>
            <a:ext cx="1155469" cy="9143999"/>
          </a:xfrm>
          <a:prstGeom prst="rect">
            <a:avLst/>
          </a:prstGeom>
          <a:solidFill>
            <a:srgbClr val="FFC00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C60053D-F66F-4BD1-9763-7478B67674BC}"/>
              </a:ext>
            </a:extLst>
          </p:cNvPr>
          <p:cNvSpPr txBox="1"/>
          <p:nvPr userDrawn="1"/>
        </p:nvSpPr>
        <p:spPr>
          <a:xfrm>
            <a:off x="1796995" y="5441573"/>
            <a:ext cx="7347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DATEN ANALYSIEREN MIT </a:t>
            </a:r>
            <a:r>
              <a:rPr lang="de-DE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PYTHON</a:t>
            </a:r>
            <a:r>
              <a:rPr lang="de-DE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UND </a:t>
            </a:r>
            <a:r>
              <a:rPr lang="de-DE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PANDAS</a:t>
            </a:r>
            <a:endParaRPr lang="de-DE" sz="2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A5C44BB-A5FB-41FE-9288-62E41B07DF64}"/>
              </a:ext>
            </a:extLst>
          </p:cNvPr>
          <p:cNvSpPr/>
          <p:nvPr userDrawn="1"/>
        </p:nvSpPr>
        <p:spPr>
          <a:xfrm>
            <a:off x="0" y="5209755"/>
            <a:ext cx="1796995" cy="1147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95708682-CAB4-4EF9-9B89-010C212B58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7"/>
          <a:stretch/>
        </p:blipFill>
        <p:spPr>
          <a:xfrm>
            <a:off x="481876" y="5202222"/>
            <a:ext cx="833244" cy="1033258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F730645F-0FFC-4A88-9F50-6802A04EA827}"/>
              </a:ext>
            </a:extLst>
          </p:cNvPr>
          <p:cNvSpPr txBox="1"/>
          <p:nvPr userDrawn="1"/>
        </p:nvSpPr>
        <p:spPr>
          <a:xfrm>
            <a:off x="1796995" y="5814994"/>
            <a:ext cx="7347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i="1" dirty="0">
                <a:solidFill>
                  <a:schemeClr val="bg1"/>
                </a:solidFill>
              </a:rPr>
              <a:t>Max Mönch</a:t>
            </a:r>
          </a:p>
        </p:txBody>
      </p:sp>
    </p:spTree>
    <p:extLst>
      <p:ext uri="{BB962C8B-B14F-4D97-AF65-F5344CB8AC3E}">
        <p14:creationId xmlns:p14="http://schemas.microsoft.com/office/powerpoint/2010/main" val="167993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06.07.2019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32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06.07.2019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66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0935" y="754857"/>
            <a:ext cx="6204415" cy="779462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0934" y="1774285"/>
            <a:ext cx="6204415" cy="435133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4AB2095-3F4B-4FC0-9148-67D950E58EA5}"/>
              </a:ext>
            </a:extLst>
          </p:cNvPr>
          <p:cNvSpPr/>
          <p:nvPr userDrawn="1"/>
        </p:nvSpPr>
        <p:spPr>
          <a:xfrm>
            <a:off x="0" y="0"/>
            <a:ext cx="1155469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04C8FE02-1C44-4872-A27E-D7A8DBBD78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84" y="-256730"/>
            <a:ext cx="1367367" cy="217235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3B417BE-5A85-4A1B-A06B-582F10552DAA}"/>
              </a:ext>
            </a:extLst>
          </p:cNvPr>
          <p:cNvSpPr txBox="1"/>
          <p:nvPr userDrawn="1"/>
        </p:nvSpPr>
        <p:spPr>
          <a:xfrm>
            <a:off x="7057504" y="6518140"/>
            <a:ext cx="2086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Copyright 2019 </a:t>
            </a:r>
            <a:r>
              <a:rPr lang="de-DE" sz="9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Max Mönch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0F47D8B6-7606-494F-A3B9-50C008E32D6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28176" y="2606834"/>
            <a:ext cx="7513652" cy="53979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5535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06.07.2019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02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06.07.2019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8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06.07.2019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80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06.07.2019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50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06.07.2019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99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06.07.2019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92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06.07.2019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574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C24D1-D28D-4714-8665-7C693EECAB22}" type="datetimeFigureOut">
              <a:rPr lang="de-DE" smtClean="0"/>
              <a:t>06.07.2019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02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9043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7AAD257-C6F8-41DB-B07A-B4A46584AF26}"/>
              </a:ext>
            </a:extLst>
          </p:cNvPr>
          <p:cNvSpPr/>
          <p:nvPr/>
        </p:nvSpPr>
        <p:spPr>
          <a:xfrm>
            <a:off x="0" y="0"/>
            <a:ext cx="1155469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2FA898-8F74-466B-8EA0-61A5DE01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490" y="472216"/>
            <a:ext cx="5237019" cy="665683"/>
          </a:xfrm>
        </p:spPr>
        <p:txBody>
          <a:bodyPr>
            <a:normAutofit fontScale="90000"/>
          </a:bodyPr>
          <a:lstStyle/>
          <a:p>
            <a:pPr algn="ctr"/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Vorgehen bei der Bearbeitung unbekannter Datensätze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F209E9-F11D-4FA0-9909-047FA1FD0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84" y="-256730"/>
            <a:ext cx="1367367" cy="2172353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C75017A-5BFD-4F42-B226-67DD4DA80B79}"/>
              </a:ext>
            </a:extLst>
          </p:cNvPr>
          <p:cNvSpPr txBox="1"/>
          <p:nvPr/>
        </p:nvSpPr>
        <p:spPr>
          <a:xfrm>
            <a:off x="7057504" y="6518140"/>
            <a:ext cx="2086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Copyright 2019 </a:t>
            </a:r>
            <a:r>
              <a:rPr lang="de-DE" sz="9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Max Mönch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95B06D2-DFA9-4390-958A-D516455F581D}"/>
              </a:ext>
            </a:extLst>
          </p:cNvPr>
          <p:cNvSpPr txBox="1"/>
          <p:nvPr/>
        </p:nvSpPr>
        <p:spPr>
          <a:xfrm rot="16200000">
            <a:off x="-2681336" y="2997459"/>
            <a:ext cx="6518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VORGEHEN</a:t>
            </a:r>
            <a:endParaRPr lang="de-DE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8C72E83-4B51-409B-9D31-592F709477E4}"/>
              </a:ext>
            </a:extLst>
          </p:cNvPr>
          <p:cNvSpPr txBox="1"/>
          <p:nvPr/>
        </p:nvSpPr>
        <p:spPr>
          <a:xfrm>
            <a:off x="2151461" y="1726827"/>
            <a:ext cx="59492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Allgemeine Informationen sammeln über die Struktur:</a:t>
            </a:r>
          </a:p>
          <a:p>
            <a:r>
              <a:rPr lang="de-DE" dirty="0"/>
              <a:t>df.info(), </a:t>
            </a:r>
            <a:r>
              <a:rPr lang="de-DE" dirty="0" err="1"/>
              <a:t>df.head</a:t>
            </a:r>
            <a:r>
              <a:rPr lang="de-DE" dirty="0"/>
              <a:t>(), </a:t>
            </a:r>
            <a:r>
              <a:rPr lang="de-DE" dirty="0" err="1"/>
              <a:t>df.sample</a:t>
            </a:r>
            <a:r>
              <a:rPr lang="de-DE" dirty="0"/>
              <a:t>(), </a:t>
            </a:r>
            <a:r>
              <a:rPr lang="de-DE" dirty="0" err="1"/>
              <a:t>df.tail</a:t>
            </a:r>
            <a:r>
              <a:rPr lang="de-DE" dirty="0"/>
              <a:t>(), </a:t>
            </a:r>
            <a:r>
              <a:rPr lang="de-DE" dirty="0" err="1"/>
              <a:t>len</a:t>
            </a:r>
            <a:r>
              <a:rPr lang="de-DE" dirty="0"/>
              <a:t>()</a:t>
            </a:r>
          </a:p>
          <a:p>
            <a:endParaRPr lang="de-DE" dirty="0"/>
          </a:p>
          <a:p>
            <a:r>
              <a:rPr lang="de-DE" b="1" dirty="0"/>
              <a:t>Verständnis für den Aufbau der Daten entwickeln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Wie hängen Daten zusammen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Enthält eine Spalte mehr als nur eine Information</a:t>
            </a:r>
          </a:p>
          <a:p>
            <a:endParaRPr lang="de-DE" dirty="0"/>
          </a:p>
          <a:p>
            <a:r>
              <a:rPr lang="de-DE" b="1" dirty="0"/>
              <a:t>Detailanalyse der Spalten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Identifikationsnummern auf Einzigartigkeit checken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Was steht in den Spalten, müssen Datensätze bereinigt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Statistische Grundwerte checken mit </a:t>
            </a:r>
            <a:r>
              <a:rPr lang="de-DE" dirty="0" err="1"/>
              <a:t>df.describe</a:t>
            </a:r>
            <a:r>
              <a:rPr lang="de-DE" dirty="0"/>
              <a:t>()</a:t>
            </a:r>
          </a:p>
          <a:p>
            <a:endParaRPr lang="de-DE" dirty="0"/>
          </a:p>
          <a:p>
            <a:r>
              <a:rPr lang="de-DE" b="1" dirty="0"/>
              <a:t>Auswirkungen von </a:t>
            </a:r>
            <a:r>
              <a:rPr lang="de-DE" b="1" dirty="0" err="1"/>
              <a:t>NaN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Welche Folgen haben nicht vorhandene Werte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df.dropna</a:t>
            </a:r>
            <a:r>
              <a:rPr lang="de-DE" dirty="0"/>
              <a:t>(</a:t>
            </a:r>
            <a:r>
              <a:rPr lang="de-DE" dirty="0" err="1"/>
              <a:t>subset</a:t>
            </a:r>
            <a:r>
              <a:rPr lang="de-DE" dirty="0"/>
              <a:t>=[…]) oder doch </a:t>
            </a:r>
            <a:r>
              <a:rPr lang="de-DE" dirty="0" err="1"/>
              <a:t>df</a:t>
            </a:r>
            <a:r>
              <a:rPr lang="de-DE" dirty="0"/>
              <a:t>[…].</a:t>
            </a:r>
            <a:r>
              <a:rPr lang="de-DE" dirty="0" err="1"/>
              <a:t>fillna</a:t>
            </a:r>
            <a:r>
              <a:rPr lang="de-DE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279796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45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2B6752D-E284-47C6-AD53-25E19D1CD6EE}"/>
              </a:ext>
            </a:extLst>
          </p:cNvPr>
          <p:cNvSpPr txBox="1"/>
          <p:nvPr/>
        </p:nvSpPr>
        <p:spPr>
          <a:xfrm>
            <a:off x="881149" y="615142"/>
            <a:ext cx="590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Seminarziele</a:t>
            </a:r>
          </a:p>
        </p:txBody>
      </p:sp>
    </p:spTree>
    <p:extLst>
      <p:ext uri="{BB962C8B-B14F-4D97-AF65-F5344CB8AC3E}">
        <p14:creationId xmlns:p14="http://schemas.microsoft.com/office/powerpoint/2010/main" val="55997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4F7FBEA-4581-4F36-A22D-0729EABF1580}"/>
              </a:ext>
            </a:extLst>
          </p:cNvPr>
          <p:cNvSpPr txBox="1"/>
          <p:nvPr/>
        </p:nvSpPr>
        <p:spPr>
          <a:xfrm>
            <a:off x="407324" y="423949"/>
            <a:ext cx="49460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Seminar Aufbau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Grundliegenende Funktionen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Kernfunktionalitäten - Daten Aufbereiten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Visualisierung und Interaktion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Abschlussprojekt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9616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4A0E285-2E04-4E2C-A81C-E1D82032DF60}"/>
              </a:ext>
            </a:extLst>
          </p:cNvPr>
          <p:cNvSpPr txBox="1"/>
          <p:nvPr/>
        </p:nvSpPr>
        <p:spPr>
          <a:xfrm>
            <a:off x="922713" y="440575"/>
            <a:ext cx="518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Motivation Warum Pandas und Python</a:t>
            </a:r>
          </a:p>
        </p:txBody>
      </p:sp>
    </p:spTree>
    <p:extLst>
      <p:ext uri="{BB962C8B-B14F-4D97-AF65-F5344CB8AC3E}">
        <p14:creationId xmlns:p14="http://schemas.microsoft.com/office/powerpoint/2010/main" val="2261502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AEE498A-A551-455A-B656-72FD23A3D2B4}"/>
              </a:ext>
            </a:extLst>
          </p:cNvPr>
          <p:cNvSpPr txBox="1"/>
          <p:nvPr/>
        </p:nvSpPr>
        <p:spPr>
          <a:xfrm>
            <a:off x="523702" y="407324"/>
            <a:ext cx="351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Kernprinzipien und Besonderheiten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76BEA42-3379-4FF6-B884-F287D5A488EC}"/>
              </a:ext>
            </a:extLst>
          </p:cNvPr>
          <p:cNvSpPr txBox="1"/>
          <p:nvPr/>
        </p:nvSpPr>
        <p:spPr>
          <a:xfrm>
            <a:off x="1407620" y="1586219"/>
            <a:ext cx="4048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Spalten Namen und Variablen sind auf englisch.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1BF3E74-B592-42AE-ADDE-EDE585172B2C}"/>
              </a:ext>
            </a:extLst>
          </p:cNvPr>
          <p:cNvSpPr txBox="1"/>
          <p:nvPr/>
        </p:nvSpPr>
        <p:spPr>
          <a:xfrm>
            <a:off x="1407620" y="2232550"/>
            <a:ext cx="404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Dokumentation ist auf Englisch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002AAE1-D8CC-4BCF-8FCF-CB1EECFCF99E}"/>
              </a:ext>
            </a:extLst>
          </p:cNvPr>
          <p:cNvSpPr txBox="1"/>
          <p:nvPr/>
        </p:nvSpPr>
        <p:spPr>
          <a:xfrm>
            <a:off x="1407618" y="3303726"/>
            <a:ext cx="404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Zusatzübungen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89DA55E-2723-4F09-B80C-BEDF2F0F5508}"/>
              </a:ext>
            </a:extLst>
          </p:cNvPr>
          <p:cNvSpPr txBox="1"/>
          <p:nvPr/>
        </p:nvSpPr>
        <p:spPr>
          <a:xfrm>
            <a:off x="1407620" y="1052144"/>
            <a:ext cx="404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Juypiter</a:t>
            </a:r>
            <a:r>
              <a:rPr lang="de-DE" dirty="0"/>
              <a:t> Notebooks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ED58CCA-938B-4878-8E0B-C3AE5C52FA99}"/>
              </a:ext>
            </a:extLst>
          </p:cNvPr>
          <p:cNvSpPr txBox="1"/>
          <p:nvPr/>
        </p:nvSpPr>
        <p:spPr>
          <a:xfrm>
            <a:off x="1407618" y="2939137"/>
            <a:ext cx="404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Übungen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66BEA6E-5326-4124-8373-4518982901E8}"/>
              </a:ext>
            </a:extLst>
          </p:cNvPr>
          <p:cNvSpPr txBox="1"/>
          <p:nvPr/>
        </p:nvSpPr>
        <p:spPr>
          <a:xfrm>
            <a:off x="1407617" y="2569809"/>
            <a:ext cx="404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Skript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587F2B8-0451-48B0-ADBB-827478902C07}"/>
              </a:ext>
            </a:extLst>
          </p:cNvPr>
          <p:cNvSpPr txBox="1"/>
          <p:nvPr/>
        </p:nvSpPr>
        <p:spPr>
          <a:xfrm>
            <a:off x="1407616" y="3734194"/>
            <a:ext cx="404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Links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B4BC98-DC42-4B6B-A4E4-AC6F97B5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A1B66B-7F40-4E3C-971E-9DA5AF9FF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F37DF42-310F-4F51-B81F-B5FB7EFBE0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BESONDERHEITEN</a:t>
            </a:r>
          </a:p>
        </p:txBody>
      </p:sp>
    </p:spTree>
    <p:extLst>
      <p:ext uri="{BB962C8B-B14F-4D97-AF65-F5344CB8AC3E}">
        <p14:creationId xmlns:p14="http://schemas.microsoft.com/office/powerpoint/2010/main" val="919313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47F1E96-E7A5-4068-9B20-13EE8FAFE552}"/>
              </a:ext>
            </a:extLst>
          </p:cNvPr>
          <p:cNvSpPr txBox="1"/>
          <p:nvPr/>
        </p:nvSpPr>
        <p:spPr>
          <a:xfrm>
            <a:off x="681644" y="714895"/>
            <a:ext cx="563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Zusammenarbeit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02C3C34-15CC-4D51-ADA9-18C315E48408}"/>
              </a:ext>
            </a:extLst>
          </p:cNvPr>
          <p:cNvSpPr txBox="1"/>
          <p:nvPr/>
        </p:nvSpPr>
        <p:spPr>
          <a:xfrm>
            <a:off x="1280160" y="2286000"/>
            <a:ext cx="5361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Neuer Kurs, Feedback erwünscht</a:t>
            </a:r>
          </a:p>
          <a:p>
            <a:r>
              <a:rPr lang="de-DE" dirty="0"/>
              <a:t>Stellt Fragen </a:t>
            </a:r>
          </a:p>
          <a:p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9867D752-BB0C-4393-A00B-5715AEF40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805D453-6DC8-4856-822E-7BA9C1F24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2CFD462-2C8E-4447-8233-10382DBA24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ZUSAMMENARBETI</a:t>
            </a:r>
          </a:p>
        </p:txBody>
      </p:sp>
    </p:spTree>
    <p:extLst>
      <p:ext uri="{BB962C8B-B14F-4D97-AF65-F5344CB8AC3E}">
        <p14:creationId xmlns:p14="http://schemas.microsoft.com/office/powerpoint/2010/main" val="27698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0D036D8-89B9-47BE-B0D2-7A4C1D6F2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Kurszeiten</a:t>
            </a:r>
          </a:p>
        </p:txBody>
      </p:sp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A9A20E52-0970-4F94-8EB5-8FA5DE6FD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B802A629-3FC8-49ED-BD19-B02A6605E8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KURSZEITEN</a:t>
            </a:r>
          </a:p>
        </p:txBody>
      </p:sp>
    </p:spTree>
    <p:extLst>
      <p:ext uri="{BB962C8B-B14F-4D97-AF65-F5344CB8AC3E}">
        <p14:creationId xmlns:p14="http://schemas.microsoft.com/office/powerpoint/2010/main" val="2185082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7AAD257-C6F8-41DB-B07A-B4A46584AF26}"/>
              </a:ext>
            </a:extLst>
          </p:cNvPr>
          <p:cNvSpPr/>
          <p:nvPr/>
        </p:nvSpPr>
        <p:spPr>
          <a:xfrm>
            <a:off x="0" y="0"/>
            <a:ext cx="1155469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2FA898-8F74-466B-8EA0-61A5DE01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490" y="472216"/>
            <a:ext cx="5237019" cy="665683"/>
          </a:xfrm>
        </p:spPr>
        <p:txBody>
          <a:bodyPr>
            <a:normAutofit fontScale="90000"/>
          </a:bodyPr>
          <a:lstStyle/>
          <a:p>
            <a:pPr algn="ctr"/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Installation </a:t>
            </a:r>
            <a:r>
              <a:rPr lang="de-DE" sz="2800" dirty="0" err="1">
                <a:latin typeface="Roboto" panose="02000000000000000000" pitchFamily="2" charset="0"/>
                <a:ea typeface="Roboto" panose="02000000000000000000" pitchFamily="2" charset="0"/>
              </a:rPr>
              <a:t>Anaconda</a:t>
            </a: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sz="2800" dirty="0" err="1">
                <a:latin typeface="Roboto" panose="02000000000000000000" pitchFamily="2" charset="0"/>
                <a:ea typeface="Roboto" panose="02000000000000000000" pitchFamily="2" charset="0"/>
              </a:rPr>
              <a:t>Enviroment</a:t>
            </a:r>
            <a:endParaRPr lang="de-DE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F209E9-F11D-4FA0-9909-047FA1FD0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84" y="-256730"/>
            <a:ext cx="1367367" cy="2172353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C75017A-5BFD-4F42-B226-67DD4DA80B79}"/>
              </a:ext>
            </a:extLst>
          </p:cNvPr>
          <p:cNvSpPr txBox="1"/>
          <p:nvPr/>
        </p:nvSpPr>
        <p:spPr>
          <a:xfrm>
            <a:off x="7057504" y="6518140"/>
            <a:ext cx="2086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Copyright 2019 </a:t>
            </a:r>
            <a:r>
              <a:rPr lang="de-DE" sz="9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Max Mönch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95B06D2-DFA9-4390-958A-D516455F581D}"/>
              </a:ext>
            </a:extLst>
          </p:cNvPr>
          <p:cNvSpPr txBox="1"/>
          <p:nvPr/>
        </p:nvSpPr>
        <p:spPr>
          <a:xfrm rot="16200000">
            <a:off x="-2681336" y="2997459"/>
            <a:ext cx="6518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EINFÜHRUNG</a:t>
            </a:r>
            <a:endParaRPr lang="de-DE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721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162</Words>
  <Application>Microsoft Office PowerPoint</Application>
  <PresentationFormat>Bildschirmpräsentation (4:3)</PresentationFormat>
  <Paragraphs>44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Kurszeiten</vt:lpstr>
      <vt:lpstr>Installation Anaconda Enviroment</vt:lpstr>
      <vt:lpstr>Vorgehen bei der Bearbeitung unbekannter Datensätze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Mönch</dc:creator>
  <cp:lastModifiedBy>Max Mönch</cp:lastModifiedBy>
  <cp:revision>11</cp:revision>
  <dcterms:created xsi:type="dcterms:W3CDTF">2019-07-05T17:49:25Z</dcterms:created>
  <dcterms:modified xsi:type="dcterms:W3CDTF">2019-07-06T17:17:24Z</dcterms:modified>
</cp:coreProperties>
</file>