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3" r:id="rId7"/>
    <p:sldId id="261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326B29-4230-495B-8A17-8FB698254378}"/>
              </a:ext>
            </a:extLst>
          </p:cNvPr>
          <p:cNvSpPr txBox="1"/>
          <p:nvPr/>
        </p:nvSpPr>
        <p:spPr>
          <a:xfrm>
            <a:off x="1238596" y="2419004"/>
            <a:ext cx="48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Vorstellung Dozent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B6752D-E284-47C6-AD53-25E19D1CD6EE}"/>
              </a:ext>
            </a:extLst>
          </p:cNvPr>
          <p:cNvSpPr txBox="1"/>
          <p:nvPr/>
        </p:nvSpPr>
        <p:spPr>
          <a:xfrm>
            <a:off x="881149" y="615142"/>
            <a:ext cx="59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407324" y="423949"/>
            <a:ext cx="494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Seminar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Grundliegenende 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Kernfunktionalitäten - Daten Aufbereiten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Visualisierung und Interaktion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Abschlussprojekt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A0E285-2E04-4E2C-A81C-E1D82032DF60}"/>
              </a:ext>
            </a:extLst>
          </p:cNvPr>
          <p:cNvSpPr txBox="1"/>
          <p:nvPr/>
        </p:nvSpPr>
        <p:spPr>
          <a:xfrm>
            <a:off x="922713" y="440575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 Warum Pandas und Python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AEE498A-A551-455A-B656-72FD23A3D2B4}"/>
              </a:ext>
            </a:extLst>
          </p:cNvPr>
          <p:cNvSpPr txBox="1"/>
          <p:nvPr/>
        </p:nvSpPr>
        <p:spPr>
          <a:xfrm>
            <a:off x="523702" y="407324"/>
            <a:ext cx="35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Kernprinzipien und Besonderheiten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6BEA42-3379-4FF6-B884-F287D5A488EC}"/>
              </a:ext>
            </a:extLst>
          </p:cNvPr>
          <p:cNvSpPr txBox="1"/>
          <p:nvPr/>
        </p:nvSpPr>
        <p:spPr>
          <a:xfrm>
            <a:off x="1407620" y="1586219"/>
            <a:ext cx="404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Spalten Namen und Variablen sind auf englisch.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BF3E74-B592-42AE-ADDE-EDE585172B2C}"/>
              </a:ext>
            </a:extLst>
          </p:cNvPr>
          <p:cNvSpPr txBox="1"/>
          <p:nvPr/>
        </p:nvSpPr>
        <p:spPr>
          <a:xfrm>
            <a:off x="1407620" y="2232550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Dokumentation ist auf Englisch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02AAE1-D8CC-4BCF-8FCF-CB1EECFCF99E}"/>
              </a:ext>
            </a:extLst>
          </p:cNvPr>
          <p:cNvSpPr txBox="1"/>
          <p:nvPr/>
        </p:nvSpPr>
        <p:spPr>
          <a:xfrm>
            <a:off x="1407618" y="3303726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Zusatzübungen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9DA55E-2723-4F09-B80C-BEDF2F0F5508}"/>
              </a:ext>
            </a:extLst>
          </p:cNvPr>
          <p:cNvSpPr txBox="1"/>
          <p:nvPr/>
        </p:nvSpPr>
        <p:spPr>
          <a:xfrm>
            <a:off x="1407620" y="1052144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Juypiter</a:t>
            </a:r>
            <a:r>
              <a:rPr lang="de-DE" dirty="0"/>
              <a:t> Notebooks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D58CCA-938B-4878-8E0B-C3AE5C52FA99}"/>
              </a:ext>
            </a:extLst>
          </p:cNvPr>
          <p:cNvSpPr txBox="1"/>
          <p:nvPr/>
        </p:nvSpPr>
        <p:spPr>
          <a:xfrm>
            <a:off x="1407618" y="2939137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6BEA6E-5326-4124-8373-4518982901E8}"/>
              </a:ext>
            </a:extLst>
          </p:cNvPr>
          <p:cNvSpPr txBox="1"/>
          <p:nvPr/>
        </p:nvSpPr>
        <p:spPr>
          <a:xfrm>
            <a:off x="1407617" y="2569809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Skript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7F2B8-0451-48B0-ADBB-827478902C07}"/>
              </a:ext>
            </a:extLst>
          </p:cNvPr>
          <p:cNvSpPr txBox="1"/>
          <p:nvPr/>
        </p:nvSpPr>
        <p:spPr>
          <a:xfrm>
            <a:off x="1407616" y="3734194"/>
            <a:ext cx="40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47F1E96-E7A5-4068-9B20-13EE8FAFE552}"/>
              </a:ext>
            </a:extLst>
          </p:cNvPr>
          <p:cNvSpPr txBox="1"/>
          <p:nvPr/>
        </p:nvSpPr>
        <p:spPr>
          <a:xfrm>
            <a:off x="681644" y="714895"/>
            <a:ext cx="56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Zusammenarbeit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2C3C34-15CC-4D51-ADA9-18C315E48408}"/>
              </a:ext>
            </a:extLst>
          </p:cNvPr>
          <p:cNvSpPr txBox="1"/>
          <p:nvPr/>
        </p:nvSpPr>
        <p:spPr>
          <a:xfrm>
            <a:off x="1280160" y="2286000"/>
            <a:ext cx="536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Neuer Kurs, Feedback erwünscht</a:t>
            </a:r>
          </a:p>
          <a:p>
            <a:r>
              <a:rPr lang="de-DE" dirty="0"/>
              <a:t>Stellt Fragen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33FDB3-0A1B-4B2D-95EC-C10E0E565DBB}"/>
              </a:ext>
            </a:extLst>
          </p:cNvPr>
          <p:cNvSpPr txBox="1"/>
          <p:nvPr/>
        </p:nvSpPr>
        <p:spPr>
          <a:xfrm>
            <a:off x="515389" y="399011"/>
            <a:ext cx="313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Installation </a:t>
            </a: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Anaconda</a:t>
            </a: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Enviroment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EINFÜHRUNG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Bildschirmpräsentation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Installation Anaconda Enviroment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Max Mönch</cp:lastModifiedBy>
  <cp:revision>6</cp:revision>
  <dcterms:created xsi:type="dcterms:W3CDTF">2019-07-05T17:49:25Z</dcterms:created>
  <dcterms:modified xsi:type="dcterms:W3CDTF">2019-07-06T15:42:17Z</dcterms:modified>
</cp:coreProperties>
</file>