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8" r:id="rId8"/>
    <p:sldId id="266" r:id="rId9"/>
    <p:sldId id="267" r:id="rId10"/>
    <p:sldId id="268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Kalkulus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6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9016" y="670048"/>
            <a:ext cx="1938215" cy="807059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98769" y="1463309"/>
                <a:ext cx="9601200" cy="3317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 err="1" smtClean="0"/>
                  <a:t>Diketahui</a:t>
                </a:r>
                <a:r>
                  <a:rPr lang="en-US" dirty="0" smtClean="0"/>
                  <a:t> f(x</a:t>
                </a:r>
                <a:r>
                  <a:rPr lang="en-US" dirty="0"/>
                  <a:t>) </a:t>
                </a:r>
                <a:r>
                  <a:rPr lang="en-US" dirty="0" smtClean="0"/>
                  <a:t>=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 dan 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Tentukan</a:t>
                </a:r>
                <a:r>
                  <a:rPr lang="en-US" dirty="0"/>
                  <a:t>  </a:t>
                </a:r>
                <a:r>
                  <a:rPr lang="en-US" dirty="0" smtClean="0"/>
                  <a:t>g </a:t>
                </a:r>
                <a:r>
                  <a:rPr lang="en-US" dirty="0"/>
                  <a:t>o </a:t>
                </a:r>
                <a:r>
                  <a:rPr lang="en-US" dirty="0" smtClean="0"/>
                  <a:t>f(x)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(g </a:t>
                </a:r>
                <a:r>
                  <a:rPr lang="en-US" dirty="0"/>
                  <a:t>o </a:t>
                </a:r>
                <a:r>
                  <a:rPr lang="en-US" dirty="0" smtClean="0"/>
                  <a:t>f)(</a:t>
                </a:r>
                <a:r>
                  <a:rPr lang="en-US" dirty="0"/>
                  <a:t>x) = </a:t>
                </a:r>
                <a:r>
                  <a:rPr lang="en-US" dirty="0" smtClean="0"/>
                  <a:t>g(f(x))=g(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−5) 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−20 −2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98769" y="1463309"/>
                <a:ext cx="9601200" cy="3317875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0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44985" y="677863"/>
            <a:ext cx="4822092" cy="7064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055077" y="1478940"/>
                <a:ext cx="9601200" cy="33178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: 5</a:t>
                </a:r>
              </a:p>
              <a:p>
                <a:r>
                  <a:rPr lang="en-US" dirty="0"/>
                  <a:t>Misalkan f(x) = 6x/(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- 9) </a:t>
                </a:r>
                <a:r>
                  <a:rPr lang="en-US" dirty="0" err="1"/>
                  <a:t>dan</a:t>
                </a:r>
                <a:r>
                  <a:rPr lang="en-US" dirty="0"/>
                  <a:t> g(x)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Tentukan</a:t>
                </a:r>
                <a:r>
                  <a:rPr lang="en-US" dirty="0"/>
                  <a:t> (f o g)(12) </a:t>
                </a:r>
                <a:r>
                  <a:rPr lang="en-US" dirty="0" err="1"/>
                  <a:t>dan</a:t>
                </a:r>
                <a:r>
                  <a:rPr lang="en-US" dirty="0"/>
                  <a:t> (f o g) (x).</a:t>
                </a:r>
              </a:p>
              <a:p>
                <a:r>
                  <a:rPr lang="en-US" dirty="0" err="1"/>
                  <a:t>Penyelesaian</a:t>
                </a:r>
                <a:r>
                  <a:rPr lang="en-US" dirty="0" smtClean="0"/>
                  <a:t>!</a:t>
                </a:r>
              </a:p>
              <a:p>
                <a:r>
                  <a:rPr lang="en-US" dirty="0"/>
                  <a:t>(f o g)(12</a:t>
                </a:r>
                <a:r>
                  <a:rPr lang="en-US" dirty="0" smtClean="0"/>
                  <a:t>)=f(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(12)</m:t>
                        </m:r>
                      </m:e>
                    </m:rad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f(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</m:oMath>
                </a14:m>
                <a:r>
                  <a:rPr lang="en-US" dirty="0" smtClean="0"/>
                  <a:t>=f(6)=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6(6)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(f o g</a:t>
                </a:r>
                <a:r>
                  <a:rPr lang="en-US" dirty="0" smtClean="0"/>
                  <a:t>)(</a:t>
                </a:r>
                <a:r>
                  <a:rPr lang="en-US" dirty="0"/>
                  <a:t>x</a:t>
                </a:r>
                <a:r>
                  <a:rPr lang="en-US" dirty="0" smtClean="0"/>
                  <a:t>)=f(g(x))=f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55077" y="1478940"/>
                <a:ext cx="9601200" cy="3317875"/>
              </a:xfrm>
              <a:blipFill>
                <a:blip r:embed="rId2"/>
                <a:stretch>
                  <a:fillRect l="-1143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6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5908" y="677863"/>
            <a:ext cx="9601200" cy="7064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1713401"/>
                <a:ext cx="9601200" cy="3317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Contoh: 6</a:t>
                </a:r>
              </a:p>
              <a:p>
                <a:r>
                  <a:rPr lang="en-US" dirty="0"/>
                  <a:t>Diketahui f(x) =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/>
                  <a:t> dan 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6−4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Tentukan</a:t>
                </a:r>
                <a:r>
                  <a:rPr lang="en-US" dirty="0"/>
                  <a:t>  </a:t>
                </a:r>
                <a:r>
                  <a:rPr lang="en-US" dirty="0" smtClean="0"/>
                  <a:t>(g </a:t>
                </a:r>
                <a:r>
                  <a:rPr lang="en-US" dirty="0"/>
                  <a:t>o </a:t>
                </a:r>
                <a:r>
                  <a:rPr lang="en-US" dirty="0" smtClean="0"/>
                  <a:t>f) (2) </a:t>
                </a:r>
              </a:p>
              <a:p>
                <a:r>
                  <a:rPr lang="en-US" dirty="0" err="1" smtClean="0"/>
                  <a:t>Penyelesaian</a:t>
                </a:r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(g </a:t>
                </a:r>
                <a:r>
                  <a:rPr lang="en-US" dirty="0"/>
                  <a:t>o </a:t>
                </a:r>
                <a:r>
                  <a:rPr lang="en-US" dirty="0" smtClean="0"/>
                  <a:t>f)(2)=</a:t>
                </a:r>
                <a:r>
                  <a:rPr lang="en-US" dirty="0"/>
                  <a:t>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dirty="0" smtClean="0"/>
                  <a:t>)=g(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6−4(1)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14400" y="1713401"/>
                <a:ext cx="9601200" cy="3317875"/>
              </a:xfrm>
              <a:blipFill>
                <a:blip r:embed="rId2"/>
                <a:stretch>
                  <a:fillRect l="-1143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3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195754" y="2713770"/>
                <a:ext cx="9601200" cy="33178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( f + g ) (x) = f (x) + g( x)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( f </a:t>
                </a:r>
                <a:r>
                  <a:rPr lang="en-US" dirty="0" smtClean="0"/>
                  <a:t>- </a:t>
                </a:r>
                <a:r>
                  <a:rPr lang="en-US" dirty="0"/>
                  <a:t>g ) (x) = f (x) </a:t>
                </a:r>
                <a:r>
                  <a:rPr lang="en-US" dirty="0" smtClean="0"/>
                  <a:t>- </a:t>
                </a:r>
                <a:r>
                  <a:rPr lang="en-US" dirty="0"/>
                  <a:t>g( x) 	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f.g</a:t>
                </a:r>
                <a:r>
                  <a:rPr lang="en-US" dirty="0" smtClean="0"/>
                  <a:t>)( x) = f( x ) . </a:t>
                </a:r>
                <a:r>
                  <a:rPr lang="en-US" dirty="0"/>
                  <a:t>g</a:t>
                </a:r>
                <a:r>
                  <a:rPr lang="en-US" dirty="0" smtClean="0"/>
                  <a:t>( x )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					D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≠0}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cf</a:t>
                </a:r>
                <a:r>
                  <a:rPr lang="en-US" dirty="0" smtClean="0"/>
                  <a:t>)(x) = c . </a:t>
                </a:r>
                <a:r>
                  <a:rPr lang="en-US" dirty="0"/>
                  <a:t>f</a:t>
                </a:r>
                <a:r>
                  <a:rPr lang="en-US" dirty="0" smtClean="0"/>
                  <a:t>(x)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     ( c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𝑠𝑢𝑘𝑢</m:t>
                        </m:r>
                      </m:den>
                    </m:f>
                  </m:oMath>
                </a14:m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     ( </a:t>
                </a:r>
                <a:r>
                  <a:rPr lang="en-US" dirty="0" smtClean="0"/>
                  <a:t>n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asli</a:t>
                </a:r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195754" y="2713770"/>
                <a:ext cx="9601200" cy="3317875"/>
              </a:xfrm>
              <a:blipFill>
                <a:blip r:embed="rId2"/>
                <a:stretch>
                  <a:fillRect l="-952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5846" y="990479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102250" y="2196494"/>
                <a:ext cx="6912427" cy="737811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rmAutofit fontScale="3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 cap="none">
                    <a:ln w="3175" cmpd="sng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Misalkan f </a:t>
                </a:r>
                <a:r>
                  <a:rPr lang="en-US" dirty="0" err="1"/>
                  <a:t>dan</a:t>
                </a:r>
                <a:r>
                  <a:rPr lang="en-US" dirty="0"/>
                  <a:t> g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real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defenisi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:</a:t>
                </a:r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50" y="2196494"/>
                <a:ext cx="6912427" cy="737811"/>
              </a:xfrm>
              <a:prstGeom prst="rect">
                <a:avLst/>
              </a:prstGeom>
              <a:blipFill>
                <a:blip r:embed="rId3"/>
                <a:stretch>
                  <a:fillRect t="-661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55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4493" y="748202"/>
            <a:ext cx="9601200" cy="1303337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508369" y="2565278"/>
                <a:ext cx="9601200" cy="3317875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Untuk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err="1" smtClean="0"/>
                  <a:t>dan</a:t>
                </a:r>
                <a:r>
                  <a:rPr lang="en-US" dirty="0" smtClean="0"/>
                  <a:t> g(x)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carilah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a). (f + g )(x)		b). ( f – g ) (x)		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a). </a:t>
                </a:r>
                <a:r>
                  <a:rPr lang="en-US" dirty="0"/>
                  <a:t>(f + g )(x</a:t>
                </a:r>
                <a:r>
                  <a:rPr lang="en-US" dirty="0" smtClean="0"/>
                  <a:t>) = f(x) +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+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b). </a:t>
                </a:r>
                <a:r>
                  <a:rPr lang="en-US" dirty="0"/>
                  <a:t>( f – g ) (x</a:t>
                </a:r>
                <a:r>
                  <a:rPr lang="en-US" dirty="0" smtClean="0"/>
                  <a:t>) </a:t>
                </a:r>
                <a:r>
                  <a:rPr lang="en-US" dirty="0"/>
                  <a:t>= f(x) </a:t>
                </a:r>
                <a:r>
                  <a:rPr lang="en-US" dirty="0" smtClean="0"/>
                  <a:t>- </a:t>
                </a:r>
                <a:r>
                  <a:rPr lang="en-US" dirty="0"/>
                  <a:t>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508369" y="2565278"/>
                <a:ext cx="9601200" cy="3317875"/>
              </a:xfrm>
              <a:blipFill>
                <a:blip r:embed="rId2"/>
                <a:stretch>
                  <a:fillRect l="-114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02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3569" y="766885"/>
            <a:ext cx="9601200" cy="858838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320800" y="2018690"/>
                <a:ext cx="9601200" cy="38211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Diketahui</a:t>
                </a:r>
                <a:r>
                  <a:rPr lang="en-US" dirty="0" smtClean="0"/>
                  <a:t>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−6 </m:t>
                    </m:r>
                  </m:oMath>
                </a14:m>
                <a:r>
                  <a:rPr lang="en-US" dirty="0" err="1" smtClean="0"/>
                  <a:t>dan</a:t>
                </a:r>
                <a:r>
                  <a:rPr lang="en-US" dirty="0" smtClean="0"/>
                  <a:t> g(x)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carilah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a).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				b). ( f . g ) (x)		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b). </a:t>
                </a:r>
                <a:r>
                  <a:rPr lang="en-US" dirty="0"/>
                  <a:t>( f </a:t>
                </a:r>
                <a:r>
                  <a:rPr lang="en-US" dirty="0" smtClean="0"/>
                  <a:t>. g </a:t>
                </a:r>
                <a:r>
                  <a:rPr lang="en-US" dirty="0"/>
                  <a:t>) (x</a:t>
                </a:r>
                <a:r>
                  <a:rPr lang="en-US" dirty="0" smtClean="0"/>
                  <a:t>) </a:t>
                </a:r>
                <a:r>
                  <a:rPr lang="en-US" dirty="0"/>
                  <a:t>= f(x) .</a:t>
                </a:r>
                <a:r>
                  <a:rPr lang="en-US" dirty="0" smtClean="0"/>
                  <a:t> </a:t>
                </a:r>
                <a:r>
                  <a:rPr lang="en-US" dirty="0"/>
                  <a:t>g(x)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−6)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320800" y="2018690"/>
                <a:ext cx="9601200" cy="3821112"/>
              </a:xfrm>
              <a:blipFill>
                <a:blip r:embed="rId2"/>
                <a:stretch>
                  <a:fillRect l="-825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83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2061" y="795093"/>
            <a:ext cx="9601200" cy="1303337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477108" y="2315186"/>
                <a:ext cx="9601200" cy="33178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err="1"/>
                  <a:t>Diketahui</a:t>
                </a:r>
                <a:r>
                  <a:rPr lang="en-US" dirty="0"/>
                  <a:t>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dan g(x)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Tentukan</a:t>
                </a:r>
                <a:r>
                  <a:rPr lang="en-US" dirty="0"/>
                  <a:t>  ( f . g ) (x)		</a:t>
                </a:r>
              </a:p>
              <a:p>
                <a:pPr marL="0" indent="0"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( f . g ) (x) = f(x) . g(x) </a:t>
                </a:r>
                <a:r>
                  <a:rPr lang="en-US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477108" y="2315186"/>
                <a:ext cx="9601200" cy="3317875"/>
              </a:xfrm>
              <a:blipFill>
                <a:blip r:embed="rId2"/>
                <a:stretch>
                  <a:fillRect l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6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2739" y="834170"/>
            <a:ext cx="9601200" cy="1303337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531815" y="2330817"/>
                <a:ext cx="9601200" cy="3317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f(x) = x + 1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carilah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masing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masing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). </a:t>
                </a:r>
                <a:r>
                  <a:rPr lang="en-US" dirty="0"/>
                  <a:t>(f + g </a:t>
                </a:r>
                <a:r>
                  <a:rPr lang="en-US" dirty="0" smtClean="0"/>
                  <a:t>)(2)		b). </a:t>
                </a:r>
                <a:r>
                  <a:rPr lang="en-US" dirty="0"/>
                  <a:t>( f . g ) </a:t>
                </a:r>
                <a:r>
                  <a:rPr lang="en-US" dirty="0" smtClean="0"/>
                  <a:t>(0)		c). </a:t>
                </a:r>
                <a:r>
                  <a:rPr lang="en-US" dirty="0"/>
                  <a:t>(g/f</a:t>
                </a:r>
                <a:r>
                  <a:rPr lang="en-US" dirty="0" smtClean="0"/>
                  <a:t>)(3)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a). (f + g )(2</a:t>
                </a:r>
                <a:r>
                  <a:rPr lang="en-US" dirty="0" smtClean="0"/>
                  <a:t>) = f(2) + g(2) = 2 + 1 + 2^2 = 7</a:t>
                </a:r>
              </a:p>
              <a:p>
                <a:pPr marL="0" indent="0">
                  <a:buNone/>
                </a:pPr>
                <a:r>
                  <a:rPr lang="en-US" dirty="0" smtClean="0"/>
                  <a:t>b</a:t>
                </a:r>
                <a:r>
                  <a:rPr lang="en-US" dirty="0"/>
                  <a:t>). ( f . g ) (0</a:t>
                </a:r>
                <a:r>
                  <a:rPr lang="en-US" dirty="0" smtClean="0"/>
                  <a:t>)= f(0). </a:t>
                </a:r>
                <a:r>
                  <a:rPr lang="en-US" dirty="0"/>
                  <a:t>g</a:t>
                </a:r>
                <a:r>
                  <a:rPr lang="en-US" dirty="0" smtClean="0"/>
                  <a:t>(0)= (0+1)(0)^2 =(1)(0)=0</a:t>
                </a:r>
              </a:p>
              <a:p>
                <a:pPr marL="0" indent="0">
                  <a:buNone/>
                </a:pPr>
                <a:r>
                  <a:rPr lang="en-US" dirty="0" smtClean="0"/>
                  <a:t>c). </a:t>
                </a:r>
                <a:r>
                  <a:rPr lang="en-US" dirty="0"/>
                  <a:t>	(g/f)(3</a:t>
                </a:r>
                <a:r>
                  <a:rPr lang="en-US" dirty="0" smtClean="0"/>
                  <a:t>) = g(3)/f(3) = 3^2 / 3+1 = 9/4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531815" y="2330817"/>
                <a:ext cx="9601200" cy="3317875"/>
              </a:xfrm>
              <a:blipFill>
                <a:blip r:embed="rId2"/>
                <a:stretch>
                  <a:fillRect l="-952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3815" y="802909"/>
            <a:ext cx="9601200" cy="7064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328615" y="1986084"/>
                <a:ext cx="9601200" cy="44688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Misalkan f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duah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komposisi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g, </a:t>
                </a:r>
                <a:r>
                  <a:rPr lang="en-US" dirty="0" err="1" smtClean="0"/>
                  <a:t>dinotasikan</a:t>
                </a:r>
                <a:r>
                  <a:rPr lang="en-US" dirty="0" smtClean="0"/>
                  <a:t> f o g </a:t>
                </a:r>
                <a:r>
                  <a:rPr lang="en-US" dirty="0" err="1" smtClean="0"/>
                  <a:t>didefenisikan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(f o g)(x) = f(g(x)).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:r>
                  <a:rPr lang="en-US" dirty="0" smtClean="0"/>
                  <a:t>g </a:t>
                </a:r>
                <a:r>
                  <a:rPr lang="en-US" dirty="0"/>
                  <a:t>o </a:t>
                </a:r>
                <a:r>
                  <a:rPr lang="en-US" dirty="0" smtClean="0"/>
                  <a:t>f </a:t>
                </a:r>
                <a:r>
                  <a:rPr lang="en-US" dirty="0" err="1"/>
                  <a:t>didefenisikan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smtClean="0"/>
                  <a:t>(g </a:t>
                </a:r>
                <a:r>
                  <a:rPr lang="en-US" dirty="0"/>
                  <a:t>o </a:t>
                </a:r>
                <a:r>
                  <a:rPr lang="en-US" dirty="0" smtClean="0"/>
                  <a:t>f)(</a:t>
                </a:r>
                <a:r>
                  <a:rPr lang="en-US" dirty="0"/>
                  <a:t>x) = </a:t>
                </a:r>
                <a:r>
                  <a:rPr lang="en-US" dirty="0" smtClean="0"/>
                  <a:t>g(f(x)).</a:t>
                </a:r>
              </a:p>
              <a:p>
                <a:pPr marL="0" indent="0">
                  <a:buNone/>
                </a:pPr>
                <a:r>
                  <a:rPr lang="en-US" dirty="0"/>
                  <a:t>g o </a:t>
                </a:r>
                <a:r>
                  <a:rPr lang="en-US" dirty="0" smtClean="0"/>
                  <a:t>g </a:t>
                </a:r>
                <a:r>
                  <a:rPr lang="en-US" dirty="0" err="1"/>
                  <a:t>didefenisikan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(g o </a:t>
                </a:r>
                <a:r>
                  <a:rPr lang="en-US" dirty="0" smtClean="0"/>
                  <a:t>g)(</a:t>
                </a:r>
                <a:r>
                  <a:rPr lang="en-US" dirty="0"/>
                  <a:t>x) = </a:t>
                </a:r>
                <a:r>
                  <a:rPr lang="en-US" dirty="0" smtClean="0"/>
                  <a:t>g(g(x</a:t>
                </a:r>
                <a:r>
                  <a:rPr lang="en-US" dirty="0"/>
                  <a:t>)).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err="1" smtClean="0"/>
                  <a:t>Contoh</a:t>
                </a:r>
                <a:r>
                  <a:rPr lang="id-ID" dirty="0" smtClean="0"/>
                  <a:t> 1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dan g(x)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Tentukan</a:t>
                </a:r>
                <a:r>
                  <a:rPr lang="en-US" dirty="0"/>
                  <a:t>  f o </a:t>
                </a:r>
                <a:r>
                  <a:rPr lang="en-US" dirty="0" smtClean="0"/>
                  <a:t>g(x)</a:t>
                </a:r>
                <a:endParaRPr lang="en-US" dirty="0"/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! </a:t>
                </a:r>
                <a:endParaRPr lang="en-US" dirty="0" smtClean="0"/>
              </a:p>
              <a:p>
                <a:r>
                  <a:rPr lang="en-US" dirty="0" smtClean="0"/>
                  <a:t>(f o g)(x) = f(g(x))=f(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328615" y="1986084"/>
                <a:ext cx="9601200" cy="4468813"/>
              </a:xfrm>
              <a:blipFill>
                <a:blip r:embed="rId2"/>
                <a:stretch>
                  <a:fillRect l="-762" t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65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0278" y="677864"/>
            <a:ext cx="2336799" cy="1303337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031631" y="2041647"/>
                <a:ext cx="9601200" cy="3317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Diketahui</a:t>
                </a:r>
                <a:r>
                  <a:rPr lang="en-US" dirty="0" smtClean="0"/>
                  <a:t> f(x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dan g(x)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Tentukan</a:t>
                </a:r>
                <a:r>
                  <a:rPr lang="en-US" dirty="0"/>
                  <a:t>  f o g(x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(f </a:t>
                </a:r>
                <a:r>
                  <a:rPr lang="en-US" dirty="0"/>
                  <a:t>o g)(x) = f(g(x))=f(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+9−10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+15+2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31631" y="2041647"/>
                <a:ext cx="9601200" cy="3317875"/>
              </a:xfrm>
              <a:blipFill>
                <a:blip r:embed="rId2"/>
                <a:stretch>
                  <a:fillRect l="-952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2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4307" y="670047"/>
            <a:ext cx="3118338" cy="877399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125415" y="1658694"/>
                <a:ext cx="9601200" cy="3317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err="1" smtClean="0"/>
                  <a:t>Diketahui</a:t>
                </a:r>
                <a:r>
                  <a:rPr lang="en-US" dirty="0" smtClean="0"/>
                  <a:t> f(x</a:t>
                </a:r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dan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Tentukan</a:t>
                </a:r>
                <a:r>
                  <a:rPr lang="en-US" dirty="0"/>
                  <a:t>  </a:t>
                </a:r>
                <a:r>
                  <a:rPr lang="en-US" dirty="0" smtClean="0"/>
                  <a:t>g </a:t>
                </a:r>
                <a:r>
                  <a:rPr lang="en-US" dirty="0"/>
                  <a:t>o </a:t>
                </a:r>
                <a:r>
                  <a:rPr lang="en-US" dirty="0" smtClean="0"/>
                  <a:t>f(x)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(g </a:t>
                </a:r>
                <a:r>
                  <a:rPr lang="en-US" dirty="0"/>
                  <a:t>o </a:t>
                </a:r>
                <a:r>
                  <a:rPr lang="en-US" dirty="0" smtClean="0"/>
                  <a:t>f)(</a:t>
                </a:r>
                <a:r>
                  <a:rPr lang="en-US" dirty="0"/>
                  <a:t>x) = </a:t>
                </a:r>
                <a:r>
                  <a:rPr lang="en-US" dirty="0" smtClean="0"/>
                  <a:t>g(f(x))=g(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+16−3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+12+7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125415" y="1658694"/>
                <a:ext cx="9601200" cy="3317875"/>
              </a:xfrm>
              <a:blipFill>
                <a:blip r:embed="rId2"/>
                <a:stretch>
                  <a:fillRect l="-1016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21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731</TotalTime>
  <Words>181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Garamond</vt:lpstr>
      <vt:lpstr>Wingdings</vt:lpstr>
      <vt:lpstr>Organic</vt:lpstr>
      <vt:lpstr>Pertemuan 4</vt:lpstr>
      <vt:lpstr>Operasi Aljabar Pada Fungsi </vt:lpstr>
      <vt:lpstr>Contoh Operasi Aljabar Pada Fungsi </vt:lpstr>
      <vt:lpstr>Contoh Operasi Aljabar Pada Fungsi </vt:lpstr>
      <vt:lpstr>Contoh Operasi Aljabar Pada Fungsi </vt:lpstr>
      <vt:lpstr>Contoh Operasi Aljabar Pada Fungsi </vt:lpstr>
      <vt:lpstr>Fungsi Komposisi</vt:lpstr>
      <vt:lpstr>Contoh</vt:lpstr>
      <vt:lpstr>Contoh</vt:lpstr>
      <vt:lpstr>Contoh</vt:lpstr>
      <vt:lpstr>Fungsi Komposisi</vt:lpstr>
      <vt:lpstr>Fungsi Komposisi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acer</cp:lastModifiedBy>
  <cp:revision>29</cp:revision>
  <dcterms:created xsi:type="dcterms:W3CDTF">2020-11-11T05:17:31Z</dcterms:created>
  <dcterms:modified xsi:type="dcterms:W3CDTF">2024-11-04T14:45:30Z</dcterms:modified>
</cp:coreProperties>
</file>