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3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2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B86C9-3EE8-496A-ACC4-6E6E9264B7B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2F7B-9C00-4F81-A919-860FBE47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TURUANAN FUNGSI PANGKAT dan FUNGSI KONSTAN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7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Konstan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err="1" smtClean="0"/>
                  <a:t>Teorema</a:t>
                </a:r>
                <a:r>
                  <a:rPr lang="en-US" dirty="0" smtClean="0"/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en-US" dirty="0" err="1" smtClean="0"/>
                  <a:t>Jika</a:t>
                </a:r>
                <a:r>
                  <a:rPr lang="en-US" dirty="0" smtClean="0"/>
                  <a:t> f(x)=k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k </a:t>
                </a:r>
                <a:r>
                  <a:rPr lang="en-US" dirty="0" err="1" smtClean="0"/>
                  <a:t>konstan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x (f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konstan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f’(x)=0</a:t>
                </a:r>
              </a:p>
              <a:p>
                <a:pPr marL="0" indent="0">
                  <a:buNone/>
                </a:pPr>
                <a:r>
                  <a:rPr lang="en-US" dirty="0" smtClean="0"/>
                  <a:t>F(x) = 3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 = 0</a:t>
                </a:r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f(x)= x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x (f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identitas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 = 1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Contoh</a:t>
                </a:r>
                <a:r>
                  <a:rPr lang="en-US" dirty="0" smtClean="0"/>
                  <a:t>: f(x) = 2x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 = 2</a:t>
                </a:r>
              </a:p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bulat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positif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setiap</a:t>
                </a:r>
                <a:r>
                  <a:rPr lang="en-US" dirty="0" smtClean="0"/>
                  <a:t> x,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Contoh</a:t>
                </a:r>
                <a:r>
                  <a:rPr lang="en-US" dirty="0" smtClean="0"/>
                  <a:t>: f(x) = x^3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 = 3x^3-1 = 3x^2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Contoh</a:t>
                </a:r>
                <a:r>
                  <a:rPr lang="en-US" dirty="0" smtClean="0"/>
                  <a:t>: 2x^2 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 = 2.2x^2-1 = 4x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59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</a:t>
            </a:r>
            <a:r>
              <a:rPr lang="en-US" dirty="0" smtClean="0"/>
              <a:t> –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Jika k </a:t>
                </a:r>
                <a:r>
                  <a:rPr lang="en-US" dirty="0" err="1" smtClean="0"/>
                  <a:t>suatu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konstan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terdiferensialkan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u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v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u =f(x)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v=</a:t>
                </a:r>
                <a:r>
                  <a:rPr lang="en-US" i="1" dirty="0" smtClean="0"/>
                  <a:t>g(x)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berlaku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1.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f(x) = </a:t>
                </a:r>
                <a:r>
                  <a:rPr lang="en-US" i="1" dirty="0" smtClean="0"/>
                  <a:t>y = </a:t>
                </a:r>
                <a:r>
                  <a:rPr lang="en-US" i="1" dirty="0" err="1" smtClean="0"/>
                  <a:t>ku</a:t>
                </a:r>
                <a:r>
                  <a:rPr lang="en-US" i="1" dirty="0" smtClean="0"/>
                  <a:t>		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y’=f’(x) = k (u’)</a:t>
                </a:r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 = u + v 	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y’ = u’ + v’</a:t>
                </a:r>
              </a:p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 = u - v 	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y’ = u’ - v’</a:t>
                </a:r>
              </a:p>
              <a:p>
                <a:pPr marL="0" indent="0">
                  <a:buNone/>
                </a:pPr>
                <a:r>
                  <a:rPr lang="en-US" dirty="0" smtClean="0"/>
                  <a:t>4.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 = u v 	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y’ = </a:t>
                </a:r>
                <a:r>
                  <a:rPr lang="en-US" i="1" dirty="0" err="1" smtClean="0"/>
                  <a:t>u’v</a:t>
                </a:r>
                <a:r>
                  <a:rPr lang="en-US" i="1" dirty="0" smtClean="0"/>
                  <a:t> +u v’</a:t>
                </a:r>
              </a:p>
              <a:p>
                <a:pPr marL="0" indent="0">
                  <a:buNone/>
                </a:pPr>
                <a:r>
                  <a:rPr lang="en-US" dirty="0" smtClean="0"/>
                  <a:t>5.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i="1" dirty="0" smtClean="0"/>
                  <a:t>	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y’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600" b="0" i="0" dirty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en-US" sz="3600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6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sz="36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31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 smtClean="0"/>
                  <a:t>Jika f(x) =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 =15x^4 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/>
                  <a:t>Jika f(x) =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+ 2x 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 = 15x^4 + 2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/>
                  <a:t>Jika f(x) =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- 2x 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 = </a:t>
                </a:r>
                <a:r>
                  <a:rPr lang="en-US" dirty="0"/>
                  <a:t>15x^4 + </a:t>
                </a:r>
                <a:r>
                  <a:rPr lang="en-US" dirty="0" smtClean="0"/>
                  <a:t>2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 smtClean="0"/>
                  <a:t>Jika f(x) = (3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+7)</m:t>
                    </m:r>
                  </m:oMath>
                </a14:m>
                <a:r>
                  <a:rPr lang="en-US" dirty="0" smtClean="0"/>
                  <a:t> 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 =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Misalkan</a:t>
                </a:r>
                <a:r>
                  <a:rPr lang="en-US" dirty="0" smtClean="0"/>
                  <a:t> u = (3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	v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u’ = 15x^4 + 2		v’ = 4</a:t>
                </a:r>
              </a:p>
              <a:p>
                <a:pPr marL="0" indent="0">
                  <a:buNone/>
                </a:pP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i="1" dirty="0"/>
                  <a:t>y = u v 	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i="1" dirty="0"/>
                  <a:t>y’ = </a:t>
                </a:r>
                <a:r>
                  <a:rPr lang="en-US" i="1" dirty="0" err="1"/>
                  <a:t>u’v</a:t>
                </a:r>
                <a:r>
                  <a:rPr lang="en-US" i="1" dirty="0"/>
                  <a:t> +u v</a:t>
                </a:r>
                <a:r>
                  <a:rPr lang="en-US" i="1" dirty="0" smtClean="0"/>
                  <a:t>’</a:t>
                </a:r>
              </a:p>
              <a:p>
                <a:pPr marL="0" indent="0">
                  <a:buNone/>
                </a:pPr>
                <a:r>
                  <a:rPr lang="en-US" i="1" dirty="0"/>
                  <a:t>y’ = </a:t>
                </a:r>
                <a:r>
                  <a:rPr lang="en-US" i="1" dirty="0" err="1"/>
                  <a:t>u’v</a:t>
                </a:r>
                <a:r>
                  <a:rPr lang="en-US" i="1" dirty="0"/>
                  <a:t> +u v’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= (</a:t>
                </a:r>
                <a:r>
                  <a:rPr lang="en-US" dirty="0" smtClean="0"/>
                  <a:t>15x^4 </a:t>
                </a:r>
                <a:r>
                  <a:rPr lang="en-US" dirty="0"/>
                  <a:t>+ </a:t>
                </a:r>
                <a:r>
                  <a:rPr lang="en-US" dirty="0" smtClean="0"/>
                  <a:t>2)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+7)</m:t>
                    </m:r>
                  </m:oMath>
                </a14:m>
                <a:r>
                  <a:rPr lang="en-US" dirty="0" smtClean="0"/>
                  <a:t> + </a:t>
                </a:r>
                <a:r>
                  <a:rPr lang="en-US" dirty="0"/>
                  <a:t>(3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(4)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=60x^5 + 105x^4 + 8x + 14  + 12x^5 + 8x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= 72x^5 + 105x^4 + 16x + 14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5.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f(x) =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+ 2x/ 4x + 7 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f’(x) =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2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Jika f(x) =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+ 2x/ 4x + 7 , </a:t>
                </a:r>
                <a:r>
                  <a:rPr lang="en-US" dirty="0" err="1"/>
                  <a:t>maka</a:t>
                </a:r>
                <a:r>
                  <a:rPr lang="en-US" dirty="0"/>
                  <a:t> f’(x) =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  ….. </a:t>
                </a:r>
                <a:r>
                  <a:rPr lang="en-US" dirty="0" err="1" smtClean="0"/>
                  <a:t>Rumus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Turunan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u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i="1" dirty="0"/>
                  <a:t>	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i="1" dirty="0"/>
                  <a:t>y’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Misalkan</a:t>
                </a:r>
                <a:r>
                  <a:rPr lang="en-US" dirty="0" smtClean="0"/>
                  <a:t> u = </a:t>
                </a:r>
                <a:r>
                  <a:rPr lang="en-US" dirty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:r>
                  <a:rPr lang="en-US" dirty="0" smtClean="0"/>
                  <a:t>2x	v = </a:t>
                </a:r>
                <a:r>
                  <a:rPr lang="en-US" dirty="0"/>
                  <a:t>4x + 7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u’ =  15x^4 + 2     v’ = 4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y’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15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^4 + 2)(4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 + 7) − (3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+ 2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(4)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+ 7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^5 + 105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^4 + 8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+ 14 </m:t>
                        </m:r>
                        <m:r>
                          <m:rPr>
                            <m:nor/>
                          </m:rPr>
                          <a:rPr lang="en-US" dirty="0"/>
                          <m:t>−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+ 7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+105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+14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+ 7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+105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/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+56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+49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56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				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Pertemuan 10</vt:lpstr>
      <vt:lpstr>Turunan Fungsi Konstan dan Fungsi Pangkat</vt:lpstr>
      <vt:lpstr>Sifat – sifat Turunan</vt:lpstr>
      <vt:lpstr>Contoh</vt:lpstr>
      <vt:lpstr>PowerPoint Presentation</vt:lpstr>
      <vt:lpstr>    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10</dc:title>
  <dc:creator>acer</dc:creator>
  <cp:lastModifiedBy>acer</cp:lastModifiedBy>
  <cp:revision>2</cp:revision>
  <dcterms:created xsi:type="dcterms:W3CDTF">2023-12-19T01:08:02Z</dcterms:created>
  <dcterms:modified xsi:type="dcterms:W3CDTF">2023-12-19T01:09:06Z</dcterms:modified>
</cp:coreProperties>
</file>