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3C9-FD1F-48FC-881E-8EF5B4F067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F98-0243-4E69-89D0-0EE6124B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1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3C9-FD1F-48FC-881E-8EF5B4F067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F98-0243-4E69-89D0-0EE6124B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1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3C9-FD1F-48FC-881E-8EF5B4F067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F98-0243-4E69-89D0-0EE6124B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3C9-FD1F-48FC-881E-8EF5B4F067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F98-0243-4E69-89D0-0EE6124B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3C9-FD1F-48FC-881E-8EF5B4F067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F98-0243-4E69-89D0-0EE6124B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5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3C9-FD1F-48FC-881E-8EF5B4F067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F98-0243-4E69-89D0-0EE6124B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9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3C9-FD1F-48FC-881E-8EF5B4F067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F98-0243-4E69-89D0-0EE6124B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2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3C9-FD1F-48FC-881E-8EF5B4F067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F98-0243-4E69-89D0-0EE6124B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3C9-FD1F-48FC-881E-8EF5B4F067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F98-0243-4E69-89D0-0EE6124B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3C9-FD1F-48FC-881E-8EF5B4F067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F98-0243-4E69-89D0-0EE6124B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3C9-FD1F-48FC-881E-8EF5B4F067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F98-0243-4E69-89D0-0EE6124B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F3C9-FD1F-48FC-881E-8EF5B4F067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93F98-0243-4E69-89D0-0EE6124B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3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Turunan Parsial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2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86465" y="720531"/>
                <a:ext cx="8721212" cy="1256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Defenisi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Misal z =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adalah fungsi dua peubah yang terdefenisi tertentu, turunan parsial pertama z terhadap x dan y masing – masing dinotasikan dengan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didefenisikan 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65" y="720531"/>
                <a:ext cx="8721212" cy="1256498"/>
              </a:xfrm>
              <a:prstGeom prst="rect">
                <a:avLst/>
              </a:prstGeom>
              <a:blipFill>
                <a:blip r:embed="rId2"/>
                <a:stretch>
                  <a:fillRect l="-559" t="-1942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70462" y="2391403"/>
                <a:ext cx="4802148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462" y="2391403"/>
                <a:ext cx="4802148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61132" y="3754092"/>
                <a:ext cx="4820807" cy="677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32" y="3754092"/>
                <a:ext cx="4820807" cy="677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4517" y="4791154"/>
                <a:ext cx="8868696" cy="1107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Aturan untuk Pencarian turunan parsial dari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Untuk mencari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pandang y sebagai konstanta dari difererensialkan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terhadap x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Untuk mencari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pandang x sebagai konstanta dari difererensialkan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terhadap y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7" y="4791154"/>
                <a:ext cx="8868696" cy="1107483"/>
              </a:xfrm>
              <a:prstGeom prst="rect">
                <a:avLst/>
              </a:prstGeom>
              <a:blipFill>
                <a:blip r:embed="rId5"/>
                <a:stretch>
                  <a:fillRect l="-619" t="-2747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35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20994" y="1286579"/>
                <a:ext cx="6096000" cy="14826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Teorema 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𝐿𝑛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𝐿𝑛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94" y="1286579"/>
                <a:ext cx="6096000" cy="1482650"/>
              </a:xfrm>
              <a:prstGeom prst="rect">
                <a:avLst/>
              </a:prstGeom>
              <a:blipFill>
                <a:blip r:embed="rId2"/>
                <a:stretch>
                  <a:fillRect l="-900" t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87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6320" y="742175"/>
            <a:ext cx="99302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 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29264" y="1540494"/>
                <a:ext cx="7452852" cy="1946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id-ID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tentukan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diturunkan terhadap titik (1,2)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Jawab: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1,2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3.1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1,2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2. 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 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id-ID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4" y="1540494"/>
                <a:ext cx="7452852" cy="1946815"/>
              </a:xfrm>
              <a:prstGeom prst="rect">
                <a:avLst/>
              </a:prstGeom>
              <a:blipFill>
                <a:blip r:embed="rId2"/>
                <a:stretch>
                  <a:fillRect l="-654" t="-940" b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14516" y="3721861"/>
                <a:ext cx="8440993" cy="1645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    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tentukan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diturunkan terhadap titik (-1,2)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Jawab: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=18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−1,2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18. 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−3.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=18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−3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4=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+3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−1,2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2. 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2. +3= −2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+3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4 + 3 = 7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21861"/>
                <a:ext cx="8440993" cy="1645259"/>
              </a:xfrm>
              <a:prstGeom prst="rect">
                <a:avLst/>
              </a:prstGeom>
              <a:blipFill>
                <a:blip r:embed="rId3"/>
                <a:stretch>
                  <a:fillRect l="-650" t="-1115" b="-4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90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5019" y="906724"/>
                <a:ext cx="6096000" cy="7085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     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tentukan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Jawab: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19" y="906724"/>
                <a:ext cx="6096000" cy="708527"/>
              </a:xfrm>
              <a:prstGeom prst="rect">
                <a:avLst/>
              </a:prstGeom>
              <a:blipFill>
                <a:blip r:embed="rId2"/>
                <a:stretch>
                  <a:fillRect l="-900" t="-1724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51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58761" y="702902"/>
                <a:ext cx="6096000" cy="17356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4.  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tentukan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Jawab: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( 2</m:t>
                    </m:r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( 5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1" y="702902"/>
                <a:ext cx="6096000" cy="1735603"/>
              </a:xfrm>
              <a:prstGeom prst="rect">
                <a:avLst/>
              </a:prstGeom>
              <a:blipFill>
                <a:blip r:embed="rId2"/>
                <a:stretch>
                  <a:fillRect l="-800" b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1278" y="3735841"/>
                <a:ext cx="6096000" cy="16575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5.     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𝐿𝑛</m:t>
                    </m:r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tentukan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Jawab: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8" y="3735841"/>
                <a:ext cx="6096000" cy="1657570"/>
              </a:xfrm>
              <a:prstGeom prst="rect">
                <a:avLst/>
              </a:prstGeom>
              <a:blipFill>
                <a:blip r:embed="rId3"/>
                <a:stretch>
                  <a:fillRect l="-900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975945" y="750777"/>
                <a:ext cx="6096000" cy="7255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6.  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tentukan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Jawab: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945" y="750777"/>
                <a:ext cx="6096000" cy="725583"/>
              </a:xfrm>
              <a:prstGeom prst="rect">
                <a:avLst/>
              </a:prstGeom>
              <a:blipFill>
                <a:blip r:embed="rId4"/>
                <a:stretch>
                  <a:fillRect l="-800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76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Pertemuan 12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12</dc:title>
  <dc:creator>acer</dc:creator>
  <cp:lastModifiedBy>acer</cp:lastModifiedBy>
  <cp:revision>5</cp:revision>
  <dcterms:created xsi:type="dcterms:W3CDTF">2024-01-10T01:50:38Z</dcterms:created>
  <dcterms:modified xsi:type="dcterms:W3CDTF">2025-01-14T22:03:42Z</dcterms:modified>
</cp:coreProperties>
</file>