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69A0-D223-4C88-B848-967AE9E9108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78BA-8967-4EEC-911C-1224833F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5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69A0-D223-4C88-B848-967AE9E9108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78BA-8967-4EEC-911C-1224833F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9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69A0-D223-4C88-B848-967AE9E9108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78BA-8967-4EEC-911C-1224833F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2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69A0-D223-4C88-B848-967AE9E9108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78BA-8967-4EEC-911C-1224833F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8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69A0-D223-4C88-B848-967AE9E9108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78BA-8967-4EEC-911C-1224833F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0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69A0-D223-4C88-B848-967AE9E9108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78BA-8967-4EEC-911C-1224833F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8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69A0-D223-4C88-B848-967AE9E9108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78BA-8967-4EEC-911C-1224833F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2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69A0-D223-4C88-B848-967AE9E9108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78BA-8967-4EEC-911C-1224833F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69A0-D223-4C88-B848-967AE9E9108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78BA-8967-4EEC-911C-1224833F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5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69A0-D223-4C88-B848-967AE9E9108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78BA-8967-4EEC-911C-1224833F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2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69A0-D223-4C88-B848-967AE9E9108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978BA-8967-4EEC-911C-1224833F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0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369A0-D223-4C88-B848-967AE9E91080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78BA-8967-4EEC-911C-1224833F1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Ipa</a:t>
            </a:r>
            <a:r>
              <a:rPr lang="en-US" dirty="0" smtClean="0"/>
              <a:t> </a:t>
            </a:r>
            <a:r>
              <a:rPr lang="en-US" dirty="0" err="1" smtClean="0"/>
              <a:t>Nafia</a:t>
            </a:r>
            <a:r>
              <a:rPr lang="en-US" dirty="0" smtClean="0"/>
              <a:t> </a:t>
            </a:r>
            <a:r>
              <a:rPr lang="en-US" dirty="0" err="1" smtClean="0"/>
              <a:t>Assagaf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Limit </a:t>
                </a:r>
                <a:r>
                  <a:rPr lang="en-US" dirty="0" err="1" smtClean="0"/>
                  <a:t>kiri</a:t>
                </a:r>
                <a:r>
                  <a:rPr lang="en-US" dirty="0" smtClean="0"/>
                  <a:t> ( limit f(x) </a:t>
                </a:r>
                <a:r>
                  <a:rPr lang="en-US" dirty="0" err="1" smtClean="0"/>
                  <a:t>bila</a:t>
                </a:r>
                <a:r>
                  <a:rPr lang="en-US" dirty="0" smtClean="0"/>
                  <a:t> x </a:t>
                </a:r>
                <a:r>
                  <a:rPr lang="en-US" dirty="0" err="1" smtClean="0"/>
                  <a:t>menuju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kiri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Limit </a:t>
                </a:r>
                <a:r>
                  <a:rPr lang="en-US" dirty="0" err="1" smtClean="0"/>
                  <a:t>Kanan</a:t>
                </a:r>
                <a:r>
                  <a:rPr lang="en-US" dirty="0" smtClean="0"/>
                  <a:t> ( limit f(x) </a:t>
                </a:r>
                <a:r>
                  <a:rPr lang="en-US" dirty="0" err="1" smtClean="0"/>
                  <a:t>bila</a:t>
                </a:r>
                <a:r>
                  <a:rPr lang="en-US" dirty="0" smtClean="0"/>
                  <a:t> x </a:t>
                </a:r>
                <a:r>
                  <a:rPr lang="en-US" dirty="0" err="1" smtClean="0"/>
                  <a:t>menuju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kanan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Teorema</a:t>
                </a:r>
                <a:r>
                  <a:rPr lang="en-US" dirty="0" smtClean="0"/>
                  <a:t> 2.		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dirty="0" smtClean="0"/>
                  <a:t>f(x) = L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hanya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24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46410"/>
            <a:ext cx="9601196" cy="2341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Shape 171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214379" y="1153256"/>
            <a:ext cx="8143875" cy="3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9941" y="3836020"/>
            <a:ext cx="2659336" cy="2100059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19308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AutoNum type="arabicPeriod"/>
                </a:pPr>
                <a:r>
                  <a:rPr lang="en-US" dirty="0" smtClean="0"/>
                  <a:t>Tentukan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limit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!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		b.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−5)</m:t>
                        </m:r>
                      </m:e>
                    </m:func>
                  </m:oMath>
                </a14:m>
                <a:r>
                  <a:rPr lang="en-US" dirty="0" smtClean="0"/>
                  <a:t>	c.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	d.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lim>
                    </m:limLow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:r>
                  <a:rPr lang="en-US" dirty="0" err="1" smtClean="0"/>
                  <a:t>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teorema</a:t>
                </a:r>
                <a:r>
                  <a:rPr lang="en-US" dirty="0" smtClean="0"/>
                  <a:t> – </a:t>
                </a:r>
                <a:r>
                  <a:rPr lang="en-US" dirty="0" err="1" smtClean="0"/>
                  <a:t>teorema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!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/>
                  <a:t>	b.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</m:func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		c.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3. g(x)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	</a:t>
                </a:r>
                <a:r>
                  <a:rPr lang="en-US" dirty="0" err="1" smtClean="0"/>
                  <a:t>Tentukan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18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Pengertian Limit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memahami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pengertian</a:t>
                </a:r>
                <a:r>
                  <a:rPr lang="en-US" dirty="0" smtClean="0"/>
                  <a:t> limit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awali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f(x)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45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Secara </a:t>
                </a:r>
                <a:r>
                  <a:rPr lang="en-US" dirty="0" err="1" smtClean="0"/>
                  <a:t>matematis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dituliskan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= 2 ( </a:t>
                </a:r>
                <a:r>
                  <a:rPr lang="en-US" dirty="0" err="1" smtClean="0"/>
                  <a:t>ini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dibaca</a:t>
                </a:r>
                <a:r>
                  <a:rPr lang="en-US" dirty="0" smtClean="0"/>
                  <a:t> “limit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−1</m:t>
                        </m:r>
                      </m:den>
                    </m:f>
                  </m:oMath>
                </a14:m>
                <a:r>
                  <a:rPr lang="en-US" dirty="0" smtClean="0"/>
                  <a:t> )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x </a:t>
                </a:r>
                <a:r>
                  <a:rPr lang="en-US" dirty="0" err="1" smtClean="0"/>
                  <a:t>mendekati</a:t>
                </a:r>
                <a:r>
                  <a:rPr lang="en-US" dirty="0" smtClean="0"/>
                  <a:t> 1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83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</a:t>
            </a:r>
            <a:r>
              <a:rPr lang="en-US" dirty="0" err="1" smtClean="0"/>
              <a:t>Aljabar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Limit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marL="457200" indent="-457200">
                  <a:buAutoNum type="arabicPeriod"/>
                </a:pPr>
                <a:r>
                  <a:rPr lang="en-US" dirty="0" err="1" smtClean="0"/>
                  <a:t>Subtitusi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Langsung</a:t>
                </a:r>
                <a:endParaRPr lang="en-US" dirty="0" smtClean="0"/>
              </a:p>
              <a:p>
                <a:pPr marL="457200" indent="-457200">
                  <a:buAutoNum type="arabicPeriod"/>
                </a:pPr>
                <a:r>
                  <a:rPr lang="en-US" dirty="0" err="1" smtClean="0"/>
                  <a:t>Pemfaktoran</a:t>
                </a:r>
                <a:endParaRPr lang="en-US" dirty="0" smtClean="0"/>
              </a:p>
              <a:p>
                <a:pPr marL="457200" indent="-457200">
                  <a:buAutoNum type="arabicPeriod"/>
                </a:pPr>
                <a:r>
                  <a:rPr lang="en-US" dirty="0" err="1" smtClean="0"/>
                  <a:t>Perkalian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Silang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07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310100" y="768102"/>
                <a:ext cx="10940995" cy="574401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Contoh: </a:t>
                </a:r>
                <a:r>
                  <a:rPr lang="en-US" dirty="0" err="1" smtClean="0"/>
                  <a:t>Carilah</a:t>
                </a:r>
                <a:r>
                  <a:rPr lang="en-US" dirty="0" smtClean="0"/>
                  <a:t> limit </a:t>
                </a:r>
                <a:r>
                  <a:rPr lang="en-US" dirty="0" err="1" smtClean="0"/>
                  <a:t>dibawah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ini</a:t>
                </a:r>
                <a:r>
                  <a:rPr lang="en-US" dirty="0" smtClean="0"/>
                  <a:t>!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−5)</m:t>
                        </m:r>
                      </m:e>
                    </m:func>
                  </m:oMath>
                </a14:m>
                <a:r>
                  <a:rPr lang="en-US" dirty="0" smtClean="0"/>
                  <a:t> = 3-5 = -2</a:t>
                </a:r>
                <a:endParaRPr lang="id-ID" dirty="0" smtClean="0"/>
              </a:p>
              <a:p>
                <a:pPr marL="457200" indent="-457200">
                  <a:buAutoNum type="arabicPeriod"/>
                </a:pPr>
                <a:endParaRPr lang="en-US" dirty="0" smtClean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→−2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= (-2)^2 + 2(-2)= 4 -4 = 0</a:t>
                </a:r>
                <a:endParaRPr lang="id-ID" dirty="0" smtClean="0"/>
              </a:p>
              <a:p>
                <a:pPr marL="457200" indent="-457200">
                  <a:buAutoNum type="arabicPeriod"/>
                </a:pPr>
                <a:endParaRPr lang="en-US" dirty="0" smtClean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+2)</m:t>
                            </m:r>
                          </m:num>
                          <m:den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−2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→2</m:t>
                        </m:r>
                      </m:lim>
                    </m:limLow>
                  </m:oMath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+ 2 =  2+2 = 4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𝑜𝑟𝑒𝑡𝑎𝑛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			= x^2 +2x-2x -4 = x^2 – 4</a:t>
                </a:r>
                <a:endParaRPr lang="id-ID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4.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+7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+7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x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+7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+7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+7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+7 −9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−4(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+7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+2)(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+7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+3)</m:t>
                            </m:r>
                          </m:num>
                          <m:den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+2)(</m:t>
                        </m:r>
                      </m:e>
                    </m:func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+7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 smtClean="0"/>
                  <a:t>)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+2)(</m:t>
                        </m:r>
                      </m:e>
                    </m:func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+7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		= (4)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 smtClean="0"/>
                  <a:t>) =4(3+3) =4(6) = 24</a:t>
                </a:r>
                <a:endParaRPr lang="en-US" dirty="0"/>
              </a:p>
              <a:p>
                <a:pPr marL="457200" indent="-4572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10100" y="768102"/>
                <a:ext cx="10940995" cy="5744016"/>
              </a:xfrm>
              <a:blipFill>
                <a:blip r:embed="rId2"/>
                <a:stretch>
                  <a:fillRect l="-613" t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42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Teorema</a:t>
            </a:r>
            <a:r>
              <a:rPr lang="en-US" dirty="0" smtClean="0"/>
              <a:t> Limit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id-ID" dirty="0" smtClean="0"/>
                  <a:t>       </a:t>
                </a:r>
                <a:r>
                  <a:rPr lang="en-US" dirty="0" smtClean="0"/>
                  <a:t> </a:t>
                </a:r>
                <a:r>
                  <a:rPr lang="id-ID" dirty="0" smtClean="0"/>
                  <a:t>&lt;</a:t>
                </a:r>
                <a:r>
                  <a:rPr lang="en-US" dirty="0" smtClean="0"/>
                  <a:t>=&gt;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dirty="0" smtClean="0"/>
                  <a:t>	</a:t>
                </a:r>
                <a:endParaRPr lang="id-ID" dirty="0" smtClean="0"/>
              </a:p>
              <a:p>
                <a:pPr marL="0" indent="0">
                  <a:buNone/>
                </a:pPr>
                <a:r>
                  <a:rPr lang="en-US" dirty="0" smtClean="0"/>
                  <a:t>					</a:t>
                </a: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2.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dirty="0" smtClean="0"/>
                  <a:t>	</a:t>
                </a:r>
                <a:r>
                  <a:rPr lang="en-US" dirty="0" smtClean="0">
                    <a:sym typeface="Wingdings" panose="05000000000000000000" pitchFamily="2" charset="2"/>
                  </a:rPr>
                  <a:t>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=−1</m:t>
                        </m:r>
                      </m:e>
                    </m:func>
                  </m:oMath>
                </a14:m>
                <a:endParaRPr lang="id-ID" dirty="0" smtClean="0"/>
              </a:p>
              <a:p>
                <a:pPr marL="457200" indent="-457200"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3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4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5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)=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6</a:t>
                </a:r>
                <a:r>
                  <a:rPr lang="en-US" dirty="0" smtClean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 smtClean="0"/>
                  <a:t> , </a:t>
                </a:r>
                <a:r>
                  <a:rPr lang="en-US" dirty="0" err="1" smtClean="0"/>
                  <a:t>asalkan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457200" indent="-45720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52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7.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= 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r>
                  <a:rPr lang="id-ID" dirty="0" smtClean="0"/>
                  <a:t>  </a:t>
                </a:r>
                <a:r>
                  <a:rPr lang="en-US" dirty="0" smtClean="0">
                    <a:sym typeface="Wingdings" panose="05000000000000000000" pitchFamily="2" charset="2"/>
                  </a:rPr>
                  <a:t> </a:t>
                </a:r>
                <a:r>
                  <a:rPr lang="id-ID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id-ID" dirty="0" smtClean="0"/>
                  <a:t> </a:t>
                </a:r>
                <a:r>
                  <a:rPr lang="en-US" dirty="0"/>
                  <a:t>= </a:t>
                </a:r>
                <a:r>
                  <a:rPr lang="en-US" dirty="0" smtClean="0"/>
                  <a:t>2.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→2</m:t>
                        </m:r>
                      </m:lim>
                    </m:limLow>
                  </m:oMath>
                </a14:m>
                <a:r>
                  <a:rPr lang="en-US" dirty="0" smtClean="0"/>
                  <a:t> 2x</a:t>
                </a:r>
                <a:r>
                  <a:rPr lang="en-US" dirty="0"/>
                  <a:t>	</a:t>
                </a:r>
                <a:r>
                  <a:rPr lang="en-US" dirty="0" smtClean="0"/>
                  <a:t>=8</a:t>
                </a:r>
                <a:endParaRPr lang="id-ID" dirty="0" smtClean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8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]=[</m:t>
                        </m:r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9.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asalkan</a:t>
                </a:r>
                <a:r>
                  <a:rPr lang="en-US" dirty="0" smtClean="0"/>
                  <a:t> f(x)&gt;0 </a:t>
                </a:r>
                <a:r>
                  <a:rPr lang="en-US" dirty="0" err="1" smtClean="0"/>
                  <a:t>ketika</a:t>
                </a:r>
                <a:r>
                  <a:rPr lang="en-US" dirty="0" smtClean="0"/>
                  <a:t> n </a:t>
                </a:r>
                <a:r>
                  <a:rPr lang="en-US" dirty="0" err="1" smtClean="0"/>
                  <a:t>genap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76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Contoh : </a:t>
                </a:r>
                <a:r>
                  <a:rPr lang="en-US" dirty="0" err="1" smtClean="0"/>
                  <a:t>Carilah</a:t>
                </a:r>
                <a:r>
                  <a:rPr lang="en-US" dirty="0" smtClean="0"/>
                  <a:t> limit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menggunakan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teorema</a:t>
                </a:r>
                <a:r>
                  <a:rPr lang="en-US" dirty="0" smtClean="0"/>
                  <a:t> limit!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 smtClean="0"/>
                  <a:t>= 2.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 smtClean="0"/>
                  <a:t>= 2. (3)^4 = 2(81) = 162</a:t>
                </a:r>
                <a:endParaRPr lang="id-ID" dirty="0" smtClean="0"/>
              </a:p>
              <a:p>
                <a:pPr marL="457200" indent="-457200">
                  <a:buAutoNum type="arabicPeriod"/>
                </a:pPr>
                <a:endParaRPr lang="en-US" dirty="0" smtClean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−2)</m:t>
                        </m:r>
                      </m:e>
                    </m:func>
                  </m:oMath>
                </a14:m>
                <a:r>
                  <a:rPr lang="en-US" dirty="0" smtClean="0"/>
                  <a:t> = 3.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→4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−2)</m:t>
                        </m:r>
                      </m:e>
                    </m:func>
                  </m:oMath>
                </a14:m>
                <a:r>
                  <a:rPr lang="en-US" dirty="0" smtClean="0"/>
                  <a:t> = 3 . 4^2 -2 = 46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35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 </a:t>
            </a:r>
            <a:r>
              <a:rPr lang="en-US" dirty="0" err="1" smtClean="0"/>
              <a:t>Sepihak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pengamatan</a:t>
            </a:r>
            <a:r>
              <a:rPr lang="en-US" dirty="0" smtClean="0"/>
              <a:t> limit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limit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limit </a:t>
            </a:r>
            <a:r>
              <a:rPr lang="en-US" dirty="0" err="1" smtClean="0"/>
              <a:t>sepihak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Limit </a:t>
            </a:r>
            <a:r>
              <a:rPr lang="en-US" dirty="0" err="1" smtClean="0"/>
              <a:t>sepihak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:</a:t>
            </a:r>
          </a:p>
          <a:p>
            <a:pPr marL="457200" indent="-457200">
              <a:buAutoNum type="arabicPeriod"/>
            </a:pPr>
            <a:r>
              <a:rPr lang="en-US" dirty="0" smtClean="0"/>
              <a:t>Limit </a:t>
            </a:r>
            <a:r>
              <a:rPr lang="en-US" dirty="0" err="1" smtClean="0"/>
              <a:t>sepihak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Limit </a:t>
            </a:r>
            <a:r>
              <a:rPr lang="en-US" dirty="0" err="1" smtClean="0"/>
              <a:t>sepihak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2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108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Pertemuan 5</vt:lpstr>
      <vt:lpstr>Limit</vt:lpstr>
      <vt:lpstr>PowerPoint Presentation</vt:lpstr>
      <vt:lpstr>Limit Aljabar</vt:lpstr>
      <vt:lpstr>PowerPoint Presentation</vt:lpstr>
      <vt:lpstr>Teorema Limit</vt:lpstr>
      <vt:lpstr>PowerPoint Presentation</vt:lpstr>
      <vt:lpstr>PowerPoint Presentation</vt:lpstr>
      <vt:lpstr>Limit Sepihak</vt:lpstr>
      <vt:lpstr>PowerPoint Presentation</vt:lpstr>
      <vt:lpstr>PowerPoint Presentation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</cp:revision>
  <dcterms:created xsi:type="dcterms:W3CDTF">2023-11-14T00:13:02Z</dcterms:created>
  <dcterms:modified xsi:type="dcterms:W3CDTF">2024-11-12T03:06:09Z</dcterms:modified>
</cp:coreProperties>
</file>