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81BE6-8D7A-42C8-A10B-567E775D5A7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C8E0-C5DB-4834-86AE-D092235B4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1</a:t>
            </a:r>
            <a:r>
              <a:rPr lang="id-ID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Integral </a:t>
            </a:r>
            <a:r>
              <a:rPr lang="en-US" dirty="0" err="1" smtClean="0"/>
              <a:t>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Integral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Teorema </a:t>
                </a:r>
                <a:r>
                  <a:rPr lang="en-US" dirty="0" err="1" smtClean="0"/>
                  <a:t>Dasar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Kalkulus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kontinu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], </a:t>
                </a:r>
                <a:r>
                  <a:rPr lang="en-US" dirty="0" err="1" smtClean="0"/>
                  <a:t>maka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Catatan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US" dirty="0" err="1" smtClean="0"/>
                  <a:t>Teorema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mengaitkan</a:t>
                </a:r>
                <a:r>
                  <a:rPr lang="en-US" dirty="0" smtClean="0"/>
                  <a:t> integral </a:t>
                </a:r>
                <a:r>
                  <a:rPr lang="en-US" dirty="0" err="1" smtClean="0"/>
                  <a:t>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tentu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integral </a:t>
                </a:r>
                <a:r>
                  <a:rPr lang="en-US" dirty="0" err="1" smtClean="0"/>
                  <a:t>tentu</a:t>
                </a:r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err="1" smtClean="0"/>
                  <a:t>Notasi</a:t>
                </a:r>
                <a:r>
                  <a:rPr lang="en-US" dirty="0" smtClean="0"/>
                  <a:t> F(x)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biasa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menyatakan</a:t>
                </a:r>
                <a:r>
                  <a:rPr lang="en-US" dirty="0" smtClean="0"/>
                  <a:t> F(b) – F (a).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7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Buktikan </a:t>
                </a:r>
                <a:r>
                  <a:rPr lang="en-US" dirty="0" err="1" smtClean="0"/>
                  <a:t>bahwa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 smtClean="0"/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kontinu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anti </a:t>
                </a:r>
                <a:r>
                  <a:rPr lang="en-US" dirty="0" err="1" smtClean="0"/>
                  <a:t>turunan</a:t>
                </a:r>
                <a:r>
                  <a:rPr lang="en-US" dirty="0" smtClean="0"/>
                  <a:t>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/3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[0,1]</a:t>
                </a:r>
              </a:p>
              <a:p>
                <a:pPr marL="0" indent="0">
                  <a:buNone/>
                </a:pPr>
                <a:r>
                  <a:rPr lang="en-US" dirty="0" smtClean="0"/>
                  <a:t>Jawab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dx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- 0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dirty="0"/>
                  <a:t>dx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Teorema B ( </a:t>
                </a:r>
                <a:r>
                  <a:rPr lang="en-US" dirty="0" err="1" smtClean="0"/>
                  <a:t>Kelinearan</a:t>
                </a:r>
                <a:r>
                  <a:rPr lang="en-US" dirty="0" smtClean="0"/>
                  <a:t> Integral </a:t>
                </a:r>
                <a:r>
                  <a:rPr lang="en-US" dirty="0" err="1" smtClean="0"/>
                  <a:t>Tentu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Andaikan</a:t>
                </a:r>
                <a:r>
                  <a:rPr lang="en-US" dirty="0" smtClean="0"/>
                  <a:t> f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terintegralkan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[</a:t>
                </a:r>
                <a:r>
                  <a:rPr lang="en-US" dirty="0" err="1" smtClean="0"/>
                  <a:t>a,b</a:t>
                </a:r>
                <a:r>
                  <a:rPr lang="en-US" dirty="0" smtClean="0"/>
                  <a:t>]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k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f + g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terintegralkan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:</a:t>
                </a: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514350" indent="-514350">
                  <a:buAutoNum type="arabi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3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kelinearan</a:t>
            </a:r>
            <a:r>
              <a:rPr lang="en-US" dirty="0" smtClean="0"/>
              <a:t> integral </a:t>
            </a:r>
            <a:r>
              <a:rPr lang="en-US" dirty="0" err="1" smtClean="0"/>
              <a:t>tentu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n-US" dirty="0"/>
                      <m:t> 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2.Hitunglah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( 5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 +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 ;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( 5</m:t>
                        </m:r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dirty="0" smtClean="0"/>
                          <m:t> +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= 5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x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dx</m:t>
                        </m:r>
                        <m:r>
                          <m:rPr>
                            <m:nor/>
                          </m:rPr>
                          <a:rPr lang="en-US" dirty="0" smtClean="0"/>
                          <m:t> +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nary>
                              <m:naryPr>
                                <m:limLoc m:val="undOv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m:rPr>
                                <m:nor/>
                              </m:rPr>
                              <a:rPr lang="en-US" dirty="0" smtClean="0"/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/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= 5[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+ 2[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5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) + 2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) =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5(3/2) + 2(7/3)=15/2 + 14/3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^2 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dx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</m:e>
                        </m:nary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/>
                  <a:t> 8/3 + 2/3(2)^3/2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Teorema 3 (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Metode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subtitusi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Contoh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+x)1/2 ( 2x+1) dx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Misalkan</a:t>
                </a:r>
                <a:r>
                  <a:rPr lang="en-US" dirty="0" smtClean="0"/>
                  <a:t> : u = x^2 + x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du/dx = 2x + 1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du = 2x + 1 dx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+x)1/2 ( 2x+1) dx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lang="en-US" dirty="0" smtClean="0"/>
                  <a:t>^3/2 = 2/3 u^3/2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3/2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3/2</m:t>
                    </m:r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3/2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1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!!!!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=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 = </a:t>
                </a:r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ad>
                          <m:ra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rad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1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Pertemuan 14</vt:lpstr>
      <vt:lpstr>Integral Tentu</vt:lpstr>
      <vt:lpstr>Contoh</vt:lpstr>
      <vt:lpstr>PowerPoint Presentation</vt:lpstr>
      <vt:lpstr>Contoh  dengan menggunakan kelinearan integral tentu</vt:lpstr>
      <vt:lpstr>PowerPoint Presentation</vt:lpstr>
      <vt:lpstr>Latihan!!!!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14</dc:title>
  <dc:creator>acer</dc:creator>
  <cp:lastModifiedBy>acer</cp:lastModifiedBy>
  <cp:revision>5</cp:revision>
  <dcterms:created xsi:type="dcterms:W3CDTF">2024-01-24T00:00:27Z</dcterms:created>
  <dcterms:modified xsi:type="dcterms:W3CDTF">2025-02-04T03:23:15Z</dcterms:modified>
</cp:coreProperties>
</file>