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8" r:id="rId6"/>
    <p:sldId id="263" r:id="rId7"/>
    <p:sldId id="281" r:id="rId8"/>
    <p:sldId id="282" r:id="rId9"/>
    <p:sldId id="279" r:id="rId10"/>
    <p:sldId id="280" r:id="rId11"/>
    <p:sldId id="264" r:id="rId12"/>
    <p:sldId id="265" r:id="rId13"/>
    <p:sldId id="266" r:id="rId14"/>
    <p:sldId id="267" r:id="rId15"/>
    <p:sldId id="269" r:id="rId16"/>
    <p:sldId id="271" r:id="rId17"/>
    <p:sldId id="273" r:id="rId18"/>
    <p:sldId id="28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0-24T01:42:2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15448 8614 757 0,'0'-10'51'0,"-15"0"43"0,15 1 14 0,-10 2 22 0,10-2-33 15,0 3-39-15,0 0-3 0,0 3-30 0,0 2-1 16,0-3 7-16,0 2 15 0,0-1 33 0,0 2 12 16,0-1 23-16,10 2 11 0,-10-2-4 15,6 1 16-15,-6 1-26 0,0-1-18 0,0 1 22 16,0-1-19-16,0 1 6 0,0-1-17 0,0 0-38 16,0 1-26-16,0 0-1 0,0 0 5 0,0 0 19 15,0 0 19-15,0 0-3 0,0 10 8 0,12-1-21 16,-12 1 0-16,10 1 7 0,-10-3-4 0,11 3 3 15,-11-3 5-15,9 2-17 0,-9 0-15 0,0-2 11 16,0 1-18-16,0 2-6 0,0-2 6 0,-15 1-19 16,2 1-10-16,-6 1-16 0,3 0-66 0,-6-2-74 15,-1 3-76 1,-1-1-61-16,2-1-37 0,1-1-16 0,7-3-43 0,1 1-62 0,2-6 2 0</inkml:trace>
  <inkml:trace contextRef="#ctx0" brushRef="#br0" timeOffset="521.9562">16171 8136 972 0,'11'0'35'0,"-2"0"30"16,-1 0 46-16,2 0 16 0,-5 13-8 0,6-13 18 16,-3 8-18-16,0-8 13 0,1 7 7 0,-3-1-11 15,-1 2-14-15,-2-2-4 0,-3 2-13 0,0-1 0 16,0 0 1-16,0 0-13 0,0-1-20 0,-11 4-25 16,-3-2-19-16,1 2-15 0,-1 0 13 0,-2 1-19 15,-4 3 4 1,1 1-1-16,-7-1-10 0,1 1 14 0,-2 1-5 0,2-1 7 0,0 2-2 0,2-2-19 15,0 2 15-15,2-1-6 0,4-3-1 0,1-1 15 16,3 1-18-16,1-2 5 0,2-3 7 0,2 1-15 16,3 2 17-16,2-3-14 0,-1 3 5 0,1-3 9 15,1 5-9-15,2-1 4 0,0-2 0 0,0 1 1 16,0-2-6-16,0-1 10 16,0 0 0-16,12-1-7 0,0-2 2 0,-1-2 5 0,6-3-2 0,5 0 27 15,2 0 19-15,3 0 19 0,6 0 19 0,6 0 3 31,1-11 3-31,5 11-1 0,0-8-29 0,0 8-19 16,-1-8-2-16,-3 2-27 0,-3 6 7 0,0-5-4 16,-11 5-12-16,0 0 2 0,-7 0-10 0,-3 0 2 15,-2 0-2-15,-4 0 5 0,0 0-2 16,-3 0 4-16,-2 0-7 0,-1 0-47 0,1 0-80 0,-3 0-96 16,0 0-86-16,-3 0-67 0,0 0-30 0,0 0-40 15,0 0-74-15,-13 0 28 0</inkml:trace>
  <inkml:trace contextRef="#ctx0" brushRef="#br0" timeOffset="852.7636">15972 8707 1024 0,'-10'-6'34'0,"2"6"58"16,2 0 22-16,0 0 12 0,0 0-11 0,2 0-21 16,4 0 30-16,0 0 22 0,0 0 43 0,0 0 13 15,14 11 3-15,2-2-6 0,3 0-16 0,5-2-15 16,3 0-21-16,0-1-3 0,9-6-48 0,-1 6-14 16,1-2-13-16,-3-1-23 0,1 2 14 0,-6 1-41 15,1-2-19-15,-6-1-10 0,-2 2 3 16,-1 0 10-16,-1-1 9 0,-4 0-4 0,0 0-6 0,0 0 10 15,-1 1-4-15,-1 1-1 0,-1-2-12 0,2 0 0 16,-1 1-30-16,0-1-43 0,-2-1-41 16,0 0-68-16,0-3-27 0,-3 0-21 0,-2 0-42 15,-1 0-33-15,-2 0-45 0,-3 0-59 0,0 0-54 16,0 0 40-16</inkml:trace>
  <inkml:trace contextRef="#ctx0" brushRef="#br0" timeOffset="1339.5418">17366 8609 1409 0,'10'-3'75'0,"-4"1"67"0,-6-1 48 0,0 2 44 16,0 0-59-16,0 1-53 0,0 0-44 0,0 0-12 16,0 0 0-16,0 0 12 0,-11 0 19 0,11 12-4 15,0-1 10-15,-8-2-8 0,8 2-18 16,0 1-28-16,0-2-16 0,0 2-5 0,0 0-11 0,0 1 2 15,-8-1-12-15,8 3-21 0,-7-3 18 0,0-1-18 16,-1 4-59-16,2-3-76 0,-7 1-98 0,4-1-97 16,1-2-41-16,-6-1-72 0,-1 3-98 15,1-3 100-15</inkml:trace>
  <inkml:trace contextRef="#ctx0" brushRef="#br0" timeOffset="2143.8305">17978 8186 1176 0,'-11'-7'66'15,"0"2"60"-15,1-5 42 0,0 5 37 0,0 0-46 16,2 1-52-16,2 1-38 0,-2 0-43 0,5 3-14 16,1 0-8-16,1 0 20 0,1 0 27 0,0 0 1 15,0 12 28-15,0-12-28 0,0 10-15 0,0-2-4 16,12-1-29-16,-2 0 7 0,-10 2-4 0,9-2-1 16,-1-1 3-16,3 3 0 0,-3 2-7 0,3 0-2 15,0 1-2-15,2 1 2 0,2 0 0 0,2-2 6 16,1 0-6-16,2 2-2 0,2-1 9 0,0-2-7 15,0-1 4-15,0 0 0 0,2-3 1 0,-1 2-5 16,1-4 8-16,-3 3-3 0,-1-2 4 0,-4-2-5 16,1-2 5-16,-4 0 2 0,0 1-9 0,-5-2 14 15,1 0-9 1,0 0 4-16,-4 0 11 0,0 0 3 0,2 0-3 0,-3 0 14 0,2 0-11 0,-3 0 0 16,-1 0-5-16,1 0-8 0,1 0 10 0,-3 0 15 15,2 10 14-15,1-10 16 0,-3 8 9 0,2 1-6 16,-1-3 3-16,-2 0-7 0,0 1-1 0,0 2-17 15,0 1-10-15,-21 2 1 0,1 2-22 0,-5 3 10 16,-7-1-3-16,-3 4-24 16,-5-2 15-16,-5 3-18 0,-1-1 13 0,-2-1-13 0,2-1 8 0,4 0-10 15,2-5-7-15,5 0 14 0,5-2-21 0,7-1-27 16,4-3-73-16,5-1-83 0,4-2-78 0,3 1-43 16,3-4-11-16,-1 0-2 0,5-1-31 0,0 0-9 15,0 0-48-15</inkml:trace>
  <inkml:trace contextRef="#ctx0" brushRef="#br0" timeOffset="2476.0387">18612 8554 1160 0,'8'-1'72'16,"-3"1"70"-16,0 0 60 0,-2 0 40 0,-2 0-4 16,-1 0-25-16,0 0-6 0,0 0 15 0,0 0-3 15,0 9 16-15,0-9-9 0,0 10-23 0,-12-2-14 16,-4 0-38-16,1 3-29 0,-5 2-33 0,-5 3-32 15,-5 1-18-15,-3 3-20 0,-4 2 20 0,-1 2-29 16,-3 0-2-16,-2 0-15 0,-4-1-61 0,4 2-66 16,-3-2-47-16,1-2-54 0,-1-4-59 0,2 0-50 15,2-3-113-15,4-1-107 0,1-1-139 0,4-2 104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0-24T01:54:02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16698 9572 823 0,'0'0'24'0,"0"0"19"15,0 0 24-15,4 0 14 0,-4 0-19 0,0 0-17 16,0 0-1-16,2 0-1 0,2 0 27 0,-4 0 4 16,2 0 22-16,0 0 18 0,-1 0-7 15,-1 0 17-15,3 0-11 0,-3 0-2 0,0 0-5 16,0 0-17-16,0 0-27 0,0 0-18 0,0 0-21 16,0 0-9-16,0 0-14 0,0 0 2 15,0 0-4-15,0 0 2 0,0 0 4 0,0 0-6 0,0 0-2 16,0 0 6-16,0 0-7 0,0 0 3 0,0 0 4 15,0 0-2-15,0 0 3 0,0 0 8 0,0 0-33 16,0 0-58-16,0 0-65 0,0 0-101 0,0 0-61 16,0 0-57-16,12 0-68 0,-4 0 72 0</inkml:trace>
  <inkml:trace contextRef="#ctx0" brushRef="#br0" timeOffset="316.0693">16631 9832 845 0,'0'0'24'0,"0"0"32"0,0 0 34 16,0 0 47-16,0 0-10 0,0 0-14 0,0 0-27 15,0 0-37-15,0 0-1 0,0 0-22 0,0 0-10 16,0 0-10-16,11 0-12 0,-11 0 8 0,9 0-2 16,-9 0-6-16,12 0-6 0,-4 0-34 0,3 0-41 15,-7 0-47-15,3 0-76 0,-4 0-66 16,2 0-41-16</inkml:trace>
  <inkml:trace contextRef="#ctx0" brushRef="#br0" timeOffset="976.1">16773 9572 787 0,'0'-1'20'0,"0"1"45"16,0-2 36-16,0 2 31 0,0 0 3 15,0 0-37-15,0 0-25 0,0 0-16 0,0 0 6 16,0 0-9-16,-10 0-6 15,10 0-13-15,-7 0-33 0,7 0 8 0,0 0-4 0,0 0 0 0,0 0 2 16,0 0-8-16,0 0 2 0,0 0-10 0,0 0 30 16,0 0 9-16,0 0-5 0,0 0 7 0,0 0-29 15,0 0-13-15,0 0 13 0,0 0 1 0,0 0-5 16,0 0-6-16,0 0-2 0,0 0-5 0,0 0 13 16,0 0 10-1,0 0-8-15,0 0 11 0,0 0-17 16,0 0 14-16,0 0 5 0,0 0-1 0,0 0 0 15,0 0-14-15,0 0 8 0,0 0-26 0,0 0-43 16,0 0-56-16,0 0-113 0,0 0-76 0,0 0-96 16</inkml:trace>
  <inkml:trace contextRef="#ctx0" brushRef="#br0" timeOffset="1464.3296">16596 9825 787 0,'0'-3'9'0,"0"-1"16"0,0 0 33 16,0 2 18-16,0-4 3 0,0 1-13 0,0 1-29 16,0 1-20-16,0 2-7 0,0-1-10 0,0 1 2 15,0 1 13-15,0 0 16 0,0 0 31 0,12 0 6 16,-12 0-1-16,0 0-20 0,0 0-20 0,0 0-17 16,0 7-4-16,0-7 4 0,0 9-2 0,0-3 18 15,0 0-22-15,0-6 14 0,0 7-8 0,0-1-2 16,0 1 10-16,0-3-10 0,0 0 4 0,0 3-18 15,0-3 4-15,0 2-6 0,0-1 2 0,0-1 6 16,0-2-4-16,0 0 10 0,0-2 0 0,0 0 2 16,0 0 4-16,0 0-14 0,0 0-4 0,0 0-2 15,0 0 8-15,12 0-4 0,-12-8 12 16,11 8 8-16,0-6 4 0,-11 6 10 0,13 0-3 16,-5-7-13-16,-2 7-10 0,-6 0-6 0,9 0-4 15,-5 0 2-15,-4 0 0 0,0 0 8 0,0 0-4 16,0 0-18-16,0 0-34 0,0 0-36 0,0 0-54 15,0 0-47-15,0 0-34 0,0 0-34 0,0 0-31 16</inkml:trace>
  <inkml:trace contextRef="#ctx0" brushRef="#br0" timeOffset="4181.9657">16840 9493 867 0,'5'-5'16'0,"1"2"31"0,-1-2 28 15,2-1 39-15,0-1 7 0,-2 1-18 0,-4 1-18 16,2 0-10-16,-1-3 5 0,1 1 3 0,-1 1 6 15,1 2-13-15,-3 2-10 0,0 0-4 0,0 1 3 16,0-1 4-16,0 1 4 0,0 1-7 0,0-2-13 16,0-1-16-16,0 0-11 0,0 1-4 0,0 0 2 15,0 0-5-15,-10 1 3 0,10-1-6 0,0 1 26 16,0 0 24-16,0-2-3 0,0 1 45 0,0-2-13 16,0 1 13-16,0-3 20 0,0 1 3 0,0-2-19 15,0 2-26-15,0 1-41 0,0 1-37 16,0 1-3-16,0-2-22 0,0 4 17 0,0 0-17 15,-9 0 12-15,9 0 7 0,0 0 1 0,0 0 11 16,-11 0-19-16,11 0 10 0,0 0 64 0,0 0-5 16,0 11 2-16,0-2 3 0,0-2-65 0,0 1 11 15,0-1-7-15,0 3 40 0,0-1 7 0,0 1 6 16,0-1 12-16,0 1-55 0,0-2-24 0,0 0 1 16,0 0 18-16,0-2 26 0,0 1 20 0,-10-3-20 15,10-1-6-15,-9-1-14 0,9-1-22 0,-7 1 21 16,7-2-12-16,-9 0-12 0,9 0 1 0,-3 0 5 15,3 0-21-15,-5 0 32 0,4 0-4 0,-3 0 6 16,3-10-13-16,-1 1-13 0,0 1 11 0,2-1-27 16,-3 1 34-16,2-2-31 0,1-1 16 0,-5 2 23 15,5-1-18-15,-1 0 34 0,-2 2-27 0,1 2-23 16,2 2-10-16,0 0-101 0,0 1-74 0,0 0-115 16,0 3-85-16,0 0-4 0,0 0-48 0,0 0 2 15,0 10-47-15,0 0 1 0</inkml:trace>
  <inkml:trace contextRef="#ctx0" brushRef="#br0" timeOffset="4766.0722">16838 9378 979 0,'5'-2'22'0,"-2"-2"31"0,2 0 31 16,0-3 36-16,2 1-26 0,-2 0-8 0,3 0 10 15,0-2 5-15,-1 4 47 0,0 2 24 16,0 2-7-16,-3 0 15 0,-2 0-8 0,0 0 9 15,-2 0 4-15,0 0-24 0,1 0 9 0,-1 0-35 16,0 0-17-16,0 0-14 0,0 0-50 0,0 0-25 16,0 0-24-16,0 0-10 0,0 0-13 0,0 0 26 15,0 0 14-15,0 0-9 0,0 11 82 0,0-2-13 16,0 3-1-16,0 1 5 0,0 1-51 0,0 3-1 16,0 0 18-16,0 4-3 0,0-5-18 0,0 1 8 15,-9-2-23-15,9-2 18 0,0 1-13 0,-12 0-3 16,3 0 11-16,3 3-13 0,-1 4 3 0,-1 2-6 15,1 5-5-15,0 3-8 0,1 2 10 0,-4-2 4 16,4 2-11-16,0 0-1 0,1-3-10 0,2 0 3 16,0-2 13-16,-1-1-8 0,3-1 16 0,1-1-19 15,0 1-5-15,0-1 14 0,0-1-4 0,0 2 9 16,0-2-11-16,0 1-11 0,0-2 6 0,-14-1 8 16,14 1-17-16,-10 0 17 0,10-2-1 0,-9-4-15 15,9-1 21-15,-9 1-8 0,9-6 0 0,0 0 0 16,0-3 8-16,0-2-5 0,0-1-3 0,0-2 13 15,0-2-7-15,0 1 2 0,0-2-8 0,0 0-11 16,0 0-5-16,0 0-50 0,0 0-69 0,10 0-70 16,-2 0-103-16,-3 0-63 0,2-11-49 0,-3 11-55 15,-4-10-43-15,6 10-62 0,-3-10 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3-10-24T02:44:47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4575 12350 655 0,'5'-9'25'0,"-2"3"23"0,5-1 18 0,-1 1 28 16,3 0-4-16,0-1-6 0,1-1 21 0,1-2 3 15,3 2-7-15,0 0 27 0,0-2 3 16,2 1-5-16,-1 0 38 0,-2 3 2 0,-6 4-6 16,0-2 29-16,-1 2-44 0,-3 0-32 15,-4 0 0 1,0 1-49-16,0-1 7 0,0 0 8 0,0-1-18 15,0 0 40-15,0 1 4 0,0 2-2 0,0 0-6 16,0 0-26-16,-12 0-12 0,-1 0-17 0,-1 0 5 16,-4 15-20-16,-4 0-10 0,-3-3 1 0,-2 5-16 15,-1-1 3-15,-4 3-2 0,-1 2-8 0,1-2 10 16,2 2-5-16,0-1-8 0,3-1 18 0,5 0-17 16,0-1-16-16,3-3-6 0,3-1-60 0,2-3-38 15,3-1-30-15,1-2-52 0,-1-1-31 0,3-3-43 16,2 0-55-16,1-4-20 0,0 0-35 0,-2 0-28 15,4 0-10-15,-1 0 91 0</inkml:trace>
  <inkml:trace contextRef="#ctx0" brushRef="#br0" timeOffset="219.723">4324 12257 1062 0,'11'-21'21'16,"-3"3"42"-16,0 3 39 0,1 3 19 0,-3 4 0 0,1 3-13 15,-2 2-18-15,-2 0 19 0,3 3 10 0,0 0 7 16,-3 0 5-16,2 0-29 0,0 11-26 15,0-11-20-15,1 10-12 0,-1-1 22 0,1-9 17 16,2 10-16-16,3-3-7 0,2 2-17 0,-2 0-16 16,1 4 16-16,1-1-4 0,0 5-14 0,1 3 5 15,-1 2-21-15,-4 3-6 0,2 1 11 0,-1 2-14 16,-1-1 2-16,-1 0 0 0,0 0-59 0,0 0-56 16,1-4-59-16,1-3-101 0,0-5-42 0,0-1-51 15,0-3-106-15,3-3 7 0</inkml:trace>
  <inkml:trace contextRef="#ctx0" brushRef="#br0" timeOffset="486.9385">5096 12347 1656 0,'4'0'32'0,"1"0"25"16,1 0 29-16,-1 0 9 0,0 0-26 0,1 0-13 16,0 0-22-16,-1 0 2 0,3 0-5 0,0 0-9 15,1 0-7-15,2 0-13 0,2 0 5 0,1 0-3 16,-1 0 4-16,4 0 5 0,-2 0 0 0,0 0-2 16,0 0-56-16,2 0-64 0,-3 0-97 0,0 0-93 15,-4 0-62-15,1 0-59 0,-2 0 60 0</inkml:trace>
  <inkml:trace contextRef="#ctx0" brushRef="#br0" timeOffset="675.5968">5217 12446 1993 0,'-3'4'29'0,"0"-1"43"0,3 0 31 0,-2 1 6 16,2 0-23-16,0-4-51 0,0 0-29 0,0 0-8 15,0 0-2-15,0 0 41 0,10 0 30 0,-10 0 8 16,12 11 1-16,-2-11-27 0,-2 10-35 0,1-1-5 15,-1-9 2-15,3 8-13 0,2-1 9 0,-2-7-3 16,5 5-4-16,-2-5 5 0,0 0-77 16,0 0-77-16,2 0-93 0,0-11-96 0,-3 2-57 0,3-2-65 15,-5 3 5-15</inkml:trace>
  <inkml:trace contextRef="#ctx0" brushRef="#br0" timeOffset="1193.5678">5823 12222 1575 0,'0'-6'73'16,"0"4"67"-16,0 0 58 0,-10-1 51 0,10 3-31 15,-9-1-46-15,9-2-17 0,0 2-32 0,0 0-33 16,0 0-19-16,0-1-45 0,0 2-17 0,0-2-6 15,0 2-15-15,0 0 10 0,0 0-1 0,0 0-4 16,14 0 21-16,-6 0-7 0,4 0 3 0,0 0 6 16,2 0-9-16,3 0-2 0,2 0 7 0,0 0 0 15,0 0 6-15,0 0 32 0,0 0-2 0,-2 0 5 16,-2 0-5-16,-4 0-10 0,-2 0 1 16,-4 0 15-16,0 0 14 0,-5 0-16 0,0 0-11 0,0 11-18 15,0 2-20-15,0 0 2 0,-19 2-2 16,6 0 1-16,0 0-4 0,-1 1-5 0,3-2 10 15,0 1-12-15,3-3-1 0,0-1 16 0,8-1-8 16,0-2 2-16,0 1 10 0,0-3 1 0,0 2 25 16,0-1 37-16,0-1-4 0,0 0 0 0,0 1 1 15,0 1-15-15,0-1 15 0,10 0 4 0,1 2-18 16,-2-1-5-16,1-1 16 0,4 0 6 16,-1 0 9-16,2-4 8 0,1 4-4 0,0-2-5 15,-2 0 6-15,0 0 10 0,-4 3-17 0,-2 0-3 16,-2 4-16-16,-6 1-28 0,0 3-6 0,0 2-26 15,-14 1 3-15,-2 1-3 0,2 1-12 0,-5-1 18 16,0 0-58-16,-1-4-93 16,-1-1-91-16,2-2-130 0,0-3-102 0,0-2-97 0,3-4-111 0,-4-1-131 15,-3-3-20-15</inkml:trace>
  <inkml:trace contextRef="#ctx0" brushRef="#br0" timeOffset="6102.8355">6789 12214 875 0,'0'-6'50'0,"0"-4"23"0,0 3 37 0,0-1 28 16,0 1-37-16,0-1-2 0,0 0 3 0,0 1-8 16,11 0-1-16,-11 0-2 0,9 2-29 0,-2 0-14 15,-7 1-6-15,7 4-19 0,-7 0 4 0,7 0-4 16,-4 0 2-16,0 0 24 0,0 0 7 0,-3 0 10 16,4 12 7-16,-1-2-16 0,0 2-18 0,-1 1-2 15,2 4-10-15,-4 2-1 0,3 2 5 16,-3 3-12-16,0 1-1 0,0 1-4 0,0 3-8 15,0 0-3-15,0 0 6 0,0 2-5 0,0-1-6 0,0 0 13 16,-14-3-13-16,14 0-1 0,0-2 6 16,0-2-3-16,0-4 6 0,0-4 1 0,0-1 1 0,0-2-1 15,0-4 0-15,11-2 0 0,-11-2 12 16,14-4-4-16,-1 0 12 0,-2 0 7 0,0 0 0 16,0-10 12-16,0-3-12 0,2-1 3 0,1-3-5 15,-1-2-14-15,2-4-4 0,0-2 2 0,-3 0-11 16,1 0 4-16,0 0 5 0,1 2-16 0,-1 0 6 15,4 0-1-15,-1 4-6 0,1 0 8 0,4 5-5 16,-2 0-2-16,1-1 4 0,2 5-4 0,-2 1-1 16,0-1 6-16,-4 3-6 0,1 0 8 0,-1 0 2 15,0 3-5-15,-5 0-7 16,1-1-43-16,-4 4-59 0,-1 1-96 0,-4 0-94 0,-1 0-69 0,-2 0-85 16,0 0-77-16,-15 0 75 0</inkml:trace>
  <inkml:trace contextRef="#ctx0" brushRef="#br0" timeOffset="6416.8038">7781 12303 612 0,'13'0'3'0,"-5"0"17"0,0 0 31 0,-5 0 41 16,2 0 23-16,-3 0 11 0,-1 0 9 0,-1 0-8 15,0 0-4-15,0 7-5 0,0-7-18 0,0 8-20 16,0 1-25-16,0 1-21 0,-13 1-13 0,-1 5-19 16,1 1 0-16,-2 4 0 0,-1 2-4 0,-4 1-2 15,-2 2 10-15,-1-1-2 16,1 2-6-16,0-1 8 0,-2-2-4 0,3-1 0 0,1-2-16 0,3-3-61 15,3-4-35-15,-2-3-63 0,1 1-37 0,1-4-15 16,3-2-54-16,0-3-9 0</inkml:trace>
  <inkml:trace contextRef="#ctx0" brushRef="#br0" timeOffset="6635.9762">7496 12429 860 0,'7'-13'28'0,"0"3"22"16,-4 0 25-16,2 1 2 0,-5 3-22 0,3 0-19 15,0 1-26-15,0-1 17 0,-1 4 35 0,2-2 14 16,4 1 44-16,2 2 12 0,4 1-17 0,-1 0 10 16,2 0-5-16,1 0 0 0,2 0-12 0,-2 14-16 15,2-3-43 1,-3 0-23-16,2 0-10 0,-1-1-10 0,1 2 7 0,-1 2-6 0,0 0-5 0,0 1 3 16,0 4 1-16,-2 1-8 0,3 2-11 0,-2-2-58 15,0 2-66-15,0-4-62 0,0-1-54 0,-2 0-15 16,1-5-42-16,-1-1-40 0,1-5 15 0</inkml:trace>
  <inkml:trace contextRef="#ctx0" brushRef="#br0" timeOffset="6855.5231">8190 12533 1070 0,'1'-2'-2'31,"2"0"22"-31,-1 0 24 0,1 1 41 0,0 1 19 0,5-2-12 0,3-1 1 0,4 1-22 0,2-1-6 16,5 1 7-16,-1 0-29 0,4 2-19 0,3-3-2 15,-1 3-24-15,-2-1 11 0,-4-2 3 0,1 2-16 16,0 0-8-16,-4 1-69 0,-6-1-84 16,-2 1-67-16,-2 0-73 0,-2 0-33 0,-3 0 42 15</inkml:trace>
  <inkml:trace contextRef="#ctx0" brushRef="#br0" timeOffset="7028.2749">8318 12628 1017 0,'-7'0'20'0,"7"0"32"0,0 0 65 15,0 0 27-15,0 0 21 0,0 0-1 0,15 0-34 16,-3 0-2-16,1 0-11 0,1 0-7 0,0 0-20 16,2 0-15-16,-3 0-23 0,1 0-22 0,2 0-10 15,1 0-11-15,-1 0-2 0,4 0-1 0,1 0-3 16,3-12-27-16,1 12-73 0,4-8-71 0,-1 1-68 15,0 0-50-15,-4 7-13 0,-1-7-34 0,-1 3-31 16,-8 4 64-16</inkml:trace>
  <inkml:trace contextRef="#ctx0" brushRef="#br0" timeOffset="7436.5531">8944 12541 867 0,'-5'0'56'0,"2"0"17"0,1 0 47 0,2 0 33 0,0 0-40 15,0 0 35-15,0 0-3 0,0 0 6 16,14 0 28-16,-6 0-17 0,2 0-40 0,-2 0-25 15,1 0-39-15,1 0-27 0,-2 0-5 0,1 0-4 16,5 0-9-16,-2 0-6 0,3 0 6 0,1 0-15 16,3-10 9-16,1 10-3 0,0 0-61 0,3-6-72 15,-1 6-90-15,2-9-96 0,-5 9-47 0,0 0-45 16,-3-7-17-16</inkml:trace>
  <inkml:trace contextRef="#ctx0" brushRef="#br0" timeOffset="8142.4067">9744 12350 605 0,'2'0'3'0,"0"9"21"0,0-9 15 0,1 9 16 16,-1-1 13-16,-1-3-6 0,-1 3 5 0,2-1 2 16,0-2 5-16,-2 2 8 0,0 0 8 0,0-1 5 15,0 0-13-15,-12 0-10 0,12-2-4 0,-17 0-8 16,2 2 7-16,0-1-2 0,4-1-33 0,-3-2-9 16,1-1-1-16,2-1-11 0,0 0 9 0,1 0 13 15,-2 0-16-15,2-12 2 0,2 2 10 0,-1-2-21 16,3-2 5-16,1 0-1 0,0-2-10 0,4-1 11 15,1 1 8-15,0 0-7 0,0 0-5 0,0 2 1 16,14 1-8-16,3 4 17 0,-4 1 13 0,3 2 2 16,-2 2 4-16,3 2 7 0,-2 0 0 15,0 2-4-15,1 0 14 0,0 0-7 0,0 0 7 16,0 0 18-16,-2 0-13 0,3 0-5 0,-2 0-8 16,0 0-20-16,-3 0-4 0,0 0-1 0,-1 0-3 15,-3 0 10-15,-3 0 13 0,1 0-3 0,-3 14 7 16,-3-2-12-16,3 0-15 0,-1 0 2 0,1 1-7 15,-3 3-10-15,0 1 13 0,0 3-10 0,0-3-3 16,0 3 6-16,0 2-13 0,0-3 6 0,0 1 1 16,-14 2-1-16,1-2 8 0,0-1-3 0,-2 1-8 15,0-1 9-15,-5 0-9 0,-2-1 0 0,1 0 9 16,-4-1-9-16,1-2 3 0,2 0 6 16,0-4-7-16,0 0 3 0,3-4 9 0,5-2-16 0,1 1 4 15,2-4-4-15,3 0-10 0,3-2 9 16,2 0-6-16,3 0 5 0,0 0 6 0,0 0-2 15,0-10-7-15,0 10 9 0,0-11-9 0,13 11 3 16,-2-7 15-16,1 7-11 0,-2-7 0 0,0 1-2 16,4 6 0-16,-1-6 4 0,2 1 7 0,3 3-2 15,1 0 5-15,-1-1 14 0,3-1-2 0,0 2 18 16,1-1-1-16,-3 1-17 0,4 1 9 0,-5 0-16 16,-1 1-7-16,2 0 5 0,0 0-13 0,-3 0-4 15,-2 0 4-15,2 0 0 0,-2 0-36 0,0 0-46 16,1 0-83-16,-1 0-120 0,0 0-90 0,-1 0-92 15,-2 0-97-15,0-11-6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9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0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3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0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1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3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5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6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1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3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6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6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CE7CF1-5A22-4597-84EE-5BA1746BF7A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7976B2-FBFA-4C90-A6E2-3CB3014A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Kalkulus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Ipa</a:t>
            </a:r>
            <a:r>
              <a:rPr lang="en-US" dirty="0" smtClean="0"/>
              <a:t> </a:t>
            </a:r>
            <a:r>
              <a:rPr lang="en-US" dirty="0" err="1" smtClean="0"/>
              <a:t>Nafia</a:t>
            </a:r>
            <a:r>
              <a:rPr lang="en-US" dirty="0" smtClean="0"/>
              <a:t> </a:t>
            </a:r>
            <a:r>
              <a:rPr lang="en-US" dirty="0" err="1" smtClean="0"/>
              <a:t>Assagaf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Garis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Real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x &lt; y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x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y 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					x						y</a:t>
            </a:r>
            <a:endParaRPr lang="en-US" b="1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58787" y="4423132"/>
            <a:ext cx="5212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59877" y="4310061"/>
            <a:ext cx="12879" cy="22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913810" y="4302860"/>
            <a:ext cx="12879" cy="22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Estimasi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Dalam </a:t>
                </a:r>
                <a:r>
                  <a:rPr lang="en-US" dirty="0" err="1" smtClean="0"/>
                  <a:t>perhitungan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estimasi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sering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dilakukan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contoh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3,14</m:t>
                        </m:r>
                      </m:e>
                    </m:nary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1,4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70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60161"/>
            <a:ext cx="9601196" cy="898184"/>
          </a:xfrm>
        </p:spPr>
        <p:txBody>
          <a:bodyPr/>
          <a:lstStyle/>
          <a:p>
            <a:r>
              <a:rPr lang="en-US" dirty="0" err="1" smtClean="0"/>
              <a:t>Logika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706926"/>
                <a:ext cx="9601196" cy="46668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beragumentasi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sering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kalimat</a:t>
                </a:r>
                <a:r>
                  <a:rPr lang="en-US" dirty="0" smtClean="0"/>
                  <a:t> “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……,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……”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Ingat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Tabel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Kebenaran</a:t>
                </a:r>
                <a:r>
                  <a:rPr lang="en-US" dirty="0" smtClean="0"/>
                  <a:t> “ 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Q ” ( </a:t>
                </a:r>
                <a:r>
                  <a:rPr lang="en-US" dirty="0" err="1" smtClean="0"/>
                  <a:t>baca</a:t>
                </a:r>
                <a:r>
                  <a:rPr lang="en-US" dirty="0" smtClean="0"/>
                  <a:t>: “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P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Q” 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706926"/>
                <a:ext cx="9601196" cy="4666828"/>
              </a:xfrm>
              <a:blipFill rotWithShape="0">
                <a:blip r:embed="rId2"/>
                <a:stretch>
                  <a:fillRect l="-1017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138904" y="4040340"/>
              <a:ext cx="3406140" cy="1903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4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14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602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06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oMath>
                          </a14:m>
                          <a:r>
                            <a:rPr lang="en-US" dirty="0" smtClean="0"/>
                            <a:t> Q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6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6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6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06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138904" y="4040340"/>
              <a:ext cx="3406140" cy="1903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440"/>
                    <a:gridCol w="1211459"/>
                    <a:gridCol w="960241"/>
                  </a:tblGrid>
                  <a:tr h="3806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5063" t="-7937" r="-2532" b="-419048"/>
                          </a:stretch>
                        </a:blipFill>
                      </a:tcPr>
                    </a:tc>
                  </a:tr>
                  <a:tr h="3806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06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06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06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71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romanUcPeriod"/>
                </a:pPr>
                <a:r>
                  <a:rPr lang="en-US" dirty="0" smtClean="0"/>
                  <a:t>Sederhanakan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dibawah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!</a:t>
                </a:r>
              </a:p>
              <a:p>
                <a:pPr marL="457200" indent="-457200">
                  <a:buAutoNum type="alphaLcPeriod"/>
                </a:pPr>
                <a:r>
                  <a:rPr lang="en-US" dirty="0" smtClean="0"/>
                  <a:t>4 – 2(8 -11) + 6			</a:t>
                </a:r>
              </a:p>
              <a:p>
                <a:pPr marL="457200" indent="-457200">
                  <a:buAutoNum type="alphaLcPeriod"/>
                </a:pPr>
                <a:r>
                  <a:rPr lang="en-US" dirty="0" smtClean="0"/>
                  <a:t>3[2-4(7-12)]</a:t>
                </a:r>
              </a:p>
              <a:p>
                <a:pPr marL="457200" indent="-457200">
                  <a:buAutoNum type="alphaLcPeriod"/>
                </a:pPr>
                <a:r>
                  <a:rPr lang="en-US" dirty="0" smtClean="0"/>
                  <a:t>5/7 – 1/3</a:t>
                </a:r>
              </a:p>
              <a:p>
                <a:pPr marL="457200" indent="-457200">
                  <a:buAutoNum type="alphaLcPeriod"/>
                </a:pPr>
                <a:r>
                  <a:rPr lang="en-US" dirty="0" smtClean="0"/>
                  <a:t>(3x-4)(x + 1)</a:t>
                </a: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4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Pertaksamaan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Kalimat</a:t>
            </a:r>
            <a:r>
              <a:rPr lang="en-US" dirty="0" smtClean="0"/>
              <a:t> ¼ &lt; ½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err="1" smtClean="0"/>
              <a:t>ketaksamaan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benar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Kalimat</a:t>
            </a:r>
            <a:r>
              <a:rPr lang="en-US" dirty="0" smtClean="0"/>
              <a:t> 1/x &lt; ½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err="1" smtClean="0"/>
              <a:t>pertaksamaan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ketaksamaan</a:t>
            </a:r>
            <a:r>
              <a:rPr lang="en-US" dirty="0" smtClean="0"/>
              <a:t> yang </a:t>
            </a:r>
            <a:r>
              <a:rPr lang="en-US" dirty="0" err="1" smtClean="0"/>
              <a:t>kebenarannya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“</a:t>
            </a:r>
            <a:r>
              <a:rPr lang="en-US" dirty="0" err="1" smtClean="0"/>
              <a:t>terbuka</a:t>
            </a:r>
            <a:r>
              <a:rPr lang="en-US" dirty="0" smtClean="0"/>
              <a:t>”: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;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yang </a:t>
            </a:r>
            <a:r>
              <a:rPr lang="en-US" dirty="0" err="1" smtClean="0"/>
              <a:t>dipilih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err="1" smtClean="0"/>
              <a:t>Menyelesaikan</a:t>
            </a:r>
            <a:r>
              <a:rPr lang="en-US" i="1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pertaksamaan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x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yang “</a:t>
            </a:r>
            <a:r>
              <a:rPr lang="en-US" dirty="0" err="1" smtClean="0"/>
              <a:t>memenuhi</a:t>
            </a:r>
            <a:r>
              <a:rPr lang="en-US" dirty="0" smtClean="0"/>
              <a:t>” </a:t>
            </a:r>
            <a:r>
              <a:rPr lang="en-US" dirty="0" err="1" smtClean="0"/>
              <a:t>pertaksamaan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interval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interval – interval.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750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Selang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56672"/>
              </p:ext>
            </p:extLst>
          </p:nvPr>
        </p:nvGraphicFramePr>
        <p:xfrm>
          <a:off x="3216412" y="2556932"/>
          <a:ext cx="4443344" cy="402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Penulisan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Interval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Penulisan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Himpunan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8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(a, b)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{x  a &lt; x &lt; b}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R="50800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[a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, b]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{x  a ≤ x ≤ b}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R="508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[a, b)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{x  a ≤ x &lt; b}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R="508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(a, b]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{x  a &lt; x ≤ b}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(−∞, b)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{x 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&lt; b}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(−∞, b]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{x 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≤ b}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R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(a, ∞)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{x 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&gt; a}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R="508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[a, ∞)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{x 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≥ a}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R="508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(−∞, ∞)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020375" y="5157788"/>
            <a:ext cx="76332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47802" y="11345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Pertaksamaan dan Nilai Mutlak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78" y="3073134"/>
            <a:ext cx="3409119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/>
          <p:cNvSpPr/>
          <p:nvPr/>
        </p:nvSpPr>
        <p:spPr>
          <a:xfrm rot="2991643">
            <a:off x="9859616" y="3264345"/>
            <a:ext cx="437322" cy="556591"/>
          </a:xfrm>
          <a:prstGeom prst="arc">
            <a:avLst>
              <a:gd name="adj1" fmla="val 1451564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3415366">
            <a:off x="9745118" y="3147171"/>
            <a:ext cx="437322" cy="556591"/>
          </a:xfrm>
          <a:prstGeom prst="arc">
            <a:avLst>
              <a:gd name="adj1" fmla="val 1451564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157596" y="3711667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0" algn="ctr">
              <a:spcAft>
                <a:spcPts val="0"/>
              </a:spcAft>
            </a:pPr>
            <a:r>
              <a:rPr lang="en-US" dirty="0"/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64796" y="4361398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0" algn="ctr">
              <a:spcAft>
                <a:spcPts val="0"/>
              </a:spcAft>
            </a:pPr>
            <a:r>
              <a:rPr lang="en-US" dirty="0"/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5036" y="3711667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5036" y="408905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54570" y="3426266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66480" y="3826154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93733" y="4129353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66480" y="5881433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684535" y="5521063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35038" y="34883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61590" y="38796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40294" y="41293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Arc 20"/>
          <p:cNvSpPr/>
          <p:nvPr/>
        </p:nvSpPr>
        <p:spPr>
          <a:xfrm rot="4037861">
            <a:off x="9916377" y="4038569"/>
            <a:ext cx="437322" cy="556591"/>
          </a:xfrm>
          <a:prstGeom prst="arc">
            <a:avLst>
              <a:gd name="adj1" fmla="val 14515647"/>
              <a:gd name="adj2" fmla="val 190133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5172406">
            <a:off x="9792301" y="4320781"/>
            <a:ext cx="437322" cy="556591"/>
          </a:xfrm>
          <a:prstGeom prst="arc">
            <a:avLst>
              <a:gd name="adj1" fmla="val 14515647"/>
              <a:gd name="adj2" fmla="val 19457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26722" y="4452314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74477" y="45300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174477" y="48993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Arc 26"/>
          <p:cNvSpPr/>
          <p:nvPr/>
        </p:nvSpPr>
        <p:spPr>
          <a:xfrm rot="4037861">
            <a:off x="9831352" y="4750363"/>
            <a:ext cx="437322" cy="556591"/>
          </a:xfrm>
          <a:prstGeom prst="arc">
            <a:avLst>
              <a:gd name="adj1" fmla="val 14515647"/>
              <a:gd name="adj2" fmla="val 190133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034390" y="51940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Arc 30"/>
          <p:cNvSpPr/>
          <p:nvPr/>
        </p:nvSpPr>
        <p:spPr>
          <a:xfrm rot="15172406">
            <a:off x="9904680" y="5333975"/>
            <a:ext cx="437322" cy="556591"/>
          </a:xfrm>
          <a:prstGeom prst="arc">
            <a:avLst>
              <a:gd name="adj1" fmla="val 14515647"/>
              <a:gd name="adj2" fmla="val 19457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174032" y="5073160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0" algn="ctr">
              <a:spcAft>
                <a:spcPts val="0"/>
              </a:spcAft>
            </a:pPr>
            <a:r>
              <a:rPr lang="en-US" dirty="0"/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Rectangle 1023"/>
          <p:cNvSpPr/>
          <p:nvPr/>
        </p:nvSpPr>
        <p:spPr>
          <a:xfrm>
            <a:off x="9654570" y="5722703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5974560" y="3358440"/>
              <a:ext cx="114840" cy="3574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9880" y="3349800"/>
                <a:ext cx="12924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9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405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Pertaksamaan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smtClean="0"/>
              <a:t>1: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59021"/>
              </p:ext>
            </p:extLst>
          </p:nvPr>
        </p:nvGraphicFramePr>
        <p:xfrm>
          <a:off x="1404601" y="3650940"/>
          <a:ext cx="6928030" cy="682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2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45">
                <a:tc>
                  <a:txBody>
                    <a:bodyPr/>
                    <a:lstStyle/>
                    <a:p>
                      <a:pPr algn="l">
                        <a:lnSpc>
                          <a:spcPct val="112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Tentukan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himpunan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penyelesaian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pertidaksamaan</a:t>
                      </a:r>
                      <a:r>
                        <a:rPr lang="en-US" sz="2000" dirty="0">
                          <a:effectLst/>
                        </a:rPr>
                        <a:t> 2x – 7 &lt; 4x – 2. </a:t>
                      </a:r>
                      <a:r>
                        <a:rPr lang="en-US" sz="2000" dirty="0" err="1">
                          <a:effectLst/>
                        </a:rPr>
                        <a:t>Penyelesaian</a:t>
                      </a:r>
                      <a:r>
                        <a:rPr lang="en-US" sz="2000" dirty="0">
                          <a:effectLst/>
                        </a:rPr>
                        <a:t>: </a:t>
                      </a:r>
                      <a:r>
                        <a:rPr lang="en-US" sz="2000" dirty="0" smtClean="0">
                          <a:effectLst/>
                        </a:rPr>
                        <a:t>       2x </a:t>
                      </a:r>
                      <a:r>
                        <a:rPr lang="en-US" sz="2000" dirty="0">
                          <a:effectLst/>
                        </a:rPr>
                        <a:t>– 7 &lt; 4x – 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51312"/>
              </p:ext>
            </p:extLst>
          </p:nvPr>
        </p:nvGraphicFramePr>
        <p:xfrm>
          <a:off x="2895799" y="4402741"/>
          <a:ext cx="2809541" cy="4000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0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⇔ 2x &lt; 4x + 5 ⇔ –2x &lt; 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20522"/>
              </p:ext>
            </p:extLst>
          </p:nvPr>
        </p:nvGraphicFramePr>
        <p:xfrm>
          <a:off x="4494726" y="4842456"/>
          <a:ext cx="2189408" cy="6697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8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9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⇔x </a:t>
                      </a:r>
                      <a:r>
                        <a:rPr lang="en-US" sz="2000" dirty="0">
                          <a:effectLst/>
                        </a:rPr>
                        <a:t>&gt; </a:t>
                      </a:r>
                      <a:r>
                        <a:rPr lang="en-US" sz="2000" dirty="0" smtClean="0">
                          <a:effectLst/>
                        </a:rPr>
                        <a:t>−5/2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01536"/>
              </p:ext>
            </p:extLst>
          </p:nvPr>
        </p:nvGraphicFramePr>
        <p:xfrm>
          <a:off x="2791060" y="5266268"/>
          <a:ext cx="4188473" cy="30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88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Hp</a:t>
                      </a:r>
                      <a:r>
                        <a:rPr lang="en-US" sz="2000" dirty="0">
                          <a:effectLst/>
                        </a:rPr>
                        <a:t>: interval ( − </a:t>
                      </a:r>
                      <a:r>
                        <a:rPr lang="en-US" sz="2000" baseline="30000" dirty="0">
                          <a:effectLst/>
                        </a:rPr>
                        <a:t>5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 , ∞) = {x </a:t>
                      </a:r>
                      <a:r>
                        <a:rPr lang="en-US" sz="2000" dirty="0" smtClean="0">
                          <a:effectLst/>
                        </a:rPr>
                        <a:t>: </a:t>
                      </a:r>
                      <a:r>
                        <a:rPr lang="en-US" sz="2000" dirty="0">
                          <a:effectLst/>
                        </a:rPr>
                        <a:t>x &gt; − </a:t>
                      </a:r>
                      <a:r>
                        <a:rPr lang="en-US" sz="2000" baseline="30000" dirty="0">
                          <a:effectLst/>
                        </a:rPr>
                        <a:t>5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 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4172756" y="5819990"/>
            <a:ext cx="12879" cy="22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81941" y="6046130"/>
            <a:ext cx="2952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03287" y="5953399"/>
            <a:ext cx="29527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7880" y="5819989"/>
            <a:ext cx="5212080" cy="470014"/>
            <a:chOff x="3167880" y="5819989"/>
            <a:chExt cx="5212080" cy="47001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167880" y="5933061"/>
              <a:ext cx="5212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546243" y="5819989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16699" y="5862987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203065" y="5819989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399547" y="6028393"/>
              <a:ext cx="295274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-2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99094" y="6004215"/>
              <a:ext cx="25039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255614" y="571487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7804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Contoh 2.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-5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2x + 6 &lt; 4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Penyelesaian</a:t>
                </a:r>
                <a:r>
                  <a:rPr lang="en-US" dirty="0" smtClean="0"/>
                  <a:t>: </a:t>
                </a:r>
                <a:r>
                  <a:rPr lang="en-US" dirty="0"/>
                  <a:t>-5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2x + 6 &lt; 4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 -11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2x       &lt; -2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-11/2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x       &lt; -1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Penyelesaian</a:t>
                </a:r>
                <a:r>
                  <a:rPr lang="en-US" dirty="0" smtClean="0"/>
                  <a:t>: [ -11/2, -1) = {x: -11/2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x </a:t>
                </a:r>
                <a:r>
                  <a:rPr lang="en-US" dirty="0" smtClean="0"/>
                  <a:t>&lt; </a:t>
                </a:r>
                <a:r>
                  <a:rPr lang="en-US" dirty="0"/>
                  <a:t>-</a:t>
                </a:r>
                <a:r>
                  <a:rPr lang="en-US" dirty="0" smtClean="0"/>
                  <a:t>1}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678483" y="5325393"/>
            <a:ext cx="5212080" cy="537691"/>
            <a:chOff x="3167880" y="5775063"/>
            <a:chExt cx="5212080" cy="5376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67880" y="5933061"/>
              <a:ext cx="5212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546243" y="5819989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816699" y="5862987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203065" y="5819989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399547" y="6028393"/>
              <a:ext cx="295274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-3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76653" y="6004215"/>
              <a:ext cx="295274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316305" y="5802252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995274" y="5842736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412459" y="5775063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141029" y="6014205"/>
              <a:ext cx="295274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-4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5181" y="6051144"/>
              <a:ext cx="295274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-5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7810" y="6002727"/>
              <a:ext cx="295274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-2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571" y="6018484"/>
              <a:ext cx="25039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3735655" y="5775803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551423" y="6022371"/>
              <a:ext cx="295274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-6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5615677" y="5775802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78834" y="6018103"/>
              <a:ext cx="25039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03528" y="5314530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30285" y="5280986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6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274" y="0"/>
            <a:ext cx="9601196" cy="1303867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3322" y="1373941"/>
                <a:ext cx="9601196" cy="4916062"/>
              </a:xfrm>
            </p:spPr>
            <p:txBody>
              <a:bodyPr/>
              <a:lstStyle/>
              <a:p>
                <a:r>
                  <a:rPr lang="en-US" dirty="0" smtClean="0"/>
                  <a:t>Contoh 3.</a:t>
                </a:r>
              </a:p>
              <a:p>
                <a:r>
                  <a:rPr lang="en-US" dirty="0" err="1" smtClean="0"/>
                  <a:t>Selesaikan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pertidaksamaan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kuadrat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&lt;6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&lt;6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&lt;6</m:t>
                    </m:r>
                  </m:oMath>
                </a14:m>
                <a:r>
                  <a:rPr lang="en-US" dirty="0" smtClean="0"/>
                  <a:t> – 6    (</a:t>
                </a:r>
                <a:r>
                  <a:rPr lang="en-US" dirty="0" err="1" smtClean="0"/>
                  <a:t>tambahkan</a:t>
                </a:r>
                <a:r>
                  <a:rPr lang="en-US" dirty="0" smtClean="0"/>
                  <a:t> -6)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	(  </a:t>
                </a:r>
                <a:r>
                  <a:rPr lang="en-US" dirty="0" err="1" smtClean="0"/>
                  <a:t>faktorkan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Himpunan </a:t>
                </a:r>
                <a:r>
                  <a:rPr lang="en-US" dirty="0" err="1"/>
                  <a:t>Penyelesaian</a:t>
                </a:r>
                <a:r>
                  <a:rPr lang="en-US" dirty="0"/>
                  <a:t>: </a:t>
                </a:r>
                <a:r>
                  <a:rPr lang="en-US" dirty="0" smtClean="0"/>
                  <a:t>( -2, 3) </a:t>
                </a:r>
                <a:r>
                  <a:rPr lang="en-US" dirty="0"/>
                  <a:t>= {x: </a:t>
                </a:r>
                <a:r>
                  <a:rPr lang="en-US" dirty="0" smtClean="0"/>
                  <a:t>-2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x &lt; 3}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3322" y="1373941"/>
                <a:ext cx="9601196" cy="4916062"/>
              </a:xfrm>
              <a:blipFill rotWithShape="0">
                <a:blip r:embed="rId2"/>
                <a:stretch>
                  <a:fillRect l="-1143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892872" y="5218602"/>
            <a:ext cx="5212080" cy="522468"/>
            <a:chOff x="3167880" y="5785272"/>
            <a:chExt cx="5212080" cy="5224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167880" y="5933061"/>
              <a:ext cx="5212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546243" y="5819989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816699" y="5862987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203065" y="5819989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399547" y="6028393"/>
              <a:ext cx="295274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-2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99094" y="6004215"/>
              <a:ext cx="25039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5465793" y="5802252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723371" y="5785272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980548" y="5846007"/>
              <a:ext cx="12879" cy="226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855353" y="6046130"/>
              <a:ext cx="250390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173390" y="522939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91780" y="5136146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/>
              <p14:cNvContentPartPr/>
              <p14:nvPr/>
            </p14:nvContentPartPr>
            <p14:xfrm>
              <a:off x="1531440" y="4365000"/>
              <a:ext cx="2086560" cy="223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8560" y="4358520"/>
                <a:ext cx="2093400" cy="2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5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Pertaksamaan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400" dirty="0" smtClean="0"/>
                  <a:t>Nilai </a:t>
                </a:r>
                <a:r>
                  <a:rPr lang="en-US" sz="7400" dirty="0" err="1" smtClean="0"/>
                  <a:t>Mutlak</a:t>
                </a:r>
                <a:r>
                  <a:rPr lang="en-US" sz="7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7400" dirty="0" err="1" smtClean="0"/>
                  <a:t>Nilai</a:t>
                </a:r>
                <a:r>
                  <a:rPr lang="en-US" sz="7400" dirty="0" smtClean="0"/>
                  <a:t> </a:t>
                </a:r>
                <a:r>
                  <a:rPr lang="en-US" sz="7400" dirty="0" err="1" smtClean="0"/>
                  <a:t>Mutlak</a:t>
                </a:r>
                <a:r>
                  <a:rPr lang="en-US" sz="7400" dirty="0" smtClean="0"/>
                  <a:t> |x| </a:t>
                </a:r>
                <a:r>
                  <a:rPr lang="en-US" sz="7400" dirty="0" err="1" smtClean="0"/>
                  <a:t>menyatakan</a:t>
                </a:r>
                <a:r>
                  <a:rPr lang="en-US" sz="7400" dirty="0" smtClean="0"/>
                  <a:t> “</a:t>
                </a:r>
                <a:r>
                  <a:rPr lang="en-US" sz="7400" dirty="0" err="1" smtClean="0"/>
                  <a:t>jarak</a:t>
                </a:r>
                <a:r>
                  <a:rPr lang="en-US" sz="7400" dirty="0" smtClean="0"/>
                  <a:t>”</a:t>
                </a:r>
              </a:p>
              <a:p>
                <a:pPr marL="0" indent="0">
                  <a:buNone/>
                </a:pPr>
                <a:r>
                  <a:rPr lang="en-US" sz="7400" dirty="0" err="1" smtClean="0"/>
                  <a:t>dari</a:t>
                </a:r>
                <a:r>
                  <a:rPr lang="en-US" sz="7400" dirty="0" smtClean="0"/>
                  <a:t> 0 </a:t>
                </a:r>
                <a:r>
                  <a:rPr lang="en-US" sz="7400" dirty="0" err="1" smtClean="0"/>
                  <a:t>ke</a:t>
                </a:r>
                <a:r>
                  <a:rPr lang="en-US" sz="7400" dirty="0" smtClean="0"/>
                  <a:t> x </a:t>
                </a:r>
                <a:r>
                  <a:rPr lang="en-US" sz="7400" dirty="0" err="1" smtClean="0"/>
                  <a:t>pada</a:t>
                </a:r>
                <a:r>
                  <a:rPr lang="en-US" sz="7400" dirty="0" smtClean="0"/>
                  <a:t> </a:t>
                </a:r>
                <a:r>
                  <a:rPr lang="en-US" sz="7400" dirty="0" err="1" smtClean="0"/>
                  <a:t>garis</a:t>
                </a:r>
                <a:r>
                  <a:rPr lang="en-US" sz="7400" dirty="0" smtClean="0"/>
                  <a:t> </a:t>
                </a:r>
                <a:r>
                  <a:rPr lang="en-US" sz="7400" dirty="0" err="1" smtClean="0"/>
                  <a:t>bilangan</a:t>
                </a:r>
                <a:r>
                  <a:rPr lang="en-US" sz="7400" dirty="0" smtClean="0"/>
                  <a:t> real</a:t>
                </a:r>
              </a:p>
              <a:p>
                <a:pPr marL="0" indent="0">
                  <a:buNone/>
                </a:pPr>
                <a:r>
                  <a:rPr lang="en-US" sz="7400" dirty="0" smtClean="0"/>
                  <a:t>|x|: = x, </a:t>
                </a:r>
                <a:r>
                  <a:rPr lang="en-US" sz="7400" dirty="0" err="1" smtClean="0"/>
                  <a:t>jika</a:t>
                </a:r>
                <a:r>
                  <a:rPr lang="en-US" sz="7400" dirty="0" smtClean="0"/>
                  <a:t> x  </a:t>
                </a:r>
                <a14:m>
                  <m:oMath xmlns:m="http://schemas.openxmlformats.org/officeDocument/2006/math">
                    <m:r>
                      <a:rPr lang="en-US" sz="7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7400" dirty="0" smtClean="0"/>
                  <a:t> 0		</a:t>
                </a:r>
                <a:r>
                  <a:rPr lang="en-US" sz="7400" dirty="0" err="1" smtClean="0"/>
                  <a:t>Sifat</a:t>
                </a:r>
                <a:r>
                  <a:rPr lang="en-US" sz="7400" dirty="0" smtClean="0"/>
                  <a:t>: |</a:t>
                </a:r>
                <a:r>
                  <a:rPr lang="en-US" sz="7400" dirty="0" err="1" smtClean="0"/>
                  <a:t>a.b</a:t>
                </a:r>
                <a:r>
                  <a:rPr lang="en-US" sz="7400" dirty="0" smtClean="0"/>
                  <a:t>| = |a|.|b|          </a:t>
                </a:r>
                <a:r>
                  <a:rPr lang="en-US" sz="7400" dirty="0" err="1" smtClean="0"/>
                  <a:t>Teorema</a:t>
                </a:r>
                <a:r>
                  <a:rPr lang="en-US" sz="7400" dirty="0" smtClean="0"/>
                  <a:t> 1: </a:t>
                </a:r>
                <a:r>
                  <a:rPr lang="en-US" sz="7400" dirty="0"/>
                  <a:t>|x| &lt; a </a:t>
                </a:r>
                <a14:m>
                  <m:oMath xmlns:m="http://schemas.openxmlformats.org/officeDocument/2006/math">
                    <m:r>
                      <a:rPr lang="en-US" sz="7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7400" dirty="0"/>
                  <a:t> -a &lt;</a:t>
                </a:r>
                <a:r>
                  <a:rPr lang="en-US" sz="7400" dirty="0" smtClean="0"/>
                  <a:t>x&lt;a</a:t>
                </a:r>
              </a:p>
              <a:p>
                <a:pPr marL="0" indent="0">
                  <a:buNone/>
                </a:pPr>
                <a:r>
                  <a:rPr lang="en-US" sz="7400" dirty="0"/>
                  <a:t>	</a:t>
                </a:r>
                <a:r>
                  <a:rPr lang="en-US" sz="7400" dirty="0" smtClean="0"/>
                  <a:t>: = 0, </a:t>
                </a:r>
                <a:r>
                  <a:rPr lang="en-US" sz="7400" dirty="0" err="1" smtClean="0"/>
                  <a:t>jika</a:t>
                </a:r>
                <a:r>
                  <a:rPr lang="en-US" sz="7400" dirty="0" smtClean="0"/>
                  <a:t> x = 0			 |</a:t>
                </a:r>
                <a:r>
                  <a:rPr lang="en-US" sz="7400" dirty="0" err="1" smtClean="0"/>
                  <a:t>a+b</a:t>
                </a:r>
                <a:r>
                  <a:rPr lang="en-US" sz="7400" dirty="0" smtClean="0"/>
                  <a:t>|= |a| + |b|                   : |x| &gt; a </a:t>
                </a:r>
                <a14:m>
                  <m:oMath xmlns:m="http://schemas.openxmlformats.org/officeDocument/2006/math">
                    <m:r>
                      <a:rPr lang="en-US" sz="7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7400" dirty="0"/>
                  <a:t> x</a:t>
                </a:r>
                <a:r>
                  <a:rPr lang="en-US" sz="7400" dirty="0" smtClean="0"/>
                  <a:t> &lt; -a </a:t>
                </a:r>
                <a:r>
                  <a:rPr lang="en-US" sz="7400" dirty="0" err="1" smtClean="0"/>
                  <a:t>atau</a:t>
                </a:r>
                <a:r>
                  <a:rPr lang="en-US" sz="7400" dirty="0" smtClean="0"/>
                  <a:t> x &gt;a</a:t>
                </a:r>
              </a:p>
              <a:p>
                <a:pPr marL="0" indent="0">
                  <a:buNone/>
                </a:pPr>
                <a:r>
                  <a:rPr lang="en-US" sz="7400" dirty="0"/>
                  <a:t>	</a:t>
                </a:r>
                <a:r>
                  <a:rPr lang="en-US" sz="7400" dirty="0" smtClean="0"/>
                  <a:t>: = -x, </a:t>
                </a:r>
                <a:r>
                  <a:rPr lang="en-US" sz="7400" dirty="0" err="1" smtClean="0"/>
                  <a:t>jika</a:t>
                </a:r>
                <a:r>
                  <a:rPr lang="en-US" sz="7400" dirty="0" smtClean="0"/>
                  <a:t> x &lt; 0 			 |a –b| </a:t>
                </a:r>
                <a:r>
                  <a:rPr lang="en-US" sz="7400" dirty="0"/>
                  <a:t> </a:t>
                </a:r>
                <a14:m>
                  <m:oMath xmlns:m="http://schemas.openxmlformats.org/officeDocument/2006/math">
                    <m:r>
                      <a:rPr lang="en-US" sz="7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7400" dirty="0" smtClean="0"/>
                  <a:t> |a|- |b|</a:t>
                </a:r>
              </a:p>
              <a:p>
                <a:pPr marL="0" indent="0">
                  <a:buNone/>
                </a:pPr>
                <a:r>
                  <a:rPr lang="en-US" sz="7400" dirty="0"/>
                  <a:t>	</a:t>
                </a:r>
                <a:r>
                  <a:rPr lang="en-US" sz="7400" dirty="0" smtClean="0"/>
                  <a:t>					</a:t>
                </a:r>
                <a:r>
                  <a:rPr lang="en-US" sz="7400" dirty="0"/>
                  <a:t> </a:t>
                </a:r>
                <a:r>
                  <a:rPr lang="en-US" sz="7400" dirty="0" smtClean="0"/>
                  <a:t>       |a/b| = |a|/|b|</a:t>
                </a:r>
              </a:p>
              <a:p>
                <a:pPr marL="0" indent="0">
                  <a:buNone/>
                </a:pPr>
                <a:r>
                  <a:rPr lang="en-US" sz="7400" dirty="0"/>
                  <a:t>	</a:t>
                </a:r>
                <a:r>
                  <a:rPr lang="en-US" sz="7400" dirty="0" smtClean="0"/>
                  <a:t>						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7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7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7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7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7400" dirty="0" smtClean="0"/>
                  <a:t>	   </a:t>
                </a:r>
              </a:p>
              <a:p>
                <a:pPr marL="0" indent="0">
                  <a:buNone/>
                </a:pPr>
                <a:r>
                  <a:rPr lang="en-US" sz="7400" dirty="0"/>
                  <a:t>	</a:t>
                </a:r>
                <a:r>
                  <a:rPr lang="en-US" sz="7400" dirty="0" smtClean="0"/>
                  <a:t>				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				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4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PERTEMUAN 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id-ID" dirty="0">
                <a:solidFill>
                  <a:srgbClr val="FF0000"/>
                </a:solidFill>
              </a:rPr>
              <a:t/>
            </a:r>
            <a:br>
              <a:rPr lang="id-ID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7737" y="3439067"/>
            <a:ext cx="5719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BILANGAN REAL</a:t>
            </a:r>
          </a:p>
        </p:txBody>
      </p:sp>
    </p:spTree>
    <p:extLst>
      <p:ext uri="{BB962C8B-B14F-4D97-AF65-F5344CB8AC3E}">
        <p14:creationId xmlns:p14="http://schemas.microsoft.com/office/powerpoint/2010/main" val="40427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err="1" smtClean="0"/>
                  <a:t>Contoh</a:t>
                </a:r>
                <a:r>
                  <a:rPr lang="en-US" dirty="0" smtClean="0"/>
                  <a:t> 3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penyelesaian</a:t>
                </a:r>
                <a:r>
                  <a:rPr lang="en-US" dirty="0" smtClean="0"/>
                  <a:t> |x|&lt; 3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Penyelesaiaan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x yang </a:t>
                </a:r>
                <a:r>
                  <a:rPr lang="en-US" dirty="0" err="1" smtClean="0"/>
                  <a:t>memenuhi</a:t>
                </a:r>
                <a:r>
                  <a:rPr lang="en-US" dirty="0" smtClean="0"/>
                  <a:t> -3&lt;x&lt; 3, </a:t>
                </a:r>
                <a:r>
                  <a:rPr lang="en-US" dirty="0" err="1" smtClean="0"/>
                  <a:t>gambarkan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penyelesaian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garis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Contoh</a:t>
                </a:r>
                <a:r>
                  <a:rPr lang="en-US" dirty="0" smtClean="0"/>
                  <a:t> 4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Selesaikan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pertaksamaan</a:t>
                </a:r>
                <a:r>
                  <a:rPr lang="en-US" dirty="0" smtClean="0"/>
                  <a:t> |x-2|&lt;</a:t>
                </a:r>
                <a:r>
                  <a:rPr lang="en-US" dirty="0"/>
                  <a:t>3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Penyelesaian</a:t>
                </a:r>
                <a:r>
                  <a:rPr lang="en-US" dirty="0" smtClean="0"/>
                  <a:t>: </a:t>
                </a:r>
                <a:r>
                  <a:rPr lang="en-US" dirty="0"/>
                  <a:t>|</a:t>
                </a:r>
                <a:r>
                  <a:rPr lang="en-US" dirty="0" smtClean="0"/>
                  <a:t>x-2|&lt;</a:t>
                </a:r>
                <a:r>
                  <a:rPr lang="en-US" dirty="0"/>
                  <a:t>3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 -3 &lt; x -2 &lt;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-3 +</a:t>
                </a:r>
                <a:r>
                  <a:rPr lang="en-US" dirty="0" smtClean="0"/>
                  <a:t>2 &lt;x &lt; 3+2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-1&lt; x&lt;5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Jadi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penyelesaian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x yang </a:t>
                </a:r>
                <a:r>
                  <a:rPr lang="en-US" dirty="0" err="1" smtClean="0"/>
                  <a:t>memenuhi</a:t>
                </a:r>
                <a:r>
                  <a:rPr lang="en-US" dirty="0" smtClean="0"/>
                  <a:t> -1&lt; x&lt; 5. </a:t>
                </a:r>
                <a:r>
                  <a:rPr lang="en-US" dirty="0" err="1" smtClean="0"/>
                  <a:t>gambarkan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garis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penyelesaian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pertidaksamaan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9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Contoh 5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Selesaikan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pertaksamaan</a:t>
                </a:r>
                <a:r>
                  <a:rPr lang="en-US" dirty="0" smtClean="0"/>
                  <a:t> |3x-5|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Penyelesaian</a:t>
                </a:r>
                <a:r>
                  <a:rPr lang="en-US" dirty="0" smtClean="0"/>
                  <a:t>: 3x-5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-1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3x-5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  3x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4     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3x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6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   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4/3  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x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2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penyelesaiannya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gabungan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dua</a:t>
                </a:r>
                <a:r>
                  <a:rPr lang="en-US" dirty="0" smtClean="0"/>
                  <a:t> interval; </a:t>
                </a:r>
                <a:r>
                  <a:rPr lang="en-US" dirty="0" err="1" smtClean="0"/>
                  <a:t>yaitu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]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[2,∞)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6" t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9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smtClean="0"/>
              <a:t>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30672"/>
            <a:ext cx="9601196" cy="1303867"/>
          </a:xfrm>
        </p:spPr>
        <p:txBody>
          <a:bodyPr/>
          <a:lstStyle/>
          <a:p>
            <a:r>
              <a:rPr lang="en-US" dirty="0" smtClean="0"/>
              <a:t>BILANGAN 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34538"/>
            <a:ext cx="9601196" cy="3886201"/>
          </a:xfrm>
        </p:spPr>
        <p:txBody>
          <a:bodyPr>
            <a:normAutofit/>
          </a:bodyPr>
          <a:lstStyle/>
          <a:p>
            <a:r>
              <a:rPr lang="en-US" dirty="0" smtClean="0"/>
              <a:t>Bilangan </a:t>
            </a:r>
            <a:r>
              <a:rPr lang="en-US" b="1" dirty="0" smtClean="0"/>
              <a:t>real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b="1" dirty="0" smtClean="0"/>
              <a:t>decimal.</a:t>
            </a:r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: </a:t>
            </a:r>
            <a:r>
              <a:rPr lang="en-US" dirty="0" smtClean="0"/>
              <a:t>2,487177…. </a:t>
            </a:r>
            <a:r>
              <a:rPr lang="en-US" dirty="0" err="1" smtClean="0"/>
              <a:t>Atau</a:t>
            </a:r>
            <a:r>
              <a:rPr lang="en-US" dirty="0" smtClean="0"/>
              <a:t> 3,25678.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1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Bilangan</a:t>
            </a:r>
            <a:r>
              <a:rPr lang="en-US" dirty="0" smtClean="0"/>
              <a:t> 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b="1" dirty="0" smtClean="0"/>
              <a:t>real {R}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b="1" dirty="0" err="1" smtClean="0"/>
              <a:t>rasional</a:t>
            </a:r>
            <a:r>
              <a:rPr lang="en-US" b="1" dirty="0" smtClean="0"/>
              <a:t> (Q), </a:t>
            </a:r>
            <a:r>
              <a:rPr lang="en-US" dirty="0" smtClean="0"/>
              <a:t>yang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b="1" dirty="0" err="1" smtClean="0"/>
              <a:t>himpunan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bulat</a:t>
            </a:r>
            <a:r>
              <a:rPr lang="en-US" b="1" dirty="0" smtClean="0"/>
              <a:t> (Z).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Z = </a:t>
            </a:r>
            <a:r>
              <a:rPr lang="en-US" dirty="0" smtClean="0"/>
              <a:t>{ ……, -3, -2, -1, 0, 1, 2, 3, …..}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b="1" dirty="0" err="1" smtClean="0"/>
              <a:t>himpunan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asli</a:t>
            </a:r>
            <a:r>
              <a:rPr lang="en-US" b="1" dirty="0" smtClean="0"/>
              <a:t> (N)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N = </a:t>
            </a:r>
            <a:r>
              <a:rPr lang="en-US" dirty="0" smtClean="0"/>
              <a:t>{ 1, 2, 3, …..}</a:t>
            </a:r>
          </a:p>
          <a:p>
            <a:pPr marL="0" indent="0">
              <a:buNone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dresimal</a:t>
            </a:r>
            <a:r>
              <a:rPr lang="en-US" dirty="0"/>
              <a:t> yang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b="1" dirty="0" err="1"/>
              <a:t>rasional</a:t>
            </a:r>
            <a:r>
              <a:rPr lang="en-US" b="1" dirty="0"/>
              <a:t>,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0,5 = ½</a:t>
            </a:r>
          </a:p>
          <a:p>
            <a:pPr marL="0" indent="0">
              <a:buNone/>
            </a:pPr>
            <a:r>
              <a:rPr lang="en-US" dirty="0"/>
              <a:t>			0,33333…….= 1/3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3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30672"/>
            <a:ext cx="9601196" cy="1303867"/>
          </a:xfrm>
        </p:spPr>
        <p:txBody>
          <a:bodyPr/>
          <a:lstStyle/>
          <a:p>
            <a:r>
              <a:rPr lang="en-US" dirty="0" smtClean="0"/>
              <a:t>BILANGAN REAL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034538"/>
                <a:ext cx="9601196" cy="38862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	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Bentuk</a:t>
                </a:r>
                <a:r>
                  <a:rPr lang="en-US" dirty="0" smtClean="0"/>
                  <a:t> decimal yang </a:t>
                </a:r>
                <a:r>
                  <a:rPr lang="en-US" dirty="0" err="1" smtClean="0"/>
                  <a:t>tak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berhenti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berulang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menyatakan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irasional</a:t>
                </a:r>
                <a:r>
                  <a:rPr lang="en-US" b="1" dirty="0" smtClean="0"/>
                  <a:t>, </a:t>
                </a:r>
                <a:r>
                  <a:rPr lang="en-US" dirty="0" err="1" smtClean="0"/>
                  <a:t>misalnya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= 1,4142135623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= 3,1415926535</a:t>
                </a:r>
              </a:p>
              <a:p>
                <a:pPr marL="0" indent="0">
                  <a:buNone/>
                </a:pPr>
                <a:r>
                  <a:rPr lang="en-US" dirty="0"/>
                  <a:t>Dalam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b="1" dirty="0"/>
                  <a:t>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Z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Q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R</a:t>
                </a:r>
              </a:p>
              <a:p>
                <a:pPr marL="0" indent="0">
                  <a:buNone/>
                </a:pPr>
                <a:r>
                  <a:rPr lang="en-US" dirty="0" err="1"/>
                  <a:t>Selanjutnya</a:t>
                </a:r>
                <a:r>
                  <a:rPr lang="en-US" dirty="0"/>
                  <a:t>, </a:t>
                </a:r>
                <a:r>
                  <a:rPr lang="en-US" b="1" dirty="0"/>
                  <a:t>R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i="1" dirty="0" err="1"/>
                  <a:t>himpunan</a:t>
                </a:r>
                <a:r>
                  <a:rPr lang="en-US" i="1" dirty="0"/>
                  <a:t> </a:t>
                </a:r>
                <a:r>
                  <a:rPr lang="en-US" i="1" dirty="0" err="1"/>
                  <a:t>semesta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034538"/>
                <a:ext cx="9601196" cy="3886201"/>
              </a:xfrm>
              <a:blipFill rotWithShape="0"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Bilangan</a:t>
            </a:r>
            <a:r>
              <a:rPr lang="en-US" dirty="0" smtClean="0"/>
              <a:t> Real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601196" cy="377528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Sistem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real </a:t>
                </a:r>
                <a:r>
                  <a:rPr lang="en-US" b="1" dirty="0" smtClean="0"/>
                  <a:t>R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operasi</a:t>
                </a:r>
                <a:r>
                  <a:rPr lang="en-US" dirty="0" smtClean="0"/>
                  <a:t> </a:t>
                </a:r>
                <a:r>
                  <a:rPr lang="en-US" i="1" dirty="0" err="1" smtClean="0"/>
                  <a:t>penjumlahan</a:t>
                </a:r>
                <a:r>
                  <a:rPr lang="en-US" i="1" dirty="0" smtClean="0"/>
                  <a:t> + </a:t>
                </a:r>
                <a:r>
                  <a:rPr lang="en-US" i="1" dirty="0" err="1" smtClean="0"/>
                  <a:t>dan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perkalian</a:t>
                </a:r>
                <a:r>
                  <a:rPr lang="en-US" i="1" dirty="0" smtClean="0"/>
                  <a:t> x </a:t>
                </a:r>
                <a:r>
                  <a:rPr lang="en-US" dirty="0" err="1" smtClean="0"/>
                  <a:t>padanya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memenuhi</a:t>
                </a:r>
                <a:r>
                  <a:rPr lang="en-US" dirty="0" smtClean="0"/>
                  <a:t>:</a:t>
                </a:r>
              </a:p>
              <a:p>
                <a:pPr marL="457200" indent="-457200">
                  <a:buAutoNum type="arabicPeriod"/>
                </a:pPr>
                <a:r>
                  <a:rPr lang="en-US" b="1" dirty="0" err="1" smtClean="0"/>
                  <a:t>Sifat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aljabar</a:t>
                </a:r>
                <a:r>
                  <a:rPr lang="en-US" b="1" dirty="0" smtClean="0"/>
                  <a:t> (</a:t>
                </a:r>
                <a:r>
                  <a:rPr lang="en-US" dirty="0" err="1" smtClean="0"/>
                  <a:t>Komutatif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asosiatif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distributif</a:t>
                </a:r>
                <a:r>
                  <a:rPr lang="en-US" dirty="0" smtClean="0"/>
                  <a:t>, ……..)</a:t>
                </a:r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en-US" dirty="0" err="1" smtClean="0"/>
                  <a:t>sifat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komutatif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operasi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penjumlahan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a, 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berlaku</a:t>
                </a:r>
                <a:r>
                  <a:rPr lang="en-US" dirty="0" smtClean="0"/>
                  <a:t> a + b = b + a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Operasi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Perkalian</a:t>
                </a:r>
                <a:r>
                  <a:rPr lang="en-US" dirty="0" smtClean="0"/>
                  <a:t>: </a:t>
                </a:r>
                <a:r>
                  <a:rPr lang="en-US" dirty="0"/>
                  <a:t>untuk </a:t>
                </a:r>
                <a:r>
                  <a:rPr lang="en-US" dirty="0" err="1"/>
                  <a:t>setiapp</a:t>
                </a:r>
                <a:r>
                  <a:rPr lang="en-US" dirty="0"/>
                  <a:t> a,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berlaku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a.b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b.a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en-US" dirty="0" err="1" smtClean="0"/>
                  <a:t>Sifat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asosiatif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operasi </a:t>
                </a:r>
                <a:r>
                  <a:rPr lang="en-US" dirty="0" err="1"/>
                  <a:t>penjumlahan</a:t>
                </a:r>
                <a:r>
                  <a:rPr lang="en-US" dirty="0"/>
                  <a:t>: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a,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berlaku</a:t>
                </a:r>
                <a:r>
                  <a:rPr lang="en-US" dirty="0"/>
                  <a:t> a + </a:t>
                </a:r>
                <a:r>
                  <a:rPr lang="en-US" dirty="0" smtClean="0"/>
                  <a:t>( </a:t>
                </a:r>
                <a:r>
                  <a:rPr lang="en-US" dirty="0" err="1" smtClean="0"/>
                  <a:t>b+c</a:t>
                </a:r>
                <a:r>
                  <a:rPr lang="en-US" dirty="0" smtClean="0"/>
                  <a:t> ) </a:t>
                </a:r>
                <a:r>
                  <a:rPr lang="en-US" dirty="0"/>
                  <a:t>= </a:t>
                </a:r>
                <a:r>
                  <a:rPr lang="en-US" dirty="0" smtClean="0"/>
                  <a:t>( 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 )+ c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Perkalian</a:t>
                </a:r>
                <a:r>
                  <a:rPr lang="en-US" dirty="0"/>
                  <a:t>: untuk </a:t>
                </a:r>
                <a:r>
                  <a:rPr lang="en-US" dirty="0" err="1"/>
                  <a:t>setiapp</a:t>
                </a:r>
                <a:r>
                  <a:rPr lang="en-US" dirty="0"/>
                  <a:t> a,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berlaku</a:t>
                </a:r>
                <a:r>
                  <a:rPr lang="en-US" dirty="0"/>
                  <a:t> </a:t>
                </a:r>
                <a:r>
                  <a:rPr lang="en-US" dirty="0" smtClean="0"/>
                  <a:t>a . ( b . </a:t>
                </a:r>
                <a:r>
                  <a:rPr lang="en-US" dirty="0"/>
                  <a:t>c</a:t>
                </a:r>
                <a:r>
                  <a:rPr lang="en-US" dirty="0" smtClean="0"/>
                  <a:t> ) </a:t>
                </a:r>
                <a:r>
                  <a:rPr lang="en-US" dirty="0"/>
                  <a:t>= </a:t>
                </a:r>
                <a:r>
                  <a:rPr lang="en-US" dirty="0" smtClean="0"/>
                  <a:t>( a . b ) . c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601196" cy="3775288"/>
              </a:xfrm>
              <a:blipFill rotWithShape="0">
                <a:blip r:embed="rId2"/>
                <a:stretch>
                  <a:fillRect l="-1017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2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en-US" dirty="0" err="1"/>
                  <a:t>sifat</a:t>
                </a:r>
                <a:r>
                  <a:rPr lang="en-US" dirty="0"/>
                  <a:t> </a:t>
                </a:r>
                <a:r>
                  <a:rPr lang="en-US" dirty="0" err="1"/>
                  <a:t>komutatif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a, </a:t>
                </a:r>
                <a:r>
                  <a:rPr lang="en-US" dirty="0" smtClean="0"/>
                  <a:t>b, 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berlaku</a:t>
                </a:r>
                <a:r>
                  <a:rPr lang="en-US" dirty="0"/>
                  <a:t> a </a:t>
                </a:r>
                <a:r>
                  <a:rPr lang="en-US" dirty="0" smtClean="0"/>
                  <a:t>. ( b + c ) </a:t>
                </a:r>
                <a:r>
                  <a:rPr lang="en-US" dirty="0"/>
                  <a:t>= </a:t>
                </a:r>
                <a:r>
                  <a:rPr lang="en-US" dirty="0" smtClean="0"/>
                  <a:t>a . </a:t>
                </a:r>
                <a:r>
                  <a:rPr lang="en-US" dirty="0"/>
                  <a:t>b</a:t>
                </a:r>
                <a:r>
                  <a:rPr lang="en-US" dirty="0" smtClean="0"/>
                  <a:t> + a . c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				   ( a + b ) . c = a . </a:t>
                </a:r>
                <a:r>
                  <a:rPr lang="en-US" dirty="0"/>
                  <a:t>c</a:t>
                </a:r>
                <a:r>
                  <a:rPr lang="en-US" dirty="0" smtClean="0"/>
                  <a:t> + b . c.</a:t>
                </a:r>
              </a:p>
              <a:p>
                <a:pPr marL="0" indent="0">
                  <a:buNone/>
                </a:pPr>
                <a:r>
                  <a:rPr lang="en-US" dirty="0"/>
                  <a:t># </a:t>
                </a:r>
                <a:r>
                  <a:rPr lang="en-US" dirty="0" err="1" smtClean="0"/>
                  <a:t>Usur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Identitas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terhadap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penjumlahan</a:t>
                </a:r>
                <a:r>
                  <a:rPr lang="en-US" dirty="0"/>
                  <a:t>: </a:t>
                </a:r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erdapat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									    </a:t>
                </a:r>
                <a:r>
                  <a:rPr lang="en-US" dirty="0" err="1" smtClean="0"/>
                  <a:t>berlaku</a:t>
                </a:r>
                <a:r>
                  <a:rPr lang="en-US" dirty="0" smtClean="0"/>
                  <a:t> </a:t>
                </a:r>
                <a:r>
                  <a:rPr lang="en-US" dirty="0"/>
                  <a:t>a + </a:t>
                </a:r>
                <a:r>
                  <a:rPr lang="en-US" dirty="0" smtClean="0"/>
                  <a:t>0 </a:t>
                </a:r>
                <a:r>
                  <a:rPr lang="en-US" dirty="0"/>
                  <a:t>= </a:t>
                </a:r>
                <a:r>
                  <a:rPr lang="en-US" dirty="0" smtClean="0"/>
                  <a:t>0 </a:t>
                </a:r>
                <a:r>
                  <a:rPr lang="en-US" dirty="0"/>
                  <a:t>+ a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Operasi</a:t>
                </a:r>
                <a:r>
                  <a:rPr lang="en-US" dirty="0" smtClean="0"/>
                  <a:t> </a:t>
                </a:r>
                <a:r>
                  <a:rPr lang="en-US" dirty="0" err="1"/>
                  <a:t>Perkalian</a:t>
                </a:r>
                <a:r>
                  <a:rPr lang="en-US" dirty="0"/>
                  <a:t>: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erdapat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sehingga</a:t>
                </a:r>
                <a:r>
                  <a:rPr lang="en-US" dirty="0" smtClean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					</a:t>
                </a:r>
                <a:r>
                  <a:rPr lang="en-US" dirty="0" smtClean="0"/>
                  <a:t>    </a:t>
                </a:r>
                <a:r>
                  <a:rPr lang="en-US" dirty="0" err="1" smtClean="0"/>
                  <a:t>berlaku</a:t>
                </a:r>
                <a:r>
                  <a:rPr lang="en-US" dirty="0" smtClean="0"/>
                  <a:t> </a:t>
                </a:r>
                <a:r>
                  <a:rPr lang="en-US" dirty="0"/>
                  <a:t>a </a:t>
                </a:r>
                <a:r>
                  <a:rPr lang="en-US" dirty="0" smtClean="0"/>
                  <a:t>. 1 = 1 </a:t>
                </a:r>
                <a:r>
                  <a:rPr lang="en-US" dirty="0"/>
                  <a:t>.</a:t>
                </a:r>
                <a:r>
                  <a:rPr lang="en-US" dirty="0" smtClean="0"/>
                  <a:t> </a:t>
                </a:r>
                <a:r>
                  <a:rPr lang="en-US" dirty="0"/>
                  <a:t>a</a:t>
                </a:r>
                <a:r>
                  <a:rPr lang="en-US" dirty="0" smtClean="0"/>
                  <a:t> = a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6" t="-2018"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en-US" dirty="0" err="1"/>
                  <a:t>Usur</a:t>
                </a:r>
                <a:r>
                  <a:rPr lang="en-US" dirty="0"/>
                  <a:t> </a:t>
                </a:r>
                <a:r>
                  <a:rPr lang="en-US" dirty="0" smtClean="0"/>
                  <a:t>Invers </a:t>
                </a:r>
                <a:r>
                  <a:rPr lang="en-US" dirty="0" err="1"/>
                  <a:t>terhadap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penjumlahan</a:t>
                </a:r>
                <a:r>
                  <a:rPr lang="en-US" dirty="0"/>
                  <a:t>: </a:t>
                </a:r>
                <a:r>
                  <a:rPr lang="en-US" dirty="0" smtClean="0"/>
                  <a:t>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ntuk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setiap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, </a:t>
                </a:r>
                <a:r>
                  <a:rPr lang="en-US" dirty="0" err="1" smtClean="0"/>
                  <a:t>terdapat</a:t>
                </a:r>
                <a:r>
                  <a:rPr lang="en-US" dirty="0" smtClean="0"/>
                  <a:t> -a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									    </a:t>
                </a:r>
                <a:r>
                  <a:rPr lang="en-US" dirty="0" smtClean="0"/>
                  <a:t>		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a </a:t>
                </a:r>
                <a:r>
                  <a:rPr lang="en-US" dirty="0"/>
                  <a:t>+ </a:t>
                </a:r>
                <a:r>
                  <a:rPr lang="en-US" dirty="0" smtClean="0"/>
                  <a:t>(-a) </a:t>
                </a:r>
                <a:r>
                  <a:rPr lang="en-US" dirty="0"/>
                  <a:t>= </a:t>
                </a:r>
                <a:r>
                  <a:rPr lang="en-US" dirty="0" smtClean="0"/>
                  <a:t>(-a) + a = 0 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Perkalian</a:t>
                </a:r>
                <a:r>
                  <a:rPr lang="en-US" dirty="0"/>
                  <a:t>: 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ntuk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setiap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terdapat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									    		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smtClean="0"/>
                  <a:t>a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a</a:t>
                </a:r>
                <a:r>
                  <a:rPr lang="en-US" dirty="0" smtClean="0"/>
                  <a:t> =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2. </a:t>
                </a:r>
                <a:r>
                  <a:rPr lang="en-US" b="1" dirty="0" err="1" smtClean="0"/>
                  <a:t>Sifat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urutan</a:t>
                </a:r>
                <a:r>
                  <a:rPr lang="en-US" b="1" dirty="0"/>
                  <a:t> ( </a:t>
                </a:r>
                <a:r>
                  <a:rPr lang="en-US" dirty="0" err="1"/>
                  <a:t>hukum</a:t>
                </a:r>
                <a:r>
                  <a:rPr lang="en-US" dirty="0"/>
                  <a:t> </a:t>
                </a:r>
                <a:r>
                  <a:rPr lang="en-US" dirty="0" err="1"/>
                  <a:t>trikotomi</a:t>
                </a:r>
                <a:r>
                  <a:rPr lang="en-US" dirty="0"/>
                  <a:t>, </a:t>
                </a:r>
                <a:r>
                  <a:rPr lang="en-US" dirty="0" err="1"/>
                  <a:t>transitif</a:t>
                </a:r>
                <a:r>
                  <a:rPr lang="en-US" dirty="0"/>
                  <a:t>, </a:t>
                </a:r>
                <a:r>
                  <a:rPr lang="en-US" dirty="0" err="1"/>
                  <a:t>penambahan</a:t>
                </a:r>
                <a:r>
                  <a:rPr lang="en-US" dirty="0"/>
                  <a:t>, </a:t>
                </a:r>
                <a:r>
                  <a:rPr lang="en-US" dirty="0" err="1"/>
                  <a:t>perkalian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b="1" dirty="0"/>
                  <a:t>	yang </a:t>
                </a:r>
                <a:r>
                  <a:rPr lang="en-US" b="1" dirty="0" err="1"/>
                  <a:t>melibatkan</a:t>
                </a:r>
                <a:r>
                  <a:rPr lang="en-US" b="1" dirty="0"/>
                  <a:t> </a:t>
                </a:r>
                <a:r>
                  <a:rPr lang="en-US" b="1" dirty="0" err="1"/>
                  <a:t>lambang</a:t>
                </a:r>
                <a:r>
                  <a:rPr lang="en-US" b="1" dirty="0"/>
                  <a:t> &lt;, =, </a:t>
                </a:r>
                <a:r>
                  <a:rPr lang="en-US" b="1" dirty="0" smtClean="0"/>
                  <a:t>&gt;</a:t>
                </a:r>
              </a:p>
              <a:p>
                <a:pPr marL="457200" indent="-457200">
                  <a:buAutoNum type="alphaLcPeriod"/>
                </a:pPr>
                <a:r>
                  <a:rPr lang="en-US" dirty="0" err="1" smtClean="0"/>
                  <a:t>Trikotomi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x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satu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antara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berlaku</a:t>
                </a:r>
                <a:r>
                  <a:rPr lang="en-US" dirty="0" smtClean="0"/>
                  <a:t> : x &lt; y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x = y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x &gt; y</a:t>
                </a:r>
              </a:p>
              <a:p>
                <a:pPr marL="457200" indent="-457200">
                  <a:buAutoNum type="alphaLcPeriod"/>
                </a:pPr>
                <a:r>
                  <a:rPr lang="en-US" dirty="0" err="1" smtClean="0"/>
                  <a:t>Ketransitifan</a:t>
                </a:r>
                <a:r>
                  <a:rPr lang="en-US" dirty="0" smtClean="0"/>
                  <a:t>, x &lt; y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y &lt; z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x &lt; z</a:t>
                </a:r>
              </a:p>
              <a:p>
                <a:pPr marL="457200" indent="-457200">
                  <a:buAutoNum type="alphaLcPeriod"/>
                </a:pPr>
                <a:r>
                  <a:rPr lang="en-US" dirty="0" err="1" smtClean="0"/>
                  <a:t>Penambahan</a:t>
                </a:r>
                <a:r>
                  <a:rPr lang="en-US" dirty="0" smtClean="0"/>
                  <a:t> : x &lt; 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 smtClean="0"/>
                  <a:t> x + z &lt; y + z</a:t>
                </a:r>
              </a:p>
              <a:p>
                <a:pPr marL="457200" indent="-457200">
                  <a:buAutoNum type="alphaLcPeriod"/>
                </a:pPr>
                <a:r>
                  <a:rPr lang="en-US" dirty="0" err="1" smtClean="0"/>
                  <a:t>Perkalian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ketika</a:t>
                </a:r>
                <a:r>
                  <a:rPr lang="en-US" dirty="0" smtClean="0"/>
                  <a:t> z </a:t>
                </a:r>
                <a:r>
                  <a:rPr lang="en-US" dirty="0" err="1" smtClean="0"/>
                  <a:t>positif</a:t>
                </a:r>
                <a:r>
                  <a:rPr lang="en-US" dirty="0" smtClean="0"/>
                  <a:t>, x &lt;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xz</a:t>
                </a:r>
                <a:r>
                  <a:rPr lang="en-US" dirty="0" smtClean="0"/>
                  <a:t> &lt; </a:t>
                </a:r>
                <a:r>
                  <a:rPr lang="en-US" dirty="0" err="1" smtClean="0"/>
                  <a:t>yz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ketika</a:t>
                </a:r>
                <a:r>
                  <a:rPr lang="en-US" dirty="0" smtClean="0"/>
                  <a:t> z negative, x &lt;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xz</a:t>
                </a:r>
                <a:r>
                  <a:rPr lang="en-US" dirty="0"/>
                  <a:t> </a:t>
                </a:r>
                <a:r>
                  <a:rPr lang="en-US" dirty="0" smtClean="0"/>
                  <a:t>&gt; </a:t>
                </a:r>
                <a:r>
                  <a:rPr lang="en-US" dirty="0" err="1"/>
                  <a:t>yz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2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496480" y="2928960"/>
              <a:ext cx="1212120" cy="287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2880" y="2924280"/>
                <a:ext cx="122436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1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1291</TotalTime>
  <Words>646</Words>
  <Application>Microsoft Office PowerPoint</Application>
  <PresentationFormat>Widescreen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Garamond</vt:lpstr>
      <vt:lpstr>Organic</vt:lpstr>
      <vt:lpstr>Kalkulus</vt:lpstr>
      <vt:lpstr>PERTEMUAN  2 </vt:lpstr>
      <vt:lpstr>BILANGAN REAL</vt:lpstr>
      <vt:lpstr>Bilangan Real</vt:lpstr>
      <vt:lpstr>BILANGAN REAL</vt:lpstr>
      <vt:lpstr>Bilangan Real</vt:lpstr>
      <vt:lpstr>PowerPoint Presentation</vt:lpstr>
      <vt:lpstr>PowerPoint Presentation</vt:lpstr>
      <vt:lpstr>PowerPoint Presentation</vt:lpstr>
      <vt:lpstr>PowerPoint Presentation</vt:lpstr>
      <vt:lpstr>Estimasi</vt:lpstr>
      <vt:lpstr>Logika</vt:lpstr>
      <vt:lpstr>Latihan</vt:lpstr>
      <vt:lpstr>Pertaksamaan dan Nilai Mutlak</vt:lpstr>
      <vt:lpstr>PowerPoint Presentation</vt:lpstr>
      <vt:lpstr>PowerPoint Presentation</vt:lpstr>
      <vt:lpstr>PowerPoint Presentation</vt:lpstr>
      <vt:lpstr>PowerPoint Presentation</vt:lpstr>
      <vt:lpstr>Pertaksamaan Nilai Mutlak</vt:lpstr>
      <vt:lpstr>PowerPoint Presentation</vt:lpstr>
      <vt:lpstr>PowerPoint Presentation</vt:lpstr>
      <vt:lpstr>Tugas!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acer</cp:lastModifiedBy>
  <cp:revision>54</cp:revision>
  <dcterms:created xsi:type="dcterms:W3CDTF">2019-10-21T22:37:16Z</dcterms:created>
  <dcterms:modified xsi:type="dcterms:W3CDTF">2024-10-22T03:55:05Z</dcterms:modified>
</cp:coreProperties>
</file>