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BE25-07FE-42F4-8D87-3A1716FE40CC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27A7-CB78-45F6-B4DA-D899DEAE8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9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27A7-CB78-45F6-B4DA-D899DEAE852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9CA5-3339-4F37-A0B4-90CAA9F02C02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196C-6F4C-4092-AC8F-70659BF336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0" y="71406"/>
            <a:ext cx="6858000" cy="8787933"/>
            <a:chOff x="0" y="71406"/>
            <a:chExt cx="6858000" cy="8787933"/>
          </a:xfrm>
        </p:grpSpPr>
        <p:cxnSp>
          <p:nvCxnSpPr>
            <p:cNvPr id="5" name="직선 연결선 4"/>
            <p:cNvCxnSpPr/>
            <p:nvPr/>
          </p:nvCxnSpPr>
          <p:spPr>
            <a:xfrm rot="5400000">
              <a:off x="-4226773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2417557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-2897907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-1569041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-240175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1088691" y="4524838"/>
              <a:ext cx="8667811" cy="119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09242" y="89269"/>
              <a:ext cx="543739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기획</a:t>
              </a:r>
              <a:endParaRPr lang="en-US" altLang="ko-KR" sz="1400" cap="none" spc="0" dirty="0" smtClean="0">
                <a:ln w="12700">
                  <a:solidFill>
                    <a:schemeClr val="tx1"/>
                  </a:solidFill>
                  <a:prstDash val="solid"/>
                </a:ln>
              </a:endParaRPr>
            </a:p>
            <a:p>
              <a:pPr algn="ctr"/>
              <a:r>
                <a:rPr lang="en-US" altLang="ko-KR" sz="20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A</a:t>
              </a:r>
              <a:endParaRPr lang="en-US" altLang="ko-KR" sz="2000" cap="none" spc="0" dirty="0">
                <a:ln w="127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51078" y="99980"/>
              <a:ext cx="723275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캐릭</a:t>
              </a:r>
              <a:r>
                <a:rPr lang="ko-KR" altLang="en-US" sz="1400" dirty="0">
                  <a:ln w="12700">
                    <a:solidFill>
                      <a:schemeClr val="tx1"/>
                    </a:solidFill>
                    <a:prstDash val="solid"/>
                  </a:ln>
                </a:rPr>
                <a:t>터</a:t>
              </a:r>
              <a:endParaRPr lang="en-US" altLang="ko-KR" sz="1400" cap="none" spc="0" dirty="0" smtClean="0">
                <a:ln w="12700">
                  <a:solidFill>
                    <a:schemeClr val="tx1"/>
                  </a:solidFill>
                  <a:prstDash val="solid"/>
                </a:ln>
              </a:endParaRPr>
            </a:p>
            <a:p>
              <a:pPr algn="ctr"/>
              <a:r>
                <a:rPr lang="en-US" altLang="ko-KR" sz="20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B</a:t>
              </a:r>
              <a:endParaRPr lang="en-US" altLang="ko-KR" sz="2000" cap="none" spc="0" dirty="0">
                <a:ln w="127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47933" y="86646"/>
              <a:ext cx="36420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cap="none" spc="0" dirty="0" err="1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맵</a:t>
              </a:r>
              <a:endParaRPr lang="en-US" altLang="ko-KR" sz="1400" cap="none" spc="0" dirty="0" smtClean="0">
                <a:ln w="12700">
                  <a:solidFill>
                    <a:schemeClr val="tx1"/>
                  </a:solidFill>
                  <a:prstDash val="solid"/>
                </a:ln>
              </a:endParaRPr>
            </a:p>
            <a:p>
              <a:pPr algn="ctr"/>
              <a:r>
                <a:rPr lang="en-US" altLang="ko-KR" sz="20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C</a:t>
              </a:r>
              <a:endParaRPr lang="en-US" altLang="ko-KR" sz="2000" cap="none" spc="0" dirty="0">
                <a:ln w="127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92619" y="79026"/>
              <a:ext cx="723275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cap="none" spc="0" dirty="0" err="1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이팩트</a:t>
              </a:r>
              <a:endParaRPr lang="en-US" altLang="ko-KR" sz="1400" cap="none" spc="0" dirty="0" smtClean="0">
                <a:ln w="12700">
                  <a:solidFill>
                    <a:schemeClr val="tx1"/>
                  </a:solidFill>
                  <a:prstDash val="solid"/>
                </a:ln>
              </a:endParaRPr>
            </a:p>
            <a:p>
              <a:pPr algn="ctr"/>
              <a:r>
                <a:rPr lang="en-US" altLang="ko-KR" sz="20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D</a:t>
              </a:r>
              <a:endParaRPr lang="en-US" altLang="ko-KR" sz="2000" cap="none" spc="0" dirty="0">
                <a:ln w="127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21045" y="71406"/>
              <a:ext cx="3593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UI</a:t>
              </a:r>
            </a:p>
            <a:p>
              <a:pPr algn="ctr"/>
              <a:r>
                <a:rPr lang="en-US" altLang="ko-KR" sz="2000" dirty="0" smtClean="0">
                  <a:ln w="12700">
                    <a:solidFill>
                      <a:schemeClr val="tx1"/>
                    </a:solidFill>
                    <a:prstDash val="solid"/>
                  </a:ln>
                </a:rPr>
                <a:t>E</a:t>
              </a:r>
              <a:endParaRPr lang="en-US" altLang="ko-KR" sz="2000" cap="none" spc="0" dirty="0">
                <a:ln w="12700"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66002" y="107153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리소스 준비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" y="785786"/>
              <a:ext cx="6857999" cy="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모서리가 둥근 직사각형 140"/>
            <p:cNvSpPr/>
            <p:nvPr/>
          </p:nvSpPr>
          <p:spPr>
            <a:xfrm>
              <a:off x="166002" y="171448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테이블 준비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6002" y="235742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능력치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및 전투공식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6002" y="300036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발표준비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(2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PT)</a:t>
              </a: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500174" y="107153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캐릭터 툴 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500174" y="171448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3D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리소스 준비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매니</a:t>
              </a:r>
              <a:r>
                <a:rPr lang="ko-KR" altLang="en-US" sz="800" dirty="0">
                  <a:solidFill>
                    <a:schemeClr val="tx1"/>
                  </a:solidFill>
                </a:rPr>
                <a:t>저</a:t>
              </a: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500174" y="235742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3D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오브젝트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능력치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로딩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1500174" y="300036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BGM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효과음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820783" y="107153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맵툴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2820783" y="171448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맵툴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제작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심화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2820783" y="235742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맵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세부정보 구현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2820783" y="300036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스폰지역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맵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디자인</a:t>
              </a: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4143380" y="107153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이팩트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툴 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4143380" y="171448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3D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충돌처리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4143380" y="235742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스킬구현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총기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수류탄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4143380" y="300036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능력치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및 전투공식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이팩트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5489127" y="107153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툴 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5489127" y="171448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제작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UI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툴 보충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489127" y="235742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사운드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5489127" y="2857488"/>
              <a:ext cx="1214446" cy="428628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승리 및 패배조건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스테이지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시간 시스템</a:t>
              </a: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0" y="3357554"/>
              <a:ext cx="6858000" cy="214314"/>
            </a:xfrm>
            <a:prstGeom prst="roundRect">
              <a:avLst/>
            </a:prstGeom>
            <a:solidFill>
              <a:schemeClr val="accent3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 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PT                                                                        ( 2017 / 12 / 15 )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66002" y="371474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2D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리소스 준비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(2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166002" y="435768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몬스터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데이터 구성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아이템 데이터구성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66002" y="5000628"/>
              <a:ext cx="1214446" cy="928694"/>
            </a:xfrm>
            <a:prstGeom prst="roundRect">
              <a:avLst>
                <a:gd name="adj" fmla="val 1446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TEST + </a:t>
              </a: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버그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리스트작성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+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수정 리스트작성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+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미완성 리스트 작성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발표준비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(3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PT)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500174" y="371474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3D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리소스 준비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(2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1500174" y="435768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캐릭터 상호작용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500174" y="500062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무기 및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방어구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교체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1500174" y="564357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노말맵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및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테셀레이션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2820783" y="371474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스폰지역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심화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820783" y="435768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물리법칙 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중력 및 마찰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2820783" y="500062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라이팅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820783" y="5572132"/>
              <a:ext cx="1214446" cy="357190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워터 및 지형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쉐이더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심화 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4143380" y="371474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이팩트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리소스 준비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(2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4143380" y="4357686"/>
              <a:ext cx="1214446" cy="928694"/>
            </a:xfrm>
            <a:prstGeom prst="roundRect">
              <a:avLst>
                <a:gd name="adj" fmla="val 13776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스킬구현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근접공격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HP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회복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미완성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이팩트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추가 구현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4143380" y="564357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능력치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및 전투공식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추가 구현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5489127" y="371474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몬스터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FSM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5489127" y="435768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(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인벤토리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툴 보충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5489127" y="5000628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제작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옵션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5489127" y="564357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제작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인게임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가변적요소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0" y="6000760"/>
              <a:ext cx="6858000" cy="214314"/>
            </a:xfrm>
            <a:prstGeom prst="roundRect">
              <a:avLst/>
            </a:prstGeom>
            <a:solidFill>
              <a:schemeClr val="accent3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 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PT                                                                        ( 2018 / 01 / 12 )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166002" y="635795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수정 리스트 관련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기획서 작성 및 리소스 교체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166002" y="700089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버그 리스트 관련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기획서작성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리소스 교체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166002" y="764383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최종 기획서 작성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166002" y="828677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플레이 테스트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1500174" y="635795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캐릭터 미완성 이슈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1500174" y="700089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수정 이슈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1500174" y="764383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BUG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모서리가 둥근 직사각형 208"/>
            <p:cNvSpPr/>
            <p:nvPr/>
          </p:nvSpPr>
          <p:spPr>
            <a:xfrm>
              <a:off x="1500174" y="828677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플레이 테스트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퀄리티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2820783" y="635795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맵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관련 미완성 이슈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2820783" y="700089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수정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2820783" y="764383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BUG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2820783" y="828677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플레이 테스트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퀄리티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4143380" y="635795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이팩트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관련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미완성 이슈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4143380" y="700089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수정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143380" y="764383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BUG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4143380" y="828677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플레이 테스트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퀄리티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5489127" y="6357950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관련 미완성 이슈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5489127" y="7000892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수정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5489127" y="7643834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BUG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이슈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5489127" y="8286776"/>
              <a:ext cx="1214446" cy="285752"/>
            </a:xfrm>
            <a:prstGeom prst="roundRect">
              <a:avLst>
                <a:gd name="adj" fmla="val 288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플레이 테스트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퀄리티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0" y="8643966"/>
              <a:ext cx="6858000" cy="214314"/>
            </a:xfrm>
            <a:prstGeom prst="roundRect">
              <a:avLst/>
            </a:prstGeom>
            <a:solidFill>
              <a:schemeClr val="accent3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 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PT                                                                       ( 2018 / 02 / 09 )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0" y="785786"/>
              <a:ext cx="6858000" cy="214314"/>
            </a:xfrm>
            <a:prstGeom prst="roundRect">
              <a:avLst/>
            </a:prstGeom>
            <a:solidFill>
              <a:schemeClr val="accent3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 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PT                                                                       ( 2017 / 11 / 17 )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5" name="꺾인 연결선 224"/>
            <p:cNvCxnSpPr>
              <a:stCxn id="17" idx="2"/>
              <a:endCxn id="169" idx="0"/>
            </p:cNvCxnSpPr>
            <p:nvPr/>
          </p:nvCxnSpPr>
          <p:spPr>
            <a:xfrm rot="16200000" flipH="1">
              <a:off x="3256192" y="-1125678"/>
              <a:ext cx="357190" cy="5323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꺾인 연결선 225"/>
            <p:cNvCxnSpPr/>
            <p:nvPr/>
          </p:nvCxnSpPr>
          <p:spPr>
            <a:xfrm rot="16200000" flipH="1">
              <a:off x="2839139" y="-804207"/>
              <a:ext cx="1000132" cy="5323125"/>
            </a:xfrm>
            <a:prstGeom prst="bentConnector3">
              <a:avLst>
                <a:gd name="adj1" fmla="val 23382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꺾인 연결선 229"/>
            <p:cNvCxnSpPr>
              <a:stCxn id="141" idx="2"/>
              <a:endCxn id="158" idx="0"/>
            </p:cNvCxnSpPr>
            <p:nvPr/>
          </p:nvCxnSpPr>
          <p:spPr>
            <a:xfrm rot="16200000" flipH="1">
              <a:off x="1261716" y="1511741"/>
              <a:ext cx="357190" cy="1334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꺾인 연결선 232"/>
            <p:cNvCxnSpPr>
              <a:stCxn id="141" idx="2"/>
              <a:endCxn id="162" idx="0"/>
            </p:cNvCxnSpPr>
            <p:nvPr/>
          </p:nvCxnSpPr>
          <p:spPr>
            <a:xfrm rot="16200000" flipH="1">
              <a:off x="1922020" y="851436"/>
              <a:ext cx="357190" cy="26547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꺾인 연결선 235"/>
            <p:cNvCxnSpPr>
              <a:stCxn id="141" idx="2"/>
              <a:endCxn id="166" idx="0"/>
            </p:cNvCxnSpPr>
            <p:nvPr/>
          </p:nvCxnSpPr>
          <p:spPr>
            <a:xfrm rot="16200000" flipH="1">
              <a:off x="2583319" y="190138"/>
              <a:ext cx="357190" cy="3977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꺾인 연결선 238"/>
            <p:cNvCxnSpPr>
              <a:stCxn id="146" idx="2"/>
              <a:endCxn id="167" idx="0"/>
            </p:cNvCxnSpPr>
            <p:nvPr/>
          </p:nvCxnSpPr>
          <p:spPr>
            <a:xfrm rot="16200000" flipH="1">
              <a:off x="2583319" y="833080"/>
              <a:ext cx="357190" cy="3977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꺾인 연결선 241"/>
            <p:cNvCxnSpPr>
              <a:stCxn id="157" idx="2"/>
              <a:endCxn id="162" idx="0"/>
            </p:cNvCxnSpPr>
            <p:nvPr/>
          </p:nvCxnSpPr>
          <p:spPr>
            <a:xfrm rot="16200000" flipH="1">
              <a:off x="2589106" y="1518522"/>
              <a:ext cx="357190" cy="1320609"/>
            </a:xfrm>
            <a:prstGeom prst="bentConnector3">
              <a:avLst>
                <a:gd name="adj1" fmla="val 37038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꺾인 연결선 245"/>
            <p:cNvCxnSpPr>
              <a:stCxn id="157" idx="2"/>
              <a:endCxn id="166" idx="0"/>
            </p:cNvCxnSpPr>
            <p:nvPr/>
          </p:nvCxnSpPr>
          <p:spPr>
            <a:xfrm rot="16200000" flipH="1">
              <a:off x="3250405" y="857224"/>
              <a:ext cx="357190" cy="2643206"/>
            </a:xfrm>
            <a:prstGeom prst="bentConnector3">
              <a:avLst>
                <a:gd name="adj1" fmla="val 37039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꺾인 연결선 250"/>
            <p:cNvCxnSpPr>
              <a:stCxn id="158" idx="2"/>
              <a:endCxn id="167" idx="0"/>
            </p:cNvCxnSpPr>
            <p:nvPr/>
          </p:nvCxnSpPr>
          <p:spPr>
            <a:xfrm rot="16200000" flipH="1">
              <a:off x="3250405" y="1500166"/>
              <a:ext cx="357190" cy="2643206"/>
            </a:xfrm>
            <a:prstGeom prst="bentConnector3">
              <a:avLst>
                <a:gd name="adj1" fmla="val 46444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꺾인 연결선 266"/>
            <p:cNvCxnSpPr>
              <a:stCxn id="181" idx="2"/>
              <a:endCxn id="198" idx="0"/>
            </p:cNvCxnSpPr>
            <p:nvPr/>
          </p:nvCxnSpPr>
          <p:spPr>
            <a:xfrm rot="16200000" flipH="1">
              <a:off x="3256192" y="1517528"/>
              <a:ext cx="357190" cy="5323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꺾인 연결선 269"/>
            <p:cNvCxnSpPr/>
            <p:nvPr/>
          </p:nvCxnSpPr>
          <p:spPr>
            <a:xfrm rot="16200000" flipH="1">
              <a:off x="2839139" y="1838999"/>
              <a:ext cx="1000132" cy="5323125"/>
            </a:xfrm>
            <a:prstGeom prst="bentConnector3">
              <a:avLst>
                <a:gd name="adj1" fmla="val 22699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꺾인 연결선 273"/>
            <p:cNvCxnSpPr/>
            <p:nvPr/>
          </p:nvCxnSpPr>
          <p:spPr>
            <a:xfrm rot="16200000" flipH="1">
              <a:off x="2411506" y="2160470"/>
              <a:ext cx="1643074" cy="5323125"/>
            </a:xfrm>
            <a:prstGeom prst="bentConnector3">
              <a:avLst>
                <a:gd name="adj1" fmla="val 16764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꺾인 연결선 290"/>
            <p:cNvCxnSpPr>
              <a:stCxn id="198" idx="2"/>
              <a:endCxn id="187" idx="0"/>
            </p:cNvCxnSpPr>
            <p:nvPr/>
          </p:nvCxnSpPr>
          <p:spPr>
            <a:xfrm rot="5400000">
              <a:off x="3923279" y="2827557"/>
              <a:ext cx="357190" cy="3988953"/>
            </a:xfrm>
            <a:prstGeom prst="bentConnector3">
              <a:avLst>
                <a:gd name="adj1" fmla="val 60667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꺾인 연결선 293"/>
            <p:cNvCxnSpPr/>
            <p:nvPr/>
          </p:nvCxnSpPr>
          <p:spPr>
            <a:xfrm rot="5400000">
              <a:off x="2124760" y="3161597"/>
              <a:ext cx="1071570" cy="1320609"/>
            </a:xfrm>
            <a:prstGeom prst="bentConnector3">
              <a:avLst>
                <a:gd name="adj1" fmla="val 35185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꺾인 연결선 298"/>
            <p:cNvCxnSpPr>
              <a:stCxn id="187" idx="2"/>
              <a:endCxn id="196" idx="0"/>
            </p:cNvCxnSpPr>
            <p:nvPr/>
          </p:nvCxnSpPr>
          <p:spPr>
            <a:xfrm rot="16200000" flipH="1">
              <a:off x="3250405" y="4143372"/>
              <a:ext cx="357190" cy="26432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꺾인 연결선 301"/>
            <p:cNvCxnSpPr>
              <a:stCxn id="187" idx="2"/>
              <a:endCxn id="200" idx="0"/>
            </p:cNvCxnSpPr>
            <p:nvPr/>
          </p:nvCxnSpPr>
          <p:spPr>
            <a:xfrm rot="16200000" flipH="1">
              <a:off x="3923278" y="3470498"/>
              <a:ext cx="357190" cy="39889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꺾인 연결선 304"/>
            <p:cNvCxnSpPr/>
            <p:nvPr/>
          </p:nvCxnSpPr>
          <p:spPr>
            <a:xfrm rot="5400000">
              <a:off x="3224443" y="2147771"/>
              <a:ext cx="357190" cy="5323125"/>
            </a:xfrm>
            <a:prstGeom prst="bentConnector3">
              <a:avLst>
                <a:gd name="adj1" fmla="val 55335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꺾인 연결선 307"/>
            <p:cNvCxnSpPr>
              <a:stCxn id="189" idx="2"/>
              <a:endCxn id="183" idx="0"/>
            </p:cNvCxnSpPr>
            <p:nvPr/>
          </p:nvCxnSpPr>
          <p:spPr>
            <a:xfrm rot="5400000">
              <a:off x="1600550" y="3173172"/>
              <a:ext cx="1000132" cy="2654781"/>
            </a:xfrm>
            <a:prstGeom prst="bentConnector3">
              <a:avLst>
                <a:gd name="adj1" fmla="val 76667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꺾인 연결선 311"/>
            <p:cNvCxnSpPr/>
            <p:nvPr/>
          </p:nvCxnSpPr>
          <p:spPr>
            <a:xfrm rot="5400000">
              <a:off x="1202847" y="4154947"/>
              <a:ext cx="357190" cy="1334172"/>
            </a:xfrm>
            <a:prstGeom prst="bentConnector3">
              <a:avLst>
                <a:gd name="adj1" fmla="val 37556"/>
              </a:avLst>
            </a:prstGeom>
            <a:ln w="127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꺾인 연결선 317"/>
            <p:cNvCxnSpPr>
              <a:stCxn id="183" idx="2"/>
              <a:endCxn id="206" idx="0"/>
            </p:cNvCxnSpPr>
            <p:nvPr/>
          </p:nvCxnSpPr>
          <p:spPr>
            <a:xfrm rot="16200000" flipH="1">
              <a:off x="1225997" y="5476550"/>
              <a:ext cx="428628" cy="1334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꺾인 연결선 320"/>
            <p:cNvCxnSpPr>
              <a:stCxn id="183" idx="2"/>
              <a:endCxn id="210" idx="0"/>
            </p:cNvCxnSpPr>
            <p:nvPr/>
          </p:nvCxnSpPr>
          <p:spPr>
            <a:xfrm rot="16200000" flipH="1">
              <a:off x="1886301" y="4816245"/>
              <a:ext cx="428628" cy="26547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꺾인 연결선 323"/>
            <p:cNvCxnSpPr>
              <a:stCxn id="183" idx="2"/>
              <a:endCxn id="214" idx="0"/>
            </p:cNvCxnSpPr>
            <p:nvPr/>
          </p:nvCxnSpPr>
          <p:spPr>
            <a:xfrm rot="16200000" flipH="1">
              <a:off x="2547600" y="4154947"/>
              <a:ext cx="428628" cy="3977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꺾인 연결선 326"/>
            <p:cNvCxnSpPr>
              <a:stCxn id="183" idx="2"/>
              <a:endCxn id="218" idx="0"/>
            </p:cNvCxnSpPr>
            <p:nvPr/>
          </p:nvCxnSpPr>
          <p:spPr>
            <a:xfrm rot="16200000" flipH="1">
              <a:off x="3220473" y="3482073"/>
              <a:ext cx="428628" cy="5323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꺾인 연결선 329"/>
            <p:cNvCxnSpPr>
              <a:stCxn id="202" idx="2"/>
              <a:endCxn id="207" idx="0"/>
            </p:cNvCxnSpPr>
            <p:nvPr/>
          </p:nvCxnSpPr>
          <p:spPr>
            <a:xfrm rot="16200000" flipH="1">
              <a:off x="1261716" y="6155211"/>
              <a:ext cx="357190" cy="1334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꺾인 연결선 332"/>
            <p:cNvCxnSpPr>
              <a:stCxn id="202" idx="2"/>
              <a:endCxn id="211" idx="0"/>
            </p:cNvCxnSpPr>
            <p:nvPr/>
          </p:nvCxnSpPr>
          <p:spPr>
            <a:xfrm rot="16200000" flipH="1">
              <a:off x="1922020" y="5494906"/>
              <a:ext cx="357190" cy="26547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꺾인 연결선 335"/>
            <p:cNvCxnSpPr>
              <a:stCxn id="202" idx="2"/>
              <a:endCxn id="215" idx="0"/>
            </p:cNvCxnSpPr>
            <p:nvPr/>
          </p:nvCxnSpPr>
          <p:spPr>
            <a:xfrm rot="16200000" flipH="1">
              <a:off x="2583319" y="4833608"/>
              <a:ext cx="357190" cy="3977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꺾인 연결선 338"/>
            <p:cNvCxnSpPr>
              <a:stCxn id="202" idx="2"/>
              <a:endCxn id="219" idx="0"/>
            </p:cNvCxnSpPr>
            <p:nvPr/>
          </p:nvCxnSpPr>
          <p:spPr>
            <a:xfrm rot="16200000" flipH="1">
              <a:off x="3256192" y="4160734"/>
              <a:ext cx="357190" cy="5323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꺾인 연결선 342"/>
            <p:cNvCxnSpPr>
              <a:stCxn id="203" idx="2"/>
              <a:endCxn id="220" idx="0"/>
            </p:cNvCxnSpPr>
            <p:nvPr/>
          </p:nvCxnSpPr>
          <p:spPr>
            <a:xfrm rot="16200000" flipH="1">
              <a:off x="3256192" y="4803676"/>
              <a:ext cx="357190" cy="5323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꺾인 연결선 345"/>
            <p:cNvCxnSpPr>
              <a:stCxn id="203" idx="2"/>
              <a:endCxn id="216" idx="0"/>
            </p:cNvCxnSpPr>
            <p:nvPr/>
          </p:nvCxnSpPr>
          <p:spPr>
            <a:xfrm rot="16200000" flipH="1">
              <a:off x="2583319" y="5476550"/>
              <a:ext cx="357190" cy="3977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꺾인 연결선 348"/>
            <p:cNvCxnSpPr>
              <a:stCxn id="203" idx="2"/>
              <a:endCxn id="212" idx="0"/>
            </p:cNvCxnSpPr>
            <p:nvPr/>
          </p:nvCxnSpPr>
          <p:spPr>
            <a:xfrm rot="16200000" flipH="1">
              <a:off x="1922020" y="6137848"/>
              <a:ext cx="357190" cy="26547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꺾인 연결선 351"/>
            <p:cNvCxnSpPr>
              <a:stCxn id="203" idx="2"/>
              <a:endCxn id="208" idx="0"/>
            </p:cNvCxnSpPr>
            <p:nvPr/>
          </p:nvCxnSpPr>
          <p:spPr>
            <a:xfrm rot="16200000" flipH="1">
              <a:off x="1261716" y="6798153"/>
              <a:ext cx="357190" cy="1334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/>
            <p:nvPr/>
          </p:nvCxnSpPr>
          <p:spPr>
            <a:xfrm rot="5400000">
              <a:off x="2953078" y="3726319"/>
              <a:ext cx="178595" cy="3370155"/>
            </a:xfrm>
            <a:prstGeom prst="bentConnector2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197" idx="2"/>
              <a:endCxn id="194" idx="0"/>
            </p:cNvCxnSpPr>
            <p:nvPr/>
          </p:nvCxnSpPr>
          <p:spPr>
            <a:xfrm rot="5400000">
              <a:off x="5244882" y="3506218"/>
              <a:ext cx="357190" cy="1345747"/>
            </a:xfrm>
            <a:prstGeom prst="bentConnector3">
              <a:avLst>
                <a:gd name="adj1" fmla="val 35777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329</Words>
  <Application>Microsoft Office PowerPoint</Application>
  <PresentationFormat>화면 슬라이드 쇼(4:3)</PresentationFormat>
  <Paragraphs>107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kgca331</dc:creator>
  <cp:lastModifiedBy>hyunjun kim</cp:lastModifiedBy>
  <cp:revision>24</cp:revision>
  <dcterms:created xsi:type="dcterms:W3CDTF">2017-12-04T08:39:45Z</dcterms:created>
  <dcterms:modified xsi:type="dcterms:W3CDTF">2022-11-17T23:52:54Z</dcterms:modified>
</cp:coreProperties>
</file>