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73" r:id="rId4"/>
    <p:sldId id="274" r:id="rId5"/>
    <p:sldId id="276" r:id="rId6"/>
    <p:sldId id="277" r:id="rId7"/>
    <p:sldId id="278" r:id="rId8"/>
    <p:sldId id="275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85" r:id="rId23"/>
    <p:sldId id="293" r:id="rId24"/>
    <p:sldId id="294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0EE"/>
    <a:srgbClr val="C880E8"/>
    <a:srgbClr val="EDA1E8"/>
    <a:srgbClr val="F1B5ED"/>
    <a:srgbClr val="9E1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1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7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8AEB-2577-47AF-8AE0-813470F51616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1E75-9797-4ECD-A4BF-77BCDAAD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dl.google.com/android/repository/android-ndk-r13b-windows-x86_64.zip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playgameservices/play-games-plugin-for-un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play.google.com/apps/publish/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afEdb342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developer.android.com/studio/index.html#Oth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D6A0EE"/>
                </a:solidFill>
              </a:rPr>
              <a:t>유</a:t>
            </a:r>
            <a:r>
              <a:rPr lang="ko-KR" altLang="en-US" dirty="0" err="1">
                <a:solidFill>
                  <a:schemeClr val="bg1"/>
                </a:solidFill>
              </a:rPr>
              <a:t>니티</a:t>
            </a:r>
            <a:r>
              <a:rPr lang="ko-KR" altLang="en-US" dirty="0">
                <a:solidFill>
                  <a:srgbClr val="D6A0EE"/>
                </a:solidFill>
              </a:rPr>
              <a:t> </a:t>
            </a:r>
            <a:r>
              <a:rPr lang="en-US" altLang="ko-KR" dirty="0">
                <a:solidFill>
                  <a:srgbClr val="D6A0EE"/>
                </a:solidFill>
              </a:rPr>
              <a:t>G</a:t>
            </a:r>
            <a:r>
              <a:rPr lang="en-US" altLang="ko-KR" dirty="0">
                <a:solidFill>
                  <a:schemeClr val="bg1"/>
                </a:solidFill>
              </a:rPr>
              <a:t>PGS</a:t>
            </a:r>
            <a:r>
              <a:rPr lang="en-US" altLang="ko-KR" dirty="0">
                <a:solidFill>
                  <a:srgbClr val="D6A0EE"/>
                </a:solidFill>
              </a:rPr>
              <a:t> </a:t>
            </a:r>
            <a:br>
              <a:rPr lang="en-US" altLang="ko-KR" dirty="0">
                <a:solidFill>
                  <a:srgbClr val="D6A0EE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앱 출시를 위한 세팅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F163C3-9F41-4308-908E-A2068C65E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4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rgbClr val="D6A0EE"/>
                </a:solidFill>
              </a:rPr>
              <a:t>개</a:t>
            </a:r>
            <a:r>
              <a:rPr lang="ko-KR" altLang="en-US" b="1" dirty="0">
                <a:solidFill>
                  <a:schemeClr val="bg1"/>
                </a:solidFill>
              </a:rPr>
              <a:t>발환경 세팅 </a:t>
            </a: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b="1" dirty="0">
                <a:solidFill>
                  <a:srgbClr val="D6A0EE"/>
                </a:solidFill>
              </a:rPr>
              <a:t>J</a:t>
            </a:r>
            <a:r>
              <a:rPr lang="en-US" altLang="ko-KR" b="1" dirty="0">
                <a:solidFill>
                  <a:schemeClr val="bg1"/>
                </a:solidFill>
              </a:rPr>
              <a:t>DK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hlinkClick r:id="rId2"/>
              </a:rPr>
              <a:t>JDK </a:t>
            </a:r>
            <a:r>
              <a:rPr lang="ko-KR" altLang="en-US" dirty="0">
                <a:solidFill>
                  <a:schemeClr val="bg1"/>
                </a:solidFill>
                <a:hlinkClick r:id="rId2"/>
              </a:rPr>
              <a:t>다운로드</a:t>
            </a:r>
            <a:r>
              <a:rPr lang="ko-KR" altLang="en-US" dirty="0">
                <a:solidFill>
                  <a:schemeClr val="bg1"/>
                </a:solidFill>
              </a:rPr>
              <a:t> 및 설치 </a:t>
            </a:r>
            <a:r>
              <a:rPr lang="en-US" altLang="ko-KR" sz="2300" dirty="0">
                <a:solidFill>
                  <a:srgbClr val="D6A0EE"/>
                </a:solidFill>
              </a:rPr>
              <a:t>(</a:t>
            </a:r>
            <a:r>
              <a:rPr lang="ko-KR" altLang="en-US" sz="2300" dirty="0">
                <a:solidFill>
                  <a:srgbClr val="D6A0EE"/>
                </a:solidFill>
              </a:rPr>
              <a:t>다운로드 시 </a:t>
            </a:r>
            <a:r>
              <a:rPr lang="en-US" altLang="ko-KR" sz="2300" dirty="0">
                <a:solidFill>
                  <a:srgbClr val="D6A0EE"/>
                </a:solidFill>
              </a:rPr>
              <a:t>Oracle </a:t>
            </a:r>
            <a:r>
              <a:rPr lang="ko-KR" altLang="en-US" sz="2300" dirty="0">
                <a:solidFill>
                  <a:srgbClr val="D6A0EE"/>
                </a:solidFill>
              </a:rPr>
              <a:t>회원가입 및 로그인 필요</a:t>
            </a:r>
            <a:r>
              <a:rPr lang="en-US" altLang="ko-KR" sz="2300" dirty="0">
                <a:solidFill>
                  <a:srgbClr val="D6A0EE"/>
                </a:solidFill>
              </a:rPr>
              <a:t>)</a:t>
            </a:r>
            <a:r>
              <a:rPr lang="ko-KR" altLang="en-US" sz="2300" dirty="0">
                <a:solidFill>
                  <a:srgbClr val="D6A0EE"/>
                </a:solidFill>
              </a:rPr>
              <a:t> </a:t>
            </a:r>
            <a:endParaRPr lang="en-US" altLang="ko-KR" sz="2300" dirty="0">
              <a:solidFill>
                <a:srgbClr val="D6A0EE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설치된 </a:t>
            </a:r>
            <a:r>
              <a:rPr lang="en-US" altLang="ko-KR" dirty="0">
                <a:solidFill>
                  <a:schemeClr val="bg1"/>
                </a:solidFill>
              </a:rPr>
              <a:t>JDK </a:t>
            </a:r>
            <a:r>
              <a:rPr lang="ko-KR" altLang="en-US" dirty="0">
                <a:solidFill>
                  <a:schemeClr val="bg1"/>
                </a:solidFill>
              </a:rPr>
              <a:t>경로 복사 </a:t>
            </a:r>
            <a:r>
              <a:rPr lang="en-US" altLang="ko-KR" sz="2300" dirty="0">
                <a:solidFill>
                  <a:srgbClr val="D6A0EE"/>
                </a:solidFill>
              </a:rPr>
              <a:t>(</a:t>
            </a:r>
            <a:r>
              <a:rPr lang="ko-KR" altLang="en-US" sz="2300" dirty="0">
                <a:solidFill>
                  <a:srgbClr val="D6A0EE"/>
                </a:solidFill>
              </a:rPr>
              <a:t>설치 중 기본 경로 표시됨</a:t>
            </a:r>
            <a:r>
              <a:rPr lang="en-US" altLang="ko-KR" sz="2300" dirty="0">
                <a:solidFill>
                  <a:srgbClr val="D6A0EE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JDK Installed with Unity </a:t>
            </a:r>
            <a:r>
              <a:rPr lang="ko-KR" altLang="en-US" dirty="0">
                <a:solidFill>
                  <a:schemeClr val="bg1"/>
                </a:solidFill>
              </a:rPr>
              <a:t>체크 해제 후</a:t>
            </a:r>
            <a:r>
              <a:rPr lang="en-US" altLang="ko-KR" dirty="0">
                <a:solidFill>
                  <a:schemeClr val="bg1"/>
                </a:solidFill>
              </a:rPr>
              <a:t> JDK </a:t>
            </a:r>
            <a:r>
              <a:rPr lang="ko-KR" altLang="en-US" dirty="0">
                <a:solidFill>
                  <a:schemeClr val="bg1"/>
                </a:solidFill>
              </a:rPr>
              <a:t>경로 </a:t>
            </a:r>
            <a:r>
              <a:rPr lang="ko-KR" altLang="en-US" dirty="0" err="1">
                <a:solidFill>
                  <a:schemeClr val="bg1"/>
                </a:solidFill>
              </a:rPr>
              <a:t>붙여넣기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06830" y="1315182"/>
            <a:ext cx="9578341" cy="3600000"/>
            <a:chOff x="597876" y="1315182"/>
            <a:chExt cx="9578341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76" y="1315182"/>
              <a:ext cx="5959006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990" y="1315182"/>
              <a:ext cx="3344227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80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rgbClr val="D6A0EE"/>
                </a:solidFill>
              </a:rPr>
              <a:t>개</a:t>
            </a:r>
            <a:r>
              <a:rPr lang="ko-KR" altLang="en-US" b="1" dirty="0">
                <a:solidFill>
                  <a:schemeClr val="bg1"/>
                </a:solidFill>
              </a:rPr>
              <a:t>발환경 세팅 </a:t>
            </a: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b="1" dirty="0">
                <a:solidFill>
                  <a:srgbClr val="D6A0EE"/>
                </a:solidFill>
              </a:rPr>
              <a:t>N</a:t>
            </a:r>
            <a:r>
              <a:rPr lang="en-US" altLang="ko-KR" b="1" dirty="0">
                <a:solidFill>
                  <a:schemeClr val="bg1"/>
                </a:solidFill>
              </a:rPr>
              <a:t>DK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hlinkClick r:id="rId2"/>
              </a:rPr>
              <a:t>NDK </a:t>
            </a:r>
            <a:r>
              <a:rPr lang="ko-KR" altLang="en-US" dirty="0">
                <a:solidFill>
                  <a:schemeClr val="bg1"/>
                </a:solidFill>
                <a:hlinkClick r:id="rId2"/>
              </a:rPr>
              <a:t>다운로드</a:t>
            </a:r>
            <a:r>
              <a:rPr lang="ko-KR" altLang="en-US" dirty="0">
                <a:solidFill>
                  <a:schemeClr val="bg1"/>
                </a:solidFill>
              </a:rPr>
              <a:t> 및 압축 해제 </a:t>
            </a:r>
            <a:r>
              <a:rPr lang="en-US" altLang="ko-KR" sz="2300" dirty="0">
                <a:solidFill>
                  <a:srgbClr val="D6A0EE"/>
                </a:solidFill>
              </a:rPr>
              <a:t>(</a:t>
            </a:r>
            <a:r>
              <a:rPr lang="ko-KR" altLang="en-US" sz="2300" dirty="0">
                <a:solidFill>
                  <a:srgbClr val="D6A0EE"/>
                </a:solidFill>
              </a:rPr>
              <a:t>설치 필요 </a:t>
            </a:r>
            <a:r>
              <a:rPr lang="en-US" altLang="ko-KR" sz="2300" dirty="0">
                <a:solidFill>
                  <a:srgbClr val="D6A0EE"/>
                </a:solidFill>
              </a:rPr>
              <a:t>X, Unity 2019.2.11f1 </a:t>
            </a:r>
            <a:r>
              <a:rPr lang="ko-KR" altLang="en-US" sz="2300" dirty="0">
                <a:solidFill>
                  <a:srgbClr val="D6A0EE"/>
                </a:solidFill>
              </a:rPr>
              <a:t>이상</a:t>
            </a:r>
            <a:r>
              <a:rPr lang="en-US" altLang="ko-KR" sz="2300" dirty="0">
                <a:solidFill>
                  <a:srgbClr val="D6A0EE"/>
                </a:solidFill>
              </a:rPr>
              <a:t> </a:t>
            </a:r>
            <a:r>
              <a:rPr lang="ko-KR" altLang="en-US" sz="2300" dirty="0">
                <a:solidFill>
                  <a:srgbClr val="D6A0EE"/>
                </a:solidFill>
              </a:rPr>
              <a:t>버전 기준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300" dirty="0">
                <a:solidFill>
                  <a:srgbClr val="D6A0EE"/>
                </a:solidFill>
              </a:rPr>
              <a:t>r16b </a:t>
            </a:r>
            <a:r>
              <a:rPr lang="ko-KR" altLang="en-US" sz="2300" dirty="0">
                <a:solidFill>
                  <a:srgbClr val="D6A0EE"/>
                </a:solidFill>
              </a:rPr>
              <a:t>버전 필요</a:t>
            </a:r>
            <a:r>
              <a:rPr lang="en-US" altLang="ko-KR" sz="2300" dirty="0">
                <a:solidFill>
                  <a:srgbClr val="D6A0EE"/>
                </a:solidFill>
              </a:rPr>
              <a:t>)</a:t>
            </a:r>
            <a:r>
              <a:rPr lang="ko-KR" altLang="en-US" sz="2300" dirty="0">
                <a:solidFill>
                  <a:srgbClr val="D6A0EE"/>
                </a:solidFill>
              </a:rPr>
              <a:t> </a:t>
            </a:r>
            <a:endParaRPr lang="en-US" altLang="ko-KR" sz="2300" dirty="0">
              <a:solidFill>
                <a:srgbClr val="D6A0EE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압축 해제된 </a:t>
            </a:r>
            <a:r>
              <a:rPr lang="en-US" altLang="ko-KR" dirty="0">
                <a:solidFill>
                  <a:schemeClr val="bg1"/>
                </a:solidFill>
              </a:rPr>
              <a:t>NDK </a:t>
            </a:r>
            <a:r>
              <a:rPr lang="ko-KR" altLang="en-US" dirty="0">
                <a:solidFill>
                  <a:schemeClr val="bg1"/>
                </a:solidFill>
              </a:rPr>
              <a:t>경로 복사 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Android NDK Installed with Unity </a:t>
            </a:r>
            <a:r>
              <a:rPr lang="ko-KR" altLang="en-US" dirty="0">
                <a:solidFill>
                  <a:schemeClr val="bg1"/>
                </a:solidFill>
              </a:rPr>
              <a:t>체크 해제 후</a:t>
            </a:r>
            <a:r>
              <a:rPr lang="en-US" altLang="ko-KR" dirty="0">
                <a:solidFill>
                  <a:schemeClr val="bg1"/>
                </a:solidFill>
              </a:rPr>
              <a:t> NDK </a:t>
            </a:r>
            <a:r>
              <a:rPr lang="ko-KR" altLang="en-US" dirty="0">
                <a:solidFill>
                  <a:schemeClr val="bg1"/>
                </a:solidFill>
              </a:rPr>
              <a:t>경로 </a:t>
            </a:r>
            <a:r>
              <a:rPr lang="ko-KR" altLang="en-US" dirty="0" err="1">
                <a:solidFill>
                  <a:schemeClr val="bg1"/>
                </a:solidFill>
              </a:rPr>
              <a:t>붙여넣기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573485" y="1250830"/>
            <a:ext cx="9045030" cy="3600000"/>
            <a:chOff x="2275176" y="1250830"/>
            <a:chExt cx="9045030" cy="360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767" y="1250830"/>
              <a:ext cx="3331439" cy="360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176" y="1250830"/>
              <a:ext cx="5490347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65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</a:t>
            </a:r>
            <a:r>
              <a:rPr lang="en-US" altLang="ko-KR" b="1" dirty="0">
                <a:solidFill>
                  <a:srgbClr val="D6A0EE"/>
                </a:solidFill>
              </a:rPr>
              <a:t>G</a:t>
            </a:r>
            <a:r>
              <a:rPr lang="en-US" altLang="ko-KR" b="1" dirty="0">
                <a:solidFill>
                  <a:schemeClr val="bg1"/>
                </a:solidFill>
              </a:rPr>
              <a:t>PGS </a:t>
            </a:r>
            <a:r>
              <a:rPr lang="ko-KR" altLang="en-US" b="1" dirty="0">
                <a:solidFill>
                  <a:schemeClr val="bg1"/>
                </a:solidFill>
              </a:rPr>
              <a:t>플러그인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hlinkClick r:id="rId2"/>
              </a:rPr>
              <a:t>Google Play Games plugin for Unity </a:t>
            </a:r>
            <a:r>
              <a:rPr lang="ko-KR" altLang="en-US" dirty="0">
                <a:solidFill>
                  <a:schemeClr val="bg1"/>
                </a:solidFill>
                <a:hlinkClick r:id="rId2"/>
              </a:rPr>
              <a:t>다운로드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압축 해제 후 </a:t>
            </a:r>
            <a:r>
              <a:rPr lang="en-US" altLang="ko-KR" dirty="0">
                <a:solidFill>
                  <a:schemeClr val="bg1"/>
                </a:solidFill>
              </a:rPr>
              <a:t>current-build </a:t>
            </a:r>
            <a:r>
              <a:rPr lang="ko-KR" altLang="en-US" dirty="0">
                <a:solidFill>
                  <a:schemeClr val="bg1"/>
                </a:solidFill>
              </a:rPr>
              <a:t>폴더 안에 있는 </a:t>
            </a:r>
            <a:r>
              <a:rPr lang="en-US" altLang="ko-KR" dirty="0" err="1">
                <a:solidFill>
                  <a:schemeClr val="bg1"/>
                </a:solidFill>
              </a:rPr>
              <a:t>unitypackage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파일 실행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Import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6A0EE"/>
                </a:solidFill>
              </a:rPr>
              <a:t>(</a:t>
            </a:r>
            <a:r>
              <a:rPr lang="ko-KR" altLang="en-US" dirty="0">
                <a:solidFill>
                  <a:srgbClr val="D6A0EE"/>
                </a:solidFill>
              </a:rPr>
              <a:t>제작 중인 </a:t>
            </a:r>
            <a:r>
              <a:rPr lang="en-US" altLang="ko-KR" dirty="0">
                <a:solidFill>
                  <a:srgbClr val="D6A0EE"/>
                </a:solidFill>
              </a:rPr>
              <a:t>Unity </a:t>
            </a:r>
            <a:r>
              <a:rPr lang="ko-KR" altLang="en-US" dirty="0">
                <a:solidFill>
                  <a:srgbClr val="D6A0EE"/>
                </a:solidFill>
              </a:rPr>
              <a:t>프로젝트 파일 실행 후 진행</a:t>
            </a:r>
            <a:r>
              <a:rPr lang="en-US" altLang="ko-KR" dirty="0">
                <a:solidFill>
                  <a:srgbClr val="D6A0EE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08500" y="1337347"/>
            <a:ext cx="9775000" cy="3600000"/>
            <a:chOff x="268747" y="1275357"/>
            <a:chExt cx="9775000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1"/>
            <a:stretch/>
          </p:blipFill>
          <p:spPr>
            <a:xfrm>
              <a:off x="268747" y="1275357"/>
              <a:ext cx="3132992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9" r="60015"/>
            <a:stretch/>
          </p:blipFill>
          <p:spPr>
            <a:xfrm>
              <a:off x="3549405" y="1275357"/>
              <a:ext cx="2189017" cy="360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088" y="1275357"/>
              <a:ext cx="4157659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</a:t>
            </a:r>
            <a:r>
              <a:rPr lang="ko-KR" altLang="en-US" b="1" dirty="0">
                <a:solidFill>
                  <a:srgbClr val="D6A0EE"/>
                </a:solidFill>
              </a:rPr>
              <a:t>개</a:t>
            </a:r>
            <a:r>
              <a:rPr lang="ko-KR" altLang="en-US" b="1" dirty="0">
                <a:solidFill>
                  <a:schemeClr val="bg1"/>
                </a:solidFill>
              </a:rPr>
              <a:t>발자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hlinkClick r:id="rId2"/>
              </a:rPr>
              <a:t>구글 플레이 콘솔</a:t>
            </a:r>
            <a:r>
              <a:rPr lang="ko-KR" altLang="en-US" dirty="0">
                <a:solidFill>
                  <a:schemeClr val="bg1"/>
                </a:solidFill>
              </a:rPr>
              <a:t> 접속 후 로그인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개발자 계약 수락 및 수수료 결제 </a:t>
            </a:r>
            <a:r>
              <a:rPr lang="en-US" altLang="ko-KR" dirty="0">
                <a:solidFill>
                  <a:srgbClr val="D6A0EE"/>
                </a:solidFill>
              </a:rPr>
              <a:t>(25$)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계정 세부 정보 작성 완료 후 메인 화면 확인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22740" y="1327983"/>
            <a:ext cx="10146521" cy="3600000"/>
            <a:chOff x="597876" y="1327983"/>
            <a:chExt cx="10146521" cy="360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76" y="1327983"/>
              <a:ext cx="3393103" cy="360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078"/>
            <a:stretch/>
          </p:blipFill>
          <p:spPr>
            <a:xfrm>
              <a:off x="4178342" y="1327983"/>
              <a:ext cx="3057727" cy="360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50"/>
            <a:stretch/>
          </p:blipFill>
          <p:spPr>
            <a:xfrm>
              <a:off x="7423432" y="1327983"/>
              <a:ext cx="3320965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886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8. </a:t>
            </a:r>
            <a:r>
              <a:rPr lang="ko-KR" altLang="en-US" b="1" dirty="0">
                <a:solidFill>
                  <a:srgbClr val="D6A0EE"/>
                </a:solidFill>
              </a:rPr>
              <a:t>어</a:t>
            </a:r>
            <a:r>
              <a:rPr lang="ko-KR" altLang="en-US" b="1" dirty="0">
                <a:solidFill>
                  <a:schemeClr val="bg1"/>
                </a:solidFill>
              </a:rPr>
              <a:t>플리케이션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4947626"/>
            <a:ext cx="10336822" cy="191037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어플리케이션 등록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스토어 </a:t>
            </a:r>
            <a:r>
              <a:rPr lang="ko-KR" altLang="en-US" dirty="0" err="1">
                <a:solidFill>
                  <a:schemeClr val="bg1"/>
                </a:solidFill>
              </a:rPr>
              <a:t>등록정보의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세부정보</a:t>
            </a:r>
            <a:r>
              <a:rPr lang="ko-KR" altLang="en-US" dirty="0">
                <a:solidFill>
                  <a:schemeClr val="bg1"/>
                </a:solidFill>
              </a:rPr>
              <a:t> 입력 및 아이콘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이미지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스토어 등록정보 메뉴에 체크 표시</a:t>
            </a:r>
            <a:r>
              <a:rPr lang="en-US" altLang="ko-KR" dirty="0">
                <a:solidFill>
                  <a:schemeClr val="bg1"/>
                </a:solidFill>
              </a:rPr>
              <a:t>(   )</a:t>
            </a:r>
            <a:r>
              <a:rPr lang="ko-KR" altLang="en-US" dirty="0">
                <a:solidFill>
                  <a:schemeClr val="bg1"/>
                </a:solidFill>
              </a:rPr>
              <a:t>가 녹색이 되도록 설정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rgbClr val="D6A0EE"/>
                </a:solidFill>
              </a:rPr>
              <a:t>(</a:t>
            </a:r>
            <a:r>
              <a:rPr lang="ko-KR" altLang="en-US" sz="2000" dirty="0">
                <a:solidFill>
                  <a:srgbClr val="D6A0EE"/>
                </a:solidFill>
              </a:rPr>
              <a:t>체크 표시에 마우스 올릴 시 필요한 작업 확인 가능</a:t>
            </a:r>
            <a:r>
              <a:rPr lang="en-US" altLang="ko-KR" sz="2000" dirty="0">
                <a:solidFill>
                  <a:srgbClr val="D6A0EE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07960" y="1255266"/>
            <a:ext cx="11376080" cy="3600000"/>
            <a:chOff x="1052147" y="1316812"/>
            <a:chExt cx="11376080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577"/>
            <a:stretch/>
          </p:blipFill>
          <p:spPr>
            <a:xfrm>
              <a:off x="1052147" y="1316812"/>
              <a:ext cx="2823796" cy="360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92"/>
            <a:stretch/>
          </p:blipFill>
          <p:spPr>
            <a:xfrm>
              <a:off x="4031273" y="1316812"/>
              <a:ext cx="3651739" cy="360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948"/>
            <a:stretch/>
          </p:blipFill>
          <p:spPr>
            <a:xfrm>
              <a:off x="7838342" y="1316812"/>
              <a:ext cx="4589885" cy="36000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49" y="6142401"/>
            <a:ext cx="2381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2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</a:t>
            </a:r>
            <a:r>
              <a:rPr lang="ko-KR" altLang="en-US" b="1" dirty="0" err="1">
                <a:solidFill>
                  <a:srgbClr val="D6A0EE"/>
                </a:solidFill>
              </a:rPr>
              <a:t>등</a:t>
            </a:r>
            <a:r>
              <a:rPr lang="ko-KR" altLang="en-US" b="1" dirty="0" err="1">
                <a:solidFill>
                  <a:schemeClr val="bg1"/>
                </a:solidFill>
              </a:rPr>
              <a:t>록용</a:t>
            </a:r>
            <a:r>
              <a:rPr lang="ko-KR" altLang="en-US" b="1" dirty="0">
                <a:solidFill>
                  <a:schemeClr val="bg1"/>
                </a:solidFill>
              </a:rPr>
              <a:t> 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20235"/>
            <a:ext cx="10336822" cy="183776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Build App Bundle </a:t>
            </a:r>
            <a:r>
              <a:rPr lang="ko-KR" altLang="en-US" dirty="0">
                <a:solidFill>
                  <a:schemeClr val="bg1"/>
                </a:solidFill>
              </a:rPr>
              <a:t>항목에 체크 </a:t>
            </a:r>
            <a:r>
              <a:rPr lang="en-US" altLang="ko-KR" sz="2000" dirty="0">
                <a:solidFill>
                  <a:srgbClr val="D6A0EE"/>
                </a:solidFill>
              </a:rPr>
              <a:t>(</a:t>
            </a:r>
            <a:r>
              <a:rPr lang="ko-KR" altLang="en-US" sz="2000" dirty="0">
                <a:solidFill>
                  <a:srgbClr val="D6A0EE"/>
                </a:solidFill>
              </a:rPr>
              <a:t>구글 콘솔 등록 시 추천되는 </a:t>
            </a:r>
            <a:r>
              <a:rPr lang="en-US" altLang="ko-KR" sz="2000" dirty="0" err="1">
                <a:solidFill>
                  <a:srgbClr val="D6A0EE"/>
                </a:solidFill>
              </a:rPr>
              <a:t>aab</a:t>
            </a:r>
            <a:r>
              <a:rPr lang="en-US" altLang="ko-KR" sz="2000" dirty="0">
                <a:solidFill>
                  <a:srgbClr val="D6A0EE"/>
                </a:solidFill>
              </a:rPr>
              <a:t> </a:t>
            </a:r>
            <a:r>
              <a:rPr lang="ko-KR" altLang="en-US" sz="2000" dirty="0">
                <a:solidFill>
                  <a:srgbClr val="D6A0EE"/>
                </a:solidFill>
              </a:rPr>
              <a:t>형식으로 빌드</a:t>
            </a:r>
            <a:r>
              <a:rPr lang="en-US" altLang="ko-KR" sz="2000" dirty="0">
                <a:solidFill>
                  <a:srgbClr val="D6A0EE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Player Settings -&gt; publishing Settings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-&gt; Project </a:t>
            </a:r>
            <a:r>
              <a:rPr lang="en-US" altLang="ko-KR" dirty="0" err="1">
                <a:solidFill>
                  <a:schemeClr val="bg1"/>
                </a:solidFill>
              </a:rPr>
              <a:t>Keystore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패스워드 입력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Build </a:t>
            </a:r>
            <a:r>
              <a:rPr lang="ko-KR" altLang="en-US" dirty="0">
                <a:solidFill>
                  <a:schemeClr val="bg1"/>
                </a:solidFill>
              </a:rPr>
              <a:t>실행 후 </a:t>
            </a:r>
            <a:r>
              <a:rPr lang="en-US" altLang="ko-KR" dirty="0" err="1">
                <a:solidFill>
                  <a:schemeClr val="bg1"/>
                </a:solidFill>
              </a:rPr>
              <a:t>aab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확장자</a:t>
            </a:r>
            <a:r>
              <a:rPr lang="ko-KR" altLang="en-US" dirty="0">
                <a:solidFill>
                  <a:schemeClr val="bg1"/>
                </a:solidFill>
              </a:rPr>
              <a:t> 파일 생성 여부 확인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59253" y="1347626"/>
            <a:ext cx="10273494" cy="3600000"/>
            <a:chOff x="597876" y="1347626"/>
            <a:chExt cx="10273494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18" y="1347626"/>
              <a:ext cx="3383363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76" y="1347626"/>
              <a:ext cx="3706056" cy="360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656"/>
            <a:stretch/>
          </p:blipFill>
          <p:spPr>
            <a:xfrm>
              <a:off x="7888067" y="1347626"/>
              <a:ext cx="2983303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22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10. </a:t>
            </a:r>
            <a:r>
              <a:rPr lang="ko-KR" altLang="en-US" b="1" dirty="0">
                <a:solidFill>
                  <a:srgbClr val="D6A0EE"/>
                </a:solidFill>
              </a:rPr>
              <a:t>게</a:t>
            </a:r>
            <a:r>
              <a:rPr lang="ko-KR" altLang="en-US" b="1" dirty="0">
                <a:solidFill>
                  <a:schemeClr val="bg1"/>
                </a:solidFill>
              </a:rPr>
              <a:t>임 서비스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20235"/>
            <a:ext cx="10336822" cy="183776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게임 서비스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새 게임 추가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게임 이름 입력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카테고리 설정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계속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D6A0EE"/>
                </a:solidFill>
              </a:rPr>
              <a:t>게임 서비스 메뉴가 표시되는지 확인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669036" y="1341104"/>
            <a:ext cx="8853927" cy="3600000"/>
            <a:chOff x="1374896" y="1420235"/>
            <a:chExt cx="8853927" cy="360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896" y="1420235"/>
              <a:ext cx="5021591" cy="360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605" y="1420235"/>
              <a:ext cx="3606218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36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</a:t>
            </a:r>
            <a:r>
              <a:rPr lang="ko-KR" altLang="en-US" b="1" dirty="0">
                <a:solidFill>
                  <a:srgbClr val="D6A0EE"/>
                </a:solidFill>
              </a:rPr>
              <a:t>연</a:t>
            </a:r>
            <a:r>
              <a:rPr lang="ko-KR" altLang="en-US" b="1" dirty="0">
                <a:solidFill>
                  <a:schemeClr val="bg1"/>
                </a:solidFill>
              </a:rPr>
              <a:t>결된 앱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20234"/>
            <a:ext cx="10336822" cy="194327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게임 서비스 메뉴 중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연결된 앱 설정</a:t>
            </a:r>
            <a:r>
              <a:rPr lang="en-US" altLang="ko-KR" dirty="0">
                <a:solidFill>
                  <a:schemeClr val="bg1"/>
                </a:solidFill>
              </a:rPr>
              <a:t>‘ </a:t>
            </a:r>
            <a:r>
              <a:rPr lang="ko-KR" altLang="en-US" dirty="0">
                <a:solidFill>
                  <a:schemeClr val="bg1"/>
                </a:solidFill>
              </a:rPr>
              <a:t>선택 후 </a:t>
            </a:r>
            <a:r>
              <a:rPr lang="en-US" altLang="ko-KR" dirty="0">
                <a:solidFill>
                  <a:schemeClr val="bg1"/>
                </a:solidFill>
              </a:rPr>
              <a:t>Android </a:t>
            </a:r>
            <a:r>
              <a:rPr lang="ko-KR" altLang="en-US" dirty="0">
                <a:solidFill>
                  <a:schemeClr val="bg1"/>
                </a:solidFill>
              </a:rPr>
              <a:t>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패키지 이름을 클릭하여 등록한 어플리케이션 선택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저장하고 계속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지금 앱 승인 선택 후 클라이언트 만들기 확인 선택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rgbClr val="D6A0EE"/>
                </a:solidFill>
              </a:rPr>
              <a:t>연결 완료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9535" y="1398238"/>
            <a:ext cx="11272930" cy="3600000"/>
            <a:chOff x="217243" y="1398238"/>
            <a:chExt cx="11272930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724"/>
            <a:stretch/>
          </p:blipFill>
          <p:spPr>
            <a:xfrm>
              <a:off x="217243" y="1398238"/>
              <a:ext cx="2904026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259" y="1398238"/>
              <a:ext cx="4144355" cy="360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604" y="1398238"/>
              <a:ext cx="3976569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11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12. </a:t>
            </a:r>
            <a:r>
              <a:rPr lang="en-US" altLang="ko-KR" b="1" dirty="0">
                <a:solidFill>
                  <a:srgbClr val="D6A0EE"/>
                </a:solidFill>
              </a:rPr>
              <a:t>A</a:t>
            </a:r>
            <a:r>
              <a:rPr lang="en-US" altLang="ko-KR" b="1" dirty="0">
                <a:solidFill>
                  <a:schemeClr val="bg1"/>
                </a:solidFill>
              </a:rPr>
              <a:t>ndroid Setup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20234"/>
            <a:ext cx="10336822" cy="194327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게임 서비스 메뉴 중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업적</a:t>
            </a:r>
            <a:r>
              <a:rPr lang="en-US" altLang="ko-KR" dirty="0">
                <a:solidFill>
                  <a:schemeClr val="bg1"/>
                </a:solidFill>
              </a:rPr>
              <a:t>‘ </a:t>
            </a:r>
            <a:r>
              <a:rPr lang="ko-KR" altLang="en-US" dirty="0">
                <a:solidFill>
                  <a:schemeClr val="bg1"/>
                </a:solidFill>
              </a:rPr>
              <a:t>선택 후 새 업적 추가 진행 및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업적 추가 후 생성된 리소스 받기 메뉴를 선택하여 표시된 정보 복사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게임 서비스 메뉴 중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연결된 앱</a:t>
            </a:r>
            <a:r>
              <a:rPr lang="en-US" altLang="ko-KR" dirty="0">
                <a:solidFill>
                  <a:schemeClr val="bg1"/>
                </a:solidFill>
              </a:rPr>
              <a:t>‘ </a:t>
            </a:r>
            <a:r>
              <a:rPr lang="ko-KR" altLang="en-US" dirty="0">
                <a:solidFill>
                  <a:schemeClr val="bg1"/>
                </a:solidFill>
              </a:rPr>
              <a:t>선택 후 </a:t>
            </a:r>
            <a:r>
              <a:rPr lang="en-US" altLang="ko-KR" dirty="0">
                <a:solidFill>
                  <a:schemeClr val="bg1"/>
                </a:solidFill>
              </a:rPr>
              <a:t>OAuth2 </a:t>
            </a:r>
            <a:r>
              <a:rPr lang="ko-KR" altLang="en-US" dirty="0">
                <a:solidFill>
                  <a:schemeClr val="bg1"/>
                </a:solidFill>
              </a:rPr>
              <a:t>클라이언트 </a:t>
            </a:r>
            <a:r>
              <a:rPr lang="en-US" altLang="ko-KR" dirty="0">
                <a:solidFill>
                  <a:schemeClr val="bg1"/>
                </a:solidFill>
              </a:rPr>
              <a:t>ID </a:t>
            </a:r>
            <a:r>
              <a:rPr lang="ko-KR" altLang="en-US" dirty="0">
                <a:solidFill>
                  <a:schemeClr val="bg1"/>
                </a:solidFill>
              </a:rPr>
              <a:t>복사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98331" y="1290409"/>
            <a:ext cx="10395339" cy="3600000"/>
            <a:chOff x="1131376" y="1290409"/>
            <a:chExt cx="10395339" cy="360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4295411" y="1290409"/>
              <a:ext cx="7231304" cy="3600000"/>
              <a:chOff x="5010314" y="1334370"/>
              <a:chExt cx="7231304" cy="360000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989"/>
              <a:stretch/>
            </p:blipFill>
            <p:spPr>
              <a:xfrm>
                <a:off x="5010314" y="1334370"/>
                <a:ext cx="3272040" cy="360000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225"/>
              <a:stretch/>
            </p:blipFill>
            <p:spPr>
              <a:xfrm>
                <a:off x="8413043" y="1334370"/>
                <a:ext cx="3828575" cy="3600000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50" r="9312"/>
            <a:stretch/>
          </p:blipFill>
          <p:spPr>
            <a:xfrm>
              <a:off x="1131376" y="1290409"/>
              <a:ext cx="3033346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25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12. </a:t>
            </a:r>
            <a:r>
              <a:rPr lang="en-US" altLang="ko-KR" b="1" dirty="0">
                <a:solidFill>
                  <a:srgbClr val="D6A0EE"/>
                </a:solidFill>
              </a:rPr>
              <a:t>A</a:t>
            </a:r>
            <a:r>
              <a:rPr lang="en-US" altLang="ko-KR" b="1" dirty="0">
                <a:solidFill>
                  <a:schemeClr val="bg1"/>
                </a:solidFill>
              </a:rPr>
              <a:t>ndroid Setup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450" y="5020234"/>
            <a:ext cx="11087100" cy="206636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err="1">
                <a:solidFill>
                  <a:schemeClr val="bg1"/>
                </a:solidFill>
              </a:rPr>
              <a:t>유니티</a:t>
            </a:r>
            <a:r>
              <a:rPr lang="ko-KR" altLang="en-US" dirty="0">
                <a:solidFill>
                  <a:schemeClr val="bg1"/>
                </a:solidFill>
              </a:rPr>
              <a:t> 메뉴의 </a:t>
            </a:r>
            <a:r>
              <a:rPr lang="en-US" altLang="ko-KR" dirty="0">
                <a:solidFill>
                  <a:schemeClr val="bg1"/>
                </a:solidFill>
              </a:rPr>
              <a:t>Window -&gt; Google Play Games -&gt; Setup -&gt; Android Setup </a:t>
            </a:r>
            <a:r>
              <a:rPr lang="ko-KR" altLang="en-US" dirty="0">
                <a:solidFill>
                  <a:schemeClr val="bg1"/>
                </a:solidFill>
              </a:rPr>
              <a:t>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solidFill>
                  <a:schemeClr val="bg1"/>
                </a:solidFill>
              </a:rPr>
              <a:t>Resources Definition </a:t>
            </a:r>
            <a:r>
              <a:rPr lang="ko-KR" altLang="en-US" dirty="0">
                <a:solidFill>
                  <a:schemeClr val="bg1"/>
                </a:solidFill>
              </a:rPr>
              <a:t>내에 업적 리소스 정보 </a:t>
            </a:r>
            <a:r>
              <a:rPr lang="ko-KR" altLang="en-US" dirty="0" err="1">
                <a:solidFill>
                  <a:schemeClr val="bg1"/>
                </a:solidFill>
              </a:rPr>
              <a:t>붙여넣기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solidFill>
                  <a:schemeClr val="bg1"/>
                </a:solidFill>
              </a:rPr>
              <a:t>Web App Client ID </a:t>
            </a:r>
            <a:r>
              <a:rPr lang="ko-KR" altLang="en-US" dirty="0">
                <a:solidFill>
                  <a:schemeClr val="bg1"/>
                </a:solidFill>
              </a:rPr>
              <a:t>내에 </a:t>
            </a:r>
            <a:r>
              <a:rPr lang="en-US" altLang="ko-KR" dirty="0">
                <a:solidFill>
                  <a:schemeClr val="bg1"/>
                </a:solidFill>
              </a:rPr>
              <a:t>OAuth2 </a:t>
            </a:r>
            <a:r>
              <a:rPr lang="ko-KR" altLang="en-US" dirty="0">
                <a:solidFill>
                  <a:schemeClr val="bg1"/>
                </a:solidFill>
              </a:rPr>
              <a:t>클라이언트 </a:t>
            </a:r>
            <a:r>
              <a:rPr lang="en-US" altLang="ko-KR" dirty="0">
                <a:solidFill>
                  <a:schemeClr val="bg1"/>
                </a:solidFill>
              </a:rPr>
              <a:t>ID </a:t>
            </a:r>
            <a:r>
              <a:rPr lang="ko-KR" altLang="en-US" dirty="0" err="1">
                <a:solidFill>
                  <a:schemeClr val="bg1"/>
                </a:solidFill>
              </a:rPr>
              <a:t>붙여넣기</a:t>
            </a:r>
            <a:r>
              <a:rPr lang="ko-KR" altLang="en-US" dirty="0">
                <a:solidFill>
                  <a:schemeClr val="bg1"/>
                </a:solidFill>
              </a:rPr>
              <a:t> 후 </a:t>
            </a:r>
            <a:r>
              <a:rPr lang="en-US" altLang="ko-KR" dirty="0">
                <a:solidFill>
                  <a:schemeClr val="bg1"/>
                </a:solidFill>
              </a:rPr>
              <a:t>Setup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942688" y="1257562"/>
            <a:ext cx="8306625" cy="3600000"/>
            <a:chOff x="2080113" y="1257562"/>
            <a:chExt cx="8306625" cy="3600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8631" y="1257562"/>
              <a:ext cx="3098107" cy="360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113" y="1257562"/>
              <a:ext cx="488967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9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rgbClr val="D6A0EE"/>
                </a:solidFill>
              </a:rPr>
              <a:t>빌</a:t>
            </a:r>
            <a:r>
              <a:rPr lang="ko-KR" altLang="en-US" b="1" dirty="0">
                <a:solidFill>
                  <a:schemeClr val="bg1"/>
                </a:solidFill>
              </a:rPr>
              <a:t>드 타겟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File -&gt; Build Settings </a:t>
            </a:r>
            <a:r>
              <a:rPr lang="ko-KR" altLang="en-US" dirty="0">
                <a:solidFill>
                  <a:schemeClr val="bg1"/>
                </a:solidFill>
              </a:rPr>
              <a:t>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Platform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en-US" altLang="ko-KR" dirty="0">
                <a:solidFill>
                  <a:schemeClr val="bg1"/>
                </a:solidFill>
              </a:rPr>
              <a:t>Android </a:t>
            </a:r>
            <a:r>
              <a:rPr lang="ko-KR" altLang="en-US" dirty="0">
                <a:solidFill>
                  <a:schemeClr val="bg1"/>
                </a:solidFill>
              </a:rPr>
              <a:t>로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Switch Platform </a:t>
            </a:r>
            <a:r>
              <a:rPr lang="ko-KR" altLang="en-US" dirty="0">
                <a:solidFill>
                  <a:schemeClr val="bg1"/>
                </a:solidFill>
              </a:rPr>
              <a:t>버튼을 눌러 빌드 타겟을 안드로이드로 변경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259893" y="1312375"/>
            <a:ext cx="7672214" cy="3600000"/>
            <a:chOff x="2869223" y="1312375"/>
            <a:chExt cx="7672214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110" y="1312375"/>
              <a:ext cx="4111327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9223" y="1312375"/>
              <a:ext cx="3141818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053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13. </a:t>
            </a:r>
            <a:r>
              <a:rPr lang="ko-KR" altLang="en-US" b="1" dirty="0">
                <a:solidFill>
                  <a:srgbClr val="D6A0EE"/>
                </a:solidFill>
              </a:rPr>
              <a:t>게</a:t>
            </a:r>
            <a:r>
              <a:rPr lang="ko-KR" altLang="en-US" b="1" dirty="0">
                <a:solidFill>
                  <a:schemeClr val="bg1"/>
                </a:solidFill>
              </a:rPr>
              <a:t>임 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450" y="5020234"/>
            <a:ext cx="11087100" cy="206636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게임 서비스 메뉴 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 회색으로 체크된 표시를 확인하여 설정이 완료되지 않은 부분 처리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모든 처리가 완료되면 게임 서비스 메뉴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게임 출시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게임 출시 버튼 선택 시 출시 준비 완료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052638" y="1291570"/>
            <a:ext cx="8086725" cy="3600000"/>
            <a:chOff x="2012706" y="1291570"/>
            <a:chExt cx="8086725" cy="360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706" y="1291570"/>
              <a:ext cx="4034316" cy="360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132" y="1291570"/>
              <a:ext cx="3824299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92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14. </a:t>
            </a:r>
            <a:r>
              <a:rPr lang="ko-KR" altLang="en-US" b="1" dirty="0">
                <a:solidFill>
                  <a:srgbClr val="D6A0EE"/>
                </a:solidFill>
              </a:rPr>
              <a:t>앱 </a:t>
            </a:r>
            <a:r>
              <a:rPr lang="ko-KR" altLang="en-US" b="1" dirty="0">
                <a:solidFill>
                  <a:schemeClr val="bg1"/>
                </a:solidFill>
              </a:rPr>
              <a:t>버전 설정 및 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450" y="5020234"/>
            <a:ext cx="11087100" cy="176742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모든 애플리케이션 메뉴 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 회색으로 체크된 표시를 확인하여 설정이 완료되지 않은 부분 처리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6A0EE"/>
                </a:solidFill>
              </a:rPr>
              <a:t>(</a:t>
            </a:r>
            <a:r>
              <a:rPr lang="ko-KR" altLang="en-US" dirty="0">
                <a:solidFill>
                  <a:srgbClr val="D6A0EE"/>
                </a:solidFill>
              </a:rPr>
              <a:t>스토어 등록정보</a:t>
            </a:r>
            <a:r>
              <a:rPr lang="en-US" altLang="ko-KR" dirty="0">
                <a:solidFill>
                  <a:srgbClr val="D6A0EE"/>
                </a:solidFill>
              </a:rPr>
              <a:t>, </a:t>
            </a:r>
            <a:r>
              <a:rPr lang="ko-KR" altLang="en-US" dirty="0">
                <a:solidFill>
                  <a:srgbClr val="D6A0EE"/>
                </a:solidFill>
              </a:rPr>
              <a:t>콘텐츠 등급</a:t>
            </a:r>
            <a:r>
              <a:rPr lang="en-US" altLang="ko-KR" dirty="0">
                <a:solidFill>
                  <a:srgbClr val="D6A0EE"/>
                </a:solidFill>
              </a:rPr>
              <a:t>, </a:t>
            </a:r>
            <a:r>
              <a:rPr lang="ko-KR" altLang="en-US" dirty="0">
                <a:solidFill>
                  <a:srgbClr val="D6A0EE"/>
                </a:solidFill>
              </a:rPr>
              <a:t>앱 콘텐츠</a:t>
            </a:r>
            <a:r>
              <a:rPr lang="en-US" altLang="ko-KR" dirty="0">
                <a:solidFill>
                  <a:srgbClr val="D6A0EE"/>
                </a:solidFill>
              </a:rPr>
              <a:t>, </a:t>
            </a:r>
            <a:r>
              <a:rPr lang="ko-KR" altLang="en-US" dirty="0">
                <a:solidFill>
                  <a:srgbClr val="D6A0EE"/>
                </a:solidFill>
              </a:rPr>
              <a:t>가격 및 배포 필수</a:t>
            </a:r>
            <a:r>
              <a:rPr lang="en-US" altLang="ko-KR" dirty="0">
                <a:solidFill>
                  <a:srgbClr val="D6A0EE"/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32" y="1157287"/>
            <a:ext cx="48377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14. </a:t>
            </a:r>
            <a:r>
              <a:rPr lang="ko-KR" altLang="en-US" b="1" dirty="0">
                <a:solidFill>
                  <a:srgbClr val="D6A0EE"/>
                </a:solidFill>
              </a:rPr>
              <a:t>앱 </a:t>
            </a:r>
            <a:r>
              <a:rPr lang="ko-KR" altLang="en-US" b="1" dirty="0">
                <a:solidFill>
                  <a:schemeClr val="bg1"/>
                </a:solidFill>
              </a:rPr>
              <a:t>버전 설정 및 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4947626"/>
            <a:ext cx="10336822" cy="19103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</a:rPr>
              <a:t>모든 애플리케이션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앱 버전 선택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프로덕션 트랙 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버전 수정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</a:rPr>
              <a:t>추가할 </a:t>
            </a:r>
            <a:r>
              <a:rPr lang="en-US" altLang="ko-KR" dirty="0">
                <a:solidFill>
                  <a:schemeClr val="bg1"/>
                </a:solidFill>
              </a:rPr>
              <a:t>Android App Bundle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APK </a:t>
            </a:r>
            <a:r>
              <a:rPr lang="ko-KR" altLang="en-US" dirty="0">
                <a:solidFill>
                  <a:schemeClr val="bg1"/>
                </a:solidFill>
              </a:rPr>
              <a:t>공간에 빌드한 </a:t>
            </a:r>
            <a:r>
              <a:rPr lang="ko-KR" altLang="en-US" dirty="0" err="1">
                <a:solidFill>
                  <a:schemeClr val="bg1"/>
                </a:solidFill>
              </a:rPr>
              <a:t>등록용</a:t>
            </a:r>
            <a:r>
              <a:rPr lang="ko-KR" altLang="en-US" dirty="0">
                <a:solidFill>
                  <a:schemeClr val="bg1"/>
                </a:solidFill>
              </a:rPr>
              <a:t> 앱</a:t>
            </a:r>
            <a:r>
              <a:rPr lang="en-US" altLang="ko-KR" dirty="0">
                <a:solidFill>
                  <a:srgbClr val="D6A0EE"/>
                </a:solidFill>
              </a:rPr>
              <a:t>(</a:t>
            </a:r>
            <a:r>
              <a:rPr lang="en-US" altLang="ko-KR" dirty="0" err="1">
                <a:solidFill>
                  <a:srgbClr val="D6A0EE"/>
                </a:solidFill>
              </a:rPr>
              <a:t>aab</a:t>
            </a:r>
            <a:r>
              <a:rPr lang="en-US" altLang="ko-KR" dirty="0">
                <a:solidFill>
                  <a:srgbClr val="D6A0EE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드래그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err="1">
                <a:solidFill>
                  <a:schemeClr val="bg1"/>
                </a:solidFill>
              </a:rPr>
              <a:t>출시명</a:t>
            </a:r>
            <a:r>
              <a:rPr lang="ko-KR" altLang="en-US" dirty="0">
                <a:solidFill>
                  <a:schemeClr val="bg1"/>
                </a:solidFill>
              </a:rPr>
              <a:t> 입력 후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검토</a:t>
            </a:r>
            <a:r>
              <a:rPr lang="en-US" altLang="ko-KR" dirty="0">
                <a:solidFill>
                  <a:schemeClr val="bg1"/>
                </a:solidFill>
              </a:rPr>
              <a:t>’ -&gt; ‘</a:t>
            </a:r>
            <a:r>
              <a:rPr lang="ko-KR" altLang="en-US" dirty="0">
                <a:solidFill>
                  <a:schemeClr val="bg1"/>
                </a:solidFill>
              </a:rPr>
              <a:t>프로덕션 출시 시작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 선택 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1023" y="1250830"/>
            <a:ext cx="11529954" cy="3600000"/>
            <a:chOff x="326780" y="1250830"/>
            <a:chExt cx="11529954" cy="3600000"/>
          </a:xfrm>
        </p:grpSpPr>
        <p:grpSp>
          <p:nvGrpSpPr>
            <p:cNvPr id="8" name="그룹 7"/>
            <p:cNvGrpSpPr/>
            <p:nvPr/>
          </p:nvGrpSpPr>
          <p:grpSpPr>
            <a:xfrm>
              <a:off x="326780" y="1250830"/>
              <a:ext cx="8324796" cy="3600000"/>
              <a:chOff x="3146235" y="1162906"/>
              <a:chExt cx="8324796" cy="360000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235" y="2192967"/>
                <a:ext cx="2395384" cy="108000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9727" y="1162906"/>
                <a:ext cx="5791304" cy="3600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684" y="1477866"/>
              <a:ext cx="3067050" cy="268605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1264411" y="3631223"/>
            <a:ext cx="534866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0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14. </a:t>
            </a:r>
            <a:r>
              <a:rPr lang="ko-KR" altLang="en-US" b="1" dirty="0">
                <a:solidFill>
                  <a:srgbClr val="D6A0EE"/>
                </a:solidFill>
              </a:rPr>
              <a:t>앱 </a:t>
            </a:r>
            <a:r>
              <a:rPr lang="ko-KR" altLang="en-US" b="1" dirty="0">
                <a:solidFill>
                  <a:schemeClr val="bg1"/>
                </a:solidFill>
              </a:rPr>
              <a:t>버전 설정 및 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4947626"/>
            <a:ext cx="10336822" cy="19103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solidFill>
                  <a:schemeClr val="bg1"/>
                </a:solidFill>
              </a:rPr>
              <a:t>프로덕션 출시 심사 중에는 게시 보류 중으로 표시됨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solidFill>
                  <a:schemeClr val="bg1"/>
                </a:solidFill>
              </a:rPr>
              <a:t>심사가 종료될 시 출시됨으로 표시되며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구글 플레이 스토어에서 확인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6A0EE"/>
                </a:solidFill>
              </a:rPr>
              <a:t>(</a:t>
            </a:r>
            <a:r>
              <a:rPr lang="ko-KR" altLang="en-US" dirty="0">
                <a:solidFill>
                  <a:srgbClr val="D6A0EE"/>
                </a:solidFill>
              </a:rPr>
              <a:t>심사 기간은 최대 </a:t>
            </a:r>
            <a:r>
              <a:rPr lang="en-US" altLang="ko-KR" dirty="0">
                <a:solidFill>
                  <a:srgbClr val="D6A0EE"/>
                </a:solidFill>
              </a:rPr>
              <a:t>7</a:t>
            </a:r>
            <a:r>
              <a:rPr lang="ko-KR" altLang="en-US" dirty="0">
                <a:solidFill>
                  <a:srgbClr val="D6A0EE"/>
                </a:solidFill>
              </a:rPr>
              <a:t>일</a:t>
            </a:r>
            <a:r>
              <a:rPr lang="en-US" altLang="ko-KR" dirty="0">
                <a:solidFill>
                  <a:srgbClr val="D6A0EE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72" y="1232265"/>
            <a:ext cx="763925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4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15. </a:t>
            </a:r>
            <a:r>
              <a:rPr lang="ko-KR" altLang="en-US" b="1" dirty="0" err="1">
                <a:solidFill>
                  <a:srgbClr val="D6A0EE"/>
                </a:solidFill>
              </a:rPr>
              <a:t>유</a:t>
            </a:r>
            <a:r>
              <a:rPr lang="ko-KR" altLang="en-US" b="1" dirty="0" err="1">
                <a:solidFill>
                  <a:schemeClr val="bg1"/>
                </a:solidFill>
              </a:rPr>
              <a:t>니티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GPGS </a:t>
            </a:r>
            <a:r>
              <a:rPr lang="ko-KR" altLang="en-US" b="1" dirty="0">
                <a:solidFill>
                  <a:schemeClr val="bg1"/>
                </a:solidFill>
              </a:rPr>
              <a:t>활용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강좌 </a:t>
            </a:r>
          </a:p>
        </p:txBody>
      </p:sp>
      <p:pic>
        <p:nvPicPr>
          <p:cNvPr id="5" name="UkafEdb342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6000" y="1257788"/>
            <a:ext cx="7680000" cy="4320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52450" y="5577788"/>
            <a:ext cx="11087100" cy="120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GPGS </a:t>
            </a:r>
            <a:r>
              <a:rPr lang="ko-KR" altLang="en-US" dirty="0">
                <a:solidFill>
                  <a:schemeClr val="bg1"/>
                </a:solidFill>
              </a:rPr>
              <a:t>세팅 및 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클라우드</a:t>
            </a:r>
            <a:r>
              <a:rPr lang="ko-KR" altLang="en-US" dirty="0">
                <a:solidFill>
                  <a:schemeClr val="bg1"/>
                </a:solidFill>
              </a:rPr>
              <a:t> 데이터 세이브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로드 사용법 강좌</a:t>
            </a:r>
            <a:endParaRPr lang="en-US" altLang="ko-KR" dirty="0">
              <a:solidFill>
                <a:srgbClr val="D6A0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6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36778"/>
            <a:ext cx="10515600" cy="584444"/>
          </a:xfrm>
        </p:spPr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2923442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rgbClr val="D6A0EE"/>
                </a:solidFill>
              </a:rPr>
              <a:t>플</a:t>
            </a:r>
            <a:r>
              <a:rPr lang="ko-KR" altLang="en-US" b="1" dirty="0">
                <a:solidFill>
                  <a:schemeClr val="bg1"/>
                </a:solidFill>
              </a:rPr>
              <a:t>레이어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Player Settings </a:t>
            </a:r>
            <a:r>
              <a:rPr lang="ko-KR" altLang="en-US" dirty="0">
                <a:solidFill>
                  <a:schemeClr val="bg1"/>
                </a:solidFill>
              </a:rPr>
              <a:t>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Settings for Android </a:t>
            </a:r>
            <a:r>
              <a:rPr lang="ko-KR" altLang="en-US" dirty="0">
                <a:solidFill>
                  <a:schemeClr val="bg1"/>
                </a:solidFill>
              </a:rPr>
              <a:t>창에서 </a:t>
            </a:r>
            <a:r>
              <a:rPr lang="en-US" altLang="ko-KR" dirty="0">
                <a:solidFill>
                  <a:schemeClr val="bg1"/>
                </a:solidFill>
              </a:rPr>
              <a:t>Other Settings </a:t>
            </a:r>
            <a:r>
              <a:rPr lang="ko-KR" altLang="en-US" dirty="0">
                <a:solidFill>
                  <a:schemeClr val="bg1"/>
                </a:solidFill>
              </a:rPr>
              <a:t>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Package Name </a:t>
            </a:r>
            <a:r>
              <a:rPr lang="ko-KR" altLang="en-US" dirty="0">
                <a:solidFill>
                  <a:schemeClr val="bg1"/>
                </a:solidFill>
              </a:rPr>
              <a:t>변경 </a:t>
            </a:r>
            <a:r>
              <a:rPr lang="en-US" altLang="ko-KR" dirty="0">
                <a:solidFill>
                  <a:srgbClr val="D6A0EE"/>
                </a:solidFill>
              </a:rPr>
              <a:t>(com.</a:t>
            </a:r>
            <a:r>
              <a:rPr lang="ko-KR" altLang="en-US" dirty="0">
                <a:solidFill>
                  <a:srgbClr val="D6A0EE"/>
                </a:solidFill>
              </a:rPr>
              <a:t>제작자</a:t>
            </a:r>
            <a:r>
              <a:rPr lang="en-US" altLang="ko-KR" dirty="0">
                <a:solidFill>
                  <a:srgbClr val="D6A0EE"/>
                </a:solidFill>
              </a:rPr>
              <a:t>.</a:t>
            </a:r>
            <a:r>
              <a:rPr lang="ko-KR" altLang="en-US" dirty="0" err="1">
                <a:solidFill>
                  <a:srgbClr val="D6A0EE"/>
                </a:solidFill>
              </a:rPr>
              <a:t>프로젝트명</a:t>
            </a:r>
            <a:r>
              <a:rPr lang="en-US" altLang="ko-KR" dirty="0">
                <a:solidFill>
                  <a:srgbClr val="D6A0EE"/>
                </a:solidFill>
              </a:rPr>
              <a:t>)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48427" y="1297212"/>
            <a:ext cx="10695145" cy="3600000"/>
            <a:chOff x="554463" y="1341174"/>
            <a:chExt cx="10695145" cy="360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63" y="1341174"/>
              <a:ext cx="3711947" cy="360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56"/>
            <a:stretch/>
          </p:blipFill>
          <p:spPr>
            <a:xfrm>
              <a:off x="4429745" y="1341174"/>
              <a:ext cx="3332509" cy="360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/>
            <a:stretch/>
          </p:blipFill>
          <p:spPr>
            <a:xfrm>
              <a:off x="7925589" y="1341174"/>
              <a:ext cx="3324019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23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en-US" altLang="ko-KR" b="1" dirty="0">
                <a:solidFill>
                  <a:srgbClr val="D6A0EE"/>
                </a:solidFill>
              </a:rPr>
              <a:t>64</a:t>
            </a:r>
            <a:r>
              <a:rPr lang="ko-KR" altLang="en-US" b="1" dirty="0">
                <a:solidFill>
                  <a:schemeClr val="bg1"/>
                </a:solidFill>
              </a:rPr>
              <a:t>비트 앱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Scripting Backend </a:t>
            </a:r>
            <a:r>
              <a:rPr lang="ko-KR" altLang="en-US" dirty="0">
                <a:solidFill>
                  <a:schemeClr val="bg1"/>
                </a:solidFill>
              </a:rPr>
              <a:t>설정을 </a:t>
            </a:r>
            <a:r>
              <a:rPr lang="en-US" altLang="ko-KR" dirty="0">
                <a:solidFill>
                  <a:schemeClr val="bg1"/>
                </a:solidFill>
              </a:rPr>
              <a:t>Mono -&gt; IL2CPP</a:t>
            </a:r>
            <a:r>
              <a:rPr lang="ko-KR" altLang="en-US" dirty="0">
                <a:solidFill>
                  <a:schemeClr val="bg1"/>
                </a:solidFill>
              </a:rPr>
              <a:t>로 변경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Target Architectures </a:t>
            </a:r>
            <a:r>
              <a:rPr lang="ko-KR" altLang="en-US" dirty="0">
                <a:solidFill>
                  <a:schemeClr val="bg1"/>
                </a:solidFill>
              </a:rPr>
              <a:t>설정 중 </a:t>
            </a:r>
            <a:r>
              <a:rPr lang="en-US" altLang="ko-KR" dirty="0">
                <a:solidFill>
                  <a:schemeClr val="bg1"/>
                </a:solidFill>
              </a:rPr>
              <a:t>ARM64</a:t>
            </a:r>
            <a:r>
              <a:rPr lang="ko-KR" altLang="en-US" dirty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체크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6A0EE"/>
                </a:solidFill>
              </a:rPr>
              <a:t>(</a:t>
            </a:r>
            <a:r>
              <a:rPr lang="ko-KR" altLang="en-US" dirty="0">
                <a:solidFill>
                  <a:srgbClr val="D6A0EE"/>
                </a:solidFill>
              </a:rPr>
              <a:t>구글 플레이에 올라가는 앱에 대해서는 </a:t>
            </a:r>
            <a:r>
              <a:rPr lang="en-US" altLang="ko-KR" b="1" dirty="0">
                <a:solidFill>
                  <a:srgbClr val="D6A0EE"/>
                </a:solidFill>
              </a:rPr>
              <a:t>2019</a:t>
            </a:r>
            <a:r>
              <a:rPr lang="ko-KR" altLang="en-US" b="1" dirty="0">
                <a:solidFill>
                  <a:srgbClr val="D6A0EE"/>
                </a:solidFill>
              </a:rPr>
              <a:t>년 </a:t>
            </a:r>
            <a:r>
              <a:rPr lang="en-US" altLang="ko-KR" b="1" dirty="0">
                <a:solidFill>
                  <a:srgbClr val="D6A0EE"/>
                </a:solidFill>
              </a:rPr>
              <a:t>8</a:t>
            </a:r>
            <a:r>
              <a:rPr lang="ko-KR" altLang="en-US" b="1" dirty="0">
                <a:solidFill>
                  <a:srgbClr val="D6A0EE"/>
                </a:solidFill>
              </a:rPr>
              <a:t>월 </a:t>
            </a:r>
            <a:r>
              <a:rPr lang="en-US" altLang="ko-KR" b="1" dirty="0">
                <a:solidFill>
                  <a:srgbClr val="D6A0EE"/>
                </a:solidFill>
              </a:rPr>
              <a:t>1</a:t>
            </a:r>
            <a:r>
              <a:rPr lang="ko-KR" altLang="en-US" b="1" dirty="0">
                <a:solidFill>
                  <a:srgbClr val="D6A0EE"/>
                </a:solidFill>
              </a:rPr>
              <a:t>일부터 </a:t>
            </a:r>
            <a:r>
              <a:rPr lang="en-US" altLang="ko-KR" b="1" dirty="0">
                <a:solidFill>
                  <a:srgbClr val="D6A0EE"/>
                </a:solidFill>
              </a:rPr>
              <a:t>64</a:t>
            </a:r>
            <a:r>
              <a:rPr lang="ko-KR" altLang="en-US" b="1" dirty="0">
                <a:solidFill>
                  <a:srgbClr val="D6A0EE"/>
                </a:solidFill>
              </a:rPr>
              <a:t>비트 지원</a:t>
            </a:r>
            <a:r>
              <a:rPr lang="ko-KR" altLang="en-US" dirty="0">
                <a:solidFill>
                  <a:srgbClr val="D6A0EE"/>
                </a:solidFill>
              </a:rPr>
              <a:t>을 해야함</a:t>
            </a:r>
            <a:r>
              <a:rPr lang="en-US" altLang="ko-KR" dirty="0">
                <a:solidFill>
                  <a:srgbClr val="D6A0EE"/>
                </a:solidFill>
              </a:rPr>
              <a:t>) 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441131" y="1180592"/>
            <a:ext cx="7309739" cy="3600000"/>
            <a:chOff x="2103560" y="1180592"/>
            <a:chExt cx="7309739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560" y="1180592"/>
              <a:ext cx="3382979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171" y="1180592"/>
              <a:ext cx="3402128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8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 err="1">
                <a:solidFill>
                  <a:srgbClr val="D6A0EE"/>
                </a:solidFill>
              </a:rPr>
              <a:t>키</a:t>
            </a:r>
            <a:r>
              <a:rPr lang="ko-KR" altLang="en-US" b="1" dirty="0" err="1">
                <a:solidFill>
                  <a:schemeClr val="bg1"/>
                </a:solidFill>
              </a:rPr>
              <a:t>스토어</a:t>
            </a:r>
            <a:r>
              <a:rPr lang="ko-KR" altLang="en-US" b="1" dirty="0">
                <a:solidFill>
                  <a:schemeClr val="bg1"/>
                </a:solidFill>
              </a:rPr>
              <a:t>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Publishing Settings -&gt; </a:t>
            </a:r>
            <a:r>
              <a:rPr lang="en-US" altLang="ko-KR" dirty="0" err="1">
                <a:solidFill>
                  <a:schemeClr val="bg1"/>
                </a:solidFill>
              </a:rPr>
              <a:t>Keystore</a:t>
            </a:r>
            <a:r>
              <a:rPr lang="en-US" altLang="ko-KR" dirty="0">
                <a:solidFill>
                  <a:schemeClr val="bg1"/>
                </a:solidFill>
              </a:rPr>
              <a:t> Manager </a:t>
            </a:r>
            <a:r>
              <a:rPr lang="ko-KR" altLang="en-US" dirty="0">
                <a:solidFill>
                  <a:schemeClr val="bg1"/>
                </a:solidFill>
              </a:rPr>
              <a:t>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Keystore</a:t>
            </a:r>
            <a:r>
              <a:rPr lang="en-US" altLang="ko-KR" dirty="0">
                <a:solidFill>
                  <a:schemeClr val="bg1"/>
                </a:solidFill>
              </a:rPr>
              <a:t> -&gt; Create New -&gt; In Dedicated Location </a:t>
            </a:r>
            <a:r>
              <a:rPr lang="ko-KR" altLang="en-US" dirty="0">
                <a:solidFill>
                  <a:schemeClr val="bg1"/>
                </a:solidFill>
              </a:rPr>
              <a:t>선택하여 원하는 경로에 </a:t>
            </a:r>
            <a:r>
              <a:rPr lang="en-US" altLang="ko-KR" dirty="0" err="1">
                <a:solidFill>
                  <a:schemeClr val="bg1"/>
                </a:solidFill>
              </a:rPr>
              <a:t>keystore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37755" y="1279628"/>
            <a:ext cx="10916489" cy="3600000"/>
            <a:chOff x="764750" y="1287261"/>
            <a:chExt cx="10916489" cy="360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50" y="1287261"/>
              <a:ext cx="3389735" cy="360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32" y="1287261"/>
              <a:ext cx="3389735" cy="360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7514" y="1287261"/>
              <a:ext cx="3643725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6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 err="1">
                <a:solidFill>
                  <a:srgbClr val="D6A0EE"/>
                </a:solidFill>
              </a:rPr>
              <a:t>키</a:t>
            </a:r>
            <a:r>
              <a:rPr lang="ko-KR" altLang="en-US" b="1" dirty="0" err="1">
                <a:solidFill>
                  <a:schemeClr val="bg1"/>
                </a:solidFill>
              </a:rPr>
              <a:t>스토어</a:t>
            </a:r>
            <a:r>
              <a:rPr lang="ko-KR" altLang="en-US" b="1" dirty="0">
                <a:solidFill>
                  <a:schemeClr val="bg1"/>
                </a:solidFill>
              </a:rPr>
              <a:t>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05046" y="1271699"/>
            <a:ext cx="6734908" cy="49642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Alias - </a:t>
            </a:r>
            <a:r>
              <a:rPr lang="ko-KR" altLang="en-US" dirty="0">
                <a:solidFill>
                  <a:schemeClr val="bg1"/>
                </a:solidFill>
              </a:rPr>
              <a:t>별명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Password, Confirm - </a:t>
            </a:r>
            <a:r>
              <a:rPr lang="ko-KR" altLang="en-US" dirty="0">
                <a:solidFill>
                  <a:schemeClr val="bg1"/>
                </a:solidFill>
              </a:rPr>
              <a:t>패스워드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Validity (years) - </a:t>
            </a:r>
            <a:r>
              <a:rPr lang="ko-KR" altLang="en-US" dirty="0">
                <a:solidFill>
                  <a:schemeClr val="bg1"/>
                </a:solidFill>
              </a:rPr>
              <a:t>인증 유효 기간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Organizational Unit - </a:t>
            </a:r>
            <a:r>
              <a:rPr lang="ko-KR" altLang="en-US" dirty="0">
                <a:solidFill>
                  <a:schemeClr val="bg1"/>
                </a:solidFill>
              </a:rPr>
              <a:t>조직 구성 단위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패스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Organization – </a:t>
            </a:r>
            <a:r>
              <a:rPr lang="ko-KR" altLang="en-US" dirty="0">
                <a:solidFill>
                  <a:schemeClr val="bg1"/>
                </a:solidFill>
              </a:rPr>
              <a:t>조직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패스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City or Locality - </a:t>
            </a:r>
            <a:r>
              <a:rPr lang="ko-KR" altLang="en-US" dirty="0">
                <a:solidFill>
                  <a:schemeClr val="bg1"/>
                </a:solidFill>
              </a:rPr>
              <a:t>지역 시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패스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State or Province - </a:t>
            </a:r>
            <a:r>
              <a:rPr lang="ko-KR" altLang="en-US" dirty="0">
                <a:solidFill>
                  <a:schemeClr val="bg1"/>
                </a:solidFill>
              </a:rPr>
              <a:t>지역 주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패스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Country Code (XX) - </a:t>
            </a:r>
            <a:r>
              <a:rPr lang="ko-KR" altLang="en-US" dirty="0">
                <a:solidFill>
                  <a:schemeClr val="bg1"/>
                </a:solidFill>
              </a:rPr>
              <a:t>국가 코드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패스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3" y="1593829"/>
            <a:ext cx="4372470" cy="4320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1223" y="2945423"/>
            <a:ext cx="1136900" cy="237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 err="1">
                <a:solidFill>
                  <a:srgbClr val="D6A0EE"/>
                </a:solidFill>
              </a:rPr>
              <a:t>키</a:t>
            </a:r>
            <a:r>
              <a:rPr lang="ko-KR" altLang="en-US" b="1" dirty="0" err="1">
                <a:solidFill>
                  <a:schemeClr val="bg1"/>
                </a:solidFill>
              </a:rPr>
              <a:t>스토어</a:t>
            </a:r>
            <a:r>
              <a:rPr lang="ko-KR" altLang="en-US" b="1" dirty="0">
                <a:solidFill>
                  <a:schemeClr val="bg1"/>
                </a:solidFill>
              </a:rPr>
              <a:t>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Keystore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세팅 완료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6A0EE"/>
                </a:solidFill>
              </a:rPr>
              <a:t>(</a:t>
            </a:r>
            <a:r>
              <a:rPr lang="en-US" altLang="ko-KR" dirty="0" err="1">
                <a:solidFill>
                  <a:srgbClr val="D6A0EE"/>
                </a:solidFill>
              </a:rPr>
              <a:t>Keystore</a:t>
            </a:r>
            <a:r>
              <a:rPr lang="ko-KR" altLang="en-US" dirty="0">
                <a:solidFill>
                  <a:srgbClr val="D6A0EE"/>
                </a:solidFill>
              </a:rPr>
              <a:t>는 앱의 접근 권한을 얻어낼 수 있는 장치</a:t>
            </a:r>
            <a:r>
              <a:rPr lang="en-US" altLang="ko-KR" dirty="0">
                <a:solidFill>
                  <a:srgbClr val="D6A0EE"/>
                </a:solidFill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6A0EE"/>
                </a:solidFill>
              </a:rPr>
              <a:t>(</a:t>
            </a:r>
            <a:r>
              <a:rPr lang="ko-KR" altLang="en-US" dirty="0">
                <a:solidFill>
                  <a:srgbClr val="D6A0EE"/>
                </a:solidFill>
              </a:rPr>
              <a:t>구글 </a:t>
            </a:r>
            <a:r>
              <a:rPr lang="en-US" altLang="ko-KR" dirty="0">
                <a:solidFill>
                  <a:srgbClr val="D6A0EE"/>
                </a:solidFill>
              </a:rPr>
              <a:t>Play </a:t>
            </a:r>
            <a:r>
              <a:rPr lang="ko-KR" altLang="en-US" dirty="0">
                <a:solidFill>
                  <a:srgbClr val="D6A0EE"/>
                </a:solidFill>
              </a:rPr>
              <a:t>스토어에 앱을 게시할 때나 게시된 앱을 수정할 때 사용되므로 분실</a:t>
            </a:r>
            <a:r>
              <a:rPr lang="en-US" altLang="ko-KR" dirty="0">
                <a:solidFill>
                  <a:srgbClr val="D6A0EE"/>
                </a:solidFill>
              </a:rPr>
              <a:t>, </a:t>
            </a:r>
            <a:r>
              <a:rPr lang="ko-KR" altLang="en-US" dirty="0" err="1">
                <a:solidFill>
                  <a:srgbClr val="D6A0EE"/>
                </a:solidFill>
              </a:rPr>
              <a:t>유출되선</a:t>
            </a:r>
            <a:r>
              <a:rPr lang="ko-KR" altLang="en-US" dirty="0">
                <a:solidFill>
                  <a:srgbClr val="D6A0EE"/>
                </a:solidFill>
              </a:rPr>
              <a:t> 안됨</a:t>
            </a:r>
            <a:r>
              <a:rPr lang="en-US" altLang="ko-KR" dirty="0">
                <a:solidFill>
                  <a:srgbClr val="D6A0EE"/>
                </a:solidFill>
              </a:rPr>
              <a:t>)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47" y="1180592"/>
            <a:ext cx="33961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rgbClr val="D6A0EE"/>
                </a:solidFill>
              </a:rPr>
              <a:t>개</a:t>
            </a:r>
            <a:r>
              <a:rPr lang="ko-KR" altLang="en-US" b="1" dirty="0">
                <a:solidFill>
                  <a:schemeClr val="bg1"/>
                </a:solidFill>
              </a:rPr>
              <a:t>발환경 세팅 </a:t>
            </a:r>
            <a:r>
              <a:rPr lang="en-US" altLang="ko-KR" sz="2000" b="1" dirty="0">
                <a:solidFill>
                  <a:schemeClr val="bg1"/>
                </a:solidFill>
              </a:rPr>
              <a:t>Unity 2019.2.11f1 </a:t>
            </a:r>
            <a:r>
              <a:rPr lang="ko-KR" altLang="en-US" sz="2000" b="1" dirty="0">
                <a:solidFill>
                  <a:schemeClr val="bg1"/>
                </a:solidFill>
              </a:rPr>
              <a:t>버전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Edit -&gt; Preferences</a:t>
            </a:r>
            <a:r>
              <a:rPr lang="ko-KR" altLang="en-US" dirty="0">
                <a:solidFill>
                  <a:schemeClr val="bg1"/>
                </a:solidFill>
              </a:rPr>
              <a:t>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External Tools </a:t>
            </a:r>
            <a:r>
              <a:rPr lang="ko-KR" altLang="en-US" dirty="0">
                <a:solidFill>
                  <a:schemeClr val="bg1"/>
                </a:solidFill>
              </a:rPr>
              <a:t>내 </a:t>
            </a:r>
            <a:r>
              <a:rPr lang="en-US" altLang="ko-KR" dirty="0">
                <a:solidFill>
                  <a:schemeClr val="bg1"/>
                </a:solidFill>
              </a:rPr>
              <a:t>Android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JDK, SDK, NDK</a:t>
            </a:r>
            <a:r>
              <a:rPr lang="ko-KR" altLang="en-US" dirty="0">
                <a:solidFill>
                  <a:schemeClr val="bg1"/>
                </a:solidFill>
              </a:rPr>
              <a:t> 세팅 내역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D6A0EE"/>
                </a:solidFill>
              </a:rPr>
              <a:t>관련 파일이 설치되어 있다면 자동으로 인식되나</a:t>
            </a:r>
            <a:r>
              <a:rPr lang="en-US" altLang="ko-KR" dirty="0">
                <a:solidFill>
                  <a:srgbClr val="D6A0EE"/>
                </a:solidFill>
              </a:rPr>
              <a:t>, </a:t>
            </a:r>
            <a:r>
              <a:rPr lang="ko-KR" altLang="en-US" dirty="0">
                <a:solidFill>
                  <a:srgbClr val="D6A0EE"/>
                </a:solidFill>
              </a:rPr>
              <a:t>안 될 경우 수동 세팅 필요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20140" y="1180592"/>
            <a:ext cx="6551720" cy="3600000"/>
            <a:chOff x="4634271" y="949570"/>
            <a:chExt cx="6551720" cy="36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271" y="949570"/>
              <a:ext cx="1593614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86" y="949570"/>
              <a:ext cx="4579505" cy="360000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6040315" y="2567354"/>
            <a:ext cx="3331545" cy="1336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2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rgbClr val="D6A0EE"/>
                </a:solidFill>
              </a:rPr>
              <a:t>개</a:t>
            </a:r>
            <a:r>
              <a:rPr lang="ko-KR" altLang="en-US" b="1" dirty="0">
                <a:solidFill>
                  <a:schemeClr val="bg1"/>
                </a:solidFill>
              </a:rPr>
              <a:t>발환경 세팅 </a:t>
            </a: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b="1" dirty="0">
                <a:solidFill>
                  <a:srgbClr val="D6A0EE"/>
                </a:solidFill>
              </a:rPr>
              <a:t>S</a:t>
            </a:r>
            <a:r>
              <a:rPr lang="en-US" altLang="ko-KR" b="1" dirty="0">
                <a:solidFill>
                  <a:schemeClr val="bg1"/>
                </a:solidFill>
              </a:rPr>
              <a:t>DK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589" y="5011615"/>
            <a:ext cx="10336822" cy="161778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hlinkClick r:id="rId2"/>
              </a:rPr>
              <a:t>Android Studio </a:t>
            </a:r>
            <a:r>
              <a:rPr lang="ko-KR" altLang="en-US" dirty="0">
                <a:solidFill>
                  <a:schemeClr val="bg1"/>
                </a:solidFill>
                <a:hlinkClick r:id="rId2"/>
              </a:rPr>
              <a:t>다운로드</a:t>
            </a:r>
            <a:r>
              <a:rPr lang="ko-KR" altLang="en-US" dirty="0">
                <a:solidFill>
                  <a:schemeClr val="bg1"/>
                </a:solidFill>
              </a:rPr>
              <a:t> 및 설치 후 실행 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화면 하단의 </a:t>
            </a:r>
            <a:r>
              <a:rPr lang="en-US" altLang="ko-KR" dirty="0">
                <a:solidFill>
                  <a:schemeClr val="bg1"/>
                </a:solidFill>
              </a:rPr>
              <a:t>Configure -&gt; SDK Manager </a:t>
            </a:r>
            <a:r>
              <a:rPr lang="ko-KR" altLang="en-US" dirty="0">
                <a:solidFill>
                  <a:schemeClr val="bg1"/>
                </a:solidFill>
              </a:rPr>
              <a:t>선택하여 표시되는 </a:t>
            </a:r>
            <a:r>
              <a:rPr lang="en-US" altLang="ko-KR" dirty="0">
                <a:solidFill>
                  <a:schemeClr val="bg1"/>
                </a:solidFill>
              </a:rPr>
              <a:t>SDK </a:t>
            </a:r>
            <a:r>
              <a:rPr lang="ko-KR" altLang="en-US" dirty="0">
                <a:solidFill>
                  <a:schemeClr val="bg1"/>
                </a:solidFill>
              </a:rPr>
              <a:t>경로 복사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Android SDK Tools Installed with Unity </a:t>
            </a:r>
            <a:r>
              <a:rPr lang="ko-KR" altLang="en-US" dirty="0">
                <a:solidFill>
                  <a:schemeClr val="bg1"/>
                </a:solidFill>
              </a:rPr>
              <a:t>체크 해제 후</a:t>
            </a:r>
            <a:r>
              <a:rPr lang="en-US" altLang="ko-KR" dirty="0">
                <a:solidFill>
                  <a:schemeClr val="bg1"/>
                </a:solidFill>
              </a:rPr>
              <a:t> SDK </a:t>
            </a:r>
            <a:r>
              <a:rPr lang="ko-KR" altLang="en-US" dirty="0">
                <a:solidFill>
                  <a:schemeClr val="bg1"/>
                </a:solidFill>
              </a:rPr>
              <a:t>경로 </a:t>
            </a:r>
            <a:r>
              <a:rPr lang="ko-KR" altLang="en-US" dirty="0" err="1">
                <a:solidFill>
                  <a:schemeClr val="bg1"/>
                </a:solidFill>
              </a:rPr>
              <a:t>붙여넣기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rgbClr val="D6A0E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597876" y="151790"/>
            <a:ext cx="108438" cy="1011116"/>
          </a:xfrm>
          <a:prstGeom prst="rect">
            <a:avLst/>
          </a:prstGeom>
          <a:solidFill>
            <a:srgbClr val="C88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33064" y="1274886"/>
            <a:ext cx="11125871" cy="3600000"/>
            <a:chOff x="468922" y="1266093"/>
            <a:chExt cx="11125871" cy="360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1" t="6350"/>
            <a:stretch/>
          </p:blipFill>
          <p:spPr>
            <a:xfrm>
              <a:off x="468922" y="1266093"/>
              <a:ext cx="3113703" cy="360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9" r="21091" b="32483"/>
            <a:stretch/>
          </p:blipFill>
          <p:spPr>
            <a:xfrm>
              <a:off x="3742260" y="1266093"/>
              <a:ext cx="4375493" cy="360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59"/>
            <a:stretch/>
          </p:blipFill>
          <p:spPr>
            <a:xfrm>
              <a:off x="8277388" y="1266093"/>
              <a:ext cx="3317405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30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832</Words>
  <Application>Microsoft Office PowerPoint</Application>
  <PresentationFormat>와이드스크린</PresentationFormat>
  <Paragraphs>95</Paragraphs>
  <Slides>25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유니티 GPGS  앱 출시를 위한 세팅 </vt:lpstr>
      <vt:lpstr>1. 빌드 타겟 세팅</vt:lpstr>
      <vt:lpstr>2. 플레이어 세팅</vt:lpstr>
      <vt:lpstr>3. 64비트 앱 세팅</vt:lpstr>
      <vt:lpstr>4. 키스토어 세팅</vt:lpstr>
      <vt:lpstr>4. 키스토어 세팅</vt:lpstr>
      <vt:lpstr>4. 키스토어 세팅</vt:lpstr>
      <vt:lpstr>5. 개발환경 세팅 Unity 2019.2.11f1 버전 기준</vt:lpstr>
      <vt:lpstr>5. 개발환경 세팅 - SDK</vt:lpstr>
      <vt:lpstr>5. 개발환경 세팅 - JDK</vt:lpstr>
      <vt:lpstr>5. 개발환경 세팅 - NDK</vt:lpstr>
      <vt:lpstr>6. GPGS 플러그인 세팅</vt:lpstr>
      <vt:lpstr>7. 개발자 등록</vt:lpstr>
      <vt:lpstr>8. 어플리케이션 등록</vt:lpstr>
      <vt:lpstr>9. 등록용 앱 빌드</vt:lpstr>
      <vt:lpstr>10. 게임 서비스 등록</vt:lpstr>
      <vt:lpstr>11. 연결된 앱 설정</vt:lpstr>
      <vt:lpstr>12. Android Setup</vt:lpstr>
      <vt:lpstr>12. Android Setup</vt:lpstr>
      <vt:lpstr>13. 게임 출시</vt:lpstr>
      <vt:lpstr>14. 앱 버전 설정 및 출시</vt:lpstr>
      <vt:lpstr>14. 앱 버전 설정 및 출시</vt:lpstr>
      <vt:lpstr>14. 앱 버전 설정 및 출시</vt:lpstr>
      <vt:lpstr>15. 유니티 GPGS 활용 강좌 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admin</dc:creator>
  <cp:lastModifiedBy>Yeil</cp:lastModifiedBy>
  <cp:revision>338</cp:revision>
  <dcterms:created xsi:type="dcterms:W3CDTF">2020-01-28T01:02:56Z</dcterms:created>
  <dcterms:modified xsi:type="dcterms:W3CDTF">2020-08-05T05:53:35Z</dcterms:modified>
</cp:coreProperties>
</file>