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E9ACC773-1A6A-4A0B-BA03-B3958DB9460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09C006B-D7C4-4B57-B817-E7D474302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8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4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9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5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B708-56A0-40F7-ABFD-662B22F480D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D550-A146-43C8-83FC-31FF3A97E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42613" y="613622"/>
            <a:ext cx="12049387" cy="6128702"/>
            <a:chOff x="142613" y="254699"/>
            <a:chExt cx="12049387" cy="6128702"/>
          </a:xfrm>
        </p:grpSpPr>
        <p:grpSp>
          <p:nvGrpSpPr>
            <p:cNvPr id="55" name="그룹 54"/>
            <p:cNvGrpSpPr/>
            <p:nvPr/>
          </p:nvGrpSpPr>
          <p:grpSpPr>
            <a:xfrm>
              <a:off x="142613" y="254699"/>
              <a:ext cx="6451134" cy="6128702"/>
              <a:chOff x="234892" y="598647"/>
              <a:chExt cx="6451134" cy="6128702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829392" y="598647"/>
                <a:ext cx="4856634" cy="3172312"/>
                <a:chOff x="1829392" y="598647"/>
                <a:chExt cx="4856634" cy="3172312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2944536" y="1434516"/>
                  <a:ext cx="3741490" cy="2336443"/>
                  <a:chOff x="931178" y="92063"/>
                  <a:chExt cx="4890782" cy="3045420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931179" y="461395"/>
                    <a:ext cx="4890781" cy="267608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31178" y="92063"/>
                    <a:ext cx="4890781" cy="40117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Main Camera – Sky Box </a:t>
                    </a:r>
                    <a:r>
                      <a:rPr lang="ko-KR" altLang="en-US" sz="1400" dirty="0" smtClean="0"/>
                      <a:t>일 때</a:t>
                    </a:r>
                    <a:endParaRPr lang="ko-KR" altLang="en-US" sz="1400" dirty="0"/>
                  </a:p>
                </p:txBody>
              </p:sp>
              <p:sp>
                <p:nvSpPr>
                  <p:cNvPr id="9" name="정육면체 8"/>
                  <p:cNvSpPr/>
                  <p:nvPr/>
                </p:nvSpPr>
                <p:spPr>
                  <a:xfrm>
                    <a:off x="4047813" y="1027578"/>
                    <a:ext cx="1216152" cy="1216152"/>
                  </a:xfrm>
                  <a:prstGeom prst="cube">
                    <a:avLst/>
                  </a:prstGeom>
                  <a:solidFill>
                    <a:srgbClr val="0070C0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cxnSp>
              <p:nvCxnSpPr>
                <p:cNvPr id="22" name="직선 화살표 연결선 21"/>
                <p:cNvCxnSpPr>
                  <a:endCxn id="23" idx="2"/>
                </p:cNvCxnSpPr>
                <p:nvPr/>
              </p:nvCxnSpPr>
              <p:spPr>
                <a:xfrm flipH="1" flipV="1">
                  <a:off x="2514836" y="967979"/>
                  <a:ext cx="429698" cy="473869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829392" y="598647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Depth = -1</a:t>
                  </a:r>
                  <a:endParaRPr lang="ko-KR" altLang="en-US" dirty="0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 flipV="1">
                  <a:off x="2944536" y="1434516"/>
                  <a:ext cx="0" cy="199545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2944535" y="1433475"/>
                  <a:ext cx="3741490" cy="10455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 flipV="1">
                  <a:off x="2944536" y="3753148"/>
                  <a:ext cx="3741490" cy="2799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6686025" y="1441848"/>
                  <a:ext cx="0" cy="2314099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770631" y="1878918"/>
                <a:ext cx="4859298" cy="3252767"/>
                <a:chOff x="476099" y="2598897"/>
                <a:chExt cx="4859298" cy="3252767"/>
              </a:xfrm>
            </p:grpSpPr>
            <p:cxnSp>
              <p:nvCxnSpPr>
                <p:cNvPr id="20" name="직선 화살표 연결선 19"/>
                <p:cNvCxnSpPr>
                  <a:endCxn id="21" idx="2"/>
                </p:cNvCxnSpPr>
                <p:nvPr/>
              </p:nvCxnSpPr>
              <p:spPr>
                <a:xfrm flipH="1" flipV="1">
                  <a:off x="1114255" y="2968229"/>
                  <a:ext cx="444355" cy="504367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476099" y="2598897"/>
                  <a:ext cx="1276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Depth = 0</a:t>
                  </a:r>
                  <a:endParaRPr lang="ko-KR" altLang="en-US" dirty="0"/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1523314" y="3429972"/>
                  <a:ext cx="3812083" cy="2421692"/>
                  <a:chOff x="352338" y="2695127"/>
                  <a:chExt cx="4983059" cy="3156537"/>
                </a:xfrm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52338" y="2695127"/>
                    <a:ext cx="4983059" cy="315653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398476" y="2750685"/>
                    <a:ext cx="4890781" cy="3045420"/>
                    <a:chOff x="931178" y="3330213"/>
                    <a:chExt cx="4890781" cy="3045420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931178" y="3699545"/>
                      <a:ext cx="4890781" cy="2676088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/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31178" y="3330213"/>
                      <a:ext cx="4890781" cy="4011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 smtClean="0"/>
                        <a:t>Sub Camera – Depth Only 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ko-KR" altLang="en-US" sz="1400" dirty="0" err="1" smtClean="0"/>
                        <a:t>아닐경우</a:t>
                      </a:r>
                      <a:endParaRPr lang="ko-KR" altLang="en-US" sz="1400" dirty="0"/>
                    </a:p>
                  </p:txBody>
                </p:sp>
                <p:sp>
                  <p:nvSpPr>
                    <p:cNvPr id="11" name="원통 10"/>
                    <p:cNvSpPr/>
                    <p:nvPr/>
                  </p:nvSpPr>
                  <p:spPr>
                    <a:xfrm>
                      <a:off x="4186106" y="4429513"/>
                      <a:ext cx="914400" cy="1216152"/>
                    </a:xfrm>
                    <a:prstGeom prst="can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/>
                    </a:p>
                  </p:txBody>
                </p:sp>
              </p:grpSp>
            </p:grpSp>
          </p:grpSp>
          <p:cxnSp>
            <p:nvCxnSpPr>
              <p:cNvPr id="48" name="직선 연결선 47"/>
              <p:cNvCxnSpPr/>
              <p:nvPr/>
            </p:nvCxnSpPr>
            <p:spPr>
              <a:xfrm flipH="1">
                <a:off x="894210" y="1441848"/>
                <a:ext cx="2040232" cy="4958952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894210" y="3753148"/>
                <a:ext cx="5791815" cy="266443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모서리가 둥근 직사각형 51"/>
              <p:cNvSpPr/>
              <p:nvPr/>
            </p:nvSpPr>
            <p:spPr>
              <a:xfrm>
                <a:off x="234892" y="5872783"/>
                <a:ext cx="1963024" cy="85456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사람이 보는 시선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화살표 연결선 56"/>
            <p:cNvCxnSpPr/>
            <p:nvPr/>
          </p:nvCxnSpPr>
          <p:spPr>
            <a:xfrm>
              <a:off x="6591330" y="2262193"/>
              <a:ext cx="1707146" cy="1188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707675" y="4194330"/>
              <a:ext cx="64843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Sub Camera</a:t>
              </a:r>
              <a:r>
                <a:rPr lang="ko-KR" altLang="en-US" sz="1400" dirty="0" smtClean="0"/>
                <a:t>가 </a:t>
              </a:r>
              <a:r>
                <a:rPr lang="en-US" altLang="ko-KR" sz="1400" dirty="0" smtClean="0"/>
                <a:t>Depth</a:t>
              </a:r>
              <a:r>
                <a:rPr lang="ko-KR" altLang="en-US" sz="1400" dirty="0" smtClean="0"/>
                <a:t>가 더 높으므로 </a:t>
              </a:r>
              <a:r>
                <a:rPr lang="en-US" altLang="ko-KR" sz="1400" dirty="0" smtClean="0"/>
                <a:t>Main Camera</a:t>
              </a:r>
              <a:r>
                <a:rPr lang="ko-KR" altLang="en-US" sz="1400" dirty="0" smtClean="0"/>
                <a:t>가 비추는 영역을 덮음</a:t>
              </a:r>
              <a:endParaRPr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Sub Camera</a:t>
              </a:r>
              <a:r>
                <a:rPr lang="ko-KR" altLang="en-US" sz="1400" dirty="0" smtClean="0"/>
                <a:t>가 비추는 오브젝트 및 화면만 </a:t>
              </a:r>
              <a:r>
                <a:rPr lang="en-US" altLang="ko-KR" sz="1400" dirty="0" smtClean="0"/>
                <a:t>Game View</a:t>
              </a:r>
              <a:r>
                <a:rPr lang="ko-KR" altLang="en-US" sz="1400" dirty="0" smtClean="0"/>
                <a:t>에 표시됨</a:t>
              </a:r>
              <a:r>
                <a:rPr lang="en-US" altLang="ko-KR" sz="1400" dirty="0" smtClean="0"/>
                <a:t>!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8298476" y="1050822"/>
              <a:ext cx="3263367" cy="2445050"/>
              <a:chOff x="7871603" y="1052284"/>
              <a:chExt cx="3263367" cy="2445050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7871603" y="1052284"/>
                <a:ext cx="3263367" cy="2445050"/>
                <a:chOff x="8214372" y="828180"/>
                <a:chExt cx="3740918" cy="2706397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8214373" y="1197512"/>
                  <a:ext cx="3740917" cy="23370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214372" y="828180"/>
                  <a:ext cx="3740917" cy="369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표현되는 </a:t>
                  </a:r>
                  <a:r>
                    <a:rPr lang="en-US" altLang="ko-KR" dirty="0" smtClean="0"/>
                    <a:t>Game View </a:t>
                  </a:r>
                  <a:r>
                    <a:rPr lang="ko-KR" altLang="en-US" dirty="0" smtClean="0"/>
                    <a:t>화면</a:t>
                  </a:r>
                  <a:endParaRPr lang="ko-KR" altLang="en-US" dirty="0"/>
                </a:p>
              </p:txBody>
            </p:sp>
            <p:sp>
              <p:nvSpPr>
                <p:cNvPr id="59" name="원통 58"/>
                <p:cNvSpPr/>
                <p:nvPr/>
              </p:nvSpPr>
              <p:spPr>
                <a:xfrm>
                  <a:off x="10444936" y="1801147"/>
                  <a:ext cx="699524" cy="933031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7871604" y="3009558"/>
                <a:ext cx="3263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/>
                  <a:t>카메라가 여러 대가 있더라도 게임상에서는</a:t>
                </a:r>
                <a:endParaRPr lang="en-US" altLang="ko-KR" sz="1200" b="1" dirty="0" smtClean="0"/>
              </a:p>
              <a:p>
                <a:r>
                  <a:rPr lang="ko-KR" altLang="en-US" sz="1200" b="1" dirty="0" smtClean="0"/>
                  <a:t>전부 겹쳐져서 하나의 화면으로 표현됨</a:t>
                </a:r>
                <a:r>
                  <a:rPr lang="en-US" altLang="ko-KR" sz="1200" b="1" dirty="0" smtClean="0"/>
                  <a:t>!!</a:t>
                </a:r>
                <a:endParaRPr lang="ko-KR" altLang="en-US" sz="1200" b="1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691832" y="2459675"/>
              <a:ext cx="1462260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Depth = -1</a:t>
              </a:r>
            </a:p>
            <a:p>
              <a:pPr algn="ctr"/>
              <a:r>
                <a:rPr lang="en-US" altLang="ko-KR" sz="1100" b="1" dirty="0" smtClean="0"/>
                <a:t>Depth =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/>
                <a:t>두 화면을 합친 화면</a:t>
              </a:r>
              <a:endParaRPr lang="ko-KR" altLang="en-US" sz="1100" dirty="0" smtClean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6431" y="93936"/>
            <a:ext cx="6023139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Sub Camera</a:t>
            </a:r>
            <a:r>
              <a:rPr lang="ko-KR" altLang="en-US" b="1" dirty="0" smtClean="0">
                <a:solidFill>
                  <a:schemeClr val="bg1"/>
                </a:solidFill>
              </a:rPr>
              <a:t>를 </a:t>
            </a:r>
            <a:r>
              <a:rPr lang="en-US" altLang="ko-KR" b="1" dirty="0" smtClean="0">
                <a:solidFill>
                  <a:schemeClr val="bg1"/>
                </a:solidFill>
              </a:rPr>
              <a:t>Depth Only</a:t>
            </a:r>
            <a:r>
              <a:rPr lang="ko-KR" altLang="en-US" b="1" dirty="0" smtClean="0">
                <a:solidFill>
                  <a:schemeClr val="bg1"/>
                </a:solidFill>
              </a:rPr>
              <a:t>로 설정 하지 않았을 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737113" y="613622"/>
            <a:ext cx="9713208" cy="3172312"/>
            <a:chOff x="1829392" y="598647"/>
            <a:chExt cx="9713208" cy="3172312"/>
          </a:xfrm>
        </p:grpSpPr>
        <p:grpSp>
          <p:nvGrpSpPr>
            <p:cNvPr id="16" name="그룹 15"/>
            <p:cNvGrpSpPr/>
            <p:nvPr/>
          </p:nvGrpSpPr>
          <p:grpSpPr>
            <a:xfrm>
              <a:off x="2944536" y="1434516"/>
              <a:ext cx="8598064" cy="2336443"/>
              <a:chOff x="931178" y="92063"/>
              <a:chExt cx="11239174" cy="304542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31179" y="461395"/>
                <a:ext cx="4890781" cy="2676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31178" y="92063"/>
                <a:ext cx="4890781" cy="4011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Main Camera – Sky Box </a:t>
                </a:r>
                <a:r>
                  <a:rPr lang="ko-KR" altLang="en-US" sz="1400" dirty="0" smtClean="0"/>
                  <a:t>일 때</a:t>
                </a:r>
                <a:endParaRPr lang="ko-KR" altLang="en-US" sz="1400" dirty="0"/>
              </a:p>
            </p:txBody>
          </p:sp>
          <p:sp>
            <p:nvSpPr>
              <p:cNvPr id="9" name="정육면체 8"/>
              <p:cNvSpPr/>
              <p:nvPr/>
            </p:nvSpPr>
            <p:spPr>
              <a:xfrm>
                <a:off x="10954200" y="811530"/>
                <a:ext cx="1216152" cy="1216153"/>
              </a:xfrm>
              <a:prstGeom prst="cube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22" name="직선 화살표 연결선 21"/>
            <p:cNvCxnSpPr>
              <a:endCxn id="23" idx="2"/>
            </p:cNvCxnSpPr>
            <p:nvPr/>
          </p:nvCxnSpPr>
          <p:spPr>
            <a:xfrm flipH="1" flipV="1">
              <a:off x="2514836" y="967979"/>
              <a:ext cx="429698" cy="47386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29392" y="598647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Depth = -1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2944536" y="1434516"/>
              <a:ext cx="0" cy="199545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44535" y="1433475"/>
              <a:ext cx="3741490" cy="1045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2944536" y="3753148"/>
              <a:ext cx="3741490" cy="279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686025" y="1441848"/>
              <a:ext cx="0" cy="231409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/>
          <p:cNvCxnSpPr/>
          <p:nvPr/>
        </p:nvCxnSpPr>
        <p:spPr>
          <a:xfrm>
            <a:off x="6591330" y="2621116"/>
            <a:ext cx="1707146" cy="11885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37649" y="4553253"/>
            <a:ext cx="66543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Sub Camera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Depth Only</a:t>
            </a:r>
            <a:r>
              <a:rPr lang="ko-KR" altLang="en-US" sz="1400" dirty="0" smtClean="0"/>
              <a:t>로 설정되면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등 이외를 자동 투명처리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따라서</a:t>
            </a:r>
            <a:r>
              <a:rPr lang="en-US" altLang="ko-KR" sz="1600" b="1" dirty="0" smtClean="0"/>
              <a:t>, Sub Camera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Main Camera</a:t>
            </a:r>
            <a:r>
              <a:rPr lang="ko-KR" altLang="en-US" sz="1600" b="1" dirty="0" smtClean="0"/>
              <a:t>의 오브젝트가 다 표현이 됨</a:t>
            </a:r>
            <a:endParaRPr lang="en-US" altLang="ko-KR" sz="1600" b="1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8298476" y="1409745"/>
            <a:ext cx="3263367" cy="2445051"/>
            <a:chOff x="7871603" y="1052284"/>
            <a:chExt cx="3263367" cy="2445051"/>
          </a:xfrm>
        </p:grpSpPr>
        <p:grpSp>
          <p:nvGrpSpPr>
            <p:cNvPr id="61" name="그룹 60"/>
            <p:cNvGrpSpPr/>
            <p:nvPr/>
          </p:nvGrpSpPr>
          <p:grpSpPr>
            <a:xfrm>
              <a:off x="7871603" y="1052284"/>
              <a:ext cx="3263367" cy="2445051"/>
              <a:chOff x="8214372" y="828180"/>
              <a:chExt cx="3740918" cy="270639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214373" y="1197512"/>
                <a:ext cx="3740917" cy="23370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14372" y="828180"/>
                <a:ext cx="3740917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표현되는 </a:t>
                </a:r>
                <a:r>
                  <a:rPr lang="en-US" altLang="ko-KR" dirty="0" smtClean="0"/>
                  <a:t>Game View </a:t>
                </a:r>
                <a:r>
                  <a:rPr lang="ko-KR" altLang="en-US" dirty="0" smtClean="0"/>
                  <a:t>화면</a:t>
                </a:r>
                <a:endParaRPr lang="ko-KR" altLang="en-US" dirty="0"/>
              </a:p>
            </p:txBody>
          </p:sp>
          <p:sp>
            <p:nvSpPr>
              <p:cNvPr id="59" name="원통 58"/>
              <p:cNvSpPr/>
              <p:nvPr/>
            </p:nvSpPr>
            <p:spPr>
              <a:xfrm>
                <a:off x="10444936" y="1801147"/>
                <a:ext cx="699524" cy="933031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871604" y="3009558"/>
              <a:ext cx="3263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카메라가 여러 대가 있더라도 게임상에서는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전부 겹쳐져서 하나의 화면으로 표현됨</a:t>
              </a:r>
              <a:r>
                <a:rPr lang="en-US" altLang="ko-KR" sz="1200" b="1" dirty="0" smtClean="0"/>
                <a:t>!!</a:t>
              </a:r>
              <a:endParaRPr lang="ko-KR" altLang="en-US" sz="12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691832" y="2818598"/>
            <a:ext cx="146226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Depth = -1</a:t>
            </a:r>
          </a:p>
          <a:p>
            <a:pPr algn="ctr"/>
            <a:r>
              <a:rPr lang="en-US" altLang="ko-KR" sz="1100" b="1" dirty="0" smtClean="0"/>
              <a:t>Depth = 0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/>
              <a:t>두 화면을 합친 화면</a:t>
            </a:r>
            <a:endParaRPr lang="ko-KR" altLang="en-US" sz="1100" dirty="0" smtClean="0"/>
          </a:p>
        </p:txBody>
      </p:sp>
      <p:sp>
        <p:nvSpPr>
          <p:cNvPr id="41" name="정육면체 40"/>
          <p:cNvSpPr/>
          <p:nvPr/>
        </p:nvSpPr>
        <p:spPr>
          <a:xfrm>
            <a:off x="5236509" y="2167217"/>
            <a:ext cx="930367" cy="933031"/>
          </a:xfrm>
          <a:prstGeom prst="cube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96431" y="93936"/>
            <a:ext cx="6023139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Sub Camera</a:t>
            </a:r>
            <a:r>
              <a:rPr lang="ko-KR" altLang="en-US" b="1" dirty="0" smtClean="0">
                <a:solidFill>
                  <a:schemeClr val="bg1"/>
                </a:solidFill>
              </a:rPr>
              <a:t>를 </a:t>
            </a:r>
            <a:r>
              <a:rPr lang="en-US" altLang="ko-KR" b="1" dirty="0" smtClean="0">
                <a:solidFill>
                  <a:schemeClr val="bg1"/>
                </a:solidFill>
              </a:rPr>
              <a:t>Depth Only</a:t>
            </a:r>
            <a:r>
              <a:rPr lang="ko-KR" altLang="en-US" b="1" dirty="0" smtClean="0">
                <a:solidFill>
                  <a:schemeClr val="bg1"/>
                </a:solidFill>
              </a:rPr>
              <a:t>로 설정 하였을 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919" y="4738668"/>
            <a:ext cx="271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오브젝트 이외 투명처리</a:t>
            </a:r>
            <a:endParaRPr lang="ko-KR" altLang="en-US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78352" y="1893893"/>
            <a:ext cx="4859298" cy="3252767"/>
            <a:chOff x="476099" y="2598897"/>
            <a:chExt cx="4859298" cy="3252767"/>
          </a:xfrm>
        </p:grpSpPr>
        <p:cxnSp>
          <p:nvCxnSpPr>
            <p:cNvPr id="20" name="직선 화살표 연결선 19"/>
            <p:cNvCxnSpPr>
              <a:endCxn id="21" idx="2"/>
            </p:cNvCxnSpPr>
            <p:nvPr/>
          </p:nvCxnSpPr>
          <p:spPr>
            <a:xfrm flipH="1" flipV="1">
              <a:off x="1114255" y="2968229"/>
              <a:ext cx="444355" cy="5043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6099" y="259889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Depth = 0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523314" y="3429972"/>
              <a:ext cx="3812083" cy="2421692"/>
              <a:chOff x="352338" y="2695127"/>
              <a:chExt cx="4983059" cy="315653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52338" y="2695127"/>
                <a:ext cx="4983059" cy="31565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398476" y="2750685"/>
                <a:ext cx="4890781" cy="3045420"/>
                <a:chOff x="931178" y="3330213"/>
                <a:chExt cx="4890781" cy="3045420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931178" y="3699545"/>
                  <a:ext cx="4890781" cy="2676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931178" y="3330213"/>
                  <a:ext cx="4890781" cy="4011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Sub Camera – Depth Only</a:t>
                  </a:r>
                  <a:r>
                    <a:rPr lang="ko-KR" altLang="en-US" sz="1400" dirty="0" smtClean="0"/>
                    <a:t>일 경우</a:t>
                  </a:r>
                  <a:endParaRPr lang="ko-KR" altLang="en-US" sz="1400" dirty="0"/>
                </a:p>
              </p:txBody>
            </p:sp>
            <p:sp>
              <p:nvSpPr>
                <p:cNvPr id="11" name="원통 10"/>
                <p:cNvSpPr/>
                <p:nvPr/>
              </p:nvSpPr>
              <p:spPr>
                <a:xfrm>
                  <a:off x="4186106" y="4429513"/>
                  <a:ext cx="914400" cy="1216152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</p:grpSp>
      <p:cxnSp>
        <p:nvCxnSpPr>
          <p:cNvPr id="48" name="직선 연결선 47"/>
          <p:cNvCxnSpPr/>
          <p:nvPr/>
        </p:nvCxnSpPr>
        <p:spPr>
          <a:xfrm flipH="1">
            <a:off x="801931" y="1456823"/>
            <a:ext cx="2040232" cy="49589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01931" y="3768123"/>
            <a:ext cx="5791815" cy="266443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42613" y="5887758"/>
            <a:ext cx="1963024" cy="8545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사람이 보는 시선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9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5</cp:revision>
  <cp:lastPrinted>2019-03-12T00:14:35Z</cp:lastPrinted>
  <dcterms:created xsi:type="dcterms:W3CDTF">2019-03-11T23:45:27Z</dcterms:created>
  <dcterms:modified xsi:type="dcterms:W3CDTF">2019-03-12T00:15:21Z</dcterms:modified>
</cp:coreProperties>
</file>