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95B-9AD7-4AD0-9AA1-20D320CB5F4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428-AF79-4890-B02B-166E0C518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5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95B-9AD7-4AD0-9AA1-20D320CB5F4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428-AF79-4890-B02B-166E0C518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36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95B-9AD7-4AD0-9AA1-20D320CB5F4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428-AF79-4890-B02B-166E0C518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7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95B-9AD7-4AD0-9AA1-20D320CB5F4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428-AF79-4890-B02B-166E0C518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95B-9AD7-4AD0-9AA1-20D320CB5F4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428-AF79-4890-B02B-166E0C518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95B-9AD7-4AD0-9AA1-20D320CB5F4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428-AF79-4890-B02B-166E0C518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0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95B-9AD7-4AD0-9AA1-20D320CB5F4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428-AF79-4890-B02B-166E0C518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6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95B-9AD7-4AD0-9AA1-20D320CB5F4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428-AF79-4890-B02B-166E0C518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4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95B-9AD7-4AD0-9AA1-20D320CB5F4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428-AF79-4890-B02B-166E0C518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0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95B-9AD7-4AD0-9AA1-20D320CB5F4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428-AF79-4890-B02B-166E0C518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6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D95B-9AD7-4AD0-9AA1-20D320CB5F4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428-AF79-4890-B02B-166E0C518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5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D95B-9AD7-4AD0-9AA1-20D320CB5F4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AE428-AF79-4890-B02B-166E0C518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0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60338"/>
            <a:ext cx="5067300" cy="653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39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16" y="260648"/>
            <a:ext cx="5616624" cy="621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40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548680"/>
            <a:ext cx="7615809" cy="454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67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7" y="186567"/>
            <a:ext cx="5000625" cy="64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47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188640"/>
            <a:ext cx="4536505" cy="642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36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7322131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30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화면 슬라이드 쇼(4:3)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hyunjun kim</dc:creator>
  <cp:lastModifiedBy>hyunjun kim</cp:lastModifiedBy>
  <cp:revision>1</cp:revision>
  <dcterms:created xsi:type="dcterms:W3CDTF">2022-06-10T03:18:27Z</dcterms:created>
  <dcterms:modified xsi:type="dcterms:W3CDTF">2022-06-10T03:21:01Z</dcterms:modified>
</cp:coreProperties>
</file>