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61" autoAdjust="0"/>
  </p:normalViewPr>
  <p:slideViewPr>
    <p:cSldViewPr>
      <p:cViewPr varScale="1">
        <p:scale>
          <a:sx n="93" d="100"/>
          <a:sy n="93" d="100"/>
        </p:scale>
        <p:origin x="21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46535-C4EA-4914-B73F-4EE9CDE439D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8E0D-4756-4131-9FA7-A357CE00B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E966-F11B-4E8E-9336-344D8E9DA65E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94E8-21A7-4C2E-A7D8-7E7F4B123202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051A-5380-4050-9353-935BA4D02AF0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7281-7FE3-4C2A-8FF0-8E4C2B719DF5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55D6-2206-42FE-A936-636CE0081131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F1C3-F525-47CF-8020-FDAD1DF854BB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1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11A1-A7F2-460B-80B0-418C12887C07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70D6-6C11-4A16-93D1-42E579B9FD74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8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2407-B296-4808-9527-A8CDBD8C6F77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7F2E-AED1-47BA-8E02-7ACD1FE68C27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4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373E-C0DB-47BD-9C5E-F725F10CD859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14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고도 M" pitchFamily="2" charset="-127"/>
                <a:ea typeface="고도 M" pitchFamily="2" charset="-127"/>
              </a:defRPr>
            </a:lvl1pPr>
          </a:lstStyle>
          <a:p>
            <a:fld id="{B32E1C57-9B3C-4601-B7EB-2AF5B0BDF68E}" type="datetime1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고도 M" pitchFamily="2" charset="-127"/>
                <a:ea typeface="고도 M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고도 M" pitchFamily="2" charset="-127"/>
                <a:ea typeface="고도 M" pitchFamily="2" charset="-127"/>
              </a:defRPr>
            </a:lvl1pPr>
          </a:lstStyle>
          <a:p>
            <a:fld id="{50BD2563-0DAC-420D-B19F-DAB9E250A2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1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고도 M" pitchFamily="2" charset="-127"/>
          <a:ea typeface="고도 M" pitchFamily="2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고도 M" pitchFamily="2" charset="-127"/>
          <a:ea typeface="고도 M" pitchFamily="2" charset="-127"/>
          <a:cs typeface="+mn-cs"/>
        </a:defRPr>
      </a:lvl1pPr>
      <a:lvl2pPr marL="742950" indent="-28575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고도 M" pitchFamily="2" charset="-127"/>
          <a:ea typeface="고도 M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고도 M" pitchFamily="2" charset="-127"/>
          <a:ea typeface="고도 M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고도 M" pitchFamily="2" charset="-127"/>
          <a:ea typeface="고도 M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고도 M" pitchFamily="2" charset="-127"/>
          <a:ea typeface="고도 M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</a:t>
            </a:r>
            <a:r>
              <a:rPr lang="ko-KR" altLang="en-US" dirty="0"/>
              <a:t>소프트 자소서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자신이 하고 싶은 것을 진지하고 순수한 마음으로 수행했던 경험</a:t>
            </a:r>
            <a:r>
              <a:rPr lang="en-US" altLang="ko-KR" sz="1500" dirty="0"/>
              <a:t>(Integrity/</a:t>
            </a:r>
            <a:r>
              <a:rPr lang="ko-KR" altLang="en-US" sz="1500" dirty="0"/>
              <a:t>진지함</a:t>
            </a:r>
            <a:r>
              <a:rPr lang="en-US" altLang="ko-KR" sz="1500" dirty="0"/>
              <a:t>), </a:t>
            </a:r>
            <a:r>
              <a:rPr lang="ko-KR" altLang="en-US" sz="1500" dirty="0"/>
              <a:t>무엇인가에 빠져 열정적이고 헌신적으로 그것을 수행했던 경험</a:t>
            </a:r>
            <a:r>
              <a:rPr lang="en-US" altLang="ko-KR" sz="1500" dirty="0"/>
              <a:t>(Passion/</a:t>
            </a:r>
            <a:r>
              <a:rPr lang="ko-KR" altLang="en-US" sz="1500" dirty="0"/>
              <a:t>헌신</a:t>
            </a:r>
            <a:r>
              <a:rPr lang="en-US" altLang="ko-KR" sz="1500" dirty="0"/>
              <a:t>), </a:t>
            </a:r>
            <a:r>
              <a:rPr lang="ko-KR" altLang="en-US" sz="1500" dirty="0"/>
              <a:t>현재에 만족하지 않고</a:t>
            </a:r>
            <a:r>
              <a:rPr lang="en-US" altLang="ko-KR" sz="1500" dirty="0"/>
              <a:t>, </a:t>
            </a:r>
            <a:r>
              <a:rPr lang="ko-KR" altLang="en-US" sz="1500" dirty="0"/>
              <a:t>끊임없는 개선을 통해 타인을 감동시켰던 경험</a:t>
            </a:r>
            <a:r>
              <a:rPr lang="en-US" altLang="ko-KR" sz="1500" dirty="0"/>
              <a:t>(Never-ending Change/</a:t>
            </a:r>
            <a:r>
              <a:rPr lang="ko-KR" altLang="en-US" sz="1500" dirty="0"/>
              <a:t>감동</a:t>
            </a:r>
            <a:r>
              <a:rPr lang="en-US" altLang="ko-KR" sz="1500" dirty="0"/>
              <a:t>) </a:t>
            </a:r>
            <a:r>
              <a:rPr lang="ko-KR" altLang="en-US" sz="1500" dirty="0"/>
              <a:t>중 한 개를 선택하여 그 경험과 결과에 대해서 서술하시오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지원한 분야의 전문성과 역량을 갖추기 위해 본인이 노력했던 경험과 그</a:t>
            </a:r>
            <a:r>
              <a:rPr lang="en-US" altLang="ko-KR" sz="1500" dirty="0"/>
              <a:t> </a:t>
            </a:r>
            <a:r>
              <a:rPr lang="ko-KR" altLang="en-US" sz="1500" dirty="0"/>
              <a:t>결과에</a:t>
            </a:r>
            <a:r>
              <a:rPr lang="en-US" altLang="ko-KR" sz="1500" dirty="0"/>
              <a:t> </a:t>
            </a:r>
            <a:r>
              <a:rPr lang="ko-KR" altLang="en-US" sz="1500" dirty="0"/>
              <a:t>대하여 구체적으로 서술하시오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엔씨소프트에</a:t>
            </a:r>
            <a:r>
              <a:rPr lang="ko-KR" altLang="en-US" sz="1500" dirty="0"/>
              <a:t> 입사한 후 </a:t>
            </a:r>
            <a:r>
              <a:rPr lang="en-US" altLang="ko-KR" sz="1500" dirty="0"/>
              <a:t>3</a:t>
            </a:r>
            <a:r>
              <a:rPr lang="ko-KR" altLang="en-US" sz="1500" dirty="0"/>
              <a:t>년 이내에 본인이 지원한 직무에서 이루어내고 싶은 목표에 대하여 구체적으로 서술하시오 </a:t>
            </a:r>
          </a:p>
        </p:txBody>
      </p:sp>
    </p:spTree>
    <p:extLst>
      <p:ext uri="{BB962C8B-B14F-4D97-AF65-F5344CB8AC3E}">
        <p14:creationId xmlns:p14="http://schemas.microsoft.com/office/powerpoint/2010/main" val="171206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컴투스</a:t>
            </a:r>
            <a:r>
              <a:rPr lang="ko-KR" altLang="en-US" dirty="0"/>
              <a:t> 자소서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해당 직무를 지원한 이유와 해당 직무를 수행하기 위해 어떠한 노력을 경험하였는지 작성해 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목표로 하는 기획자는 어떤 기획자이며</a:t>
            </a:r>
            <a:r>
              <a:rPr lang="en-US" altLang="ko-KR" sz="1500" dirty="0"/>
              <a:t>, </a:t>
            </a:r>
            <a:r>
              <a:rPr lang="ko-KR" altLang="en-US" sz="1500" dirty="0"/>
              <a:t>목표 달성을 위해 진행했던 고민과 노력에 대해 구체적으로 기술해 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플레이 해본 게임 중 최고라고 생각하는 게임 </a:t>
            </a:r>
            <a:r>
              <a:rPr lang="en-US" altLang="ko-KR" sz="1500" dirty="0"/>
              <a:t>2</a:t>
            </a:r>
            <a:r>
              <a:rPr lang="ko-KR" altLang="en-US" sz="1500" dirty="0"/>
              <a:t>개를 정하고</a:t>
            </a:r>
            <a:r>
              <a:rPr lang="en-US" altLang="ko-KR" sz="1500" dirty="0"/>
              <a:t>, </a:t>
            </a:r>
            <a:r>
              <a:rPr lang="ko-KR" altLang="en-US" sz="1500" dirty="0"/>
              <a:t>해당 게임을 정한 이유를 각각 구체적으로 기술해 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지원서 상 작성한 내용 이외에 </a:t>
            </a:r>
            <a:r>
              <a:rPr lang="ko-KR" altLang="en-US" sz="1500" dirty="0" err="1"/>
              <a:t>컴투스에서</a:t>
            </a:r>
            <a:r>
              <a:rPr lang="ko-KR" altLang="en-US" sz="1500" dirty="0"/>
              <a:t> 귀하를 채용하기 위해 알아야 할 점이 있다면 자유롭게 작성해 주세요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45563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블루홀</a:t>
            </a:r>
            <a:r>
              <a:rPr lang="ko-KR" altLang="en-US" dirty="0"/>
              <a:t> 자소서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스콜 및 해당 채용 부문에 지원한 이유에 대해서 작성해 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직무의 비전과 담당업무를 숙지한 후</a:t>
            </a:r>
            <a:r>
              <a:rPr lang="en-US" altLang="ko-KR" sz="1500" dirty="0"/>
              <a:t>, </a:t>
            </a:r>
            <a:r>
              <a:rPr lang="ko-KR" altLang="en-US" sz="1500" dirty="0"/>
              <a:t>해당 직무</a:t>
            </a:r>
            <a:r>
              <a:rPr lang="en-US" altLang="ko-KR" sz="1500" dirty="0"/>
              <a:t>/</a:t>
            </a:r>
            <a:r>
              <a:rPr lang="ko-KR" altLang="en-US" sz="1500" dirty="0"/>
              <a:t>역할에 대한 본인의 생각과 지원 부문과 관련된 본인의 활동</a:t>
            </a:r>
            <a:r>
              <a:rPr lang="en-US" altLang="ko-KR" sz="1500" dirty="0"/>
              <a:t>/</a:t>
            </a:r>
            <a:r>
              <a:rPr lang="ko-KR" altLang="en-US" sz="1500" dirty="0"/>
              <a:t>노력을 적어 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본인 성격의 장</a:t>
            </a:r>
            <a:r>
              <a:rPr lang="en-US" altLang="ko-KR" sz="1500" dirty="0"/>
              <a:t>/</a:t>
            </a:r>
            <a:r>
              <a:rPr lang="ko-KR" altLang="en-US" sz="1500" dirty="0"/>
              <a:t>단점을 작성해 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이제까지 겪어온 일들 중 가장 기억나는 성공 경험과 가장 아쉬웠던 실패 경험을 각각 작성해 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최근 </a:t>
            </a:r>
            <a:r>
              <a:rPr lang="ko-KR" altLang="en-US" sz="1500" dirty="0" err="1"/>
              <a:t>즐겨하는</a:t>
            </a:r>
            <a:r>
              <a:rPr lang="ko-KR" altLang="en-US" sz="1500" dirty="0"/>
              <a:t> </a:t>
            </a:r>
            <a:r>
              <a:rPr lang="en-US" altLang="ko-KR" sz="1500" dirty="0"/>
              <a:t>Game</a:t>
            </a:r>
            <a:r>
              <a:rPr lang="ko-KR" altLang="en-US" sz="1500" dirty="0"/>
              <a:t>에 대해서 작성해 주세요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550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KOG </a:t>
            </a:r>
            <a:r>
              <a:rPr lang="ko-KR" altLang="en-US" dirty="0"/>
              <a:t>자소서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기본 자기소개서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열정적으로 일을 추천했던 경험들을 기술해 주십시오</a:t>
            </a:r>
            <a:r>
              <a:rPr lang="en-US" altLang="ko-KR" sz="1500" dirty="0"/>
              <a:t> (</a:t>
            </a:r>
            <a:r>
              <a:rPr lang="ko-KR" altLang="en-US" sz="1500" dirty="0"/>
              <a:t>다수인 경우 모두 기재하셔도 됩니다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살아오면서 본인이 손해를 보더라도 남을 위해 도움을 준 경험을 구체적으로 기술해 주십시오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지원하신 직무를 본인이 잘 수행할 있다고 생각하는 이유를 구체적으로 기술해 주십시오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어떤 게임을 좋아하고</a:t>
            </a:r>
            <a:r>
              <a:rPr lang="en-US" altLang="ko-KR" sz="1500" dirty="0"/>
              <a:t>, </a:t>
            </a:r>
            <a:r>
              <a:rPr lang="ko-KR" altLang="en-US" sz="1500" dirty="0"/>
              <a:t>왜 그 게임을 좋아하는지 기술해 주십시오</a:t>
            </a:r>
          </a:p>
        </p:txBody>
      </p:sp>
    </p:spTree>
    <p:extLst>
      <p:ext uri="{BB962C8B-B14F-4D97-AF65-F5344CB8AC3E}">
        <p14:creationId xmlns:p14="http://schemas.microsoft.com/office/powerpoint/2010/main" val="77649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스마일게이트</a:t>
            </a:r>
            <a:r>
              <a:rPr lang="ko-KR" altLang="en-US" dirty="0"/>
              <a:t> 자소서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지금까지 살아오면서 가장 기억에 남는 성공</a:t>
            </a:r>
            <a:r>
              <a:rPr lang="en-US" altLang="ko-KR" sz="1500" dirty="0"/>
              <a:t>/</a:t>
            </a:r>
            <a:r>
              <a:rPr lang="ko-KR" altLang="en-US" sz="1500" dirty="0"/>
              <a:t>실패 경험과 경험을 통해 얻은 교훈은 무엇인지 기재하여 주십시오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인생에 있어 가장 소중하게 생각하는 가치는 무엇이며</a:t>
            </a:r>
            <a:r>
              <a:rPr lang="en-US" altLang="ko-KR" sz="1500" dirty="0"/>
              <a:t>, </a:t>
            </a:r>
            <a:r>
              <a:rPr lang="ko-KR" altLang="en-US" sz="1500" dirty="0"/>
              <a:t>이것을 지키기 위해 어떤 노력을 하고 있는지 기재하여 주십시오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자신의 인생에 가장 영향력을 끼진 </a:t>
            </a:r>
            <a:r>
              <a:rPr lang="en-US" altLang="ko-KR" sz="1500" dirty="0"/>
              <a:t>3</a:t>
            </a:r>
            <a:r>
              <a:rPr lang="ko-KR" altLang="en-US" sz="1500" dirty="0"/>
              <a:t>대 사건은 무엇이며</a:t>
            </a:r>
            <a:r>
              <a:rPr lang="en-US" altLang="ko-KR" sz="1500" dirty="0"/>
              <a:t>, </a:t>
            </a:r>
            <a:r>
              <a:rPr lang="ko-KR" altLang="en-US" sz="1500" dirty="0"/>
              <a:t>각 사건은 자신의 어떤 측면에 영향을 주었는지 기재하여 주십시오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게임 및 게임산업에 대한 자신의 경험</a:t>
            </a:r>
            <a:r>
              <a:rPr lang="en-US" altLang="ko-KR" sz="1500" dirty="0"/>
              <a:t>/</a:t>
            </a:r>
            <a:r>
              <a:rPr lang="ko-KR" altLang="en-US" sz="1500" dirty="0"/>
              <a:t>노력을 기재하여 주십시오</a:t>
            </a:r>
            <a:r>
              <a:rPr lang="en-US" altLang="ko-KR" sz="1500" dirty="0"/>
              <a:t>(</a:t>
            </a:r>
            <a:r>
              <a:rPr lang="ko-KR" altLang="en-US" sz="1500" dirty="0"/>
              <a:t>시장</a:t>
            </a:r>
            <a:r>
              <a:rPr lang="en-US" altLang="ko-KR" sz="1500" dirty="0"/>
              <a:t>,</a:t>
            </a:r>
            <a:r>
              <a:rPr lang="ko-KR" altLang="en-US" sz="1500" dirty="0"/>
              <a:t>개발</a:t>
            </a:r>
            <a:r>
              <a:rPr lang="en-US" altLang="ko-KR" sz="1500" dirty="0"/>
              <a:t>,</a:t>
            </a:r>
            <a:r>
              <a:rPr lang="ko-KR" altLang="en-US" sz="1500" dirty="0"/>
              <a:t>서비스</a:t>
            </a:r>
            <a:r>
              <a:rPr lang="en-US" altLang="ko-KR" sz="1500" dirty="0"/>
              <a:t>,</a:t>
            </a:r>
            <a:r>
              <a:rPr lang="ko-KR" altLang="en-US" sz="1500" dirty="0"/>
              <a:t>플레이 등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‘</a:t>
            </a:r>
            <a:r>
              <a:rPr lang="ko-KR" altLang="en-US" sz="1500" dirty="0"/>
              <a:t>지원부문</a:t>
            </a:r>
            <a:r>
              <a:rPr lang="en-US" altLang="ko-KR" sz="1500" dirty="0"/>
              <a:t>’</a:t>
            </a:r>
            <a:r>
              <a:rPr lang="ko-KR" altLang="en-US" sz="1500" dirty="0"/>
              <a:t>에 지원한 이유는 무엇이며</a:t>
            </a:r>
            <a:r>
              <a:rPr lang="en-US" altLang="ko-KR" sz="1500" dirty="0"/>
              <a:t>, </a:t>
            </a:r>
            <a:r>
              <a:rPr lang="ko-KR" altLang="en-US" sz="1500" dirty="0"/>
              <a:t>역량향상을 위해 어떤 노력을 기울였는지 기재하여 주십시오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스마일게이트를</a:t>
            </a:r>
            <a:r>
              <a:rPr lang="ko-KR" altLang="en-US" sz="1500" dirty="0"/>
              <a:t> 선택한 이유와 어떤 역할을 하고 싶은지 기재하여 주십시오</a:t>
            </a:r>
          </a:p>
        </p:txBody>
      </p:sp>
    </p:spTree>
    <p:extLst>
      <p:ext uri="{BB962C8B-B14F-4D97-AF65-F5344CB8AC3E}">
        <p14:creationId xmlns:p14="http://schemas.microsoft.com/office/powerpoint/2010/main" val="181915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넥슨</a:t>
            </a:r>
            <a:r>
              <a:rPr lang="en-US" altLang="ko-KR" dirty="0"/>
              <a:t>GT </a:t>
            </a:r>
            <a:r>
              <a:rPr lang="ko-KR" altLang="en-US" dirty="0"/>
              <a:t>자소서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그동안</a:t>
            </a:r>
            <a:r>
              <a:rPr lang="ko-KR" altLang="en-US" sz="1500" dirty="0"/>
              <a:t> 본인의 삶에 있어서 가장 기억에 남는 일들을 가급적 상세하게 적어주세요 </a:t>
            </a:r>
            <a:r>
              <a:rPr lang="en-US" altLang="ko-KR" sz="1500" dirty="0"/>
              <a:t>(</a:t>
            </a:r>
            <a:r>
              <a:rPr lang="ko-KR" altLang="en-US" sz="1500" dirty="0"/>
              <a:t>예</a:t>
            </a:r>
            <a:r>
              <a:rPr lang="en-US" altLang="ko-KR" sz="1500" dirty="0"/>
              <a:t>: </a:t>
            </a:r>
            <a:r>
              <a:rPr lang="ko-KR" altLang="en-US" sz="1500" dirty="0"/>
              <a:t>어떤 사건이 있었는데</a:t>
            </a:r>
            <a:r>
              <a:rPr lang="en-US" altLang="ko-KR" sz="1500" dirty="0"/>
              <a:t>, </a:t>
            </a:r>
            <a:r>
              <a:rPr lang="ko-KR" altLang="en-US" sz="1500" dirty="0"/>
              <a:t>그 원인이 무엇이고 어떻게 진행되었으며</a:t>
            </a:r>
            <a:r>
              <a:rPr lang="en-US" altLang="ko-KR" sz="1500" dirty="0"/>
              <a:t>, </a:t>
            </a:r>
            <a:r>
              <a:rPr lang="ko-KR" altLang="en-US" sz="1500" dirty="0"/>
              <a:t>결과와 자신에게 어떤 변화가 있었는지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자신의 성격 중 가장 자랑하고 싶은 점과 바꾸고 싶은 점들을 그 이유와 함께 적어주세요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재학 중 경험했던 일들 중 가장 </a:t>
            </a:r>
            <a:r>
              <a:rPr lang="ko-KR" altLang="en-US" sz="1500" dirty="0" err="1"/>
              <a:t>인상깊은</a:t>
            </a:r>
            <a:r>
              <a:rPr lang="ko-KR" altLang="en-US" sz="1500" dirty="0"/>
              <a:t> 일이나 남다른 성취 혹은 그 밖의 특징적인 사항들을 적어주세요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당사 </a:t>
            </a:r>
            <a:r>
              <a:rPr lang="ko-KR" altLang="en-US" sz="1500" dirty="0" err="1"/>
              <a:t>입사지원하신</a:t>
            </a:r>
            <a:r>
              <a:rPr lang="ko-KR" altLang="en-US" sz="1500" dirty="0"/>
              <a:t> 이유와 함께 지원하신 분야를 희망하는 이유</a:t>
            </a:r>
            <a:r>
              <a:rPr lang="en-US" altLang="ko-KR" sz="1500" dirty="0"/>
              <a:t>, </a:t>
            </a:r>
            <a:r>
              <a:rPr lang="ko-KR" altLang="en-US" sz="1500" dirty="0"/>
              <a:t>그리고 </a:t>
            </a:r>
            <a:r>
              <a:rPr lang="ko-KR" altLang="en-US" sz="1500" dirty="0" err="1"/>
              <a:t>면접관이</a:t>
            </a:r>
            <a:r>
              <a:rPr lang="ko-KR" altLang="en-US" sz="1500" dirty="0"/>
              <a:t> 꼭 알아주었으면 하는 점을 적어주세요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지원하신 분야에 합격하신 후 어떤 일들에 도전해보고 싶으신가요</a:t>
            </a:r>
            <a:r>
              <a:rPr lang="en-US" altLang="ko-KR" sz="1500" dirty="0"/>
              <a:t>? </a:t>
            </a:r>
            <a:r>
              <a:rPr lang="ko-KR" altLang="en-US" sz="1500" dirty="0"/>
              <a:t>장래 포부와 함께 적어주세요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자신의 인생에 있어서 가장 인상 깊었던 게임은</a:t>
            </a:r>
            <a:r>
              <a:rPr lang="en-US" altLang="ko-KR" sz="1500" dirty="0"/>
              <a:t>? </a:t>
            </a:r>
            <a:r>
              <a:rPr lang="ko-KR" altLang="en-US" sz="1500" dirty="0"/>
              <a:t>그리고 그 게임을 선택한 이유는 무엇인지 상세하게 적어주세요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5674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엔도어스</a:t>
            </a:r>
            <a:r>
              <a:rPr lang="ko-KR" altLang="en-US" dirty="0"/>
              <a:t> 자소서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그동안</a:t>
            </a:r>
            <a:r>
              <a:rPr lang="ko-KR" altLang="en-US" sz="1500" dirty="0"/>
              <a:t> 본인의 삶에 있어서 가장 기억에 남는 일들을 가급적 상세하게 적어주세요 </a:t>
            </a:r>
            <a:r>
              <a:rPr lang="en-US" altLang="ko-KR" sz="1500" dirty="0"/>
              <a:t>(</a:t>
            </a:r>
            <a:r>
              <a:rPr lang="ko-KR" altLang="en-US" sz="1500" dirty="0"/>
              <a:t>예</a:t>
            </a:r>
            <a:r>
              <a:rPr lang="en-US" altLang="ko-KR" sz="1500" dirty="0"/>
              <a:t>: </a:t>
            </a:r>
            <a:r>
              <a:rPr lang="ko-KR" altLang="en-US" sz="1500" dirty="0"/>
              <a:t>어떤 사건이 있었는데</a:t>
            </a:r>
            <a:r>
              <a:rPr lang="en-US" altLang="ko-KR" sz="1500" dirty="0"/>
              <a:t>, </a:t>
            </a:r>
            <a:r>
              <a:rPr lang="ko-KR" altLang="en-US" sz="1500" dirty="0"/>
              <a:t>그 원인이 무엇이고 어떻게 진행되었으며</a:t>
            </a:r>
            <a:r>
              <a:rPr lang="en-US" altLang="ko-KR" sz="1500" dirty="0"/>
              <a:t>, </a:t>
            </a:r>
            <a:r>
              <a:rPr lang="ko-KR" altLang="en-US" sz="1500" dirty="0"/>
              <a:t>결과와 자신에게 어떤 변화가 있었는지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자신의 성격 중 가장 자랑하고 싶은 점과 바꾸고 싶은 점은</a:t>
            </a:r>
            <a:r>
              <a:rPr lang="en-US" altLang="ko-KR" sz="15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본인이 생각하는 </a:t>
            </a:r>
            <a:r>
              <a:rPr lang="en-US" altLang="ko-KR" sz="1500" dirty="0"/>
              <a:t>‘</a:t>
            </a:r>
            <a:r>
              <a:rPr lang="ko-KR" altLang="en-US" sz="1500" dirty="0"/>
              <a:t>게임기획</a:t>
            </a:r>
            <a:r>
              <a:rPr lang="en-US" altLang="ko-KR" sz="1500" dirty="0"/>
              <a:t>’</a:t>
            </a:r>
            <a:r>
              <a:rPr lang="ko-KR" altLang="en-US" sz="1500" dirty="0"/>
              <a:t>이란 무엇이라고 생각하고 있는지 설명해 주세요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/>
              <a:t>엔도어즈에서</a:t>
            </a:r>
            <a:r>
              <a:rPr lang="ko-KR" altLang="en-US" sz="1500" dirty="0"/>
              <a:t> 본인을 선택해야 하는 이유에 대해서 기술해 주세요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당사 </a:t>
            </a:r>
            <a:r>
              <a:rPr lang="ko-KR" altLang="en-US" sz="1500" dirty="0" err="1"/>
              <a:t>입사지원하신</a:t>
            </a:r>
            <a:r>
              <a:rPr lang="ko-KR" altLang="en-US" sz="1500" dirty="0"/>
              <a:t> 이유와 함께 지원하신 분야를 희망하는 이유</a:t>
            </a:r>
            <a:r>
              <a:rPr lang="en-US" altLang="ko-KR" sz="1500" dirty="0"/>
              <a:t>, </a:t>
            </a:r>
            <a:r>
              <a:rPr lang="ko-KR" altLang="en-US" sz="1500" dirty="0"/>
              <a:t>그리고 </a:t>
            </a:r>
            <a:r>
              <a:rPr lang="ko-KR" altLang="en-US" sz="1500" dirty="0" err="1"/>
              <a:t>면접관이</a:t>
            </a:r>
            <a:r>
              <a:rPr lang="ko-KR" altLang="en-US" sz="1500" dirty="0"/>
              <a:t> 꼭 알아주셨으면 하는 점을 적어주세요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96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공통질문 </a:t>
            </a:r>
            <a:r>
              <a:rPr lang="en-US" altLang="ko-KR" dirty="0"/>
              <a:t>6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[</a:t>
            </a:r>
            <a:r>
              <a:rPr lang="ko-KR" altLang="en-US" sz="1400" dirty="0"/>
              <a:t>게임기획자</a:t>
            </a:r>
            <a:r>
              <a:rPr lang="en-US" altLang="ko-KR" sz="1400" dirty="0"/>
              <a:t>]</a:t>
            </a:r>
            <a:r>
              <a:rPr lang="ko-KR" altLang="en-US" sz="1400" dirty="0"/>
              <a:t>에 지원한 이유</a:t>
            </a:r>
            <a:r>
              <a:rPr lang="en-US" altLang="ko-KR" sz="1400" dirty="0"/>
              <a:t>, [</a:t>
            </a:r>
            <a:r>
              <a:rPr lang="ko-KR" altLang="en-US" sz="1400" dirty="0"/>
              <a:t>게임기획자</a:t>
            </a:r>
            <a:r>
              <a:rPr lang="en-US" altLang="ko-KR" sz="1400" dirty="0"/>
              <a:t>]</a:t>
            </a:r>
            <a:r>
              <a:rPr lang="ko-KR" altLang="en-US" sz="1400" dirty="0"/>
              <a:t> 직무를 수행하기 위해 어떠한 노력이나 경험을 하였는지 작성해 주세요</a:t>
            </a:r>
            <a:r>
              <a:rPr lang="en-US" altLang="ko-KR" sz="1400" dirty="0"/>
              <a:t>.(3</a:t>
            </a:r>
            <a:r>
              <a:rPr lang="ko-KR" altLang="en-US" sz="1400" dirty="0"/>
              <a:t>가지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한 문항 </a:t>
            </a:r>
            <a:r>
              <a:rPr lang="ko-KR" altLang="en-US" sz="1400"/>
              <a:t>당 </a:t>
            </a:r>
            <a:r>
              <a:rPr lang="en-US" altLang="ko-KR" sz="1400"/>
              <a:t>700-1000</a:t>
            </a:r>
            <a:r>
              <a:rPr lang="ko-KR" altLang="en-US" sz="1400"/>
              <a:t>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플레이 해본 게임 중 </a:t>
            </a:r>
            <a:r>
              <a:rPr lang="en-US" altLang="ko-KR" sz="1400" dirty="0"/>
              <a:t>[</a:t>
            </a:r>
            <a:r>
              <a:rPr lang="ko-KR" altLang="en-US" sz="1400" dirty="0"/>
              <a:t>최고라고 생각하는 게임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정하고</a:t>
            </a:r>
            <a:r>
              <a:rPr lang="en-US" altLang="ko-KR" sz="1400" dirty="0"/>
              <a:t>, </a:t>
            </a:r>
            <a:r>
              <a:rPr lang="ko-KR" altLang="en-US" sz="1400" dirty="0"/>
              <a:t>해당 게임을 정한 이유를 각각 구체적으로 기술해 주세요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본인 성격의 장</a:t>
            </a:r>
            <a:r>
              <a:rPr lang="en-US" altLang="ko-KR" sz="1400" dirty="0"/>
              <a:t>/</a:t>
            </a:r>
            <a:r>
              <a:rPr lang="ko-KR" altLang="en-US" sz="1400" dirty="0"/>
              <a:t>단점을 작성해 주세요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열정적으로 일을 추진했던 경험들을 기술해 주십시오 </a:t>
            </a:r>
            <a:r>
              <a:rPr lang="en-US" altLang="ko-KR" sz="1400" dirty="0"/>
              <a:t>(2</a:t>
            </a:r>
            <a:r>
              <a:rPr lang="ko-KR" altLang="en-US" sz="1400" dirty="0"/>
              <a:t>가지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입사한 후 본인이 지원한 직무에서 이루어내고 싶은 목표에 대하여 구체적으로 서술하시오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가장 기억에 남는 </a:t>
            </a:r>
            <a:r>
              <a:rPr lang="en-US" altLang="ko-KR" sz="1400" dirty="0"/>
              <a:t>[</a:t>
            </a:r>
            <a:r>
              <a:rPr lang="ko-KR" altLang="en-US" sz="1400" dirty="0"/>
              <a:t>성공</a:t>
            </a:r>
            <a:r>
              <a:rPr lang="en-US" altLang="ko-KR" sz="1400" dirty="0"/>
              <a:t>/</a:t>
            </a:r>
            <a:r>
              <a:rPr lang="ko-KR" altLang="en-US" sz="1400" dirty="0"/>
              <a:t>실패 경험</a:t>
            </a:r>
            <a:r>
              <a:rPr lang="en-US" altLang="ko-KR" sz="1400" dirty="0"/>
              <a:t>]</a:t>
            </a:r>
            <a:r>
              <a:rPr lang="ko-KR" altLang="en-US" sz="1400" dirty="0"/>
              <a:t>과 경험을 통해 얻은 교훈은 무엇인지 기재하여 주십시오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840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준비해야 하는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ko-KR" altLang="en-US" sz="2800" dirty="0"/>
              <a:t>회사마다 문항은 조금씩 다르지만 결국 </a:t>
            </a:r>
            <a:r>
              <a:rPr lang="en-US" altLang="ko-KR" sz="2800" dirty="0"/>
              <a:t>6</a:t>
            </a:r>
            <a:r>
              <a:rPr lang="ko-KR" altLang="en-US" sz="2800" dirty="0"/>
              <a:t>가지로 압축</a:t>
            </a:r>
            <a:endParaRPr lang="en-US" altLang="ko-KR" sz="2800" dirty="0"/>
          </a:p>
          <a:p>
            <a:r>
              <a:rPr lang="ko-KR" altLang="en-US" sz="2800" dirty="0"/>
              <a:t>자기소개서 또한 미리 작성 </a:t>
            </a:r>
            <a:r>
              <a:rPr lang="en-US" altLang="ko-KR" sz="2800" dirty="0"/>
              <a:t>(</a:t>
            </a:r>
            <a:r>
              <a:rPr lang="ko-KR" altLang="en-US" sz="2800" dirty="0"/>
              <a:t>문항마다 </a:t>
            </a:r>
            <a:r>
              <a:rPr lang="en-US" altLang="ko-KR" sz="2800" dirty="0"/>
              <a:t>1000</a:t>
            </a:r>
            <a:r>
              <a:rPr lang="ko-KR" altLang="en-US" sz="2800" dirty="0"/>
              <a:t>자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인상 깊었던 내용을 미리 메모해라</a:t>
            </a:r>
            <a:endParaRPr lang="en-US" altLang="ko-KR" sz="2800" dirty="0"/>
          </a:p>
          <a:p>
            <a:r>
              <a:rPr lang="ko-KR" altLang="en-US" sz="2800" dirty="0"/>
              <a:t>자소서 항목에 쓸 내용이 없다면 필요한 활동을 해라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2563-0DAC-420D-B19F-DAB9E250A2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1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695</Words>
  <Application>Microsoft Office PowerPoint</Application>
  <PresentationFormat>화면 슬라이드 쇼(4:3)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고도 M</vt:lpstr>
      <vt:lpstr>맑은 고딕</vt:lpstr>
      <vt:lpstr>Arial</vt:lpstr>
      <vt:lpstr>Office 테마</vt:lpstr>
      <vt:lpstr>NC소프트 자소서 질문</vt:lpstr>
      <vt:lpstr>컴투스 자소서 질문</vt:lpstr>
      <vt:lpstr>블루홀 자소서 질문</vt:lpstr>
      <vt:lpstr>KOG 자소서 질문</vt:lpstr>
      <vt:lpstr>스마일게이트 자소서 질문</vt:lpstr>
      <vt:lpstr>넥슨GT 자소서 질문</vt:lpstr>
      <vt:lpstr>엔도어스 자소서 질문</vt:lpstr>
      <vt:lpstr>그래서 공통질문 6가지</vt:lpstr>
      <vt:lpstr>준비해야 하는 요령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게임기획 강의 개요</dc:title>
  <dc:creator>hyunjun kim</dc:creator>
  <cp:lastModifiedBy>SAMSUNG</cp:lastModifiedBy>
  <cp:revision>30</cp:revision>
  <dcterms:created xsi:type="dcterms:W3CDTF">2022-06-11T03:19:58Z</dcterms:created>
  <dcterms:modified xsi:type="dcterms:W3CDTF">2023-04-07T02:14:57Z</dcterms:modified>
</cp:coreProperties>
</file>