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5" autoAdjust="0"/>
    <p:restoredTop sz="94660"/>
  </p:normalViewPr>
  <p:slideViewPr>
    <p:cSldViewPr snapToGrid="0">
      <p:cViewPr>
        <p:scale>
          <a:sx n="75" d="100"/>
          <a:sy n="75" d="100"/>
        </p:scale>
        <p:origin x="6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5E17E6-40A9-2BDA-93CC-B694D4D52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B21784-82A4-5B65-1186-F1F0319E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8E7B78-E0EE-61DB-561B-C968C1A1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F43DD-6750-9A8D-4E99-F175D0F5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7FA1CC-20DE-FE3A-FBC4-FAAB08F0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79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11630E-B37C-632E-074D-A0B97EB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9B239D-E376-C6FB-24BE-B7AD39FE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91A44B-93DC-ED62-EFEF-5729AD29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79ABF0-EDBC-83DB-517F-349D223B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5979DE-B1D9-08F1-0053-5CEBEC92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418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DDBD03-D0F6-DFFF-83C7-163A76E5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A7BEA02-72FA-158B-FEC8-F004E8810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D69C2-5308-6178-EECF-57CD7977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E572D3-3499-1043-0CDB-83C6776B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F92867-5A4F-F8B2-BF55-9484C4B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10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C08039-3362-BD06-0E46-71AC8B8E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F6631B-426F-A5F4-C5B6-484CC2FE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A9163E-EB92-A309-79BD-AA5CD677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BE93E5-8CC1-2DA6-CFB7-D5DB01F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2F52E0-84A1-CCCA-7988-36CF0066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6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FC9C73-EA8C-BD26-711F-6B817E91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B20034-00E0-550D-A955-73013117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70784F-5CB3-4A74-B768-FFE64E5C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7C8D58-DF95-2447-A01E-F2FF0102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B885FC-5F6E-2F73-B268-D512252B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36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13BFE8-2C77-8DC7-25E9-1CAE295F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19D2CA-FEC9-1DF2-F91D-8728597DE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C5FAA59-75E5-A558-AEA3-985B29ED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AE97FC-E8E1-72DD-F338-0CCB25F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743956-445E-AC03-1269-936BAF2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E09C61-6877-7607-6314-1FBDED83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35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4529F-BAFC-AAB6-2C96-CBA2A563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A4F464-075E-3176-3741-D5F1C6E1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16D2C8-2275-951A-7069-3C705244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B765FEF-4FE5-CA46-460F-BE52F362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C0233AF-0CEE-6092-FAA4-8ECA8D080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FDCBA7D-C378-AAE6-02A2-ACFB9AA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32CA3A7-96B9-C1B9-3178-5B42D75C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59540E8-0C0E-83B9-A843-F2E17176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08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A7C4B6-E876-C2FF-33B1-2A5BB30D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A3F5D2C-4E53-9CA7-EE20-6B23A3B6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9D67193-7346-BDA4-0405-8FD56EBE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9A8983E-4E61-38F7-18E9-FA6F6F0B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48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B450C1C-4802-7C27-83DA-7062267D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CBB56AE-EA97-08E9-3E74-7196548F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E831116-2B6A-8421-F812-C3877EF0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77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0BBE3-8FE1-F500-EEB6-3B9545BB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3D0744-575D-8E43-68BD-4E4926D3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88F7F6-08A7-650E-3407-F479035F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3CF5E6-1515-6721-E422-7FBEB5B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DCC651-0759-1CF8-70AA-42189005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DAE7940-35FA-31F4-AEDC-3E123EA6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58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02B418-66D7-7179-CAE8-7A8263EC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BA76DE-23C4-6972-2839-BDCFAB7E6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82A1B87-B739-CF34-D1B9-ADA75C087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CC8121-B74E-0006-DD4F-2B0723EE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4215AC2-1AF1-DFFF-7638-0A50420A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26C9CF-C5B2-BD87-7620-62C0ECFB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9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6B2C602-2D8A-18DC-680E-9936E7C5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470DCE-A3D7-309D-811E-6C4169A86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B7F004-F0C2-ADCE-3E41-620537C4A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FEDC58-F832-87EA-14BB-260D1289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D10FBF-DD8A-0211-4BC3-7EB62C2E2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80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A3B941F-B0C5-F8A7-3846-7FA03844E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337" y="-244775"/>
            <a:ext cx="4647325" cy="7347549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7CC4253-8B0F-D4FF-0B18-2218A86E5FDA}"/>
              </a:ext>
            </a:extLst>
          </p:cNvPr>
          <p:cNvSpPr txBox="1"/>
          <p:nvPr/>
        </p:nvSpPr>
        <p:spPr>
          <a:xfrm>
            <a:off x="2635249" y="1514548"/>
            <a:ext cx="690880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>
                <a:latin typeface="Quasimodo" panose="02000603080000020004" pitchFamily="2" charset="0"/>
              </a:rPr>
              <a:t>Pokemon</a:t>
            </a:r>
            <a:r>
              <a:rPr lang="en-US" sz="2400" dirty="0">
                <a:latin typeface="Quasimodo" panose="02000603080000020004" pitchFamily="2" charset="0"/>
              </a:rPr>
              <a:t> Munchkin Rules</a:t>
            </a:r>
            <a:endParaRPr lang="he-IL" sz="2400" dirty="0">
              <a:latin typeface="Quasimodo" panose="02000603080000020004" pitchFamily="2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8D16467-CAF4-18E9-2F04-B758A49D92C7}"/>
              </a:ext>
            </a:extLst>
          </p:cNvPr>
          <p:cNvSpPr txBox="1"/>
          <p:nvPr/>
        </p:nvSpPr>
        <p:spPr>
          <a:xfrm>
            <a:off x="2905458" y="1976213"/>
            <a:ext cx="6368381" cy="34932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dirty="0">
                <a:latin typeface="Caslon Antique" panose="02000503000000000000" pitchFamily="2" charset="0"/>
              </a:rPr>
              <a:t>You can have up until </a:t>
            </a:r>
            <a:r>
              <a:rPr lang="en-US" sz="1700" u="sng" dirty="0">
                <a:latin typeface="Caslon Antique" panose="02000503000000000000" pitchFamily="2" charset="0"/>
              </a:rPr>
              <a:t>6 Allys</a:t>
            </a:r>
            <a:r>
              <a:rPr lang="en-US" sz="1700" dirty="0">
                <a:latin typeface="Caslon Antique" panose="02000503000000000000" pitchFamily="2" charset="0"/>
              </a:rPr>
              <a:t> in your team </a:t>
            </a:r>
            <a:r>
              <a:rPr lang="en-US" sz="1700" b="1" dirty="0">
                <a:latin typeface="Caslon Antique" panose="02000503000000000000" pitchFamily="2" charset="0"/>
              </a:rPr>
              <a:t>at a time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u="sng" dirty="0">
                <a:latin typeface="Caslon Antique" panose="02000503000000000000" pitchFamily="2" charset="0"/>
              </a:rPr>
              <a:t>Stage 1</a:t>
            </a:r>
            <a:r>
              <a:rPr lang="en-US" sz="1700" dirty="0">
                <a:latin typeface="Caslon Antique" panose="02000503000000000000" pitchFamily="2" charset="0"/>
              </a:rPr>
              <a:t> and </a:t>
            </a:r>
            <a:r>
              <a:rPr lang="en-US" sz="1700" u="sng" dirty="0">
                <a:latin typeface="Caslon Antique" panose="02000503000000000000" pitchFamily="2" charset="0"/>
              </a:rPr>
              <a:t>Stage 2</a:t>
            </a:r>
            <a:r>
              <a:rPr lang="en-US" sz="1700" dirty="0">
                <a:latin typeface="Caslon Antique" panose="02000503000000000000" pitchFamily="2" charset="0"/>
              </a:rPr>
              <a:t>, Pokémon count as </a:t>
            </a:r>
            <a:r>
              <a:rPr lang="en-US" sz="1700" b="1" dirty="0">
                <a:latin typeface="Caslon Antique" panose="02000503000000000000" pitchFamily="2" charset="0"/>
              </a:rPr>
              <a:t>items</a:t>
            </a:r>
            <a:r>
              <a:rPr lang="en-US" sz="1700" dirty="0">
                <a:latin typeface="Caslon Antique" panose="02000503000000000000" pitchFamily="2" charset="0"/>
              </a:rPr>
              <a:t>. </a:t>
            </a:r>
            <a:r>
              <a:rPr lang="en-US" sz="1700" u="sng" dirty="0">
                <a:latin typeface="Caslon Antique" panose="02000503000000000000" pitchFamily="2" charset="0"/>
              </a:rPr>
              <a:t>Stage 3</a:t>
            </a:r>
            <a:r>
              <a:rPr lang="en-US" sz="1700" dirty="0">
                <a:latin typeface="Caslon Antique" panose="02000503000000000000" pitchFamily="2" charset="0"/>
              </a:rPr>
              <a:t>, </a:t>
            </a:r>
            <a:r>
              <a:rPr lang="en-US" sz="1700" u="sng" dirty="0">
                <a:latin typeface="Caslon Antique" panose="02000503000000000000" pitchFamily="2" charset="0"/>
              </a:rPr>
              <a:t>Pseudo-Legendary</a:t>
            </a:r>
            <a:r>
              <a:rPr lang="en-US" sz="1700" dirty="0">
                <a:latin typeface="Caslon Antique" panose="02000503000000000000" pitchFamily="2" charset="0"/>
              </a:rPr>
              <a:t>, </a:t>
            </a:r>
            <a:r>
              <a:rPr lang="en-US" sz="1700" u="sng" dirty="0">
                <a:latin typeface="Caslon Antique" panose="02000503000000000000" pitchFamily="2" charset="0"/>
              </a:rPr>
              <a:t>Legendary</a:t>
            </a:r>
            <a:r>
              <a:rPr lang="en-US" sz="1700" dirty="0">
                <a:latin typeface="Caslon Antique" panose="02000503000000000000" pitchFamily="2" charset="0"/>
              </a:rPr>
              <a:t>, </a:t>
            </a:r>
            <a:r>
              <a:rPr lang="en-US" sz="1700" u="sng" dirty="0">
                <a:latin typeface="Caslon Antique" panose="02000503000000000000" pitchFamily="2" charset="0"/>
              </a:rPr>
              <a:t>Mythical</a:t>
            </a:r>
            <a:r>
              <a:rPr lang="en-US" sz="1700" dirty="0">
                <a:latin typeface="Caslon Antique" panose="02000503000000000000" pitchFamily="2" charset="0"/>
              </a:rPr>
              <a:t> and </a:t>
            </a:r>
            <a:r>
              <a:rPr lang="en-US" sz="1700" u="sng" dirty="0">
                <a:latin typeface="Caslon Antique" panose="02000503000000000000" pitchFamily="2" charset="0"/>
              </a:rPr>
              <a:t>Fossil</a:t>
            </a:r>
            <a:r>
              <a:rPr lang="en-US" sz="1700" dirty="0">
                <a:latin typeface="Caslon Antique" panose="02000503000000000000" pitchFamily="2" charset="0"/>
              </a:rPr>
              <a:t> Pokémon count as </a:t>
            </a:r>
            <a:r>
              <a:rPr lang="en-US" sz="1700" b="1" dirty="0">
                <a:latin typeface="Caslon Antique" panose="02000503000000000000" pitchFamily="2" charset="0"/>
              </a:rPr>
              <a:t>big items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dirty="0">
                <a:latin typeface="Caslon Antique" panose="02000503000000000000" pitchFamily="2" charset="0"/>
              </a:rPr>
              <a:t>Each ability can be used </a:t>
            </a:r>
            <a:r>
              <a:rPr lang="en-US" sz="1700" b="1" dirty="0">
                <a:latin typeface="Caslon Antique" panose="02000503000000000000" pitchFamily="2" charset="0"/>
              </a:rPr>
              <a:t>only once in a round</a:t>
            </a:r>
            <a:r>
              <a:rPr lang="en-US" sz="1700" dirty="0">
                <a:latin typeface="Caslon Antique" panose="02000503000000000000" pitchFamily="2" charset="0"/>
              </a:rPr>
              <a:t>, unless it’s a </a:t>
            </a:r>
            <a:r>
              <a:rPr lang="en-US" sz="1700" b="1" dirty="0">
                <a:latin typeface="Caslon Antique" panose="02000503000000000000" pitchFamily="2" charset="0"/>
              </a:rPr>
              <a:t>passive</a:t>
            </a:r>
            <a:r>
              <a:rPr lang="en-US" sz="1700" dirty="0">
                <a:latin typeface="Caslon Antique" panose="02000503000000000000" pitchFamily="2" charset="0"/>
              </a:rPr>
              <a:t> ability or a </a:t>
            </a:r>
            <a:r>
              <a:rPr lang="en-US" sz="1700" b="1" dirty="0">
                <a:latin typeface="Caslon Antique" panose="02000503000000000000" pitchFamily="2" charset="0"/>
              </a:rPr>
              <a:t>once per game </a:t>
            </a:r>
            <a:r>
              <a:rPr lang="en-US" sz="1700" dirty="0">
                <a:latin typeface="Caslon Antique" panose="02000503000000000000" pitchFamily="2" charset="0"/>
              </a:rPr>
              <a:t>ability (or else)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b="1" dirty="0">
                <a:latin typeface="Caslon Antique" panose="02000503000000000000" pitchFamily="2" charset="0"/>
              </a:rPr>
              <a:t>Once per game </a:t>
            </a:r>
            <a:r>
              <a:rPr lang="en-US" sz="1700" dirty="0">
                <a:latin typeface="Caslon Antique" panose="02000503000000000000" pitchFamily="2" charset="0"/>
              </a:rPr>
              <a:t>abilities can be recharged by </a:t>
            </a:r>
            <a:r>
              <a:rPr lang="en-US" sz="1700" b="1" dirty="0">
                <a:latin typeface="Caslon Antique" panose="02000503000000000000" pitchFamily="2" charset="0"/>
              </a:rPr>
              <a:t>winning </a:t>
            </a:r>
            <a:r>
              <a:rPr lang="en-US" sz="1700" dirty="0">
                <a:latin typeface="Caslon Antique" panose="02000503000000000000" pitchFamily="2" charset="0"/>
              </a:rPr>
              <a:t>in a battle against a monster with </a:t>
            </a:r>
            <a:r>
              <a:rPr lang="en-US" sz="1700" u="sng" dirty="0">
                <a:latin typeface="Caslon Antique" panose="02000503000000000000" pitchFamily="2" charset="0"/>
              </a:rPr>
              <a:t>bonuses of 20+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u="sng" dirty="0">
                <a:latin typeface="Caslon Antique" panose="02000503000000000000" pitchFamily="2" charset="0"/>
              </a:rPr>
              <a:t>Evolution</a:t>
            </a:r>
            <a:r>
              <a:rPr lang="en-US" sz="1700" dirty="0">
                <a:latin typeface="Caslon Antique" panose="02000503000000000000" pitchFamily="2" charset="0"/>
              </a:rPr>
              <a:t> can be achieved by </a:t>
            </a:r>
            <a:r>
              <a:rPr lang="en-US" sz="1700" b="1" dirty="0">
                <a:latin typeface="Caslon Antique" panose="02000503000000000000" pitchFamily="2" charset="0"/>
              </a:rPr>
              <a:t>defeating a monster</a:t>
            </a:r>
            <a:r>
              <a:rPr lang="en-US" sz="1700" dirty="0">
                <a:latin typeface="Caslon Antique" panose="02000503000000000000" pitchFamily="2" charset="0"/>
              </a:rPr>
              <a:t>, </a:t>
            </a:r>
            <a:r>
              <a:rPr lang="en-US" sz="1700" b="1" dirty="0">
                <a:latin typeface="Caslon Antique" panose="02000503000000000000" pitchFamily="2" charset="0"/>
              </a:rPr>
              <a:t>rolling a 1d20 </a:t>
            </a:r>
            <a:r>
              <a:rPr lang="en-US" sz="1700" dirty="0">
                <a:latin typeface="Caslon Antique" panose="02000503000000000000" pitchFamily="2" charset="0"/>
              </a:rPr>
              <a:t>and landing </a:t>
            </a:r>
            <a:r>
              <a:rPr lang="en-US" sz="1700" b="1" dirty="0">
                <a:latin typeface="Caslon Antique" panose="02000503000000000000" pitchFamily="2" charset="0"/>
              </a:rPr>
              <a:t>(20 - &lt;</a:t>
            </a:r>
            <a:r>
              <a:rPr lang="en-US" sz="1700" b="1" dirty="0" err="1">
                <a:latin typeface="Caslon Antique" panose="02000503000000000000" pitchFamily="2" charset="0"/>
              </a:rPr>
              <a:t>monster_level</a:t>
            </a:r>
            <a:r>
              <a:rPr lang="en-US" sz="1700" b="1" dirty="0">
                <a:latin typeface="Caslon Antique" panose="02000503000000000000" pitchFamily="2" charset="0"/>
              </a:rPr>
              <a:t>&gt;)+ </a:t>
            </a:r>
            <a:r>
              <a:rPr lang="en-US" sz="1700" dirty="0">
                <a:latin typeface="Caslon Antique" panose="02000503000000000000" pitchFamily="2" charset="0"/>
              </a:rPr>
              <a:t>[Can’t roll on help]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dirty="0">
                <a:latin typeface="Caslon Antique" panose="02000503000000000000" pitchFamily="2" charset="0"/>
              </a:rPr>
              <a:t>Pokémon can be </a:t>
            </a:r>
            <a:r>
              <a:rPr lang="en-US" sz="1700" b="1" dirty="0">
                <a:latin typeface="Caslon Antique" panose="02000503000000000000" pitchFamily="2" charset="0"/>
              </a:rPr>
              <a:t>traded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dirty="0">
                <a:latin typeface="Caslon Antique" panose="02000503000000000000" pitchFamily="2" charset="0"/>
              </a:rPr>
              <a:t>You can </a:t>
            </a:r>
            <a:r>
              <a:rPr lang="en-US" sz="1700" b="1" dirty="0">
                <a:latin typeface="Caslon Antique" panose="02000503000000000000" pitchFamily="2" charset="0"/>
              </a:rPr>
              <a:t>draw a Pokémon </a:t>
            </a:r>
            <a:r>
              <a:rPr lang="en-US" sz="1700" dirty="0">
                <a:latin typeface="Caslon Antique" panose="02000503000000000000" pitchFamily="2" charset="0"/>
              </a:rPr>
              <a:t>by </a:t>
            </a:r>
            <a:r>
              <a:rPr lang="en-US" sz="1700" b="1" dirty="0">
                <a:latin typeface="Caslon Antique" panose="02000503000000000000" pitchFamily="2" charset="0"/>
              </a:rPr>
              <a:t>winning</a:t>
            </a:r>
            <a:r>
              <a:rPr lang="en-US" sz="1700" dirty="0">
                <a:latin typeface="Caslon Antique" panose="02000503000000000000" pitchFamily="2" charset="0"/>
              </a:rPr>
              <a:t> against a monster of </a:t>
            </a:r>
            <a:r>
              <a:rPr lang="en-US" sz="1700" b="1" dirty="0">
                <a:latin typeface="Caslon Antique" panose="02000503000000000000" pitchFamily="2" charset="0"/>
              </a:rPr>
              <a:t>2+ treasures </a:t>
            </a:r>
            <a:r>
              <a:rPr lang="en-US" sz="1700" dirty="0">
                <a:latin typeface="Caslon Antique" panose="02000503000000000000" pitchFamily="2" charset="0"/>
              </a:rPr>
              <a:t>and drawing a Pokémon </a:t>
            </a:r>
            <a:r>
              <a:rPr lang="en-US" sz="1700" u="sng" dirty="0">
                <a:latin typeface="Caslon Antique" panose="02000503000000000000" pitchFamily="2" charset="0"/>
              </a:rPr>
              <a:t>instead</a:t>
            </a:r>
            <a:r>
              <a:rPr lang="en-US" sz="1700" dirty="0">
                <a:latin typeface="Caslon Antique" panose="02000503000000000000" pitchFamily="2" charset="0"/>
              </a:rPr>
              <a:t> of the treasures. If you have </a:t>
            </a:r>
            <a:r>
              <a:rPr lang="en-US" sz="1700" b="1" dirty="0">
                <a:latin typeface="Caslon Antique" panose="02000503000000000000" pitchFamily="2" charset="0"/>
              </a:rPr>
              <a:t>0 Pokémon</a:t>
            </a:r>
            <a:r>
              <a:rPr lang="en-US" sz="1700" dirty="0">
                <a:latin typeface="Caslon Antique" panose="02000503000000000000" pitchFamily="2" charset="0"/>
              </a:rPr>
              <a:t>, you can exchange </a:t>
            </a:r>
            <a:r>
              <a:rPr lang="en-US" sz="1700" u="sng" dirty="0">
                <a:latin typeface="Caslon Antique" panose="02000503000000000000" pitchFamily="2" charset="0"/>
              </a:rPr>
              <a:t>1 treasure</a:t>
            </a:r>
            <a:r>
              <a:rPr lang="en-US" sz="1700" dirty="0">
                <a:latin typeface="Caslon Antique" panose="02000503000000000000" pitchFamily="2" charset="0"/>
              </a:rPr>
              <a:t> when winning a fight instead of the usual 2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6EF0F63-348E-5726-C2A3-F97099DB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12" y="1212849"/>
            <a:ext cx="1016437" cy="10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42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163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Caslon Antique</vt:lpstr>
      <vt:lpstr>Quasimodo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 Monosevich</dc:creator>
  <cp:lastModifiedBy>Ron Monosevich</cp:lastModifiedBy>
  <cp:revision>4</cp:revision>
  <dcterms:created xsi:type="dcterms:W3CDTF">2025-04-15T03:02:21Z</dcterms:created>
  <dcterms:modified xsi:type="dcterms:W3CDTF">2025-04-15T15:46:48Z</dcterms:modified>
</cp:coreProperties>
</file>