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6858000" cx="9906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1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12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102998f4595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g102998f4595_2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KR"/>
              <a:t>(뉴스 기사, 통계 자료 첨부)저희 조는 3040, 여름, 산이라는 키워드를 주제로 배정받았습니다. 뉴스 기사에 따르면 고학력, 전문직 및 대기업 종사자 출신의 엘리트 3040세대의 귀농인구가 증가하는 추세에 있으며, 여전히 멧돼지를 필두로 여러 야생동물들로 인해 농부들이 피땀흘려 기르는 농작물들이 피해를 받고 있다고 합니다. 심지어는 사람에게까지 달려드는 등의 인명사고를 일으키고 있습니다. 따라서 저희는 제품 구상에 앞선 문제정의를 “귀농한 3040세대가 여름 작물재배 시에 야생동물로 인한 작물 및 인명피해를 겪는다”라고 내리게 되었습니다.</a:t>
            </a:r>
            <a:endParaRPr/>
          </a:p>
        </p:txBody>
      </p:sp>
      <p:sp>
        <p:nvSpPr>
          <p:cNvPr id="120" name="Google Shape;120;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KR"/>
              <a:t>이어서 정의한 문제 상황에 대해 SWOT 분석을 진행해보았습니다. 우선, 약점은 수렵 면허 1종을 소유하면 멧돼지 등의 사냥이 가능하며, 덫, 올가미, 경광등, 경보기, 퇴치제 등 현존 대처 방법이 있다는 것입니다. 또한, 위협으로는 자연재해, 야생동물로 인한 농작물 재해에 대해 보상을 주는 보험상품이 있으며 국가에서도 심각성을 인지하여 포획 포상금 등의 제도를 갖추고 있다는 것입니다.</a:t>
            </a:r>
            <a:endParaRPr/>
          </a:p>
          <a:p>
            <a:pPr indent="0" lvl="0" marL="0" rtl="0" algn="l">
              <a:spcBef>
                <a:spcPts val="0"/>
              </a:spcBef>
              <a:spcAft>
                <a:spcPts val="0"/>
              </a:spcAft>
              <a:buNone/>
            </a:pPr>
            <a:r>
              <a:rPr lang="ko-KR"/>
              <a:t>하지만, 강점으로는 3040을 필두로 귀농인구가 꾸준히 증가하고 있으며, 많은 농업인들이 야생동물로 인한 농작물과 인명피해에 대해 경각심을 가지고 있다는 것입니다. 또한, 농업기술과 4차산업혁명 기술의 발달로 더 좋은 기술을 고려할 수 있는 기회가 있다고 판단했습니다. </a:t>
            </a:r>
            <a:endParaRPr/>
          </a:p>
        </p:txBody>
      </p:sp>
      <p:sp>
        <p:nvSpPr>
          <p:cNvPr id="137" name="Google Shape;137;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KR"/>
              <a:t>유독 여름에 야생동물들은 산에서 사람이 사는 인근지역까지 내려와 인명피해와 작물 피해를 발생시키고 있습니다.</a:t>
            </a:r>
            <a:endParaRPr/>
          </a:p>
          <a:p>
            <a:pPr indent="0" lvl="0" marL="0" rtl="0" algn="l">
              <a:spcBef>
                <a:spcPts val="0"/>
              </a:spcBef>
              <a:spcAft>
                <a:spcPts val="0"/>
              </a:spcAft>
              <a:buNone/>
            </a:pPr>
            <a:r>
              <a:rPr lang="ko-KR"/>
              <a:t>그래서 저희는 이에 대처하기 위해 인공지능을 적극 활용해</a:t>
            </a:r>
            <a:endParaRPr/>
          </a:p>
          <a:p>
            <a:pPr indent="0" lvl="0" marL="0" rtl="0" algn="l">
              <a:spcBef>
                <a:spcPts val="0"/>
              </a:spcBef>
              <a:spcAft>
                <a:spcPts val="0"/>
              </a:spcAft>
              <a:buNone/>
            </a:pPr>
            <a:r>
              <a:rPr lang="ko-KR"/>
              <a:t>cctv에 찍히는 야생동물을 감지하고,</a:t>
            </a:r>
            <a:endParaRPr/>
          </a:p>
          <a:p>
            <a:pPr indent="0" lvl="0" marL="0" rtl="0" algn="l">
              <a:spcBef>
                <a:spcPts val="0"/>
              </a:spcBef>
              <a:spcAft>
                <a:spcPts val="0"/>
              </a:spcAft>
              <a:buNone/>
            </a:pPr>
            <a:r>
              <a:rPr lang="ko-KR"/>
              <a:t>인공지능이 야생동물을 검출해서</a:t>
            </a:r>
            <a:endParaRPr/>
          </a:p>
          <a:p>
            <a:pPr indent="0" lvl="0" marL="0" rtl="0" algn="l">
              <a:spcBef>
                <a:spcPts val="0"/>
              </a:spcBef>
              <a:spcAft>
                <a:spcPts val="0"/>
              </a:spcAft>
              <a:buNone/>
            </a:pPr>
            <a:r>
              <a:rPr lang="ko-KR"/>
              <a:t>감지된 동물을 향해 포식자 동물의 울음소리를 보내서 야생동물을 퇴치하는 해결방안을 제시합니다.</a:t>
            </a:r>
            <a:endParaRPr/>
          </a:p>
        </p:txBody>
      </p:sp>
      <p:sp>
        <p:nvSpPr>
          <p:cNvPr id="154" name="Google Shape;154;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02998f4595_2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KR"/>
              <a:t>그리고 휴대폰 어플을 통해 사용자에게 야생동물이 나타난 위치와 마릿수 그리고 실시간 영상을 제공합니다.</a:t>
            </a:r>
            <a:endParaRPr/>
          </a:p>
          <a:p>
            <a:pPr indent="0" lvl="0" marL="0" rtl="0" algn="l">
              <a:spcBef>
                <a:spcPts val="0"/>
              </a:spcBef>
              <a:spcAft>
                <a:spcPts val="0"/>
              </a:spcAft>
              <a:buNone/>
            </a:pPr>
            <a:r>
              <a:rPr lang="ko-KR"/>
              <a:t>또한 추후 사람들의 좀 더 나은 삶의 질을 향상시키기 위해 사후 대책으로</a:t>
            </a:r>
            <a:endParaRPr/>
          </a:p>
          <a:p>
            <a:pPr indent="0" lvl="0" marL="0" rtl="0" algn="l">
              <a:spcBef>
                <a:spcPts val="0"/>
              </a:spcBef>
              <a:spcAft>
                <a:spcPts val="0"/>
              </a:spcAft>
              <a:buNone/>
            </a:pPr>
            <a:r>
              <a:rPr lang="ko-KR"/>
              <a:t>야생동물을 검출한 횟수와 빈도는 서버 데이터베이스에 축적돼서</a:t>
            </a:r>
            <a:endParaRPr/>
          </a:p>
          <a:p>
            <a:pPr indent="0" lvl="0" marL="0" rtl="0" algn="l">
              <a:spcBef>
                <a:spcPts val="0"/>
              </a:spcBef>
              <a:spcAft>
                <a:spcPts val="0"/>
              </a:spcAft>
              <a:buNone/>
            </a:pPr>
            <a:r>
              <a:rPr lang="ko-KR"/>
              <a:t>야생동물이 자주 나타나는 곳을 분석하여 사용자에게 알려줍니다.</a:t>
            </a:r>
            <a:endParaRPr/>
          </a:p>
          <a:p>
            <a:pPr indent="0" lvl="0" marL="0" rtl="0" algn="l">
              <a:spcBef>
                <a:spcPts val="0"/>
              </a:spcBef>
              <a:spcAft>
                <a:spcPts val="0"/>
              </a:spcAft>
              <a:buNone/>
            </a:pPr>
            <a:r>
              <a:rPr lang="ko-KR"/>
              <a:t>사용자는 그 분석자료를 활용해 대처방안을 세웁니다.</a:t>
            </a:r>
            <a:endParaRPr/>
          </a:p>
        </p:txBody>
      </p:sp>
      <p:sp>
        <p:nvSpPr>
          <p:cNvPr id="174" name="Google Shape;174;g102998f4595_2_5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102998f4595_2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KR"/>
              <a:t>저희는 CCTV를 통해 실시간 영상을 가져옵니다.</a:t>
            </a:r>
            <a:endParaRPr/>
          </a:p>
          <a:p>
            <a:pPr indent="0" lvl="0" marL="0" rtl="0" algn="l">
              <a:spcBef>
                <a:spcPts val="0"/>
              </a:spcBef>
              <a:spcAft>
                <a:spcPts val="0"/>
              </a:spcAft>
              <a:buNone/>
            </a:pPr>
            <a:r>
              <a:rPr lang="ko-KR"/>
              <a:t>영상은 서버로 이동하게 됩니다.</a:t>
            </a:r>
            <a:endParaRPr/>
          </a:p>
          <a:p>
            <a:pPr indent="0" lvl="0" marL="0" rtl="0" algn="l">
              <a:spcBef>
                <a:spcPts val="0"/>
              </a:spcBef>
              <a:spcAft>
                <a:spcPts val="0"/>
              </a:spcAft>
              <a:buNone/>
            </a:pPr>
            <a:r>
              <a:rPr lang="ko-KR"/>
              <a:t>실시간으로 가져온 영상을 통해</a:t>
            </a:r>
            <a:endParaRPr/>
          </a:p>
          <a:p>
            <a:pPr indent="0" lvl="0" marL="0" rtl="0" algn="l">
              <a:spcBef>
                <a:spcPts val="0"/>
              </a:spcBef>
              <a:spcAft>
                <a:spcPts val="0"/>
              </a:spcAft>
              <a:buNone/>
            </a:pPr>
            <a:r>
              <a:rPr lang="ko-KR"/>
              <a:t>최신 OBJECT DETECTION 기술인 YOLOv5 모델을 사용해 객체를 검출합니다.</a:t>
            </a:r>
            <a:endParaRPr/>
          </a:p>
          <a:p>
            <a:pPr indent="0" lvl="0" marL="0" rtl="0" algn="l">
              <a:spcBef>
                <a:spcPts val="0"/>
              </a:spcBef>
              <a:spcAft>
                <a:spcPts val="0"/>
              </a:spcAft>
              <a:buNone/>
            </a:pPr>
            <a:r>
              <a:rPr lang="ko-KR"/>
              <a:t>yolov5 모델은 bounding box 안에서 객체를 검출 및 분류하기 때문에</a:t>
            </a:r>
            <a:endParaRPr/>
          </a:p>
          <a:p>
            <a:pPr indent="0" lvl="0" marL="0" rtl="0" algn="l">
              <a:spcBef>
                <a:spcPts val="0"/>
              </a:spcBef>
              <a:spcAft>
                <a:spcPts val="0"/>
              </a:spcAft>
              <a:buNone/>
            </a:pPr>
            <a:r>
              <a:rPr lang="ko-KR"/>
              <a:t>다른 모델보다 보다 빠른 응답으로 통해 딜레이를 줄입니다.</a:t>
            </a:r>
            <a:endParaRPr/>
          </a:p>
          <a:p>
            <a:pPr indent="0" lvl="0" marL="0" rtl="0" algn="l">
              <a:spcBef>
                <a:spcPts val="0"/>
              </a:spcBef>
              <a:spcAft>
                <a:spcPts val="0"/>
              </a:spcAft>
              <a:buNone/>
            </a:pPr>
            <a:r>
              <a:rPr lang="ko-KR"/>
              <a:t>사용자는 어플리케이션을 통해 야생동물이 나타난 카메라 위치와 마릿수를 확인할 수 있습니다.</a:t>
            </a:r>
            <a:endParaRPr/>
          </a:p>
          <a:p>
            <a:pPr indent="0" lvl="0" marL="0" rtl="0" algn="l">
              <a:spcBef>
                <a:spcPts val="0"/>
              </a:spcBef>
              <a:spcAft>
                <a:spcPts val="0"/>
              </a:spcAft>
              <a:buNone/>
            </a:pPr>
            <a:r>
              <a:rPr lang="ko-KR"/>
              <a:t>야생동물이 나타난 횟수와 빈도는 mongoDB에 저장되어</a:t>
            </a:r>
            <a:endParaRPr/>
          </a:p>
          <a:p>
            <a:pPr indent="0" lvl="0" marL="0" rtl="0" algn="l">
              <a:spcBef>
                <a:spcPts val="0"/>
              </a:spcBef>
              <a:spcAft>
                <a:spcPts val="0"/>
              </a:spcAft>
              <a:buNone/>
            </a:pPr>
            <a:r>
              <a:rPr lang="ko-KR"/>
              <a:t>사용자가 원할 때, 야생동물이 주로 많이 나타난 위치를 확인할 수 있도록 합니다.</a:t>
            </a:r>
            <a:endParaRPr/>
          </a:p>
        </p:txBody>
      </p:sp>
      <p:sp>
        <p:nvSpPr>
          <p:cNvPr id="191" name="Google Shape;191;g102998f4595_2_2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KR"/>
              <a:t>마지막으로 저희 제품 와일드 타게터에 대해 시장성을 평가하기 위해 STP분석을 진행해 보았습니다. 시장 세분화는 배정받은 키워드를 중심으로 3040 세대, 농작물/인명 피해 예방, 덫, 퇴치제, 사냥 등의 인력 대체라고 보았습니다. 이를 토대로 표적시장 선정은 메인타겟층으로 3040세대를 포함한 야생동물에 의한 농작물 피해를 인력소비 없이 예방하려는 농업인으로 선정했고 서브타겟층으로는 야생동물에 의한 인명피해를 예방하려는 개인 및 기관으로 선정했습니다. 편의성과 기능성을 척도로 기존 제품과 와일드 타게터의 제품 포지셔닝도 진행해 보았습니다. 기존 덫/올가미와 퇴치제는 기능성은 좋지만 노동력이 필요하기 때문에 편의성이 떨어집니다. 또한, 경광등과 경보기는 편의성은 좋지만 야생동물 한정 식별능력과 빈도 높은 출몰지 파악이 어려워 기능성은 떨어집니다. 저희 와일드 타게터는 4차산업혁명 기술 AI를 활용한 정확도와 정밀도 높은 식별능력을 토대로 야생동물을 물리치는 기능성과 사람의 노동력이 필요없고 차후 출몰지 예측도 가능한 편의성을 갖춘 제품으로 시장에서 우월한 차별성을 인정받을 것입니다.</a:t>
            </a:r>
            <a:endParaRPr/>
          </a:p>
        </p:txBody>
      </p:sp>
      <p:sp>
        <p:nvSpPr>
          <p:cNvPr id="202" name="Google Shape;202;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제목 슬라이드"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742950" y="1122363"/>
            <a:ext cx="84201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
          <p:cNvSpPr txBox="1"/>
          <p:nvPr>
            <p:ph idx="1" type="subTitle"/>
          </p:nvPr>
        </p:nvSpPr>
        <p:spPr>
          <a:xfrm>
            <a:off x="1238250" y="3602038"/>
            <a:ext cx="74295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2"/>
          <p:cNvSpPr txBox="1"/>
          <p:nvPr>
            <p:ph idx="10" type="dt"/>
          </p:nvPr>
        </p:nvSpPr>
        <p:spPr>
          <a:xfrm>
            <a:off x="681038" y="6356352"/>
            <a:ext cx="222885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
          <p:cNvSpPr txBox="1"/>
          <p:nvPr>
            <p:ph idx="11" type="ftr"/>
          </p:nvPr>
        </p:nvSpPr>
        <p:spPr>
          <a:xfrm>
            <a:off x="3281363" y="6356352"/>
            <a:ext cx="3343275"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2" type="sldNum"/>
          </p:nvPr>
        </p:nvSpPr>
        <p:spPr>
          <a:xfrm>
            <a:off x="6996113" y="6356352"/>
            <a:ext cx="222885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ko-K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제목 및 세로 텍스트"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681038" y="365127"/>
            <a:ext cx="8543925"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rot="5400000">
            <a:off x="2777332" y="-270669"/>
            <a:ext cx="4351338" cy="854392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1"/>
          <p:cNvSpPr txBox="1"/>
          <p:nvPr>
            <p:ph idx="10" type="dt"/>
          </p:nvPr>
        </p:nvSpPr>
        <p:spPr>
          <a:xfrm>
            <a:off x="681038" y="6356352"/>
            <a:ext cx="222885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3281363" y="6356352"/>
            <a:ext cx="3343275"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6996113" y="6356352"/>
            <a:ext cx="222885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ko-K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세로 제목 및 텍스트"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5251054" y="2203053"/>
            <a:ext cx="5811838" cy="2135981"/>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917179" y="128985"/>
            <a:ext cx="5811838" cy="6284119"/>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2"/>
          <p:cNvSpPr txBox="1"/>
          <p:nvPr>
            <p:ph idx="10" type="dt"/>
          </p:nvPr>
        </p:nvSpPr>
        <p:spPr>
          <a:xfrm>
            <a:off x="681038" y="6356352"/>
            <a:ext cx="222885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3281363" y="6356352"/>
            <a:ext cx="3343275"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6996113" y="6356352"/>
            <a:ext cx="222885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ko-K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제목 및 내용" type="obj">
  <p:cSld name="OBJECT">
    <p:spTree>
      <p:nvGrpSpPr>
        <p:cNvPr id="17" name="Shape 17"/>
        <p:cNvGrpSpPr/>
        <p:nvPr/>
      </p:nvGrpSpPr>
      <p:grpSpPr>
        <a:xfrm>
          <a:off x="0" y="0"/>
          <a:ext cx="0" cy="0"/>
          <a:chOff x="0" y="0"/>
          <a:chExt cx="0" cy="0"/>
        </a:xfrm>
      </p:grpSpPr>
      <p:sp>
        <p:nvSpPr>
          <p:cNvPr id="18" name="Google Shape;18;p3"/>
          <p:cNvSpPr txBox="1"/>
          <p:nvPr>
            <p:ph type="title"/>
          </p:nvPr>
        </p:nvSpPr>
        <p:spPr>
          <a:xfrm>
            <a:off x="681038" y="365127"/>
            <a:ext cx="8543925"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3"/>
          <p:cNvSpPr txBox="1"/>
          <p:nvPr>
            <p:ph idx="1" type="body"/>
          </p:nvPr>
        </p:nvSpPr>
        <p:spPr>
          <a:xfrm>
            <a:off x="681038" y="1825625"/>
            <a:ext cx="8543925"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3"/>
          <p:cNvSpPr txBox="1"/>
          <p:nvPr>
            <p:ph idx="10" type="dt"/>
          </p:nvPr>
        </p:nvSpPr>
        <p:spPr>
          <a:xfrm>
            <a:off x="681038" y="6356352"/>
            <a:ext cx="222885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
          <p:cNvSpPr txBox="1"/>
          <p:nvPr>
            <p:ph idx="11" type="ftr"/>
          </p:nvPr>
        </p:nvSpPr>
        <p:spPr>
          <a:xfrm>
            <a:off x="3281363" y="6356352"/>
            <a:ext cx="3343275"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
          <p:cNvSpPr txBox="1"/>
          <p:nvPr>
            <p:ph idx="12" type="sldNum"/>
          </p:nvPr>
        </p:nvSpPr>
        <p:spPr>
          <a:xfrm>
            <a:off x="6996113" y="6356352"/>
            <a:ext cx="222885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ko-K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빈 화면" type="blank">
  <p:cSld name="BLANK">
    <p:spTree>
      <p:nvGrpSpPr>
        <p:cNvPr id="23" name="Shape 23"/>
        <p:cNvGrpSpPr/>
        <p:nvPr/>
      </p:nvGrpSpPr>
      <p:grpSpPr>
        <a:xfrm>
          <a:off x="0" y="0"/>
          <a:ext cx="0" cy="0"/>
          <a:chOff x="0" y="0"/>
          <a:chExt cx="0" cy="0"/>
        </a:xfrm>
      </p:grpSpPr>
      <p:sp>
        <p:nvSpPr>
          <p:cNvPr id="24" name="Google Shape;24;p4"/>
          <p:cNvSpPr txBox="1"/>
          <p:nvPr>
            <p:ph idx="10" type="dt"/>
          </p:nvPr>
        </p:nvSpPr>
        <p:spPr>
          <a:xfrm>
            <a:off x="681038" y="6356352"/>
            <a:ext cx="222885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4"/>
          <p:cNvSpPr txBox="1"/>
          <p:nvPr>
            <p:ph idx="11" type="ftr"/>
          </p:nvPr>
        </p:nvSpPr>
        <p:spPr>
          <a:xfrm>
            <a:off x="3281363" y="6356352"/>
            <a:ext cx="3343275"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4"/>
          <p:cNvSpPr txBox="1"/>
          <p:nvPr>
            <p:ph idx="12" type="sldNum"/>
          </p:nvPr>
        </p:nvSpPr>
        <p:spPr>
          <a:xfrm>
            <a:off x="6996113" y="6356352"/>
            <a:ext cx="222885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ko-K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구역 머리글" type="secHead">
  <p:cSld name="SECTION_HEADER">
    <p:spTree>
      <p:nvGrpSpPr>
        <p:cNvPr id="27" name="Shape 27"/>
        <p:cNvGrpSpPr/>
        <p:nvPr/>
      </p:nvGrpSpPr>
      <p:grpSpPr>
        <a:xfrm>
          <a:off x="0" y="0"/>
          <a:ext cx="0" cy="0"/>
          <a:chOff x="0" y="0"/>
          <a:chExt cx="0" cy="0"/>
        </a:xfrm>
      </p:grpSpPr>
      <p:sp>
        <p:nvSpPr>
          <p:cNvPr id="28" name="Google Shape;28;p5"/>
          <p:cNvSpPr txBox="1"/>
          <p:nvPr>
            <p:ph type="title"/>
          </p:nvPr>
        </p:nvSpPr>
        <p:spPr>
          <a:xfrm>
            <a:off x="675879" y="1709740"/>
            <a:ext cx="8543925"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5"/>
          <p:cNvSpPr txBox="1"/>
          <p:nvPr>
            <p:ph idx="1" type="body"/>
          </p:nvPr>
        </p:nvSpPr>
        <p:spPr>
          <a:xfrm>
            <a:off x="675879" y="4589465"/>
            <a:ext cx="8543925"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sz="2400">
                <a:solidFill>
                  <a:schemeClr val="dk1"/>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5"/>
          <p:cNvSpPr txBox="1"/>
          <p:nvPr>
            <p:ph idx="10" type="dt"/>
          </p:nvPr>
        </p:nvSpPr>
        <p:spPr>
          <a:xfrm>
            <a:off x="681038" y="6356352"/>
            <a:ext cx="222885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5"/>
          <p:cNvSpPr txBox="1"/>
          <p:nvPr>
            <p:ph idx="11" type="ftr"/>
          </p:nvPr>
        </p:nvSpPr>
        <p:spPr>
          <a:xfrm>
            <a:off x="3281363" y="6356352"/>
            <a:ext cx="3343275"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5"/>
          <p:cNvSpPr txBox="1"/>
          <p:nvPr>
            <p:ph idx="12" type="sldNum"/>
          </p:nvPr>
        </p:nvSpPr>
        <p:spPr>
          <a:xfrm>
            <a:off x="6996113" y="6356352"/>
            <a:ext cx="222885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ko-K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콘텐츠 2개" type="twoObj">
  <p:cSld name="TWO_OBJECTS">
    <p:spTree>
      <p:nvGrpSpPr>
        <p:cNvPr id="33" name="Shape 33"/>
        <p:cNvGrpSpPr/>
        <p:nvPr/>
      </p:nvGrpSpPr>
      <p:grpSpPr>
        <a:xfrm>
          <a:off x="0" y="0"/>
          <a:ext cx="0" cy="0"/>
          <a:chOff x="0" y="0"/>
          <a:chExt cx="0" cy="0"/>
        </a:xfrm>
      </p:grpSpPr>
      <p:sp>
        <p:nvSpPr>
          <p:cNvPr id="34" name="Google Shape;34;p6"/>
          <p:cNvSpPr txBox="1"/>
          <p:nvPr>
            <p:ph type="title"/>
          </p:nvPr>
        </p:nvSpPr>
        <p:spPr>
          <a:xfrm>
            <a:off x="681038" y="365127"/>
            <a:ext cx="8543925"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6"/>
          <p:cNvSpPr txBox="1"/>
          <p:nvPr>
            <p:ph idx="1" type="body"/>
          </p:nvPr>
        </p:nvSpPr>
        <p:spPr>
          <a:xfrm>
            <a:off x="681038" y="1825625"/>
            <a:ext cx="421005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6"/>
          <p:cNvSpPr txBox="1"/>
          <p:nvPr>
            <p:ph idx="2" type="body"/>
          </p:nvPr>
        </p:nvSpPr>
        <p:spPr>
          <a:xfrm>
            <a:off x="5014913" y="1825625"/>
            <a:ext cx="421005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6"/>
          <p:cNvSpPr txBox="1"/>
          <p:nvPr>
            <p:ph idx="10" type="dt"/>
          </p:nvPr>
        </p:nvSpPr>
        <p:spPr>
          <a:xfrm>
            <a:off x="681038" y="6356352"/>
            <a:ext cx="222885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6"/>
          <p:cNvSpPr txBox="1"/>
          <p:nvPr>
            <p:ph idx="11" type="ftr"/>
          </p:nvPr>
        </p:nvSpPr>
        <p:spPr>
          <a:xfrm>
            <a:off x="3281363" y="6356352"/>
            <a:ext cx="3343275"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6"/>
          <p:cNvSpPr txBox="1"/>
          <p:nvPr>
            <p:ph idx="12" type="sldNum"/>
          </p:nvPr>
        </p:nvSpPr>
        <p:spPr>
          <a:xfrm>
            <a:off x="6996113" y="6356352"/>
            <a:ext cx="222885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ko-K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비교" type="twoTxTwoObj">
  <p:cSld name="TWO_OBJECTS_WITH_TEXT">
    <p:spTree>
      <p:nvGrpSpPr>
        <p:cNvPr id="40" name="Shape 40"/>
        <p:cNvGrpSpPr/>
        <p:nvPr/>
      </p:nvGrpSpPr>
      <p:grpSpPr>
        <a:xfrm>
          <a:off x="0" y="0"/>
          <a:ext cx="0" cy="0"/>
          <a:chOff x="0" y="0"/>
          <a:chExt cx="0" cy="0"/>
        </a:xfrm>
      </p:grpSpPr>
      <p:sp>
        <p:nvSpPr>
          <p:cNvPr id="41" name="Google Shape;41;p7"/>
          <p:cNvSpPr txBox="1"/>
          <p:nvPr>
            <p:ph type="title"/>
          </p:nvPr>
        </p:nvSpPr>
        <p:spPr>
          <a:xfrm>
            <a:off x="682328" y="365127"/>
            <a:ext cx="8543925"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7"/>
          <p:cNvSpPr txBox="1"/>
          <p:nvPr>
            <p:ph idx="1" type="body"/>
          </p:nvPr>
        </p:nvSpPr>
        <p:spPr>
          <a:xfrm>
            <a:off x="682329" y="1681163"/>
            <a:ext cx="4190702"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7"/>
          <p:cNvSpPr txBox="1"/>
          <p:nvPr>
            <p:ph idx="2" type="body"/>
          </p:nvPr>
        </p:nvSpPr>
        <p:spPr>
          <a:xfrm>
            <a:off x="682329" y="2505075"/>
            <a:ext cx="4190702"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7"/>
          <p:cNvSpPr txBox="1"/>
          <p:nvPr>
            <p:ph idx="3" type="body"/>
          </p:nvPr>
        </p:nvSpPr>
        <p:spPr>
          <a:xfrm>
            <a:off x="5014913" y="1681163"/>
            <a:ext cx="4211340"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7"/>
          <p:cNvSpPr txBox="1"/>
          <p:nvPr>
            <p:ph idx="4" type="body"/>
          </p:nvPr>
        </p:nvSpPr>
        <p:spPr>
          <a:xfrm>
            <a:off x="5014913" y="2505075"/>
            <a:ext cx="4211340"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7"/>
          <p:cNvSpPr txBox="1"/>
          <p:nvPr>
            <p:ph idx="10" type="dt"/>
          </p:nvPr>
        </p:nvSpPr>
        <p:spPr>
          <a:xfrm>
            <a:off x="681038" y="6356352"/>
            <a:ext cx="222885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7"/>
          <p:cNvSpPr txBox="1"/>
          <p:nvPr>
            <p:ph idx="11" type="ftr"/>
          </p:nvPr>
        </p:nvSpPr>
        <p:spPr>
          <a:xfrm>
            <a:off x="3281363" y="6356352"/>
            <a:ext cx="3343275"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2" type="sldNum"/>
          </p:nvPr>
        </p:nvSpPr>
        <p:spPr>
          <a:xfrm>
            <a:off x="6996113" y="6356352"/>
            <a:ext cx="222885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ko-K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제목만" type="titleOnly">
  <p:cSld name="TITLE_ONLY">
    <p:spTree>
      <p:nvGrpSpPr>
        <p:cNvPr id="49" name="Shape 49"/>
        <p:cNvGrpSpPr/>
        <p:nvPr/>
      </p:nvGrpSpPr>
      <p:grpSpPr>
        <a:xfrm>
          <a:off x="0" y="0"/>
          <a:ext cx="0" cy="0"/>
          <a:chOff x="0" y="0"/>
          <a:chExt cx="0" cy="0"/>
        </a:xfrm>
      </p:grpSpPr>
      <p:sp>
        <p:nvSpPr>
          <p:cNvPr id="50" name="Google Shape;50;p8"/>
          <p:cNvSpPr txBox="1"/>
          <p:nvPr>
            <p:ph type="title"/>
          </p:nvPr>
        </p:nvSpPr>
        <p:spPr>
          <a:xfrm>
            <a:off x="681038" y="365127"/>
            <a:ext cx="8543925"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8"/>
          <p:cNvSpPr txBox="1"/>
          <p:nvPr>
            <p:ph idx="10" type="dt"/>
          </p:nvPr>
        </p:nvSpPr>
        <p:spPr>
          <a:xfrm>
            <a:off x="681038" y="6356352"/>
            <a:ext cx="222885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3281363" y="6356352"/>
            <a:ext cx="3343275"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6996113" y="6356352"/>
            <a:ext cx="222885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ko-K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캡션 있는 콘텐츠"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682328" y="457200"/>
            <a:ext cx="3194943"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4211340" y="987427"/>
            <a:ext cx="5014913"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9"/>
          <p:cNvSpPr txBox="1"/>
          <p:nvPr>
            <p:ph idx="2" type="body"/>
          </p:nvPr>
        </p:nvSpPr>
        <p:spPr>
          <a:xfrm>
            <a:off x="682328" y="2057400"/>
            <a:ext cx="3194943"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9"/>
          <p:cNvSpPr txBox="1"/>
          <p:nvPr>
            <p:ph idx="10" type="dt"/>
          </p:nvPr>
        </p:nvSpPr>
        <p:spPr>
          <a:xfrm>
            <a:off x="681038" y="6356352"/>
            <a:ext cx="222885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3281363" y="6356352"/>
            <a:ext cx="3343275"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6996113" y="6356352"/>
            <a:ext cx="222885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ko-K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캡션 있는 그림"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682328" y="457200"/>
            <a:ext cx="3194943"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4211340" y="987427"/>
            <a:ext cx="5014913" cy="4873625"/>
          </a:xfrm>
          <a:prstGeom prst="rect">
            <a:avLst/>
          </a:prstGeom>
          <a:noFill/>
          <a:ln>
            <a:noFill/>
          </a:ln>
        </p:spPr>
      </p:sp>
      <p:sp>
        <p:nvSpPr>
          <p:cNvPr id="64" name="Google Shape;64;p10"/>
          <p:cNvSpPr txBox="1"/>
          <p:nvPr>
            <p:ph idx="1" type="body"/>
          </p:nvPr>
        </p:nvSpPr>
        <p:spPr>
          <a:xfrm>
            <a:off x="682328" y="2057400"/>
            <a:ext cx="3194943"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0"/>
          <p:cNvSpPr txBox="1"/>
          <p:nvPr>
            <p:ph idx="10" type="dt"/>
          </p:nvPr>
        </p:nvSpPr>
        <p:spPr>
          <a:xfrm>
            <a:off x="681038" y="6356352"/>
            <a:ext cx="222885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3281363" y="6356352"/>
            <a:ext cx="3343275"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6996113" y="6356352"/>
            <a:ext cx="222885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ko-K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681038" y="365127"/>
            <a:ext cx="8543925"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681038" y="1825625"/>
            <a:ext cx="8543925"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681038" y="6356352"/>
            <a:ext cx="222885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3281363" y="6356352"/>
            <a:ext cx="3343275"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6996113" y="6356352"/>
            <a:ext cx="222885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ko-K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0.png"/><Relationship Id="rId4" Type="http://schemas.openxmlformats.org/officeDocument/2006/relationships/image" Target="../media/image26.png"/><Relationship Id="rId5" Type="http://schemas.openxmlformats.org/officeDocument/2006/relationships/image" Target="../media/image27.png"/><Relationship Id="rId6" Type="http://schemas.openxmlformats.org/officeDocument/2006/relationships/image" Target="../media/image30.png"/><Relationship Id="rId7" Type="http://schemas.openxmlformats.org/officeDocument/2006/relationships/image" Target="../media/image2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9.png"/><Relationship Id="rId4" Type="http://schemas.openxmlformats.org/officeDocument/2006/relationships/image" Target="../media/image32.png"/><Relationship Id="rId9" Type="http://schemas.openxmlformats.org/officeDocument/2006/relationships/image" Target="../media/image33.png"/><Relationship Id="rId5" Type="http://schemas.openxmlformats.org/officeDocument/2006/relationships/image" Target="../media/image25.png"/><Relationship Id="rId6" Type="http://schemas.openxmlformats.org/officeDocument/2006/relationships/image" Target="../media/image36.png"/><Relationship Id="rId7" Type="http://schemas.openxmlformats.org/officeDocument/2006/relationships/image" Target="../media/image35.png"/><Relationship Id="rId8" Type="http://schemas.openxmlformats.org/officeDocument/2006/relationships/image" Target="../media/image3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3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7.png"/><Relationship Id="rId4" Type="http://schemas.openxmlformats.org/officeDocument/2006/relationships/image" Target="../media/image19.png"/><Relationship Id="rId5"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8.png"/><Relationship Id="rId4" Type="http://schemas.openxmlformats.org/officeDocument/2006/relationships/image" Target="../media/image7.png"/><Relationship Id="rId5" Type="http://schemas.openxmlformats.org/officeDocument/2006/relationships/image" Target="../media/image21.png"/><Relationship Id="rId6"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3.jpg"/><Relationship Id="rId9" Type="http://schemas.openxmlformats.org/officeDocument/2006/relationships/image" Target="../media/image2.png"/><Relationship Id="rId5" Type="http://schemas.openxmlformats.org/officeDocument/2006/relationships/image" Target="../media/image15.png"/><Relationship Id="rId6" Type="http://schemas.openxmlformats.org/officeDocument/2006/relationships/image" Target="../media/image14.png"/><Relationship Id="rId7" Type="http://schemas.openxmlformats.org/officeDocument/2006/relationships/image" Target="../media/image11.png"/><Relationship Id="rId8"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9.png"/><Relationship Id="rId4" Type="http://schemas.openxmlformats.org/officeDocument/2006/relationships/image" Target="../media/image5.png"/><Relationship Id="rId5" Type="http://schemas.openxmlformats.org/officeDocument/2006/relationships/image" Target="../media/image4.png"/><Relationship Id="rId6" Type="http://schemas.openxmlformats.org/officeDocument/2006/relationships/image" Target="../media/image16.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 Id="rId4" Type="http://schemas.openxmlformats.org/officeDocument/2006/relationships/image" Target="../media/image28.png"/><Relationship Id="rId5" Type="http://schemas.openxmlformats.org/officeDocument/2006/relationships/image" Target="../media/image31.png"/><Relationship Id="rId6" Type="http://schemas.openxmlformats.org/officeDocument/2006/relationships/image" Target="../media/image2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grpSp>
        <p:nvGrpSpPr>
          <p:cNvPr id="84" name="Google Shape;84;p13"/>
          <p:cNvGrpSpPr/>
          <p:nvPr/>
        </p:nvGrpSpPr>
        <p:grpSpPr>
          <a:xfrm>
            <a:off x="-1" y="64823"/>
            <a:ext cx="8941873" cy="6858002"/>
            <a:chOff x="-1" y="-2"/>
            <a:chExt cx="8941873" cy="6858002"/>
          </a:xfrm>
        </p:grpSpPr>
        <p:sp>
          <p:nvSpPr>
            <p:cNvPr id="85" name="Google Shape;85;p13"/>
            <p:cNvSpPr/>
            <p:nvPr/>
          </p:nvSpPr>
          <p:spPr>
            <a:xfrm rot="5400000">
              <a:off x="1041934" y="-1041937"/>
              <a:ext cx="6858002" cy="8941873"/>
            </a:xfrm>
            <a:prstGeom prst="flowChartManualInput">
              <a:avLst/>
            </a:prstGeom>
            <a:solidFill>
              <a:srgbClr val="E1EFD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86" name="Google Shape;86;p13"/>
            <p:cNvSpPr/>
            <p:nvPr/>
          </p:nvSpPr>
          <p:spPr>
            <a:xfrm rot="5400000">
              <a:off x="724300" y="-724301"/>
              <a:ext cx="6858002" cy="8306600"/>
            </a:xfrm>
            <a:prstGeom prst="flowChartManualInput">
              <a:avLst/>
            </a:prstGeom>
            <a:solidFill>
              <a:srgbClr val="A8D08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sp>
        <p:nvSpPr>
          <p:cNvPr id="87" name="Google Shape;87;p13"/>
          <p:cNvSpPr txBox="1"/>
          <p:nvPr/>
        </p:nvSpPr>
        <p:spPr>
          <a:xfrm>
            <a:off x="1038168" y="2730115"/>
            <a:ext cx="4935967"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ko-KR" sz="4000">
                <a:solidFill>
                  <a:schemeClr val="lt1"/>
                </a:solidFill>
              </a:rPr>
              <a:t>Wild Targeter</a:t>
            </a:r>
            <a:endParaRPr b="1" sz="4000">
              <a:solidFill>
                <a:schemeClr val="lt1"/>
              </a:solidFill>
              <a:latin typeface="Arial"/>
              <a:ea typeface="Arial"/>
              <a:cs typeface="Arial"/>
              <a:sym typeface="Arial"/>
            </a:endParaRPr>
          </a:p>
        </p:txBody>
      </p:sp>
      <p:sp>
        <p:nvSpPr>
          <p:cNvPr id="88" name="Google Shape;88;p13"/>
          <p:cNvSpPr txBox="1"/>
          <p:nvPr/>
        </p:nvSpPr>
        <p:spPr>
          <a:xfrm>
            <a:off x="1038173" y="3483128"/>
            <a:ext cx="4785300" cy="1015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2000">
              <a:solidFill>
                <a:schemeClr val="lt1"/>
              </a:solidFill>
            </a:endParaRPr>
          </a:p>
          <a:p>
            <a:pPr indent="0" lvl="0" marL="0" marR="0" rtl="0" algn="l">
              <a:spcBef>
                <a:spcPts val="0"/>
              </a:spcBef>
              <a:spcAft>
                <a:spcPts val="0"/>
              </a:spcAft>
              <a:buNone/>
            </a:pPr>
            <a:r>
              <a:rPr lang="ko-KR" sz="2000">
                <a:solidFill>
                  <a:schemeClr val="lt1"/>
                </a:solidFill>
              </a:rPr>
              <a:t>팀 : 돼지고기&amp;소주</a:t>
            </a:r>
            <a:endParaRPr sz="2000">
              <a:solidFill>
                <a:schemeClr val="lt1"/>
              </a:solidFill>
            </a:endParaRPr>
          </a:p>
          <a:p>
            <a:pPr indent="0" lvl="0" marL="0" marR="0" rtl="0" algn="l">
              <a:spcBef>
                <a:spcPts val="0"/>
              </a:spcBef>
              <a:spcAft>
                <a:spcPts val="0"/>
              </a:spcAft>
              <a:buNone/>
            </a:pPr>
            <a:r>
              <a:rPr lang="ko-KR" sz="2000">
                <a:solidFill>
                  <a:schemeClr val="lt1"/>
                </a:solidFill>
              </a:rPr>
              <a:t>팀원 :김태경, 손주인, 정제민</a:t>
            </a:r>
            <a:endParaRPr sz="2200"/>
          </a:p>
        </p:txBody>
      </p:sp>
      <p:sp>
        <p:nvSpPr>
          <p:cNvPr id="89" name="Google Shape;89;p13"/>
          <p:cNvSpPr txBox="1"/>
          <p:nvPr/>
        </p:nvSpPr>
        <p:spPr>
          <a:xfrm>
            <a:off x="1038175" y="2329913"/>
            <a:ext cx="47853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KR" sz="2000">
                <a:solidFill>
                  <a:schemeClr val="lt1"/>
                </a:solidFill>
                <a:latin typeface="Calibri"/>
                <a:ea typeface="Calibri"/>
                <a:cs typeface="Calibri"/>
                <a:sym typeface="Calibri"/>
              </a:rPr>
              <a:t>야생동물로부터 농부들의 땀을 지키는 AI</a:t>
            </a:r>
            <a:endParaRPr sz="2000">
              <a:solidFill>
                <a:schemeClr val="lt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84"/>
                                        </p:tgtEl>
                                        <p:attrNameLst>
                                          <p:attrName>style.visibility</p:attrName>
                                        </p:attrNameLst>
                                      </p:cBhvr>
                                      <p:to>
                                        <p:strVal val="visible"/>
                                      </p:to>
                                    </p:set>
                                    <p:anim calcmode="lin" valueType="num">
                                      <p:cBhvr additive="base">
                                        <p:cTn dur="500"/>
                                        <p:tgtEl>
                                          <p:spTgt spid="84"/>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22"/>
          <p:cNvSpPr/>
          <p:nvPr/>
        </p:nvSpPr>
        <p:spPr>
          <a:xfrm rot="10800000">
            <a:off x="587139" y="1895666"/>
            <a:ext cx="1964062" cy="1964062"/>
          </a:xfrm>
          <a:prstGeom prst="blockArc">
            <a:avLst>
              <a:gd fmla="val 10800000" name="adj1"/>
              <a:gd fmla="val 2" name="adj2"/>
              <a:gd fmla="val 13852" name="adj3"/>
            </a:avLst>
          </a:prstGeom>
          <a:solidFill>
            <a:srgbClr val="C4E0B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245" name="Google Shape;245;p22"/>
          <p:cNvSpPr/>
          <p:nvPr/>
        </p:nvSpPr>
        <p:spPr>
          <a:xfrm rot="10800000">
            <a:off x="3983308" y="1895667"/>
            <a:ext cx="1964062" cy="1964062"/>
          </a:xfrm>
          <a:prstGeom prst="blockArc">
            <a:avLst>
              <a:gd fmla="val 10800000" name="adj1"/>
              <a:gd fmla="val 2" name="adj2"/>
              <a:gd fmla="val 13852" name="adj3"/>
            </a:avLst>
          </a:prstGeom>
          <a:solidFill>
            <a:srgbClr val="C4E0B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246" name="Google Shape;246;p22"/>
          <p:cNvSpPr/>
          <p:nvPr/>
        </p:nvSpPr>
        <p:spPr>
          <a:xfrm rot="10800000">
            <a:off x="7360219" y="1895666"/>
            <a:ext cx="1964062" cy="1964062"/>
          </a:xfrm>
          <a:prstGeom prst="blockArc">
            <a:avLst>
              <a:gd fmla="val 10800000" name="adj1"/>
              <a:gd fmla="val 2" name="adj2"/>
              <a:gd fmla="val 13852" name="adj3"/>
            </a:avLst>
          </a:prstGeom>
          <a:solidFill>
            <a:srgbClr val="C4E0B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247" name="Google Shape;247;p22"/>
          <p:cNvSpPr/>
          <p:nvPr/>
        </p:nvSpPr>
        <p:spPr>
          <a:xfrm rot="10800000">
            <a:off x="2290037" y="1895668"/>
            <a:ext cx="1964062" cy="1964062"/>
          </a:xfrm>
          <a:prstGeom prst="blockArc">
            <a:avLst>
              <a:gd fmla="val 10800000" name="adj1"/>
              <a:gd fmla="val 2" name="adj2"/>
              <a:gd fmla="val 13852" name="adj3"/>
            </a:avLst>
          </a:prstGeom>
          <a:solidFill>
            <a:srgbClr val="A8D08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248" name="Google Shape;248;p22"/>
          <p:cNvSpPr/>
          <p:nvPr/>
        </p:nvSpPr>
        <p:spPr>
          <a:xfrm>
            <a:off x="2290036" y="1895667"/>
            <a:ext cx="1964062" cy="1964062"/>
          </a:xfrm>
          <a:prstGeom prst="blockArc">
            <a:avLst>
              <a:gd fmla="val 10800000" name="adj1"/>
              <a:gd fmla="val 2" name="adj2"/>
              <a:gd fmla="val 13852" name="adj3"/>
            </a:avLst>
          </a:prstGeom>
          <a:solidFill>
            <a:srgbClr val="C4E0B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249" name="Google Shape;249;p22"/>
          <p:cNvSpPr/>
          <p:nvPr/>
        </p:nvSpPr>
        <p:spPr>
          <a:xfrm rot="10800000">
            <a:off x="5676579" y="1895668"/>
            <a:ext cx="1964062" cy="1964062"/>
          </a:xfrm>
          <a:prstGeom prst="blockArc">
            <a:avLst>
              <a:gd fmla="val 10800000" name="adj1"/>
              <a:gd fmla="val 2" name="adj2"/>
              <a:gd fmla="val 13852" name="adj3"/>
            </a:avLst>
          </a:prstGeom>
          <a:solidFill>
            <a:srgbClr val="A8D08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250" name="Google Shape;250;p22"/>
          <p:cNvSpPr/>
          <p:nvPr/>
        </p:nvSpPr>
        <p:spPr>
          <a:xfrm>
            <a:off x="5676578" y="1895667"/>
            <a:ext cx="1964062" cy="1964062"/>
          </a:xfrm>
          <a:prstGeom prst="blockArc">
            <a:avLst>
              <a:gd fmla="val 10800000" name="adj1"/>
              <a:gd fmla="val 2" name="adj2"/>
              <a:gd fmla="val 13852" name="adj3"/>
            </a:avLst>
          </a:prstGeom>
          <a:solidFill>
            <a:srgbClr val="C4E0B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251" name="Google Shape;251;p22"/>
          <p:cNvSpPr/>
          <p:nvPr/>
        </p:nvSpPr>
        <p:spPr>
          <a:xfrm>
            <a:off x="587140" y="1895667"/>
            <a:ext cx="1964062" cy="1964062"/>
          </a:xfrm>
          <a:prstGeom prst="blockArc">
            <a:avLst>
              <a:gd fmla="val 10800000" name="adj1"/>
              <a:gd fmla="val 2" name="adj2"/>
              <a:gd fmla="val 13852" name="adj3"/>
            </a:avLst>
          </a:prstGeom>
          <a:solidFill>
            <a:srgbClr val="A8D08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252" name="Google Shape;252;p22"/>
          <p:cNvSpPr/>
          <p:nvPr/>
        </p:nvSpPr>
        <p:spPr>
          <a:xfrm>
            <a:off x="3983309" y="1895668"/>
            <a:ext cx="1964062" cy="1964062"/>
          </a:xfrm>
          <a:prstGeom prst="blockArc">
            <a:avLst>
              <a:gd fmla="val 10800000" name="adj1"/>
              <a:gd fmla="val 2" name="adj2"/>
              <a:gd fmla="val 13852" name="adj3"/>
            </a:avLst>
          </a:prstGeom>
          <a:solidFill>
            <a:srgbClr val="A8D08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253" name="Google Shape;253;p22"/>
          <p:cNvSpPr/>
          <p:nvPr/>
        </p:nvSpPr>
        <p:spPr>
          <a:xfrm>
            <a:off x="7360220" y="1895667"/>
            <a:ext cx="1964062" cy="1964062"/>
          </a:xfrm>
          <a:prstGeom prst="blockArc">
            <a:avLst>
              <a:gd fmla="val 10800000" name="adj1"/>
              <a:gd fmla="val 2" name="adj2"/>
              <a:gd fmla="val 13852" name="adj3"/>
            </a:avLst>
          </a:prstGeom>
          <a:solidFill>
            <a:srgbClr val="A8D08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254" name="Google Shape;254;p22"/>
          <p:cNvSpPr/>
          <p:nvPr/>
        </p:nvSpPr>
        <p:spPr>
          <a:xfrm>
            <a:off x="0" y="4880008"/>
            <a:ext cx="9906000" cy="1434165"/>
          </a:xfrm>
          <a:prstGeom prst="flowChartProcess">
            <a:avLst/>
          </a:prstGeom>
          <a:solidFill>
            <a:srgbClr val="A8D08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55" name="Google Shape;255;p22"/>
          <p:cNvSpPr txBox="1"/>
          <p:nvPr/>
        </p:nvSpPr>
        <p:spPr>
          <a:xfrm>
            <a:off x="327259" y="374584"/>
            <a:ext cx="2183611"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ko-KR" sz="2400">
                <a:solidFill>
                  <a:srgbClr val="548135"/>
                </a:solidFill>
                <a:latin typeface="Arial"/>
                <a:ea typeface="Arial"/>
                <a:cs typeface="Arial"/>
                <a:sym typeface="Arial"/>
              </a:rPr>
              <a:t>제목을 입력하세요</a:t>
            </a:r>
            <a:endParaRPr/>
          </a:p>
        </p:txBody>
      </p:sp>
      <p:sp>
        <p:nvSpPr>
          <p:cNvPr id="256" name="Google Shape;256;p22"/>
          <p:cNvSpPr txBox="1"/>
          <p:nvPr/>
        </p:nvSpPr>
        <p:spPr>
          <a:xfrm>
            <a:off x="422616" y="822043"/>
            <a:ext cx="1935145"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ko-KR" sz="1400">
                <a:solidFill>
                  <a:srgbClr val="548135"/>
                </a:solidFill>
                <a:latin typeface="Calibri"/>
                <a:ea typeface="Calibri"/>
                <a:cs typeface="Calibri"/>
                <a:sym typeface="Calibri"/>
              </a:rPr>
              <a:t>- 내용을 입력해주세요</a:t>
            </a:r>
            <a:endParaRPr/>
          </a:p>
        </p:txBody>
      </p:sp>
      <p:pic>
        <p:nvPicPr>
          <p:cNvPr id="257" name="Google Shape;257;p22"/>
          <p:cNvPicPr preferRelativeResize="0"/>
          <p:nvPr/>
        </p:nvPicPr>
        <p:blipFill rotWithShape="1">
          <a:blip r:embed="rId3">
            <a:alphaModFix/>
          </a:blip>
          <a:srcRect b="0" l="0" r="0" t="0"/>
          <a:stretch/>
        </p:blipFill>
        <p:spPr>
          <a:xfrm>
            <a:off x="1201013" y="2514689"/>
            <a:ext cx="726015" cy="726015"/>
          </a:xfrm>
          <a:prstGeom prst="rect">
            <a:avLst/>
          </a:prstGeom>
          <a:noFill/>
          <a:ln>
            <a:noFill/>
          </a:ln>
        </p:spPr>
      </p:pic>
      <p:pic>
        <p:nvPicPr>
          <p:cNvPr id="258" name="Google Shape;258;p22"/>
          <p:cNvPicPr preferRelativeResize="0"/>
          <p:nvPr/>
        </p:nvPicPr>
        <p:blipFill rotWithShape="1">
          <a:blip r:embed="rId4">
            <a:alphaModFix/>
          </a:blip>
          <a:srcRect b="0" l="0" r="0" t="0"/>
          <a:stretch/>
        </p:blipFill>
        <p:spPr>
          <a:xfrm>
            <a:off x="2850093" y="2412128"/>
            <a:ext cx="835945" cy="828576"/>
          </a:xfrm>
          <a:prstGeom prst="rect">
            <a:avLst/>
          </a:prstGeom>
          <a:noFill/>
          <a:ln>
            <a:noFill/>
          </a:ln>
        </p:spPr>
      </p:pic>
      <p:pic>
        <p:nvPicPr>
          <p:cNvPr id="259" name="Google Shape;259;p22"/>
          <p:cNvPicPr preferRelativeResize="0"/>
          <p:nvPr/>
        </p:nvPicPr>
        <p:blipFill rotWithShape="1">
          <a:blip r:embed="rId5">
            <a:alphaModFix/>
          </a:blip>
          <a:srcRect b="0" l="0" r="0" t="0"/>
          <a:stretch/>
        </p:blipFill>
        <p:spPr>
          <a:xfrm>
            <a:off x="4400252" y="2328771"/>
            <a:ext cx="1104182" cy="1094449"/>
          </a:xfrm>
          <a:prstGeom prst="rect">
            <a:avLst/>
          </a:prstGeom>
          <a:noFill/>
          <a:ln>
            <a:noFill/>
          </a:ln>
        </p:spPr>
      </p:pic>
      <p:pic>
        <p:nvPicPr>
          <p:cNvPr id="260" name="Google Shape;260;p22"/>
          <p:cNvPicPr preferRelativeResize="0"/>
          <p:nvPr/>
        </p:nvPicPr>
        <p:blipFill rotWithShape="1">
          <a:blip r:embed="rId6">
            <a:alphaModFix/>
          </a:blip>
          <a:srcRect b="0" l="0" r="0" t="0"/>
          <a:stretch/>
        </p:blipFill>
        <p:spPr>
          <a:xfrm>
            <a:off x="6189441" y="2412128"/>
            <a:ext cx="939245" cy="930965"/>
          </a:xfrm>
          <a:prstGeom prst="rect">
            <a:avLst/>
          </a:prstGeom>
          <a:noFill/>
          <a:ln>
            <a:noFill/>
          </a:ln>
        </p:spPr>
      </p:pic>
      <p:pic>
        <p:nvPicPr>
          <p:cNvPr id="261" name="Google Shape;261;p22"/>
          <p:cNvPicPr preferRelativeResize="0"/>
          <p:nvPr/>
        </p:nvPicPr>
        <p:blipFill rotWithShape="1">
          <a:blip r:embed="rId7">
            <a:alphaModFix/>
          </a:blip>
          <a:srcRect b="0" l="0" r="0" t="0"/>
          <a:stretch/>
        </p:blipFill>
        <p:spPr>
          <a:xfrm>
            <a:off x="7931993" y="2451488"/>
            <a:ext cx="820513" cy="813281"/>
          </a:xfrm>
          <a:prstGeom prst="rect">
            <a:avLst/>
          </a:prstGeom>
          <a:noFill/>
          <a:ln>
            <a:noFill/>
          </a:ln>
        </p:spPr>
      </p:pic>
      <p:sp>
        <p:nvSpPr>
          <p:cNvPr id="262" name="Google Shape;262;p22"/>
          <p:cNvSpPr txBox="1"/>
          <p:nvPr/>
        </p:nvSpPr>
        <p:spPr>
          <a:xfrm>
            <a:off x="2160179" y="5412424"/>
            <a:ext cx="5610317"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ko-KR" sz="1800">
                <a:solidFill>
                  <a:schemeClr val="lt1"/>
                </a:solidFill>
                <a:latin typeface="Arial"/>
                <a:ea typeface="Arial"/>
                <a:cs typeface="Arial"/>
                <a:sym typeface="Arial"/>
              </a:rPr>
              <a:t>팡팡아카데미 PPT강좌는 매주 수요일 오후 12시에 포스팅 됩니다 ^^</a:t>
            </a:r>
            <a:endParaRPr sz="1800">
              <a:solidFill>
                <a:schemeClr val="lt1"/>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23"/>
          <p:cNvSpPr/>
          <p:nvPr/>
        </p:nvSpPr>
        <p:spPr>
          <a:xfrm>
            <a:off x="0" y="259882"/>
            <a:ext cx="9906000" cy="1009548"/>
          </a:xfrm>
          <a:prstGeom prst="flowChartProcess">
            <a:avLst/>
          </a:prstGeom>
          <a:solidFill>
            <a:srgbClr val="A8D08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268" name="Google Shape;268;p23"/>
          <p:cNvPicPr preferRelativeResize="0"/>
          <p:nvPr/>
        </p:nvPicPr>
        <p:blipFill rotWithShape="1">
          <a:blip r:embed="rId3">
            <a:alphaModFix/>
          </a:blip>
          <a:srcRect b="0" l="0" r="0" t="0"/>
          <a:stretch/>
        </p:blipFill>
        <p:spPr>
          <a:xfrm>
            <a:off x="536713" y="2032609"/>
            <a:ext cx="5416043" cy="3770616"/>
          </a:xfrm>
          <a:prstGeom prst="rect">
            <a:avLst/>
          </a:prstGeom>
          <a:noFill/>
          <a:ln>
            <a:noFill/>
          </a:ln>
        </p:spPr>
      </p:pic>
      <p:sp>
        <p:nvSpPr>
          <p:cNvPr id="269" name="Google Shape;269;p23"/>
          <p:cNvSpPr txBox="1"/>
          <p:nvPr/>
        </p:nvSpPr>
        <p:spPr>
          <a:xfrm>
            <a:off x="327259" y="374584"/>
            <a:ext cx="2183611"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ko-KR" sz="2400">
                <a:solidFill>
                  <a:schemeClr val="lt1"/>
                </a:solidFill>
                <a:latin typeface="Arial"/>
                <a:ea typeface="Arial"/>
                <a:cs typeface="Arial"/>
                <a:sym typeface="Arial"/>
              </a:rPr>
              <a:t>제목을 입력하세요</a:t>
            </a:r>
            <a:endParaRPr/>
          </a:p>
        </p:txBody>
      </p:sp>
      <p:sp>
        <p:nvSpPr>
          <p:cNvPr id="270" name="Google Shape;270;p23"/>
          <p:cNvSpPr txBox="1"/>
          <p:nvPr/>
        </p:nvSpPr>
        <p:spPr>
          <a:xfrm>
            <a:off x="422616" y="822043"/>
            <a:ext cx="1935145"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ko-KR" sz="1400">
                <a:solidFill>
                  <a:schemeClr val="lt1"/>
                </a:solidFill>
                <a:latin typeface="Calibri"/>
                <a:ea typeface="Calibri"/>
                <a:cs typeface="Calibri"/>
                <a:sym typeface="Calibri"/>
              </a:rPr>
              <a:t>- 내용을 입력해주세요</a:t>
            </a:r>
            <a:endParaRPr/>
          </a:p>
        </p:txBody>
      </p:sp>
      <p:sp>
        <p:nvSpPr>
          <p:cNvPr id="271" name="Google Shape;271;p23"/>
          <p:cNvSpPr txBox="1"/>
          <p:nvPr/>
        </p:nvSpPr>
        <p:spPr>
          <a:xfrm>
            <a:off x="6285297" y="3111206"/>
            <a:ext cx="185499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ko-KR" sz="1800">
                <a:solidFill>
                  <a:schemeClr val="dk1"/>
                </a:solidFill>
                <a:latin typeface="Arial"/>
                <a:ea typeface="Arial"/>
                <a:cs typeface="Arial"/>
                <a:sym typeface="Arial"/>
              </a:rPr>
              <a:t>제목을 입력해주세요</a:t>
            </a:r>
            <a:endParaRPr/>
          </a:p>
        </p:txBody>
      </p:sp>
      <p:sp>
        <p:nvSpPr>
          <p:cNvPr id="272" name="Google Shape;272;p23"/>
          <p:cNvSpPr txBox="1"/>
          <p:nvPr/>
        </p:nvSpPr>
        <p:spPr>
          <a:xfrm>
            <a:off x="6285297" y="3748640"/>
            <a:ext cx="2045753"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ko-KR" sz="1600">
                <a:solidFill>
                  <a:schemeClr val="dk1"/>
                </a:solidFill>
                <a:latin typeface="Arial"/>
                <a:ea typeface="Arial"/>
                <a:cs typeface="Arial"/>
                <a:sym typeface="Arial"/>
              </a:rPr>
              <a:t>차트 내용을 입력해주세요</a:t>
            </a:r>
            <a:endParaRPr/>
          </a:p>
        </p:txBody>
      </p:sp>
      <p:sp>
        <p:nvSpPr>
          <p:cNvPr id="273" name="Google Shape;273;p23"/>
          <p:cNvSpPr txBox="1"/>
          <p:nvPr/>
        </p:nvSpPr>
        <p:spPr>
          <a:xfrm>
            <a:off x="6285297" y="4355296"/>
            <a:ext cx="2832827" cy="95410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ko-KR" sz="1400">
                <a:solidFill>
                  <a:schemeClr val="dk1"/>
                </a:solidFill>
                <a:latin typeface="Arial"/>
                <a:ea typeface="Arial"/>
                <a:cs typeface="Arial"/>
                <a:sym typeface="Arial"/>
              </a:rPr>
              <a:t>- 한정원(ICCT) 웹진은 IT와 관련된 </a:t>
            </a:r>
            <a:endParaRPr sz="1400">
              <a:solidFill>
                <a:schemeClr val="dk1"/>
              </a:solidFill>
              <a:latin typeface="Arial"/>
              <a:ea typeface="Arial"/>
              <a:cs typeface="Arial"/>
              <a:sym typeface="Arial"/>
            </a:endParaRPr>
          </a:p>
          <a:p>
            <a:pPr indent="0" lvl="0" marL="0" marR="0" rtl="0" algn="l">
              <a:spcBef>
                <a:spcPts val="0"/>
              </a:spcBef>
              <a:spcAft>
                <a:spcPts val="0"/>
              </a:spcAft>
              <a:buNone/>
            </a:pPr>
            <a:r>
              <a:rPr lang="ko-KR" sz="1400">
                <a:solidFill>
                  <a:schemeClr val="dk1"/>
                </a:solidFill>
                <a:latin typeface="Arial"/>
                <a:ea typeface="Arial"/>
                <a:cs typeface="Arial"/>
                <a:sym typeface="Arial"/>
              </a:rPr>
              <a:t>최신 정보와 리뷰, 소식들을 제공합니다. </a:t>
            </a:r>
            <a:endParaRPr/>
          </a:p>
          <a:p>
            <a:pPr indent="0" lvl="0" marL="0" marR="0" rtl="0" algn="l">
              <a:spcBef>
                <a:spcPts val="0"/>
              </a:spcBef>
              <a:spcAft>
                <a:spcPts val="0"/>
              </a:spcAft>
              <a:buNone/>
            </a:pPr>
            <a:r>
              <a:rPr lang="ko-KR" sz="1400">
                <a:solidFill>
                  <a:schemeClr val="dk1"/>
                </a:solidFill>
                <a:latin typeface="Arial"/>
                <a:ea typeface="Arial"/>
                <a:cs typeface="Arial"/>
                <a:sym typeface="Arial"/>
              </a:rPr>
              <a:t>직접 취재한 생생한 부산 지역 콘텐츠는 덤</a:t>
            </a:r>
            <a:endParaRPr/>
          </a:p>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24"/>
          <p:cNvSpPr/>
          <p:nvPr/>
        </p:nvSpPr>
        <p:spPr>
          <a:xfrm>
            <a:off x="5603303" y="2085649"/>
            <a:ext cx="2527443" cy="2527443"/>
          </a:xfrm>
          <a:prstGeom prst="ellipse">
            <a:avLst/>
          </a:prstGeom>
          <a:noFill/>
          <a:ln cap="flat" cmpd="sng" w="12700">
            <a:solidFill>
              <a:srgbClr val="C4E0B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79" name="Google Shape;279;p24"/>
          <p:cNvSpPr/>
          <p:nvPr/>
        </p:nvSpPr>
        <p:spPr>
          <a:xfrm>
            <a:off x="1788049" y="2085649"/>
            <a:ext cx="2527443" cy="2527443"/>
          </a:xfrm>
          <a:prstGeom prst="ellipse">
            <a:avLst/>
          </a:prstGeom>
          <a:noFill/>
          <a:ln cap="flat" cmpd="sng" w="12700">
            <a:solidFill>
              <a:srgbClr val="C4E0B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280" name="Google Shape;280;p24"/>
          <p:cNvGrpSpPr/>
          <p:nvPr/>
        </p:nvGrpSpPr>
        <p:grpSpPr>
          <a:xfrm>
            <a:off x="3553194" y="2887034"/>
            <a:ext cx="2809031" cy="924674"/>
            <a:chOff x="3584016" y="2661006"/>
            <a:chExt cx="2809031" cy="924674"/>
          </a:xfrm>
        </p:grpSpPr>
        <p:sp>
          <p:nvSpPr>
            <p:cNvPr id="281" name="Google Shape;281;p24"/>
            <p:cNvSpPr/>
            <p:nvPr/>
          </p:nvSpPr>
          <p:spPr>
            <a:xfrm>
              <a:off x="5024063" y="2661006"/>
              <a:ext cx="1368984" cy="924674"/>
            </a:xfrm>
            <a:prstGeom prst="homePlate">
              <a:avLst>
                <a:gd fmla="val 30000" name="adj"/>
              </a:avLst>
            </a:prstGeom>
            <a:solidFill>
              <a:srgbClr val="A8D08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82" name="Google Shape;282;p24"/>
            <p:cNvSpPr/>
            <p:nvPr/>
          </p:nvSpPr>
          <p:spPr>
            <a:xfrm rot="10800000">
              <a:off x="3584016" y="2661006"/>
              <a:ext cx="1368984" cy="924674"/>
            </a:xfrm>
            <a:prstGeom prst="homePlate">
              <a:avLst>
                <a:gd fmla="val 30000" name="adj"/>
              </a:avLst>
            </a:prstGeom>
            <a:solidFill>
              <a:srgbClr val="A8D08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283" name="Google Shape;283;p24"/>
          <p:cNvSpPr/>
          <p:nvPr/>
        </p:nvSpPr>
        <p:spPr>
          <a:xfrm rot="-545834">
            <a:off x="4256724" y="2095924"/>
            <a:ext cx="1330907" cy="1330907"/>
          </a:xfrm>
          <a:custGeom>
            <a:rect b="b" l="l" r="r" t="t"/>
            <a:pathLst>
              <a:path extrusionOk="0" h="120000" w="120000">
                <a:moveTo>
                  <a:pt x="13718" y="40972"/>
                </a:moveTo>
                <a:cubicBezTo>
                  <a:pt x="21865" y="21156"/>
                  <a:pt x="41724" y="8725"/>
                  <a:pt x="63108" y="10056"/>
                </a:cubicBezTo>
                <a:cubicBezTo>
                  <a:pt x="84492" y="11387"/>
                  <a:pt x="102657" y="26184"/>
                  <a:pt x="108284" y="46857"/>
                </a:cubicBezTo>
                <a:lnTo>
                  <a:pt x="117978" y="47167"/>
                </a:lnTo>
                <a:lnTo>
                  <a:pt x="104977" y="61438"/>
                </a:lnTo>
                <a:lnTo>
                  <a:pt x="87994" y="46208"/>
                </a:lnTo>
                <a:lnTo>
                  <a:pt x="97616" y="46516"/>
                </a:lnTo>
                <a:cubicBezTo>
                  <a:pt x="92036" y="30951"/>
                  <a:pt x="77447" y="20430"/>
                  <a:pt x="60916" y="20051"/>
                </a:cubicBezTo>
                <a:cubicBezTo>
                  <a:pt x="44386" y="19672"/>
                  <a:pt x="29329" y="29513"/>
                  <a:pt x="23042" y="44806"/>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284" name="Google Shape;284;p24"/>
          <p:cNvSpPr/>
          <p:nvPr/>
        </p:nvSpPr>
        <p:spPr>
          <a:xfrm>
            <a:off x="1321003" y="2917855"/>
            <a:ext cx="863029" cy="863029"/>
          </a:xfrm>
          <a:prstGeom prst="ellipse">
            <a:avLst/>
          </a:prstGeom>
          <a:solidFill>
            <a:srgbClr val="A8D08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85" name="Google Shape;285;p24"/>
          <p:cNvSpPr/>
          <p:nvPr/>
        </p:nvSpPr>
        <p:spPr>
          <a:xfrm>
            <a:off x="2295696" y="1654134"/>
            <a:ext cx="863029" cy="863029"/>
          </a:xfrm>
          <a:prstGeom prst="ellipse">
            <a:avLst/>
          </a:prstGeom>
          <a:solidFill>
            <a:srgbClr val="A8D08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86" name="Google Shape;286;p24"/>
          <p:cNvSpPr/>
          <p:nvPr/>
        </p:nvSpPr>
        <p:spPr>
          <a:xfrm>
            <a:off x="2295696" y="4181577"/>
            <a:ext cx="863029" cy="863029"/>
          </a:xfrm>
          <a:prstGeom prst="ellipse">
            <a:avLst/>
          </a:prstGeom>
          <a:solidFill>
            <a:srgbClr val="A8D08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287" name="Google Shape;287;p24"/>
          <p:cNvGrpSpPr/>
          <p:nvPr/>
        </p:nvGrpSpPr>
        <p:grpSpPr>
          <a:xfrm rot="10800000">
            <a:off x="6731176" y="1654133"/>
            <a:ext cx="1837722" cy="3390472"/>
            <a:chOff x="5822601" y="1428106"/>
            <a:chExt cx="1837722" cy="3390472"/>
          </a:xfrm>
        </p:grpSpPr>
        <p:sp>
          <p:nvSpPr>
            <p:cNvPr id="288" name="Google Shape;288;p24"/>
            <p:cNvSpPr/>
            <p:nvPr/>
          </p:nvSpPr>
          <p:spPr>
            <a:xfrm>
              <a:off x="5822601" y="2691827"/>
              <a:ext cx="863029" cy="863029"/>
            </a:xfrm>
            <a:prstGeom prst="ellipse">
              <a:avLst/>
            </a:prstGeom>
            <a:solidFill>
              <a:srgbClr val="A8D08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89" name="Google Shape;289;p24"/>
            <p:cNvSpPr/>
            <p:nvPr/>
          </p:nvSpPr>
          <p:spPr>
            <a:xfrm>
              <a:off x="6797294" y="1428106"/>
              <a:ext cx="863029" cy="863029"/>
            </a:xfrm>
            <a:prstGeom prst="ellipse">
              <a:avLst/>
            </a:prstGeom>
            <a:solidFill>
              <a:srgbClr val="A8D08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90" name="Google Shape;290;p24"/>
            <p:cNvSpPr/>
            <p:nvPr/>
          </p:nvSpPr>
          <p:spPr>
            <a:xfrm>
              <a:off x="6797294" y="3955549"/>
              <a:ext cx="863029" cy="863029"/>
            </a:xfrm>
            <a:prstGeom prst="ellipse">
              <a:avLst/>
            </a:prstGeom>
            <a:solidFill>
              <a:srgbClr val="A8D08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291" name="Google Shape;291;p24"/>
          <p:cNvSpPr txBox="1"/>
          <p:nvPr/>
        </p:nvSpPr>
        <p:spPr>
          <a:xfrm>
            <a:off x="3223199" y="5414477"/>
            <a:ext cx="3459601" cy="5232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ko-KR" sz="1400">
                <a:solidFill>
                  <a:schemeClr val="dk1"/>
                </a:solidFill>
                <a:latin typeface="Arial"/>
                <a:ea typeface="Arial"/>
                <a:cs typeface="Arial"/>
                <a:sym typeface="Arial"/>
              </a:rPr>
              <a:t>팡팡아카데미 PPT강좌는 </a:t>
            </a:r>
            <a:endParaRPr sz="1400">
              <a:solidFill>
                <a:schemeClr val="dk1"/>
              </a:solidFill>
              <a:latin typeface="Arial"/>
              <a:ea typeface="Arial"/>
              <a:cs typeface="Arial"/>
              <a:sym typeface="Arial"/>
            </a:endParaRPr>
          </a:p>
          <a:p>
            <a:pPr indent="0" lvl="0" marL="0" marR="0" rtl="0" algn="ctr">
              <a:spcBef>
                <a:spcPts val="0"/>
              </a:spcBef>
              <a:spcAft>
                <a:spcPts val="0"/>
              </a:spcAft>
              <a:buNone/>
            </a:pPr>
            <a:r>
              <a:rPr lang="ko-KR" sz="1400">
                <a:solidFill>
                  <a:schemeClr val="dk1"/>
                </a:solidFill>
                <a:latin typeface="Arial"/>
                <a:ea typeface="Arial"/>
                <a:cs typeface="Arial"/>
                <a:sym typeface="Arial"/>
              </a:rPr>
              <a:t>매주 수요일 오후 12시에 포스팅 됩니다 ^^</a:t>
            </a:r>
            <a:endParaRPr sz="1400">
              <a:solidFill>
                <a:schemeClr val="dk1"/>
              </a:solidFill>
              <a:latin typeface="Arial"/>
              <a:ea typeface="Arial"/>
              <a:cs typeface="Arial"/>
              <a:sym typeface="Arial"/>
            </a:endParaRPr>
          </a:p>
        </p:txBody>
      </p:sp>
      <p:pic>
        <p:nvPicPr>
          <p:cNvPr id="292" name="Google Shape;292;p24"/>
          <p:cNvPicPr preferRelativeResize="0"/>
          <p:nvPr/>
        </p:nvPicPr>
        <p:blipFill rotWithShape="1">
          <a:blip r:embed="rId3">
            <a:alphaModFix/>
          </a:blip>
          <a:srcRect b="0" l="0" r="0" t="0"/>
          <a:stretch/>
        </p:blipFill>
        <p:spPr>
          <a:xfrm>
            <a:off x="4418262" y="1154660"/>
            <a:ext cx="1007829" cy="998945"/>
          </a:xfrm>
          <a:prstGeom prst="rect">
            <a:avLst/>
          </a:prstGeom>
          <a:noFill/>
          <a:ln>
            <a:noFill/>
          </a:ln>
        </p:spPr>
      </p:pic>
      <p:sp>
        <p:nvSpPr>
          <p:cNvPr id="293" name="Google Shape;293;p24"/>
          <p:cNvSpPr/>
          <p:nvPr/>
        </p:nvSpPr>
        <p:spPr>
          <a:xfrm>
            <a:off x="6783110" y="1706067"/>
            <a:ext cx="759157" cy="759157"/>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294" name="Google Shape;294;p24"/>
          <p:cNvPicPr preferRelativeResize="0"/>
          <p:nvPr/>
        </p:nvPicPr>
        <p:blipFill rotWithShape="1">
          <a:blip r:embed="rId4">
            <a:alphaModFix/>
          </a:blip>
          <a:srcRect b="0" l="0" r="0" t="0"/>
          <a:stretch/>
        </p:blipFill>
        <p:spPr>
          <a:xfrm>
            <a:off x="6989560" y="1899445"/>
            <a:ext cx="375715" cy="372403"/>
          </a:xfrm>
          <a:prstGeom prst="rect">
            <a:avLst/>
          </a:prstGeom>
          <a:noFill/>
          <a:ln>
            <a:noFill/>
          </a:ln>
        </p:spPr>
      </p:pic>
      <p:sp>
        <p:nvSpPr>
          <p:cNvPr id="295" name="Google Shape;295;p24"/>
          <p:cNvSpPr/>
          <p:nvPr/>
        </p:nvSpPr>
        <p:spPr>
          <a:xfrm>
            <a:off x="1372938" y="2969790"/>
            <a:ext cx="759157" cy="759157"/>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96" name="Google Shape;296;p24"/>
          <p:cNvSpPr/>
          <p:nvPr/>
        </p:nvSpPr>
        <p:spPr>
          <a:xfrm>
            <a:off x="2347631" y="4233512"/>
            <a:ext cx="759157" cy="759157"/>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97" name="Google Shape;297;p24"/>
          <p:cNvSpPr/>
          <p:nvPr/>
        </p:nvSpPr>
        <p:spPr>
          <a:xfrm>
            <a:off x="6783109" y="4233512"/>
            <a:ext cx="759157" cy="759157"/>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98" name="Google Shape;298;p24"/>
          <p:cNvSpPr/>
          <p:nvPr/>
        </p:nvSpPr>
        <p:spPr>
          <a:xfrm>
            <a:off x="7757803" y="2966565"/>
            <a:ext cx="759157" cy="759157"/>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99" name="Google Shape;299;p24"/>
          <p:cNvSpPr/>
          <p:nvPr/>
        </p:nvSpPr>
        <p:spPr>
          <a:xfrm>
            <a:off x="2347631" y="1706066"/>
            <a:ext cx="759157" cy="759157"/>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300" name="Google Shape;300;p24"/>
          <p:cNvPicPr preferRelativeResize="0"/>
          <p:nvPr/>
        </p:nvPicPr>
        <p:blipFill rotWithShape="1">
          <a:blip r:embed="rId5">
            <a:alphaModFix/>
          </a:blip>
          <a:srcRect b="0" l="0" r="0" t="0"/>
          <a:stretch/>
        </p:blipFill>
        <p:spPr>
          <a:xfrm>
            <a:off x="1518855" y="3089710"/>
            <a:ext cx="531633" cy="526946"/>
          </a:xfrm>
          <a:prstGeom prst="rect">
            <a:avLst/>
          </a:prstGeom>
          <a:noFill/>
          <a:ln>
            <a:noFill/>
          </a:ln>
        </p:spPr>
      </p:pic>
      <p:pic>
        <p:nvPicPr>
          <p:cNvPr id="301" name="Google Shape;301;p24"/>
          <p:cNvPicPr preferRelativeResize="0"/>
          <p:nvPr/>
        </p:nvPicPr>
        <p:blipFill rotWithShape="1">
          <a:blip r:embed="rId6">
            <a:alphaModFix/>
          </a:blip>
          <a:srcRect b="0" l="0" r="0" t="0"/>
          <a:stretch/>
        </p:blipFill>
        <p:spPr>
          <a:xfrm>
            <a:off x="2434949" y="1771950"/>
            <a:ext cx="593943" cy="588708"/>
          </a:xfrm>
          <a:prstGeom prst="rect">
            <a:avLst/>
          </a:prstGeom>
          <a:noFill/>
          <a:ln>
            <a:noFill/>
          </a:ln>
        </p:spPr>
      </p:pic>
      <p:pic>
        <p:nvPicPr>
          <p:cNvPr id="302" name="Google Shape;302;p24"/>
          <p:cNvPicPr preferRelativeResize="0"/>
          <p:nvPr/>
        </p:nvPicPr>
        <p:blipFill rotWithShape="1">
          <a:blip r:embed="rId7">
            <a:alphaModFix/>
          </a:blip>
          <a:srcRect b="0" l="0" r="0" t="0"/>
          <a:stretch/>
        </p:blipFill>
        <p:spPr>
          <a:xfrm>
            <a:off x="2434949" y="4328336"/>
            <a:ext cx="574575" cy="569511"/>
          </a:xfrm>
          <a:prstGeom prst="rect">
            <a:avLst/>
          </a:prstGeom>
          <a:noFill/>
          <a:ln>
            <a:noFill/>
          </a:ln>
        </p:spPr>
      </p:pic>
      <p:pic>
        <p:nvPicPr>
          <p:cNvPr id="303" name="Google Shape;303;p24"/>
          <p:cNvPicPr preferRelativeResize="0"/>
          <p:nvPr/>
        </p:nvPicPr>
        <p:blipFill rotWithShape="1">
          <a:blip r:embed="rId8">
            <a:alphaModFix/>
          </a:blip>
          <a:srcRect b="0" l="0" r="0" t="0"/>
          <a:stretch/>
        </p:blipFill>
        <p:spPr>
          <a:xfrm>
            <a:off x="6862311" y="4298535"/>
            <a:ext cx="593700" cy="588467"/>
          </a:xfrm>
          <a:prstGeom prst="rect">
            <a:avLst/>
          </a:prstGeom>
          <a:noFill/>
          <a:ln>
            <a:noFill/>
          </a:ln>
        </p:spPr>
      </p:pic>
      <p:pic>
        <p:nvPicPr>
          <p:cNvPr id="304" name="Google Shape;304;p24"/>
          <p:cNvPicPr preferRelativeResize="0"/>
          <p:nvPr/>
        </p:nvPicPr>
        <p:blipFill rotWithShape="1">
          <a:blip r:embed="rId9">
            <a:alphaModFix/>
          </a:blip>
          <a:srcRect b="0" l="0" r="0" t="0"/>
          <a:stretch/>
        </p:blipFill>
        <p:spPr>
          <a:xfrm>
            <a:off x="7913195" y="3120922"/>
            <a:ext cx="454447" cy="450441"/>
          </a:xfrm>
          <a:prstGeom prst="rect">
            <a:avLst/>
          </a:prstGeom>
          <a:noFill/>
          <a:ln>
            <a:noFill/>
          </a:ln>
        </p:spPr>
      </p:pic>
      <p:sp>
        <p:nvSpPr>
          <p:cNvPr id="305" name="Google Shape;305;p24"/>
          <p:cNvSpPr txBox="1"/>
          <p:nvPr/>
        </p:nvSpPr>
        <p:spPr>
          <a:xfrm>
            <a:off x="5077570" y="3076924"/>
            <a:ext cx="1082348"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ko-KR" sz="3200">
                <a:solidFill>
                  <a:schemeClr val="lt1"/>
                </a:solidFill>
                <a:latin typeface="Arial"/>
                <a:ea typeface="Arial"/>
                <a:cs typeface="Arial"/>
                <a:sym typeface="Arial"/>
              </a:rPr>
              <a:t>GOOD</a:t>
            </a:r>
            <a:endParaRPr b="1" sz="3200">
              <a:solidFill>
                <a:schemeClr val="lt1"/>
              </a:solidFill>
              <a:latin typeface="Arial"/>
              <a:ea typeface="Arial"/>
              <a:cs typeface="Arial"/>
              <a:sym typeface="Arial"/>
            </a:endParaRPr>
          </a:p>
        </p:txBody>
      </p:sp>
      <p:sp>
        <p:nvSpPr>
          <p:cNvPr id="306" name="Google Shape;306;p24"/>
          <p:cNvSpPr txBox="1"/>
          <p:nvPr/>
        </p:nvSpPr>
        <p:spPr>
          <a:xfrm>
            <a:off x="3927113" y="3060795"/>
            <a:ext cx="799642"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ko-KR" sz="3200">
                <a:solidFill>
                  <a:schemeClr val="lt1"/>
                </a:solidFill>
                <a:latin typeface="Arial"/>
                <a:ea typeface="Arial"/>
                <a:cs typeface="Arial"/>
                <a:sym typeface="Arial"/>
              </a:rPr>
              <a:t>BAD</a:t>
            </a:r>
            <a:endParaRPr b="1" sz="3200">
              <a:solidFill>
                <a:schemeClr val="lt1"/>
              </a:solidFill>
              <a:latin typeface="Arial"/>
              <a:ea typeface="Arial"/>
              <a:cs typeface="Arial"/>
              <a:sym typeface="Arial"/>
            </a:endParaRPr>
          </a:p>
        </p:txBody>
      </p:sp>
      <p:sp>
        <p:nvSpPr>
          <p:cNvPr id="307" name="Google Shape;307;p24"/>
          <p:cNvSpPr txBox="1"/>
          <p:nvPr/>
        </p:nvSpPr>
        <p:spPr>
          <a:xfrm>
            <a:off x="327259" y="374584"/>
            <a:ext cx="2183611"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ko-KR" sz="2400">
                <a:solidFill>
                  <a:srgbClr val="548135"/>
                </a:solidFill>
                <a:latin typeface="Arial"/>
                <a:ea typeface="Arial"/>
                <a:cs typeface="Arial"/>
                <a:sym typeface="Arial"/>
              </a:rPr>
              <a:t>제목을 입력하세요</a:t>
            </a:r>
            <a:endParaRPr/>
          </a:p>
        </p:txBody>
      </p:sp>
      <p:sp>
        <p:nvSpPr>
          <p:cNvPr id="308" name="Google Shape;308;p24"/>
          <p:cNvSpPr txBox="1"/>
          <p:nvPr/>
        </p:nvSpPr>
        <p:spPr>
          <a:xfrm>
            <a:off x="422616" y="822043"/>
            <a:ext cx="1935145"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ko-KR" sz="1400">
                <a:solidFill>
                  <a:srgbClr val="548135"/>
                </a:solidFill>
                <a:latin typeface="Calibri"/>
                <a:ea typeface="Calibri"/>
                <a:cs typeface="Calibri"/>
                <a:sym typeface="Calibri"/>
              </a:rPr>
              <a:t>- 내용을 입력해주세요</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grpSp>
        <p:nvGrpSpPr>
          <p:cNvPr id="313" name="Google Shape;313;p25"/>
          <p:cNvGrpSpPr/>
          <p:nvPr/>
        </p:nvGrpSpPr>
        <p:grpSpPr>
          <a:xfrm>
            <a:off x="2918065" y="1694282"/>
            <a:ext cx="4070100" cy="4070100"/>
            <a:chOff x="2618880" y="1040197"/>
            <a:chExt cx="4070100" cy="4070100"/>
          </a:xfrm>
        </p:grpSpPr>
        <p:grpSp>
          <p:nvGrpSpPr>
            <p:cNvPr id="314" name="Google Shape;314;p25"/>
            <p:cNvGrpSpPr/>
            <p:nvPr/>
          </p:nvGrpSpPr>
          <p:grpSpPr>
            <a:xfrm>
              <a:off x="2833835" y="1255192"/>
              <a:ext cx="3640200" cy="3640200"/>
              <a:chOff x="2833835" y="1255192"/>
              <a:chExt cx="3640200" cy="3640200"/>
            </a:xfrm>
          </p:grpSpPr>
          <p:sp>
            <p:nvSpPr>
              <p:cNvPr id="315" name="Google Shape;315;p25"/>
              <p:cNvSpPr/>
              <p:nvPr/>
            </p:nvSpPr>
            <p:spPr>
              <a:xfrm rot="-5400000">
                <a:off x="3402618" y="1650745"/>
                <a:ext cx="2666100" cy="2829900"/>
              </a:xfrm>
              <a:prstGeom prst="blockArc">
                <a:avLst>
                  <a:gd fmla="val 10852379" name="adj1"/>
                  <a:gd fmla="val 166434" name="adj2"/>
                  <a:gd fmla="val 14026" name="adj3"/>
                </a:avLst>
              </a:prstGeom>
              <a:solidFill>
                <a:srgbClr val="C4E0B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316" name="Google Shape;316;p25"/>
              <p:cNvSpPr/>
              <p:nvPr/>
            </p:nvSpPr>
            <p:spPr>
              <a:xfrm rot="-10123872">
                <a:off x="3137778" y="1559169"/>
                <a:ext cx="3032054" cy="3032054"/>
              </a:xfrm>
              <a:custGeom>
                <a:rect b="b" l="l" r="r" t="t"/>
                <a:pathLst>
                  <a:path extrusionOk="0" h="120000" w="120000">
                    <a:moveTo>
                      <a:pt x="7500" y="60000"/>
                    </a:moveTo>
                    <a:lnTo>
                      <a:pt x="7500" y="60000"/>
                    </a:lnTo>
                    <a:cubicBezTo>
                      <a:pt x="7500" y="33869"/>
                      <a:pt x="26717" y="11716"/>
                      <a:pt x="52586" y="8026"/>
                    </a:cubicBezTo>
                    <a:cubicBezTo>
                      <a:pt x="78455" y="4336"/>
                      <a:pt x="103100" y="20232"/>
                      <a:pt x="110406" y="45321"/>
                    </a:cubicBezTo>
                    <a:lnTo>
                      <a:pt x="117538" y="45321"/>
                    </a:lnTo>
                    <a:lnTo>
                      <a:pt x="105000" y="60000"/>
                    </a:lnTo>
                    <a:lnTo>
                      <a:pt x="87538" y="45321"/>
                    </a:lnTo>
                    <a:lnTo>
                      <a:pt x="94508" y="45321"/>
                    </a:lnTo>
                    <a:lnTo>
                      <a:pt x="94508" y="45321"/>
                    </a:lnTo>
                    <a:cubicBezTo>
                      <a:pt x="87531" y="28920"/>
                      <a:pt x="69974" y="19696"/>
                      <a:pt x="52509" y="23256"/>
                    </a:cubicBezTo>
                    <a:cubicBezTo>
                      <a:pt x="35045" y="26816"/>
                      <a:pt x="22500" y="42177"/>
                      <a:pt x="22500" y="60000"/>
                    </a:cubicBezTo>
                    <a:close/>
                  </a:path>
                </a:pathLst>
              </a:custGeom>
              <a:solidFill>
                <a:srgbClr val="A8D08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317" name="Google Shape;317;p25"/>
              <p:cNvSpPr/>
              <p:nvPr/>
            </p:nvSpPr>
            <p:spPr>
              <a:xfrm rot="6186153">
                <a:off x="3138019" y="1559377"/>
                <a:ext cx="3031831" cy="3031831"/>
              </a:xfrm>
              <a:custGeom>
                <a:rect b="b" l="l" r="r" t="t"/>
                <a:pathLst>
                  <a:path extrusionOk="0" h="120000" w="120000">
                    <a:moveTo>
                      <a:pt x="7500" y="60000"/>
                    </a:moveTo>
                    <a:lnTo>
                      <a:pt x="7500" y="60000"/>
                    </a:lnTo>
                    <a:cubicBezTo>
                      <a:pt x="7500" y="33869"/>
                      <a:pt x="26717" y="11716"/>
                      <a:pt x="52586" y="8026"/>
                    </a:cubicBezTo>
                    <a:cubicBezTo>
                      <a:pt x="78455" y="4336"/>
                      <a:pt x="103100" y="20232"/>
                      <a:pt x="110406" y="45321"/>
                    </a:cubicBezTo>
                    <a:lnTo>
                      <a:pt x="117538" y="45321"/>
                    </a:lnTo>
                    <a:lnTo>
                      <a:pt x="105000" y="60000"/>
                    </a:lnTo>
                    <a:lnTo>
                      <a:pt x="87538" y="45321"/>
                    </a:lnTo>
                    <a:lnTo>
                      <a:pt x="94508" y="45321"/>
                    </a:lnTo>
                    <a:lnTo>
                      <a:pt x="94508" y="45321"/>
                    </a:lnTo>
                    <a:cubicBezTo>
                      <a:pt x="87531" y="28920"/>
                      <a:pt x="69974" y="19696"/>
                      <a:pt x="52509" y="23256"/>
                    </a:cubicBezTo>
                    <a:cubicBezTo>
                      <a:pt x="35045" y="26816"/>
                      <a:pt x="22500" y="42177"/>
                      <a:pt x="22500" y="60000"/>
                    </a:cubicBezTo>
                    <a:close/>
                  </a:path>
                </a:pathLst>
              </a:custGeom>
              <a:solidFill>
                <a:srgbClr val="C4E0B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grpSp>
        <p:sp>
          <p:nvSpPr>
            <p:cNvPr id="318" name="Google Shape;318;p25"/>
            <p:cNvSpPr/>
            <p:nvPr/>
          </p:nvSpPr>
          <p:spPr>
            <a:xfrm rot="1599684">
              <a:off x="3137941" y="1559258"/>
              <a:ext cx="3031978" cy="3031978"/>
            </a:xfrm>
            <a:custGeom>
              <a:rect b="b" l="l" r="r" t="t"/>
              <a:pathLst>
                <a:path extrusionOk="0" h="120000" w="120000">
                  <a:moveTo>
                    <a:pt x="38026" y="12320"/>
                  </a:moveTo>
                  <a:cubicBezTo>
                    <a:pt x="51903" y="5925"/>
                    <a:pt x="67877" y="5892"/>
                    <a:pt x="81780" y="12231"/>
                  </a:cubicBezTo>
                  <a:cubicBezTo>
                    <a:pt x="95683" y="18570"/>
                    <a:pt x="106134" y="30651"/>
                    <a:pt x="110406" y="45321"/>
                  </a:cubicBezTo>
                  <a:lnTo>
                    <a:pt x="117538" y="45321"/>
                  </a:lnTo>
                  <a:lnTo>
                    <a:pt x="105000" y="60000"/>
                  </a:lnTo>
                  <a:lnTo>
                    <a:pt x="87538" y="45321"/>
                  </a:lnTo>
                  <a:lnTo>
                    <a:pt x="94508" y="45321"/>
                  </a:lnTo>
                  <a:lnTo>
                    <a:pt x="94508" y="45321"/>
                  </a:lnTo>
                  <a:cubicBezTo>
                    <a:pt x="90539" y="35991"/>
                    <a:pt x="82962" y="28667"/>
                    <a:pt x="73504" y="25016"/>
                  </a:cubicBezTo>
                  <a:cubicBezTo>
                    <a:pt x="64046" y="21365"/>
                    <a:pt x="53512" y="21699"/>
                    <a:pt x="44305" y="25943"/>
                  </a:cubicBezTo>
                  <a:close/>
                </a:path>
              </a:pathLst>
            </a:custGeom>
            <a:solidFill>
              <a:srgbClr val="A8D08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319" name="Google Shape;319;p25"/>
            <p:cNvSpPr/>
            <p:nvPr/>
          </p:nvSpPr>
          <p:spPr>
            <a:xfrm rot="-4327142">
              <a:off x="3137870" y="1559475"/>
              <a:ext cx="3031849" cy="3031849"/>
            </a:xfrm>
            <a:custGeom>
              <a:rect b="b" l="l" r="r" t="t"/>
              <a:pathLst>
                <a:path extrusionOk="0" h="120000" w="120000">
                  <a:moveTo>
                    <a:pt x="54512" y="7788"/>
                  </a:moveTo>
                  <a:lnTo>
                    <a:pt x="54512" y="7788"/>
                  </a:lnTo>
                  <a:cubicBezTo>
                    <a:pt x="79769" y="5133"/>
                    <a:pt x="103305" y="20937"/>
                    <a:pt x="110406" y="45321"/>
                  </a:cubicBezTo>
                  <a:lnTo>
                    <a:pt x="117538" y="45321"/>
                  </a:lnTo>
                  <a:lnTo>
                    <a:pt x="105000" y="60000"/>
                  </a:lnTo>
                  <a:lnTo>
                    <a:pt x="87538" y="45321"/>
                  </a:lnTo>
                  <a:lnTo>
                    <a:pt x="94508" y="45321"/>
                  </a:lnTo>
                  <a:lnTo>
                    <a:pt x="94508" y="45321"/>
                  </a:lnTo>
                  <a:cubicBezTo>
                    <a:pt x="88058" y="30159"/>
                    <a:pt x="72466" y="20983"/>
                    <a:pt x="56080" y="22705"/>
                  </a:cubicBezTo>
                  <a:close/>
                </a:path>
              </a:pathLst>
            </a:custGeom>
            <a:solidFill>
              <a:srgbClr val="C4E0B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grpSp>
      <p:sp>
        <p:nvSpPr>
          <p:cNvPr id="320" name="Google Shape;320;p25"/>
          <p:cNvSpPr/>
          <p:nvPr/>
        </p:nvSpPr>
        <p:spPr>
          <a:xfrm>
            <a:off x="0" y="259882"/>
            <a:ext cx="9906000" cy="1009548"/>
          </a:xfrm>
          <a:prstGeom prst="flowChartProcess">
            <a:avLst/>
          </a:prstGeom>
          <a:solidFill>
            <a:srgbClr val="A8D08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321" name="Google Shape;321;p25"/>
          <p:cNvCxnSpPr/>
          <p:nvPr/>
        </p:nvCxnSpPr>
        <p:spPr>
          <a:xfrm>
            <a:off x="5996539" y="2598387"/>
            <a:ext cx="991500" cy="0"/>
          </a:xfrm>
          <a:prstGeom prst="straightConnector1">
            <a:avLst/>
          </a:prstGeom>
          <a:noFill/>
          <a:ln cap="flat" cmpd="sng" w="9525">
            <a:solidFill>
              <a:schemeClr val="accent6"/>
            </a:solidFill>
            <a:prstDash val="solid"/>
            <a:miter lim="800000"/>
            <a:headEnd len="lg" w="lg" type="oval"/>
            <a:tailEnd len="sm" w="sm" type="none"/>
          </a:ln>
        </p:spPr>
      </p:cxnSp>
      <p:cxnSp>
        <p:nvCxnSpPr>
          <p:cNvPr id="322" name="Google Shape;322;p25"/>
          <p:cNvCxnSpPr/>
          <p:nvPr/>
        </p:nvCxnSpPr>
        <p:spPr>
          <a:xfrm>
            <a:off x="5996539" y="4783322"/>
            <a:ext cx="991500" cy="0"/>
          </a:xfrm>
          <a:prstGeom prst="straightConnector1">
            <a:avLst/>
          </a:prstGeom>
          <a:noFill/>
          <a:ln cap="flat" cmpd="sng" w="9525">
            <a:solidFill>
              <a:schemeClr val="accent6"/>
            </a:solidFill>
            <a:prstDash val="solid"/>
            <a:miter lim="800000"/>
            <a:headEnd len="lg" w="lg" type="oval"/>
            <a:tailEnd len="sm" w="sm" type="none"/>
          </a:ln>
        </p:spPr>
      </p:cxnSp>
      <p:cxnSp>
        <p:nvCxnSpPr>
          <p:cNvPr id="323" name="Google Shape;323;p25"/>
          <p:cNvCxnSpPr/>
          <p:nvPr/>
        </p:nvCxnSpPr>
        <p:spPr>
          <a:xfrm>
            <a:off x="2917926" y="4783322"/>
            <a:ext cx="991500" cy="0"/>
          </a:xfrm>
          <a:prstGeom prst="straightConnector1">
            <a:avLst/>
          </a:prstGeom>
          <a:noFill/>
          <a:ln cap="flat" cmpd="sng" w="9525">
            <a:solidFill>
              <a:schemeClr val="accent6"/>
            </a:solidFill>
            <a:prstDash val="solid"/>
            <a:miter lim="800000"/>
            <a:headEnd len="sm" w="sm" type="none"/>
            <a:tailEnd len="lg" w="lg" type="oval"/>
          </a:ln>
        </p:spPr>
      </p:cxnSp>
      <p:cxnSp>
        <p:nvCxnSpPr>
          <p:cNvPr id="324" name="Google Shape;324;p25"/>
          <p:cNvCxnSpPr/>
          <p:nvPr/>
        </p:nvCxnSpPr>
        <p:spPr>
          <a:xfrm>
            <a:off x="2917926" y="2569512"/>
            <a:ext cx="991500" cy="0"/>
          </a:xfrm>
          <a:prstGeom prst="straightConnector1">
            <a:avLst/>
          </a:prstGeom>
          <a:noFill/>
          <a:ln cap="flat" cmpd="sng" w="9525">
            <a:solidFill>
              <a:schemeClr val="accent6"/>
            </a:solidFill>
            <a:prstDash val="solid"/>
            <a:miter lim="800000"/>
            <a:headEnd len="sm" w="sm" type="none"/>
            <a:tailEnd len="lg" w="lg" type="oval"/>
          </a:ln>
        </p:spPr>
      </p:cxnSp>
      <p:sp>
        <p:nvSpPr>
          <p:cNvPr id="325" name="Google Shape;325;p25"/>
          <p:cNvSpPr txBox="1"/>
          <p:nvPr/>
        </p:nvSpPr>
        <p:spPr>
          <a:xfrm>
            <a:off x="327259" y="374584"/>
            <a:ext cx="2183700" cy="831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ko-KR" sz="2400">
                <a:solidFill>
                  <a:schemeClr val="lt1"/>
                </a:solidFill>
                <a:latin typeface="Arial"/>
                <a:ea typeface="Arial"/>
                <a:cs typeface="Arial"/>
                <a:sym typeface="Arial"/>
              </a:rPr>
              <a:t>제목을 입력하세요</a:t>
            </a:r>
            <a:endParaRPr/>
          </a:p>
        </p:txBody>
      </p:sp>
      <p:sp>
        <p:nvSpPr>
          <p:cNvPr id="326" name="Google Shape;326;p25"/>
          <p:cNvSpPr txBox="1"/>
          <p:nvPr/>
        </p:nvSpPr>
        <p:spPr>
          <a:xfrm>
            <a:off x="422616" y="822043"/>
            <a:ext cx="19350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ko-KR" sz="1400">
                <a:solidFill>
                  <a:schemeClr val="lt1"/>
                </a:solidFill>
                <a:latin typeface="Calibri"/>
                <a:ea typeface="Calibri"/>
                <a:cs typeface="Calibri"/>
                <a:sym typeface="Calibri"/>
              </a:rPr>
              <a:t>- 내용을 입력해주세요</a:t>
            </a:r>
            <a:endParaRPr/>
          </a:p>
        </p:txBody>
      </p:sp>
      <p:pic>
        <p:nvPicPr>
          <p:cNvPr id="327" name="Google Shape;327;p25"/>
          <p:cNvPicPr preferRelativeResize="0"/>
          <p:nvPr/>
        </p:nvPicPr>
        <p:blipFill rotWithShape="1">
          <a:blip r:embed="rId3">
            <a:alphaModFix/>
          </a:blip>
          <a:srcRect b="0" l="0" r="0" t="0"/>
          <a:stretch/>
        </p:blipFill>
        <p:spPr>
          <a:xfrm>
            <a:off x="4352064" y="3124090"/>
            <a:ext cx="1201872" cy="1191278"/>
          </a:xfrm>
          <a:prstGeom prst="rect">
            <a:avLst/>
          </a:prstGeom>
          <a:noFill/>
          <a:ln>
            <a:noFill/>
          </a:ln>
        </p:spPr>
      </p:pic>
      <p:sp>
        <p:nvSpPr>
          <p:cNvPr id="328" name="Google Shape;328;p25"/>
          <p:cNvSpPr txBox="1"/>
          <p:nvPr/>
        </p:nvSpPr>
        <p:spPr>
          <a:xfrm>
            <a:off x="7114977" y="2288759"/>
            <a:ext cx="2037600" cy="1816200"/>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400"/>
              <a:buFont typeface="Arial"/>
              <a:buChar char="•"/>
            </a:pPr>
            <a:r>
              <a:rPr lang="ko-KR" sz="1400">
                <a:solidFill>
                  <a:schemeClr val="dk1"/>
                </a:solidFill>
                <a:latin typeface="Arial"/>
                <a:ea typeface="Arial"/>
                <a:cs typeface="Arial"/>
                <a:sym typeface="Arial"/>
              </a:rPr>
              <a:t>텍스트를 입력하세요</a:t>
            </a:r>
            <a:endParaRPr sz="1400">
              <a:solidFill>
                <a:schemeClr val="dk1"/>
              </a:solidFill>
              <a:latin typeface="Arial"/>
              <a:ea typeface="Arial"/>
              <a:cs typeface="Arial"/>
              <a:sym typeface="Arial"/>
            </a:endParaRPr>
          </a:p>
          <a:p>
            <a:pPr indent="-285750" lvl="0" marL="285750" marR="0" rtl="0" algn="l">
              <a:spcBef>
                <a:spcPts val="0"/>
              </a:spcBef>
              <a:spcAft>
                <a:spcPts val="0"/>
              </a:spcAft>
              <a:buClr>
                <a:schemeClr val="dk1"/>
              </a:buClr>
              <a:buSzPts val="1400"/>
              <a:buFont typeface="Arial"/>
              <a:buChar char="•"/>
            </a:pPr>
            <a:r>
              <a:rPr lang="ko-KR" sz="1400">
                <a:solidFill>
                  <a:schemeClr val="dk1"/>
                </a:solidFill>
                <a:latin typeface="Arial"/>
                <a:ea typeface="Arial"/>
                <a:cs typeface="Arial"/>
                <a:sym typeface="Arial"/>
              </a:rPr>
              <a:t>텍스트를 입력하세요</a:t>
            </a:r>
            <a:endParaRPr sz="1400">
              <a:solidFill>
                <a:schemeClr val="dk1"/>
              </a:solidFill>
              <a:latin typeface="Arial"/>
              <a:ea typeface="Arial"/>
              <a:cs typeface="Arial"/>
              <a:sym typeface="Arial"/>
            </a:endParaRPr>
          </a:p>
          <a:p>
            <a:pPr indent="-285750" lvl="0" marL="285750" marR="0" rtl="0" algn="l">
              <a:spcBef>
                <a:spcPts val="0"/>
              </a:spcBef>
              <a:spcAft>
                <a:spcPts val="0"/>
              </a:spcAft>
              <a:buClr>
                <a:schemeClr val="dk1"/>
              </a:buClr>
              <a:buSzPts val="1400"/>
              <a:buFont typeface="Arial"/>
              <a:buChar char="•"/>
            </a:pPr>
            <a:r>
              <a:rPr lang="ko-KR" sz="1400">
                <a:solidFill>
                  <a:schemeClr val="dk1"/>
                </a:solidFill>
                <a:latin typeface="Arial"/>
                <a:ea typeface="Arial"/>
                <a:cs typeface="Arial"/>
                <a:sym typeface="Arial"/>
              </a:rPr>
              <a:t>텍스트를 입력하세요</a:t>
            </a:r>
            <a:endParaRPr sz="1400">
              <a:solidFill>
                <a:schemeClr val="dk1"/>
              </a:solidFill>
              <a:latin typeface="Arial"/>
              <a:ea typeface="Arial"/>
              <a:cs typeface="Arial"/>
              <a:sym typeface="Arial"/>
            </a:endParaRPr>
          </a:p>
          <a:p>
            <a:pPr indent="-285750" lvl="0" marL="285750" marR="0" rtl="0" algn="l">
              <a:spcBef>
                <a:spcPts val="0"/>
              </a:spcBef>
              <a:spcAft>
                <a:spcPts val="0"/>
              </a:spcAft>
              <a:buClr>
                <a:schemeClr val="dk1"/>
              </a:buClr>
              <a:buSzPts val="1400"/>
              <a:buFont typeface="Arial"/>
              <a:buChar char="•"/>
            </a:pPr>
            <a:r>
              <a:rPr lang="ko-KR" sz="1400">
                <a:solidFill>
                  <a:schemeClr val="dk1"/>
                </a:solidFill>
                <a:latin typeface="Arial"/>
                <a:ea typeface="Arial"/>
                <a:cs typeface="Arial"/>
                <a:sym typeface="Arial"/>
              </a:rPr>
              <a:t>텍스트를 입력하세요</a:t>
            </a:r>
            <a:endParaRPr sz="1400">
              <a:solidFill>
                <a:schemeClr val="dk1"/>
              </a:solidFill>
              <a:latin typeface="Arial"/>
              <a:ea typeface="Arial"/>
              <a:cs typeface="Arial"/>
              <a:sym typeface="Arial"/>
            </a:endParaRPr>
          </a:p>
        </p:txBody>
      </p:sp>
      <p:sp>
        <p:nvSpPr>
          <p:cNvPr id="329" name="Google Shape;329;p25"/>
          <p:cNvSpPr txBox="1"/>
          <p:nvPr/>
        </p:nvSpPr>
        <p:spPr>
          <a:xfrm>
            <a:off x="7114977" y="4483319"/>
            <a:ext cx="2037600" cy="1816200"/>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400"/>
              <a:buFont typeface="Arial"/>
              <a:buChar char="•"/>
            </a:pPr>
            <a:r>
              <a:rPr lang="ko-KR" sz="1400">
                <a:solidFill>
                  <a:schemeClr val="dk1"/>
                </a:solidFill>
                <a:latin typeface="Arial"/>
                <a:ea typeface="Arial"/>
                <a:cs typeface="Arial"/>
                <a:sym typeface="Arial"/>
              </a:rPr>
              <a:t>텍스트를 입력하세요</a:t>
            </a:r>
            <a:endParaRPr sz="1400">
              <a:solidFill>
                <a:schemeClr val="dk1"/>
              </a:solidFill>
              <a:latin typeface="Arial"/>
              <a:ea typeface="Arial"/>
              <a:cs typeface="Arial"/>
              <a:sym typeface="Arial"/>
            </a:endParaRPr>
          </a:p>
          <a:p>
            <a:pPr indent="-285750" lvl="0" marL="285750" marR="0" rtl="0" algn="l">
              <a:spcBef>
                <a:spcPts val="0"/>
              </a:spcBef>
              <a:spcAft>
                <a:spcPts val="0"/>
              </a:spcAft>
              <a:buClr>
                <a:schemeClr val="dk1"/>
              </a:buClr>
              <a:buSzPts val="1400"/>
              <a:buFont typeface="Arial"/>
              <a:buChar char="•"/>
            </a:pPr>
            <a:r>
              <a:rPr lang="ko-KR" sz="1400">
                <a:solidFill>
                  <a:schemeClr val="dk1"/>
                </a:solidFill>
                <a:latin typeface="Arial"/>
                <a:ea typeface="Arial"/>
                <a:cs typeface="Arial"/>
                <a:sym typeface="Arial"/>
              </a:rPr>
              <a:t>텍스트를 입력하세요</a:t>
            </a:r>
            <a:endParaRPr sz="1400">
              <a:solidFill>
                <a:schemeClr val="dk1"/>
              </a:solidFill>
              <a:latin typeface="Arial"/>
              <a:ea typeface="Arial"/>
              <a:cs typeface="Arial"/>
              <a:sym typeface="Arial"/>
            </a:endParaRPr>
          </a:p>
          <a:p>
            <a:pPr indent="-285750" lvl="0" marL="285750" marR="0" rtl="0" algn="l">
              <a:spcBef>
                <a:spcPts val="0"/>
              </a:spcBef>
              <a:spcAft>
                <a:spcPts val="0"/>
              </a:spcAft>
              <a:buClr>
                <a:schemeClr val="dk1"/>
              </a:buClr>
              <a:buSzPts val="1400"/>
              <a:buFont typeface="Arial"/>
              <a:buChar char="•"/>
            </a:pPr>
            <a:r>
              <a:rPr lang="ko-KR" sz="1400">
                <a:solidFill>
                  <a:schemeClr val="dk1"/>
                </a:solidFill>
                <a:latin typeface="Arial"/>
                <a:ea typeface="Arial"/>
                <a:cs typeface="Arial"/>
                <a:sym typeface="Arial"/>
              </a:rPr>
              <a:t>텍스트를 입력하세요</a:t>
            </a:r>
            <a:endParaRPr sz="1400">
              <a:solidFill>
                <a:schemeClr val="dk1"/>
              </a:solidFill>
              <a:latin typeface="Arial"/>
              <a:ea typeface="Arial"/>
              <a:cs typeface="Arial"/>
              <a:sym typeface="Arial"/>
            </a:endParaRPr>
          </a:p>
          <a:p>
            <a:pPr indent="-285750" lvl="0" marL="285750" marR="0" rtl="0" algn="l">
              <a:spcBef>
                <a:spcPts val="0"/>
              </a:spcBef>
              <a:spcAft>
                <a:spcPts val="0"/>
              </a:spcAft>
              <a:buClr>
                <a:schemeClr val="dk1"/>
              </a:buClr>
              <a:buSzPts val="1400"/>
              <a:buFont typeface="Arial"/>
              <a:buChar char="•"/>
            </a:pPr>
            <a:r>
              <a:rPr lang="ko-KR" sz="1400">
                <a:solidFill>
                  <a:schemeClr val="dk1"/>
                </a:solidFill>
                <a:latin typeface="Arial"/>
                <a:ea typeface="Arial"/>
                <a:cs typeface="Arial"/>
                <a:sym typeface="Arial"/>
              </a:rPr>
              <a:t>텍스트를 입력하세요</a:t>
            </a:r>
            <a:endParaRPr sz="1400">
              <a:solidFill>
                <a:schemeClr val="dk1"/>
              </a:solidFill>
              <a:latin typeface="Arial"/>
              <a:ea typeface="Arial"/>
              <a:cs typeface="Arial"/>
              <a:sym typeface="Arial"/>
            </a:endParaRPr>
          </a:p>
        </p:txBody>
      </p:sp>
      <p:sp>
        <p:nvSpPr>
          <p:cNvPr id="330" name="Google Shape;330;p25"/>
          <p:cNvSpPr txBox="1"/>
          <p:nvPr/>
        </p:nvSpPr>
        <p:spPr>
          <a:xfrm>
            <a:off x="880189" y="2245257"/>
            <a:ext cx="2037600" cy="1816200"/>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400"/>
              <a:buFont typeface="Arial"/>
              <a:buChar char="•"/>
            </a:pPr>
            <a:r>
              <a:rPr lang="ko-KR" sz="1400">
                <a:solidFill>
                  <a:schemeClr val="dk1"/>
                </a:solidFill>
                <a:latin typeface="Arial"/>
                <a:ea typeface="Arial"/>
                <a:cs typeface="Arial"/>
                <a:sym typeface="Arial"/>
              </a:rPr>
              <a:t>텍스트를 입력하세요</a:t>
            </a:r>
            <a:endParaRPr sz="1400">
              <a:solidFill>
                <a:schemeClr val="dk1"/>
              </a:solidFill>
              <a:latin typeface="Arial"/>
              <a:ea typeface="Arial"/>
              <a:cs typeface="Arial"/>
              <a:sym typeface="Arial"/>
            </a:endParaRPr>
          </a:p>
          <a:p>
            <a:pPr indent="-285750" lvl="0" marL="285750" marR="0" rtl="0" algn="l">
              <a:spcBef>
                <a:spcPts val="0"/>
              </a:spcBef>
              <a:spcAft>
                <a:spcPts val="0"/>
              </a:spcAft>
              <a:buClr>
                <a:schemeClr val="dk1"/>
              </a:buClr>
              <a:buSzPts val="1400"/>
              <a:buFont typeface="Arial"/>
              <a:buChar char="•"/>
            </a:pPr>
            <a:r>
              <a:rPr lang="ko-KR" sz="1400">
                <a:solidFill>
                  <a:schemeClr val="dk1"/>
                </a:solidFill>
                <a:latin typeface="Arial"/>
                <a:ea typeface="Arial"/>
                <a:cs typeface="Arial"/>
                <a:sym typeface="Arial"/>
              </a:rPr>
              <a:t>텍스트를 입력하세요</a:t>
            </a:r>
            <a:endParaRPr sz="1400">
              <a:solidFill>
                <a:schemeClr val="dk1"/>
              </a:solidFill>
              <a:latin typeface="Arial"/>
              <a:ea typeface="Arial"/>
              <a:cs typeface="Arial"/>
              <a:sym typeface="Arial"/>
            </a:endParaRPr>
          </a:p>
          <a:p>
            <a:pPr indent="-285750" lvl="0" marL="285750" marR="0" rtl="0" algn="l">
              <a:spcBef>
                <a:spcPts val="0"/>
              </a:spcBef>
              <a:spcAft>
                <a:spcPts val="0"/>
              </a:spcAft>
              <a:buClr>
                <a:schemeClr val="dk1"/>
              </a:buClr>
              <a:buSzPts val="1400"/>
              <a:buFont typeface="Arial"/>
              <a:buChar char="•"/>
            </a:pPr>
            <a:r>
              <a:rPr lang="ko-KR" sz="1400">
                <a:solidFill>
                  <a:schemeClr val="dk1"/>
                </a:solidFill>
                <a:latin typeface="Arial"/>
                <a:ea typeface="Arial"/>
                <a:cs typeface="Arial"/>
                <a:sym typeface="Arial"/>
              </a:rPr>
              <a:t>텍스트를 입력하세요</a:t>
            </a:r>
            <a:endParaRPr sz="1400">
              <a:solidFill>
                <a:schemeClr val="dk1"/>
              </a:solidFill>
              <a:latin typeface="Arial"/>
              <a:ea typeface="Arial"/>
              <a:cs typeface="Arial"/>
              <a:sym typeface="Arial"/>
            </a:endParaRPr>
          </a:p>
          <a:p>
            <a:pPr indent="-285750" lvl="0" marL="285750" marR="0" rtl="0" algn="l">
              <a:spcBef>
                <a:spcPts val="0"/>
              </a:spcBef>
              <a:spcAft>
                <a:spcPts val="0"/>
              </a:spcAft>
              <a:buClr>
                <a:schemeClr val="dk1"/>
              </a:buClr>
              <a:buSzPts val="1400"/>
              <a:buFont typeface="Arial"/>
              <a:buChar char="•"/>
            </a:pPr>
            <a:r>
              <a:rPr lang="ko-KR" sz="1400">
                <a:solidFill>
                  <a:schemeClr val="dk1"/>
                </a:solidFill>
                <a:latin typeface="Arial"/>
                <a:ea typeface="Arial"/>
                <a:cs typeface="Arial"/>
                <a:sym typeface="Arial"/>
              </a:rPr>
              <a:t>텍스트를 입력하세요</a:t>
            </a:r>
            <a:endParaRPr sz="1400">
              <a:solidFill>
                <a:schemeClr val="dk1"/>
              </a:solidFill>
              <a:latin typeface="Arial"/>
              <a:ea typeface="Arial"/>
              <a:cs typeface="Arial"/>
              <a:sym typeface="Arial"/>
            </a:endParaRPr>
          </a:p>
        </p:txBody>
      </p:sp>
      <p:sp>
        <p:nvSpPr>
          <p:cNvPr id="331" name="Google Shape;331;p25"/>
          <p:cNvSpPr txBox="1"/>
          <p:nvPr/>
        </p:nvSpPr>
        <p:spPr>
          <a:xfrm>
            <a:off x="880189" y="4483318"/>
            <a:ext cx="2037600" cy="1816200"/>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400"/>
              <a:buFont typeface="Arial"/>
              <a:buChar char="•"/>
            </a:pPr>
            <a:r>
              <a:rPr lang="ko-KR" sz="1400">
                <a:solidFill>
                  <a:schemeClr val="dk1"/>
                </a:solidFill>
                <a:latin typeface="Arial"/>
                <a:ea typeface="Arial"/>
                <a:cs typeface="Arial"/>
                <a:sym typeface="Arial"/>
              </a:rPr>
              <a:t>텍스트를 입력하세요</a:t>
            </a:r>
            <a:endParaRPr sz="1400">
              <a:solidFill>
                <a:schemeClr val="dk1"/>
              </a:solidFill>
              <a:latin typeface="Arial"/>
              <a:ea typeface="Arial"/>
              <a:cs typeface="Arial"/>
              <a:sym typeface="Arial"/>
            </a:endParaRPr>
          </a:p>
          <a:p>
            <a:pPr indent="-285750" lvl="0" marL="285750" marR="0" rtl="0" algn="l">
              <a:spcBef>
                <a:spcPts val="0"/>
              </a:spcBef>
              <a:spcAft>
                <a:spcPts val="0"/>
              </a:spcAft>
              <a:buClr>
                <a:schemeClr val="dk1"/>
              </a:buClr>
              <a:buSzPts val="1400"/>
              <a:buFont typeface="Arial"/>
              <a:buChar char="•"/>
            </a:pPr>
            <a:r>
              <a:rPr lang="ko-KR" sz="1400">
                <a:solidFill>
                  <a:schemeClr val="dk1"/>
                </a:solidFill>
                <a:latin typeface="Arial"/>
                <a:ea typeface="Arial"/>
                <a:cs typeface="Arial"/>
                <a:sym typeface="Arial"/>
              </a:rPr>
              <a:t>텍스트를 입력하세요</a:t>
            </a:r>
            <a:endParaRPr sz="1400">
              <a:solidFill>
                <a:schemeClr val="dk1"/>
              </a:solidFill>
              <a:latin typeface="Arial"/>
              <a:ea typeface="Arial"/>
              <a:cs typeface="Arial"/>
              <a:sym typeface="Arial"/>
            </a:endParaRPr>
          </a:p>
          <a:p>
            <a:pPr indent="-285750" lvl="0" marL="285750" marR="0" rtl="0" algn="l">
              <a:spcBef>
                <a:spcPts val="0"/>
              </a:spcBef>
              <a:spcAft>
                <a:spcPts val="0"/>
              </a:spcAft>
              <a:buClr>
                <a:schemeClr val="dk1"/>
              </a:buClr>
              <a:buSzPts val="1400"/>
              <a:buFont typeface="Arial"/>
              <a:buChar char="•"/>
            </a:pPr>
            <a:r>
              <a:rPr lang="ko-KR" sz="1400">
                <a:solidFill>
                  <a:schemeClr val="dk1"/>
                </a:solidFill>
                <a:latin typeface="Arial"/>
                <a:ea typeface="Arial"/>
                <a:cs typeface="Arial"/>
                <a:sym typeface="Arial"/>
              </a:rPr>
              <a:t>텍스트를 입력하세요</a:t>
            </a:r>
            <a:endParaRPr sz="1400">
              <a:solidFill>
                <a:schemeClr val="dk1"/>
              </a:solidFill>
              <a:latin typeface="Arial"/>
              <a:ea typeface="Arial"/>
              <a:cs typeface="Arial"/>
              <a:sym typeface="Arial"/>
            </a:endParaRPr>
          </a:p>
          <a:p>
            <a:pPr indent="-285750" lvl="0" marL="285750" marR="0" rtl="0" algn="l">
              <a:spcBef>
                <a:spcPts val="0"/>
              </a:spcBef>
              <a:spcAft>
                <a:spcPts val="0"/>
              </a:spcAft>
              <a:buClr>
                <a:schemeClr val="dk1"/>
              </a:buClr>
              <a:buSzPts val="1400"/>
              <a:buFont typeface="Arial"/>
              <a:buChar char="•"/>
            </a:pPr>
            <a:r>
              <a:rPr lang="ko-KR" sz="1400">
                <a:solidFill>
                  <a:schemeClr val="dk1"/>
                </a:solidFill>
                <a:latin typeface="Arial"/>
                <a:ea typeface="Arial"/>
                <a:cs typeface="Arial"/>
                <a:sym typeface="Arial"/>
              </a:rPr>
              <a:t>텍스트를 입력하세요</a:t>
            </a:r>
            <a:endParaRPr sz="1400">
              <a:solidFill>
                <a:schemeClr val="dk1"/>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grpSp>
        <p:nvGrpSpPr>
          <p:cNvPr id="336" name="Google Shape;336;p26"/>
          <p:cNvGrpSpPr/>
          <p:nvPr/>
        </p:nvGrpSpPr>
        <p:grpSpPr>
          <a:xfrm>
            <a:off x="519762" y="1732547"/>
            <a:ext cx="8816739" cy="3031958"/>
            <a:chOff x="519762" y="1309037"/>
            <a:chExt cx="8816739" cy="3031956"/>
          </a:xfrm>
        </p:grpSpPr>
        <p:sp>
          <p:nvSpPr>
            <p:cNvPr id="337" name="Google Shape;337;p26"/>
            <p:cNvSpPr/>
            <p:nvPr/>
          </p:nvSpPr>
          <p:spPr>
            <a:xfrm>
              <a:off x="519762" y="3330341"/>
              <a:ext cx="2156059" cy="1010652"/>
            </a:xfrm>
            <a:prstGeom prst="flowChartProcess">
              <a:avLst/>
            </a:prstGeom>
            <a:solidFill>
              <a:srgbClr val="A8D08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38" name="Google Shape;338;p26"/>
            <p:cNvSpPr/>
            <p:nvPr/>
          </p:nvSpPr>
          <p:spPr>
            <a:xfrm>
              <a:off x="2175307" y="2825015"/>
              <a:ext cx="2156059" cy="1010652"/>
            </a:xfrm>
            <a:prstGeom prst="flowChartProcess">
              <a:avLst/>
            </a:prstGeom>
            <a:solidFill>
              <a:srgbClr val="A8D08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39" name="Google Shape;339;p26"/>
            <p:cNvSpPr/>
            <p:nvPr/>
          </p:nvSpPr>
          <p:spPr>
            <a:xfrm>
              <a:off x="3850102" y="2319689"/>
              <a:ext cx="2156059" cy="1010652"/>
            </a:xfrm>
            <a:prstGeom prst="flowChartProcess">
              <a:avLst/>
            </a:prstGeom>
            <a:solidFill>
              <a:srgbClr val="A8D08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40" name="Google Shape;340;p26"/>
            <p:cNvSpPr/>
            <p:nvPr/>
          </p:nvSpPr>
          <p:spPr>
            <a:xfrm>
              <a:off x="5524897" y="1814363"/>
              <a:ext cx="2156059" cy="1010652"/>
            </a:xfrm>
            <a:prstGeom prst="flowChartProcess">
              <a:avLst/>
            </a:prstGeom>
            <a:solidFill>
              <a:srgbClr val="A8D08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41" name="Google Shape;341;p26"/>
            <p:cNvSpPr/>
            <p:nvPr/>
          </p:nvSpPr>
          <p:spPr>
            <a:xfrm>
              <a:off x="7180442" y="1309037"/>
              <a:ext cx="2156059" cy="1010652"/>
            </a:xfrm>
            <a:prstGeom prst="flowChartProcess">
              <a:avLst/>
            </a:prstGeom>
            <a:solidFill>
              <a:srgbClr val="A8D08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42" name="Google Shape;342;p26"/>
            <p:cNvSpPr/>
            <p:nvPr/>
          </p:nvSpPr>
          <p:spPr>
            <a:xfrm rot="10800000">
              <a:off x="2175306" y="3835667"/>
              <a:ext cx="500514" cy="505326"/>
            </a:xfrm>
            <a:prstGeom prst="rtTriangle">
              <a:avLst/>
            </a:prstGeom>
            <a:solidFill>
              <a:srgbClr val="54813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43" name="Google Shape;343;p26"/>
            <p:cNvSpPr/>
            <p:nvPr/>
          </p:nvSpPr>
          <p:spPr>
            <a:xfrm rot="10800000">
              <a:off x="3840476" y="3330341"/>
              <a:ext cx="500514" cy="505326"/>
            </a:xfrm>
            <a:prstGeom prst="rtTriangle">
              <a:avLst/>
            </a:prstGeom>
            <a:solidFill>
              <a:srgbClr val="54813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44" name="Google Shape;344;p26"/>
            <p:cNvSpPr/>
            <p:nvPr/>
          </p:nvSpPr>
          <p:spPr>
            <a:xfrm rot="10800000">
              <a:off x="7180442" y="2319689"/>
              <a:ext cx="500514" cy="505326"/>
            </a:xfrm>
            <a:prstGeom prst="rtTriangle">
              <a:avLst/>
            </a:prstGeom>
            <a:solidFill>
              <a:srgbClr val="54813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45" name="Google Shape;345;p26"/>
            <p:cNvSpPr/>
            <p:nvPr/>
          </p:nvSpPr>
          <p:spPr>
            <a:xfrm rot="10800000">
              <a:off x="5515271" y="2825015"/>
              <a:ext cx="500514" cy="505326"/>
            </a:xfrm>
            <a:prstGeom prst="rtTriangle">
              <a:avLst/>
            </a:prstGeom>
            <a:solidFill>
              <a:srgbClr val="54813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346" name="Google Shape;346;p26"/>
          <p:cNvSpPr txBox="1"/>
          <p:nvPr/>
        </p:nvSpPr>
        <p:spPr>
          <a:xfrm>
            <a:off x="327259" y="374584"/>
            <a:ext cx="2183611"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ko-KR" sz="2400">
                <a:solidFill>
                  <a:srgbClr val="548135"/>
                </a:solidFill>
                <a:latin typeface="Arial"/>
                <a:ea typeface="Arial"/>
                <a:cs typeface="Arial"/>
                <a:sym typeface="Arial"/>
              </a:rPr>
              <a:t>제목을 입력하세요</a:t>
            </a:r>
            <a:endParaRPr/>
          </a:p>
        </p:txBody>
      </p:sp>
      <p:sp>
        <p:nvSpPr>
          <p:cNvPr id="347" name="Google Shape;347;p26"/>
          <p:cNvSpPr txBox="1"/>
          <p:nvPr/>
        </p:nvSpPr>
        <p:spPr>
          <a:xfrm>
            <a:off x="422616" y="822043"/>
            <a:ext cx="1935145"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ko-KR" sz="1400">
                <a:solidFill>
                  <a:srgbClr val="548135"/>
                </a:solidFill>
                <a:latin typeface="Calibri"/>
                <a:ea typeface="Calibri"/>
                <a:cs typeface="Calibri"/>
                <a:sym typeface="Calibri"/>
              </a:rPr>
              <a:t>- 내용을 입력해주세요</a:t>
            </a:r>
            <a:endParaRPr/>
          </a:p>
        </p:txBody>
      </p:sp>
      <p:sp>
        <p:nvSpPr>
          <p:cNvPr id="348" name="Google Shape;348;p26"/>
          <p:cNvSpPr txBox="1"/>
          <p:nvPr/>
        </p:nvSpPr>
        <p:spPr>
          <a:xfrm>
            <a:off x="723834" y="4006515"/>
            <a:ext cx="987193"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ko-KR" sz="2400">
                <a:solidFill>
                  <a:schemeClr val="lt1"/>
                </a:solidFill>
                <a:latin typeface="Arial"/>
                <a:ea typeface="Arial"/>
                <a:cs typeface="Arial"/>
                <a:sym typeface="Arial"/>
              </a:rPr>
              <a:t>STEP. 1</a:t>
            </a:r>
            <a:endParaRPr b="1" sz="2400">
              <a:solidFill>
                <a:schemeClr val="lt1"/>
              </a:solidFill>
              <a:latin typeface="Arial"/>
              <a:ea typeface="Arial"/>
              <a:cs typeface="Arial"/>
              <a:sym typeface="Arial"/>
            </a:endParaRPr>
          </a:p>
        </p:txBody>
      </p:sp>
      <p:sp>
        <p:nvSpPr>
          <p:cNvPr id="349" name="Google Shape;349;p26"/>
          <p:cNvSpPr txBox="1"/>
          <p:nvPr/>
        </p:nvSpPr>
        <p:spPr>
          <a:xfrm>
            <a:off x="2364499" y="3523019"/>
            <a:ext cx="1022459"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ko-KR" sz="2400">
                <a:solidFill>
                  <a:schemeClr val="lt1"/>
                </a:solidFill>
                <a:latin typeface="Arial"/>
                <a:ea typeface="Arial"/>
                <a:cs typeface="Arial"/>
                <a:sym typeface="Arial"/>
              </a:rPr>
              <a:t>STEP. 2</a:t>
            </a:r>
            <a:endParaRPr b="1" sz="2400">
              <a:solidFill>
                <a:schemeClr val="lt1"/>
              </a:solidFill>
              <a:latin typeface="Arial"/>
              <a:ea typeface="Arial"/>
              <a:cs typeface="Arial"/>
              <a:sym typeface="Arial"/>
            </a:endParaRPr>
          </a:p>
        </p:txBody>
      </p:sp>
      <p:sp>
        <p:nvSpPr>
          <p:cNvPr id="350" name="Google Shape;350;p26"/>
          <p:cNvSpPr txBox="1"/>
          <p:nvPr/>
        </p:nvSpPr>
        <p:spPr>
          <a:xfrm>
            <a:off x="4026958" y="3014939"/>
            <a:ext cx="1027269"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ko-KR" sz="2400">
                <a:solidFill>
                  <a:schemeClr val="lt1"/>
                </a:solidFill>
                <a:latin typeface="Arial"/>
                <a:ea typeface="Arial"/>
                <a:cs typeface="Arial"/>
                <a:sym typeface="Arial"/>
              </a:rPr>
              <a:t>STEP. 3</a:t>
            </a:r>
            <a:endParaRPr b="1" sz="2400">
              <a:solidFill>
                <a:schemeClr val="lt1"/>
              </a:solidFill>
              <a:latin typeface="Arial"/>
              <a:ea typeface="Arial"/>
              <a:cs typeface="Arial"/>
              <a:sym typeface="Arial"/>
            </a:endParaRPr>
          </a:p>
        </p:txBody>
      </p:sp>
      <p:sp>
        <p:nvSpPr>
          <p:cNvPr id="351" name="Google Shape;351;p26"/>
          <p:cNvSpPr txBox="1"/>
          <p:nvPr/>
        </p:nvSpPr>
        <p:spPr>
          <a:xfrm>
            <a:off x="5694840" y="2512366"/>
            <a:ext cx="1048107"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ko-KR" sz="2400">
                <a:solidFill>
                  <a:schemeClr val="lt1"/>
                </a:solidFill>
                <a:latin typeface="Arial"/>
                <a:ea typeface="Arial"/>
                <a:cs typeface="Arial"/>
                <a:sym typeface="Arial"/>
              </a:rPr>
              <a:t>STEP. 4</a:t>
            </a:r>
            <a:endParaRPr b="1" sz="2400">
              <a:solidFill>
                <a:schemeClr val="lt1"/>
              </a:solidFill>
              <a:latin typeface="Arial"/>
              <a:ea typeface="Arial"/>
              <a:cs typeface="Arial"/>
              <a:sym typeface="Arial"/>
            </a:endParaRPr>
          </a:p>
        </p:txBody>
      </p:sp>
      <p:sp>
        <p:nvSpPr>
          <p:cNvPr id="352" name="Google Shape;352;p26"/>
          <p:cNvSpPr txBox="1"/>
          <p:nvPr/>
        </p:nvSpPr>
        <p:spPr>
          <a:xfrm>
            <a:off x="7389487" y="2007040"/>
            <a:ext cx="1048107"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ko-KR" sz="2400">
                <a:solidFill>
                  <a:schemeClr val="lt1"/>
                </a:solidFill>
                <a:latin typeface="Arial"/>
                <a:ea typeface="Arial"/>
                <a:cs typeface="Arial"/>
                <a:sym typeface="Arial"/>
              </a:rPr>
              <a:t>STEP. 5</a:t>
            </a:r>
            <a:endParaRPr b="1" sz="2400">
              <a:solidFill>
                <a:schemeClr val="lt1"/>
              </a:solidFill>
              <a:latin typeface="Arial"/>
              <a:ea typeface="Arial"/>
              <a:cs typeface="Arial"/>
              <a:sym typeface="Arial"/>
            </a:endParaRPr>
          </a:p>
        </p:txBody>
      </p:sp>
      <p:sp>
        <p:nvSpPr>
          <p:cNvPr id="353" name="Google Shape;353;p26"/>
          <p:cNvSpPr txBox="1"/>
          <p:nvPr/>
        </p:nvSpPr>
        <p:spPr>
          <a:xfrm>
            <a:off x="723834" y="4869723"/>
            <a:ext cx="1511952"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ko-KR" sz="1600">
                <a:solidFill>
                  <a:schemeClr val="dk1"/>
                </a:solidFill>
                <a:latin typeface="Arial"/>
                <a:ea typeface="Arial"/>
                <a:cs typeface="Arial"/>
                <a:sym typeface="Arial"/>
              </a:rPr>
              <a:t>내용을 입력하세요</a:t>
            </a:r>
            <a:endParaRPr/>
          </a:p>
        </p:txBody>
      </p:sp>
      <p:sp>
        <p:nvSpPr>
          <p:cNvPr id="354" name="Google Shape;354;p26"/>
          <p:cNvSpPr txBox="1"/>
          <p:nvPr/>
        </p:nvSpPr>
        <p:spPr>
          <a:xfrm>
            <a:off x="4494209" y="3875738"/>
            <a:ext cx="1511952"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ko-KR" sz="1600">
                <a:solidFill>
                  <a:schemeClr val="dk1"/>
                </a:solidFill>
                <a:latin typeface="Arial"/>
                <a:ea typeface="Arial"/>
                <a:cs typeface="Arial"/>
                <a:sym typeface="Arial"/>
              </a:rPr>
              <a:t>내용을 입력하세요</a:t>
            </a:r>
            <a:endParaRPr/>
          </a:p>
        </p:txBody>
      </p:sp>
      <p:sp>
        <p:nvSpPr>
          <p:cNvPr id="355" name="Google Shape;355;p26"/>
          <p:cNvSpPr txBox="1"/>
          <p:nvPr/>
        </p:nvSpPr>
        <p:spPr>
          <a:xfrm>
            <a:off x="6108329" y="3413724"/>
            <a:ext cx="1511952"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ko-KR" sz="1600">
                <a:solidFill>
                  <a:schemeClr val="dk1"/>
                </a:solidFill>
                <a:latin typeface="Arial"/>
                <a:ea typeface="Arial"/>
                <a:cs typeface="Arial"/>
                <a:sym typeface="Arial"/>
              </a:rPr>
              <a:t>내용을 입력하세요</a:t>
            </a:r>
            <a:endParaRPr/>
          </a:p>
        </p:txBody>
      </p:sp>
      <p:sp>
        <p:nvSpPr>
          <p:cNvPr id="356" name="Google Shape;356;p26"/>
          <p:cNvSpPr txBox="1"/>
          <p:nvPr/>
        </p:nvSpPr>
        <p:spPr>
          <a:xfrm>
            <a:off x="2829038" y="4364395"/>
            <a:ext cx="1511952"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ko-KR" sz="1600">
                <a:solidFill>
                  <a:schemeClr val="dk1"/>
                </a:solidFill>
                <a:latin typeface="Arial"/>
                <a:ea typeface="Arial"/>
                <a:cs typeface="Arial"/>
                <a:sym typeface="Arial"/>
              </a:rPr>
              <a:t>내용을 입력하세요</a:t>
            </a:r>
            <a:endParaRPr/>
          </a:p>
        </p:txBody>
      </p:sp>
      <p:sp>
        <p:nvSpPr>
          <p:cNvPr id="357" name="Google Shape;357;p26"/>
          <p:cNvSpPr txBox="1"/>
          <p:nvPr/>
        </p:nvSpPr>
        <p:spPr>
          <a:xfrm>
            <a:off x="7824546" y="2907217"/>
            <a:ext cx="1511952"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ko-KR" sz="1600">
                <a:solidFill>
                  <a:schemeClr val="dk1"/>
                </a:solidFill>
                <a:latin typeface="Arial"/>
                <a:ea typeface="Arial"/>
                <a:cs typeface="Arial"/>
                <a:sym typeface="Arial"/>
              </a:rPr>
              <a:t>내용을 입력하세요</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4"/>
          <p:cNvSpPr/>
          <p:nvPr/>
        </p:nvSpPr>
        <p:spPr>
          <a:xfrm>
            <a:off x="2079057" y="701407"/>
            <a:ext cx="7199698" cy="1009548"/>
          </a:xfrm>
          <a:prstGeom prst="flowChartProcess">
            <a:avLst/>
          </a:prstGeom>
          <a:solidFill>
            <a:srgbClr val="A8D08C"/>
          </a:solidFill>
          <a:ln>
            <a:noFill/>
          </a:ln>
        </p:spPr>
        <p:txBody>
          <a:bodyPr anchorCtr="0" anchor="ctr" bIns="45700" lIns="91425" spcFirstLastPara="1" rIns="91425" wrap="square" tIns="45700">
            <a:noAutofit/>
          </a:bodyPr>
          <a:lstStyle/>
          <a:p>
            <a:pPr indent="0" lvl="1" marL="457200" marR="0" rtl="0" algn="l">
              <a:spcBef>
                <a:spcPts val="0"/>
              </a:spcBef>
              <a:spcAft>
                <a:spcPts val="0"/>
              </a:spcAft>
              <a:buNone/>
            </a:pPr>
            <a:r>
              <a:rPr b="0" i="0" lang="ko-KR" sz="5400" u="none" cap="none" strike="noStrike">
                <a:solidFill>
                  <a:schemeClr val="lt1"/>
                </a:solidFill>
                <a:latin typeface="Arial"/>
                <a:ea typeface="Arial"/>
                <a:cs typeface="Arial"/>
                <a:sym typeface="Arial"/>
              </a:rPr>
              <a:t>INDEX</a:t>
            </a:r>
            <a:endParaRPr b="0" i="0" sz="5400" u="none" cap="none" strike="noStrike">
              <a:solidFill>
                <a:schemeClr val="lt1"/>
              </a:solidFill>
              <a:latin typeface="Arial"/>
              <a:ea typeface="Arial"/>
              <a:cs typeface="Arial"/>
              <a:sym typeface="Arial"/>
            </a:endParaRPr>
          </a:p>
        </p:txBody>
      </p:sp>
      <p:sp>
        <p:nvSpPr>
          <p:cNvPr id="95" name="Google Shape;95;p14"/>
          <p:cNvSpPr/>
          <p:nvPr/>
        </p:nvSpPr>
        <p:spPr>
          <a:xfrm>
            <a:off x="606392" y="701407"/>
            <a:ext cx="1270534" cy="1009548"/>
          </a:xfrm>
          <a:prstGeom prst="rect">
            <a:avLst/>
          </a:prstGeom>
          <a:solidFill>
            <a:srgbClr val="A8D08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96" name="Google Shape;96;p14"/>
          <p:cNvCxnSpPr/>
          <p:nvPr/>
        </p:nvCxnSpPr>
        <p:spPr>
          <a:xfrm>
            <a:off x="606392" y="2954957"/>
            <a:ext cx="8672363" cy="0"/>
          </a:xfrm>
          <a:prstGeom prst="straightConnector1">
            <a:avLst/>
          </a:prstGeom>
          <a:noFill/>
          <a:ln cap="flat" cmpd="sng" w="19050">
            <a:solidFill>
              <a:srgbClr val="A8D08C"/>
            </a:solidFill>
            <a:prstDash val="solid"/>
            <a:miter lim="800000"/>
            <a:headEnd len="sm" w="sm" type="none"/>
            <a:tailEnd len="sm" w="sm" type="none"/>
          </a:ln>
        </p:spPr>
      </p:cxnSp>
      <p:grpSp>
        <p:nvGrpSpPr>
          <p:cNvPr id="97" name="Google Shape;97;p14"/>
          <p:cNvGrpSpPr/>
          <p:nvPr/>
        </p:nvGrpSpPr>
        <p:grpSpPr>
          <a:xfrm>
            <a:off x="1574164" y="2863517"/>
            <a:ext cx="1266584" cy="1540906"/>
            <a:chOff x="659764" y="1910615"/>
            <a:chExt cx="1266584" cy="1540906"/>
          </a:xfrm>
        </p:grpSpPr>
        <p:sp>
          <p:nvSpPr>
            <p:cNvPr id="98" name="Google Shape;98;p14"/>
            <p:cNvSpPr/>
            <p:nvPr/>
          </p:nvSpPr>
          <p:spPr>
            <a:xfrm>
              <a:off x="1183909" y="1910615"/>
              <a:ext cx="182880" cy="182880"/>
            </a:xfrm>
            <a:prstGeom prst="ellipse">
              <a:avLst/>
            </a:prstGeom>
            <a:solidFill>
              <a:srgbClr val="A8D08C"/>
            </a:solidFill>
            <a:ln cap="flat" cmpd="sng" w="12700">
              <a:solidFill>
                <a:srgbClr val="A8D08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9" name="Google Shape;99;p14"/>
            <p:cNvSpPr/>
            <p:nvPr/>
          </p:nvSpPr>
          <p:spPr>
            <a:xfrm rot="-2700000">
              <a:off x="845251" y="2370424"/>
              <a:ext cx="895610" cy="895610"/>
            </a:xfrm>
            <a:prstGeom prst="teardrop">
              <a:avLst>
                <a:gd fmla="val 100000" name="adj"/>
              </a:avLst>
            </a:prstGeom>
            <a:noFill/>
            <a:ln cap="flat" cmpd="sng" w="12700">
              <a:solidFill>
                <a:srgbClr val="A8D08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grpSp>
        <p:nvGrpSpPr>
          <p:cNvPr id="100" name="Google Shape;100;p14"/>
          <p:cNvGrpSpPr/>
          <p:nvPr/>
        </p:nvGrpSpPr>
        <p:grpSpPr>
          <a:xfrm>
            <a:off x="3407777" y="2863517"/>
            <a:ext cx="1266584" cy="1540906"/>
            <a:chOff x="2562731" y="1910615"/>
            <a:chExt cx="1266584" cy="1540906"/>
          </a:xfrm>
        </p:grpSpPr>
        <p:sp>
          <p:nvSpPr>
            <p:cNvPr id="101" name="Google Shape;101;p14"/>
            <p:cNvSpPr/>
            <p:nvPr/>
          </p:nvSpPr>
          <p:spPr>
            <a:xfrm>
              <a:off x="3104583" y="1910615"/>
              <a:ext cx="182880" cy="182880"/>
            </a:xfrm>
            <a:prstGeom prst="ellipse">
              <a:avLst/>
            </a:prstGeom>
            <a:solidFill>
              <a:srgbClr val="A8D08C"/>
            </a:solidFill>
            <a:ln cap="flat" cmpd="sng" w="12700">
              <a:solidFill>
                <a:srgbClr val="A8D08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2" name="Google Shape;102;p14"/>
            <p:cNvSpPr/>
            <p:nvPr/>
          </p:nvSpPr>
          <p:spPr>
            <a:xfrm rot="-2700000">
              <a:off x="2748218" y="2370424"/>
              <a:ext cx="895610" cy="895610"/>
            </a:xfrm>
            <a:prstGeom prst="teardrop">
              <a:avLst>
                <a:gd fmla="val 100000" name="adj"/>
              </a:avLst>
            </a:prstGeom>
            <a:noFill/>
            <a:ln cap="flat" cmpd="sng" w="12700">
              <a:solidFill>
                <a:srgbClr val="A8D08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grpSp>
        <p:nvGrpSpPr>
          <p:cNvPr id="103" name="Google Shape;103;p14"/>
          <p:cNvGrpSpPr/>
          <p:nvPr/>
        </p:nvGrpSpPr>
        <p:grpSpPr>
          <a:xfrm>
            <a:off x="7077611" y="2863517"/>
            <a:ext cx="1266584" cy="1540906"/>
            <a:chOff x="5549400" y="1910616"/>
            <a:chExt cx="1266584" cy="1540906"/>
          </a:xfrm>
        </p:grpSpPr>
        <p:sp>
          <p:nvSpPr>
            <p:cNvPr id="104" name="Google Shape;104;p14"/>
            <p:cNvSpPr/>
            <p:nvPr/>
          </p:nvSpPr>
          <p:spPr>
            <a:xfrm>
              <a:off x="6091252" y="1910616"/>
              <a:ext cx="182880" cy="182880"/>
            </a:xfrm>
            <a:prstGeom prst="ellipse">
              <a:avLst/>
            </a:prstGeom>
            <a:solidFill>
              <a:srgbClr val="A8D08C"/>
            </a:solidFill>
            <a:ln cap="flat" cmpd="sng" w="12700">
              <a:solidFill>
                <a:srgbClr val="A8D08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5" name="Google Shape;105;p14"/>
            <p:cNvSpPr/>
            <p:nvPr/>
          </p:nvSpPr>
          <p:spPr>
            <a:xfrm rot="-2700000">
              <a:off x="5734887" y="2370425"/>
              <a:ext cx="895610" cy="895610"/>
            </a:xfrm>
            <a:prstGeom prst="teardrop">
              <a:avLst>
                <a:gd fmla="val 100000" name="adj"/>
              </a:avLst>
            </a:prstGeom>
            <a:noFill/>
            <a:ln cap="flat" cmpd="sng" w="12700">
              <a:solidFill>
                <a:srgbClr val="A8D08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grpSp>
        <p:nvGrpSpPr>
          <p:cNvPr id="106" name="Google Shape;106;p14"/>
          <p:cNvGrpSpPr/>
          <p:nvPr/>
        </p:nvGrpSpPr>
        <p:grpSpPr>
          <a:xfrm>
            <a:off x="5241391" y="2863517"/>
            <a:ext cx="1266584" cy="1540906"/>
            <a:chOff x="4056066" y="1910615"/>
            <a:chExt cx="1266584" cy="1540906"/>
          </a:xfrm>
        </p:grpSpPr>
        <p:sp>
          <p:nvSpPr>
            <p:cNvPr id="107" name="Google Shape;107;p14"/>
            <p:cNvSpPr/>
            <p:nvPr/>
          </p:nvSpPr>
          <p:spPr>
            <a:xfrm>
              <a:off x="4597918" y="1910615"/>
              <a:ext cx="182880" cy="182880"/>
            </a:xfrm>
            <a:prstGeom prst="ellipse">
              <a:avLst/>
            </a:prstGeom>
            <a:solidFill>
              <a:srgbClr val="A8D08C"/>
            </a:solidFill>
            <a:ln cap="flat" cmpd="sng" w="12700">
              <a:solidFill>
                <a:srgbClr val="A8D08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8" name="Google Shape;108;p14"/>
            <p:cNvSpPr/>
            <p:nvPr/>
          </p:nvSpPr>
          <p:spPr>
            <a:xfrm rot="-2700000">
              <a:off x="4241553" y="2370424"/>
              <a:ext cx="895610" cy="895610"/>
            </a:xfrm>
            <a:prstGeom prst="teardrop">
              <a:avLst>
                <a:gd fmla="val 100000" name="adj"/>
              </a:avLst>
            </a:prstGeom>
            <a:noFill/>
            <a:ln cap="flat" cmpd="sng" w="12700">
              <a:solidFill>
                <a:srgbClr val="A8D08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109" name="Google Shape;109;p14"/>
          <p:cNvSpPr txBox="1"/>
          <p:nvPr/>
        </p:nvSpPr>
        <p:spPr>
          <a:xfrm>
            <a:off x="1973183" y="3478743"/>
            <a:ext cx="433200" cy="585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ko-KR" sz="3200">
                <a:solidFill>
                  <a:schemeClr val="accent6"/>
                </a:solidFill>
                <a:latin typeface="Arial"/>
                <a:ea typeface="Arial"/>
                <a:cs typeface="Arial"/>
                <a:sym typeface="Arial"/>
              </a:rPr>
              <a:t>1</a:t>
            </a:r>
            <a:endParaRPr b="1" sz="3200">
              <a:solidFill>
                <a:schemeClr val="accent6"/>
              </a:solidFill>
              <a:latin typeface="Arial"/>
              <a:ea typeface="Arial"/>
              <a:cs typeface="Arial"/>
              <a:sym typeface="Arial"/>
            </a:endParaRPr>
          </a:p>
        </p:txBody>
      </p:sp>
      <p:sp>
        <p:nvSpPr>
          <p:cNvPr id="110" name="Google Shape;110;p14"/>
          <p:cNvSpPr txBox="1"/>
          <p:nvPr/>
        </p:nvSpPr>
        <p:spPr>
          <a:xfrm>
            <a:off x="3824503" y="3478743"/>
            <a:ext cx="433200" cy="585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ko-KR" sz="3200">
                <a:solidFill>
                  <a:schemeClr val="accent6"/>
                </a:solidFill>
                <a:latin typeface="Arial"/>
                <a:ea typeface="Arial"/>
                <a:cs typeface="Arial"/>
                <a:sym typeface="Arial"/>
              </a:rPr>
              <a:t>2</a:t>
            </a:r>
            <a:endParaRPr b="1" sz="3200">
              <a:solidFill>
                <a:schemeClr val="accent6"/>
              </a:solidFill>
              <a:latin typeface="Arial"/>
              <a:ea typeface="Arial"/>
              <a:cs typeface="Arial"/>
              <a:sym typeface="Arial"/>
            </a:endParaRPr>
          </a:p>
        </p:txBody>
      </p:sp>
      <p:sp>
        <p:nvSpPr>
          <p:cNvPr id="111" name="Google Shape;111;p14"/>
          <p:cNvSpPr txBox="1"/>
          <p:nvPr/>
        </p:nvSpPr>
        <p:spPr>
          <a:xfrm>
            <a:off x="5658117" y="3478743"/>
            <a:ext cx="433200" cy="585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ko-KR" sz="3200">
                <a:solidFill>
                  <a:schemeClr val="accent6"/>
                </a:solidFill>
                <a:latin typeface="Arial"/>
                <a:ea typeface="Arial"/>
                <a:cs typeface="Arial"/>
                <a:sym typeface="Arial"/>
              </a:rPr>
              <a:t>3</a:t>
            </a:r>
            <a:endParaRPr b="1" sz="3200">
              <a:solidFill>
                <a:schemeClr val="accent6"/>
              </a:solidFill>
              <a:latin typeface="Arial"/>
              <a:ea typeface="Arial"/>
              <a:cs typeface="Arial"/>
              <a:sym typeface="Arial"/>
            </a:endParaRPr>
          </a:p>
        </p:txBody>
      </p:sp>
      <p:sp>
        <p:nvSpPr>
          <p:cNvPr id="112" name="Google Shape;112;p14"/>
          <p:cNvSpPr txBox="1"/>
          <p:nvPr/>
        </p:nvSpPr>
        <p:spPr>
          <a:xfrm>
            <a:off x="7494337" y="3478743"/>
            <a:ext cx="433200" cy="585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ko-KR" sz="3200">
                <a:solidFill>
                  <a:schemeClr val="accent6"/>
                </a:solidFill>
                <a:latin typeface="Arial"/>
                <a:ea typeface="Arial"/>
                <a:cs typeface="Arial"/>
                <a:sym typeface="Arial"/>
              </a:rPr>
              <a:t>4</a:t>
            </a:r>
            <a:endParaRPr b="1" sz="3200">
              <a:solidFill>
                <a:schemeClr val="accent6"/>
              </a:solidFill>
              <a:latin typeface="Arial"/>
              <a:ea typeface="Arial"/>
              <a:cs typeface="Arial"/>
              <a:sym typeface="Arial"/>
            </a:endParaRPr>
          </a:p>
        </p:txBody>
      </p:sp>
      <p:sp>
        <p:nvSpPr>
          <p:cNvPr id="113" name="Google Shape;113;p14"/>
          <p:cNvSpPr txBox="1"/>
          <p:nvPr/>
        </p:nvSpPr>
        <p:spPr>
          <a:xfrm>
            <a:off x="1516437" y="4433415"/>
            <a:ext cx="1346700" cy="400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ko-KR" sz="2000">
                <a:solidFill>
                  <a:schemeClr val="dk1"/>
                </a:solidFill>
              </a:rPr>
              <a:t>문제 정의</a:t>
            </a:r>
            <a:endParaRPr sz="2000"/>
          </a:p>
        </p:txBody>
      </p:sp>
      <p:sp>
        <p:nvSpPr>
          <p:cNvPr id="114" name="Google Shape;114;p14"/>
          <p:cNvSpPr txBox="1"/>
          <p:nvPr/>
        </p:nvSpPr>
        <p:spPr>
          <a:xfrm>
            <a:off x="3367747" y="4433415"/>
            <a:ext cx="1346700" cy="7080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ko-KR" sz="2000">
                <a:solidFill>
                  <a:schemeClr val="dk1"/>
                </a:solidFill>
              </a:rPr>
              <a:t>해결 아이디어</a:t>
            </a:r>
            <a:endParaRPr sz="2000"/>
          </a:p>
        </p:txBody>
      </p:sp>
      <p:sp>
        <p:nvSpPr>
          <p:cNvPr id="115" name="Google Shape;115;p14"/>
          <p:cNvSpPr txBox="1"/>
          <p:nvPr/>
        </p:nvSpPr>
        <p:spPr>
          <a:xfrm>
            <a:off x="5201339" y="4433415"/>
            <a:ext cx="1346700" cy="400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ko-KR" sz="2000">
                <a:solidFill>
                  <a:schemeClr val="dk1"/>
                </a:solidFill>
              </a:rPr>
              <a:t>제품 설명</a:t>
            </a:r>
            <a:endParaRPr b="1" sz="2000">
              <a:solidFill>
                <a:schemeClr val="dk1"/>
              </a:solidFill>
            </a:endParaRPr>
          </a:p>
        </p:txBody>
      </p:sp>
      <p:sp>
        <p:nvSpPr>
          <p:cNvPr id="116" name="Google Shape;116;p14"/>
          <p:cNvSpPr txBox="1"/>
          <p:nvPr/>
        </p:nvSpPr>
        <p:spPr>
          <a:xfrm>
            <a:off x="7034956" y="4433415"/>
            <a:ext cx="1346700" cy="7080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ko-KR" sz="2000">
                <a:solidFill>
                  <a:schemeClr val="dk1"/>
                </a:solidFill>
              </a:rPr>
              <a:t>시장성 분석</a:t>
            </a:r>
            <a:endParaRPr sz="2000"/>
          </a:p>
        </p:txBody>
      </p:sp>
      <p:pic>
        <p:nvPicPr>
          <p:cNvPr id="117" name="Google Shape;117;p14"/>
          <p:cNvPicPr preferRelativeResize="0"/>
          <p:nvPr/>
        </p:nvPicPr>
        <p:blipFill rotWithShape="1">
          <a:blip r:embed="rId3">
            <a:alphaModFix/>
          </a:blip>
          <a:srcRect b="0" l="0" r="0" t="0"/>
          <a:stretch/>
        </p:blipFill>
        <p:spPr>
          <a:xfrm>
            <a:off x="840156" y="808217"/>
            <a:ext cx="803005" cy="795927"/>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5"/>
          <p:cNvSpPr/>
          <p:nvPr/>
        </p:nvSpPr>
        <p:spPr>
          <a:xfrm>
            <a:off x="3302267" y="1761421"/>
            <a:ext cx="3320716" cy="3320716"/>
          </a:xfrm>
          <a:prstGeom prst="ellipse">
            <a:avLst/>
          </a:prstGeom>
          <a:noFill/>
          <a:ln cap="flat" cmpd="sng" w="12700">
            <a:solidFill>
              <a:srgbClr val="C4E0B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3" name="Google Shape;123;p15"/>
          <p:cNvSpPr/>
          <p:nvPr/>
        </p:nvSpPr>
        <p:spPr>
          <a:xfrm>
            <a:off x="837398" y="2521819"/>
            <a:ext cx="1953928" cy="356134"/>
          </a:xfrm>
          <a:prstGeom prst="homePlate">
            <a:avLst>
              <a:gd fmla="val 50000" name="adj"/>
            </a:avLst>
          </a:prstGeom>
          <a:solidFill>
            <a:srgbClr val="A8D08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ko-KR" sz="1800">
                <a:solidFill>
                  <a:schemeClr val="lt1"/>
                </a:solidFill>
              </a:rPr>
              <a:t>3040</a:t>
            </a:r>
            <a:endParaRPr/>
          </a:p>
        </p:txBody>
      </p:sp>
      <p:sp>
        <p:nvSpPr>
          <p:cNvPr id="124" name="Google Shape;124;p15"/>
          <p:cNvSpPr/>
          <p:nvPr/>
        </p:nvSpPr>
        <p:spPr>
          <a:xfrm flipH="1">
            <a:off x="7133924" y="1583354"/>
            <a:ext cx="1953928" cy="356134"/>
          </a:xfrm>
          <a:prstGeom prst="homePlate">
            <a:avLst>
              <a:gd fmla="val 50000" name="adj"/>
            </a:avLst>
          </a:prstGeom>
          <a:solidFill>
            <a:srgbClr val="A8D08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ko-KR" sz="1800">
                <a:solidFill>
                  <a:schemeClr val="lt1"/>
                </a:solidFill>
              </a:rPr>
              <a:t>여름</a:t>
            </a:r>
            <a:endParaRPr/>
          </a:p>
        </p:txBody>
      </p:sp>
      <p:sp>
        <p:nvSpPr>
          <p:cNvPr id="125" name="Google Shape;125;p15"/>
          <p:cNvSpPr/>
          <p:nvPr/>
        </p:nvSpPr>
        <p:spPr>
          <a:xfrm flipH="1">
            <a:off x="7133924" y="3797165"/>
            <a:ext cx="1953928" cy="356134"/>
          </a:xfrm>
          <a:prstGeom prst="homePlate">
            <a:avLst>
              <a:gd fmla="val 50000" name="adj"/>
            </a:avLst>
          </a:prstGeom>
          <a:solidFill>
            <a:srgbClr val="A8D08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ko-KR" sz="1800">
                <a:solidFill>
                  <a:schemeClr val="lt1"/>
                </a:solidFill>
              </a:rPr>
              <a:t>산</a:t>
            </a:r>
            <a:endParaRPr/>
          </a:p>
        </p:txBody>
      </p:sp>
      <p:sp>
        <p:nvSpPr>
          <p:cNvPr id="126" name="Google Shape;126;p15"/>
          <p:cNvSpPr txBox="1"/>
          <p:nvPr/>
        </p:nvSpPr>
        <p:spPr>
          <a:xfrm>
            <a:off x="327259" y="374584"/>
            <a:ext cx="2183700" cy="5541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ko-KR" sz="3000">
                <a:solidFill>
                  <a:srgbClr val="548135"/>
                </a:solidFill>
              </a:rPr>
              <a:t>문제 정의</a:t>
            </a:r>
            <a:endParaRPr sz="3000"/>
          </a:p>
        </p:txBody>
      </p:sp>
      <p:sp>
        <p:nvSpPr>
          <p:cNvPr id="127" name="Google Shape;127;p15"/>
          <p:cNvSpPr txBox="1"/>
          <p:nvPr/>
        </p:nvSpPr>
        <p:spPr>
          <a:xfrm>
            <a:off x="707852" y="1442664"/>
            <a:ext cx="2302200" cy="400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ko-KR" sz="2000">
                <a:solidFill>
                  <a:srgbClr val="548135"/>
                </a:solidFill>
                <a:latin typeface="Calibri"/>
                <a:ea typeface="Calibri"/>
                <a:cs typeface="Calibri"/>
                <a:sym typeface="Calibri"/>
              </a:rPr>
              <a:t>3040, 여름, 산</a:t>
            </a:r>
            <a:endParaRPr sz="2000"/>
          </a:p>
        </p:txBody>
      </p:sp>
      <p:pic>
        <p:nvPicPr>
          <p:cNvPr id="128" name="Google Shape;128;p15"/>
          <p:cNvPicPr preferRelativeResize="0"/>
          <p:nvPr/>
        </p:nvPicPr>
        <p:blipFill rotWithShape="1">
          <a:blip r:embed="rId3">
            <a:alphaModFix/>
          </a:blip>
          <a:srcRect b="0" l="0" r="0" t="0"/>
          <a:stretch/>
        </p:blipFill>
        <p:spPr>
          <a:xfrm>
            <a:off x="4258395" y="2039294"/>
            <a:ext cx="1332933" cy="1321183"/>
          </a:xfrm>
          <a:prstGeom prst="rect">
            <a:avLst/>
          </a:prstGeom>
          <a:noFill/>
          <a:ln>
            <a:noFill/>
          </a:ln>
        </p:spPr>
      </p:pic>
      <p:sp>
        <p:nvSpPr>
          <p:cNvPr id="129" name="Google Shape;129;p15"/>
          <p:cNvSpPr txBox="1"/>
          <p:nvPr/>
        </p:nvSpPr>
        <p:spPr>
          <a:xfrm>
            <a:off x="840150" y="3269037"/>
            <a:ext cx="2037600" cy="400200"/>
          </a:xfrm>
          <a:prstGeom prst="rect">
            <a:avLst/>
          </a:prstGeom>
          <a:noFill/>
          <a:ln>
            <a:noFill/>
          </a:ln>
        </p:spPr>
        <p:txBody>
          <a:bodyPr anchorCtr="0" anchor="t" bIns="45700" lIns="91425" spcFirstLastPara="1" rIns="91425" wrap="square" tIns="45700">
            <a:spAutoFit/>
          </a:bodyPr>
          <a:lstStyle/>
          <a:p>
            <a:pPr indent="-323850" lvl="0" marL="285750" marR="0" rtl="0" algn="l">
              <a:spcBef>
                <a:spcPts val="0"/>
              </a:spcBef>
              <a:spcAft>
                <a:spcPts val="0"/>
              </a:spcAft>
              <a:buClr>
                <a:schemeClr val="dk1"/>
              </a:buClr>
              <a:buSzPts val="2000"/>
              <a:buFont typeface="Arial"/>
              <a:buChar char="•"/>
            </a:pPr>
            <a:r>
              <a:rPr lang="ko-KR" sz="2000">
                <a:solidFill>
                  <a:schemeClr val="dk1"/>
                </a:solidFill>
              </a:rPr>
              <a:t>귀농 증가</a:t>
            </a:r>
            <a:endParaRPr sz="2000">
              <a:solidFill>
                <a:schemeClr val="dk1"/>
              </a:solidFill>
              <a:latin typeface="Arial"/>
              <a:ea typeface="Arial"/>
              <a:cs typeface="Arial"/>
              <a:sym typeface="Arial"/>
            </a:endParaRPr>
          </a:p>
        </p:txBody>
      </p:sp>
      <p:sp>
        <p:nvSpPr>
          <p:cNvPr id="130" name="Google Shape;130;p15"/>
          <p:cNvSpPr txBox="1"/>
          <p:nvPr/>
        </p:nvSpPr>
        <p:spPr>
          <a:xfrm>
            <a:off x="7133924" y="2222831"/>
            <a:ext cx="2037600" cy="400200"/>
          </a:xfrm>
          <a:prstGeom prst="rect">
            <a:avLst/>
          </a:prstGeom>
          <a:noFill/>
          <a:ln>
            <a:noFill/>
          </a:ln>
        </p:spPr>
        <p:txBody>
          <a:bodyPr anchorCtr="0" anchor="t" bIns="45700" lIns="91425" spcFirstLastPara="1" rIns="91425" wrap="square" tIns="45700">
            <a:spAutoFit/>
          </a:bodyPr>
          <a:lstStyle/>
          <a:p>
            <a:pPr indent="-323850" lvl="0" marL="285750" marR="0" rtl="0" algn="l">
              <a:spcBef>
                <a:spcPts val="0"/>
              </a:spcBef>
              <a:spcAft>
                <a:spcPts val="0"/>
              </a:spcAft>
              <a:buClr>
                <a:schemeClr val="dk1"/>
              </a:buClr>
              <a:buSzPts val="2000"/>
              <a:buFont typeface="Arial"/>
              <a:buChar char="•"/>
            </a:pPr>
            <a:r>
              <a:rPr lang="ko-KR" sz="2000">
                <a:solidFill>
                  <a:schemeClr val="dk1"/>
                </a:solidFill>
              </a:rPr>
              <a:t>여름 작물</a:t>
            </a:r>
            <a:endParaRPr sz="2000">
              <a:solidFill>
                <a:schemeClr val="dk1"/>
              </a:solidFill>
              <a:latin typeface="Arial"/>
              <a:ea typeface="Arial"/>
              <a:cs typeface="Arial"/>
              <a:sym typeface="Arial"/>
            </a:endParaRPr>
          </a:p>
        </p:txBody>
      </p:sp>
      <p:sp>
        <p:nvSpPr>
          <p:cNvPr id="131" name="Google Shape;131;p15"/>
          <p:cNvSpPr txBox="1"/>
          <p:nvPr/>
        </p:nvSpPr>
        <p:spPr>
          <a:xfrm>
            <a:off x="7001625" y="4571700"/>
            <a:ext cx="2302200" cy="708000"/>
          </a:xfrm>
          <a:prstGeom prst="rect">
            <a:avLst/>
          </a:prstGeom>
          <a:noFill/>
          <a:ln>
            <a:noFill/>
          </a:ln>
        </p:spPr>
        <p:txBody>
          <a:bodyPr anchorCtr="0" anchor="t" bIns="45700" lIns="91425" spcFirstLastPara="1" rIns="91425" wrap="square" tIns="45700">
            <a:spAutoFit/>
          </a:bodyPr>
          <a:lstStyle/>
          <a:p>
            <a:pPr indent="-323850" lvl="0" marL="285750" marR="0" rtl="0" algn="l">
              <a:spcBef>
                <a:spcPts val="0"/>
              </a:spcBef>
              <a:spcAft>
                <a:spcPts val="0"/>
              </a:spcAft>
              <a:buClr>
                <a:schemeClr val="dk1"/>
              </a:buClr>
              <a:buSzPts val="2000"/>
              <a:buFont typeface="Arial"/>
              <a:buChar char="•"/>
            </a:pPr>
            <a:r>
              <a:rPr lang="ko-KR" sz="2000">
                <a:solidFill>
                  <a:schemeClr val="dk1"/>
                </a:solidFill>
              </a:rPr>
              <a:t>야생동물 多</a:t>
            </a:r>
            <a:endParaRPr sz="2000">
              <a:solidFill>
                <a:schemeClr val="dk1"/>
              </a:solidFill>
            </a:endParaRPr>
          </a:p>
          <a:p>
            <a:pPr indent="0" lvl="0" marL="0" marR="0" rtl="0" algn="l">
              <a:spcBef>
                <a:spcPts val="0"/>
              </a:spcBef>
              <a:spcAft>
                <a:spcPts val="0"/>
              </a:spcAft>
              <a:buNone/>
            </a:pPr>
            <a:r>
              <a:rPr lang="ko-KR" sz="2000">
                <a:solidFill>
                  <a:schemeClr val="dk1"/>
                </a:solidFill>
              </a:rPr>
              <a:t>예) 멧돼지, 고라니</a:t>
            </a:r>
            <a:endParaRPr sz="2000">
              <a:solidFill>
                <a:schemeClr val="dk1"/>
              </a:solidFill>
            </a:endParaRPr>
          </a:p>
        </p:txBody>
      </p:sp>
      <p:sp>
        <p:nvSpPr>
          <p:cNvPr id="132" name="Google Shape;132;p15"/>
          <p:cNvSpPr txBox="1"/>
          <p:nvPr/>
        </p:nvSpPr>
        <p:spPr>
          <a:xfrm>
            <a:off x="145225" y="5698100"/>
            <a:ext cx="9634800" cy="400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ko-KR" sz="2000">
                <a:solidFill>
                  <a:srgbClr val="548135"/>
                </a:solidFill>
                <a:latin typeface="Calibri"/>
                <a:ea typeface="Calibri"/>
                <a:cs typeface="Calibri"/>
                <a:sym typeface="Calibri"/>
              </a:rPr>
              <a:t>“귀농한 3040세대가 여름 작물재배 시에 야생동물로 인한 작물(인명) 피해를 겪음 ”</a:t>
            </a:r>
            <a:endParaRPr sz="2000"/>
          </a:p>
        </p:txBody>
      </p:sp>
      <p:pic>
        <p:nvPicPr>
          <p:cNvPr id="133" name="Google Shape;133;p15"/>
          <p:cNvPicPr preferRelativeResize="0"/>
          <p:nvPr/>
        </p:nvPicPr>
        <p:blipFill rotWithShape="1">
          <a:blip r:embed="rId4">
            <a:alphaModFix/>
          </a:blip>
          <a:srcRect b="14412" l="0" r="0" t="0"/>
          <a:stretch/>
        </p:blipFill>
        <p:spPr>
          <a:xfrm>
            <a:off x="3221750" y="2976825"/>
            <a:ext cx="2037600" cy="1714499"/>
          </a:xfrm>
          <a:prstGeom prst="rect">
            <a:avLst/>
          </a:prstGeom>
          <a:noFill/>
          <a:ln>
            <a:noFill/>
          </a:ln>
        </p:spPr>
      </p:pic>
      <p:pic>
        <p:nvPicPr>
          <p:cNvPr id="134" name="Google Shape;134;p15"/>
          <p:cNvPicPr preferRelativeResize="0"/>
          <p:nvPr/>
        </p:nvPicPr>
        <p:blipFill rotWithShape="1">
          <a:blip r:embed="rId5">
            <a:alphaModFix/>
          </a:blip>
          <a:srcRect b="12982" l="0" r="0" t="0"/>
          <a:stretch/>
        </p:blipFill>
        <p:spPr>
          <a:xfrm>
            <a:off x="4821101" y="3136550"/>
            <a:ext cx="1518300" cy="13211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6"/>
          <p:cNvSpPr txBox="1"/>
          <p:nvPr/>
        </p:nvSpPr>
        <p:spPr>
          <a:xfrm>
            <a:off x="1288500" y="2922950"/>
            <a:ext cx="3553500" cy="708000"/>
          </a:xfrm>
          <a:prstGeom prst="rect">
            <a:avLst/>
          </a:prstGeom>
          <a:noFill/>
          <a:ln>
            <a:noFill/>
          </a:ln>
        </p:spPr>
        <p:txBody>
          <a:bodyPr anchorCtr="0" anchor="t" bIns="45700" lIns="91425" spcFirstLastPara="1" rIns="91425" wrap="square" tIns="45700">
            <a:spAutoFit/>
          </a:bodyPr>
          <a:lstStyle/>
          <a:p>
            <a:pPr indent="-323850" lvl="0" marL="285750" marR="0" rtl="0" algn="l">
              <a:spcBef>
                <a:spcPts val="0"/>
              </a:spcBef>
              <a:spcAft>
                <a:spcPts val="0"/>
              </a:spcAft>
              <a:buClr>
                <a:schemeClr val="dk1"/>
              </a:buClr>
              <a:buSzPts val="2000"/>
              <a:buFont typeface="Arial"/>
              <a:buChar char="•"/>
            </a:pPr>
            <a:r>
              <a:rPr lang="ko-KR" sz="2000">
                <a:solidFill>
                  <a:schemeClr val="dk1"/>
                </a:solidFill>
              </a:rPr>
              <a:t>귀농 인구 증가</a:t>
            </a:r>
            <a:endParaRPr sz="2000">
              <a:solidFill>
                <a:schemeClr val="dk1"/>
              </a:solidFill>
            </a:endParaRPr>
          </a:p>
          <a:p>
            <a:pPr indent="-323850" lvl="0" marL="285750" marR="0" rtl="0" algn="l">
              <a:spcBef>
                <a:spcPts val="0"/>
              </a:spcBef>
              <a:spcAft>
                <a:spcPts val="0"/>
              </a:spcAft>
              <a:buClr>
                <a:schemeClr val="dk1"/>
              </a:buClr>
              <a:buSzPts val="2000"/>
              <a:buChar char="•"/>
            </a:pPr>
            <a:r>
              <a:rPr lang="ko-KR" sz="2000">
                <a:solidFill>
                  <a:schemeClr val="dk1"/>
                </a:solidFill>
              </a:rPr>
              <a:t>농작물/인명 피해 경각심</a:t>
            </a:r>
            <a:endParaRPr sz="2000">
              <a:solidFill>
                <a:schemeClr val="dk1"/>
              </a:solidFill>
            </a:endParaRPr>
          </a:p>
        </p:txBody>
      </p:sp>
      <p:sp>
        <p:nvSpPr>
          <p:cNvPr id="140" name="Google Shape;140;p16"/>
          <p:cNvSpPr/>
          <p:nvPr/>
        </p:nvSpPr>
        <p:spPr>
          <a:xfrm>
            <a:off x="0" y="259882"/>
            <a:ext cx="9906000" cy="1009548"/>
          </a:xfrm>
          <a:prstGeom prst="flowChartProcess">
            <a:avLst/>
          </a:prstGeom>
          <a:solidFill>
            <a:srgbClr val="A8D08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1" name="Google Shape;141;p16"/>
          <p:cNvSpPr txBox="1"/>
          <p:nvPr/>
        </p:nvSpPr>
        <p:spPr>
          <a:xfrm>
            <a:off x="327259" y="374584"/>
            <a:ext cx="2183700" cy="5541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ko-KR" sz="3000">
                <a:solidFill>
                  <a:schemeClr val="lt1"/>
                </a:solidFill>
              </a:rPr>
              <a:t>문제 정의</a:t>
            </a:r>
            <a:endParaRPr sz="3000"/>
          </a:p>
        </p:txBody>
      </p:sp>
      <p:cxnSp>
        <p:nvCxnSpPr>
          <p:cNvPr id="142" name="Google Shape;142;p16"/>
          <p:cNvCxnSpPr/>
          <p:nvPr/>
        </p:nvCxnSpPr>
        <p:spPr>
          <a:xfrm flipH="1">
            <a:off x="4842000" y="1657950"/>
            <a:ext cx="18900" cy="4653600"/>
          </a:xfrm>
          <a:prstGeom prst="straightConnector1">
            <a:avLst/>
          </a:prstGeom>
          <a:noFill/>
          <a:ln cap="flat" cmpd="sng" w="9525">
            <a:solidFill>
              <a:schemeClr val="accent6"/>
            </a:solidFill>
            <a:prstDash val="solid"/>
            <a:round/>
            <a:headEnd len="med" w="med" type="none"/>
            <a:tailEnd len="med" w="med" type="none"/>
          </a:ln>
        </p:spPr>
      </p:cxnSp>
      <p:cxnSp>
        <p:nvCxnSpPr>
          <p:cNvPr id="143" name="Google Shape;143;p16"/>
          <p:cNvCxnSpPr/>
          <p:nvPr/>
        </p:nvCxnSpPr>
        <p:spPr>
          <a:xfrm>
            <a:off x="1288500" y="3984750"/>
            <a:ext cx="7329000" cy="0"/>
          </a:xfrm>
          <a:prstGeom prst="straightConnector1">
            <a:avLst/>
          </a:prstGeom>
          <a:noFill/>
          <a:ln cap="flat" cmpd="sng" w="9525">
            <a:solidFill>
              <a:schemeClr val="accent6"/>
            </a:solidFill>
            <a:prstDash val="solid"/>
            <a:round/>
            <a:headEnd len="med" w="med" type="none"/>
            <a:tailEnd len="med" w="med" type="none"/>
          </a:ln>
        </p:spPr>
      </p:cxnSp>
      <p:sp>
        <p:nvSpPr>
          <p:cNvPr id="144" name="Google Shape;144;p16"/>
          <p:cNvSpPr txBox="1"/>
          <p:nvPr/>
        </p:nvSpPr>
        <p:spPr>
          <a:xfrm>
            <a:off x="5565200" y="1999775"/>
            <a:ext cx="2530800" cy="723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ko-KR" sz="3500">
                <a:solidFill>
                  <a:srgbClr val="274E13"/>
                </a:solidFill>
                <a:latin typeface="Calibri"/>
                <a:ea typeface="Calibri"/>
                <a:cs typeface="Calibri"/>
                <a:sym typeface="Calibri"/>
              </a:rPr>
              <a:t>W</a:t>
            </a:r>
            <a:r>
              <a:rPr lang="ko-KR" sz="3500">
                <a:solidFill>
                  <a:srgbClr val="274E13"/>
                </a:solidFill>
                <a:latin typeface="Calibri"/>
                <a:ea typeface="Calibri"/>
                <a:cs typeface="Calibri"/>
                <a:sym typeface="Calibri"/>
              </a:rPr>
              <a:t>eaknesses</a:t>
            </a:r>
            <a:endParaRPr sz="3500">
              <a:solidFill>
                <a:srgbClr val="274E13"/>
              </a:solidFill>
              <a:latin typeface="Calibri"/>
              <a:ea typeface="Calibri"/>
              <a:cs typeface="Calibri"/>
              <a:sym typeface="Calibri"/>
            </a:endParaRPr>
          </a:p>
        </p:txBody>
      </p:sp>
      <p:sp>
        <p:nvSpPr>
          <p:cNvPr id="145" name="Google Shape;145;p16"/>
          <p:cNvSpPr txBox="1"/>
          <p:nvPr/>
        </p:nvSpPr>
        <p:spPr>
          <a:xfrm>
            <a:off x="6019400" y="5400325"/>
            <a:ext cx="1622400" cy="723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ko-KR" sz="3500">
                <a:solidFill>
                  <a:srgbClr val="274E13"/>
                </a:solidFill>
                <a:latin typeface="Calibri"/>
                <a:ea typeface="Calibri"/>
                <a:cs typeface="Calibri"/>
                <a:sym typeface="Calibri"/>
              </a:rPr>
              <a:t>T</a:t>
            </a:r>
            <a:r>
              <a:rPr lang="ko-KR" sz="3500">
                <a:solidFill>
                  <a:srgbClr val="274E13"/>
                </a:solidFill>
                <a:latin typeface="Calibri"/>
                <a:ea typeface="Calibri"/>
                <a:cs typeface="Calibri"/>
                <a:sym typeface="Calibri"/>
              </a:rPr>
              <a:t>hreats</a:t>
            </a:r>
            <a:endParaRPr sz="3500">
              <a:solidFill>
                <a:srgbClr val="274E13"/>
              </a:solidFill>
              <a:latin typeface="Calibri"/>
              <a:ea typeface="Calibri"/>
              <a:cs typeface="Calibri"/>
              <a:sym typeface="Calibri"/>
            </a:endParaRPr>
          </a:p>
        </p:txBody>
      </p:sp>
      <p:sp>
        <p:nvSpPr>
          <p:cNvPr id="146" name="Google Shape;146;p16"/>
          <p:cNvSpPr txBox="1"/>
          <p:nvPr/>
        </p:nvSpPr>
        <p:spPr>
          <a:xfrm>
            <a:off x="1964550" y="1999775"/>
            <a:ext cx="2067300" cy="723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ko-KR" sz="3500">
                <a:solidFill>
                  <a:srgbClr val="274E13"/>
                </a:solidFill>
                <a:latin typeface="Calibri"/>
                <a:ea typeface="Calibri"/>
                <a:cs typeface="Calibri"/>
                <a:sym typeface="Calibri"/>
              </a:rPr>
              <a:t>S</a:t>
            </a:r>
            <a:r>
              <a:rPr lang="ko-KR" sz="3500">
                <a:solidFill>
                  <a:srgbClr val="274E13"/>
                </a:solidFill>
                <a:latin typeface="Calibri"/>
                <a:ea typeface="Calibri"/>
                <a:cs typeface="Calibri"/>
                <a:sym typeface="Calibri"/>
              </a:rPr>
              <a:t>trengths</a:t>
            </a:r>
            <a:endParaRPr sz="3500">
              <a:solidFill>
                <a:srgbClr val="274E13"/>
              </a:solidFill>
              <a:latin typeface="Calibri"/>
              <a:ea typeface="Calibri"/>
              <a:cs typeface="Calibri"/>
              <a:sym typeface="Calibri"/>
            </a:endParaRPr>
          </a:p>
        </p:txBody>
      </p:sp>
      <p:sp>
        <p:nvSpPr>
          <p:cNvPr id="147" name="Google Shape;147;p16"/>
          <p:cNvSpPr txBox="1"/>
          <p:nvPr/>
        </p:nvSpPr>
        <p:spPr>
          <a:xfrm>
            <a:off x="1725250" y="5400325"/>
            <a:ext cx="2738100" cy="723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ko-KR" sz="3500">
                <a:solidFill>
                  <a:srgbClr val="274E13"/>
                </a:solidFill>
                <a:latin typeface="Calibri"/>
                <a:ea typeface="Calibri"/>
                <a:cs typeface="Calibri"/>
                <a:sym typeface="Calibri"/>
              </a:rPr>
              <a:t>O</a:t>
            </a:r>
            <a:r>
              <a:rPr lang="ko-KR" sz="3500">
                <a:solidFill>
                  <a:srgbClr val="274E13"/>
                </a:solidFill>
                <a:latin typeface="Calibri"/>
                <a:ea typeface="Calibri"/>
                <a:cs typeface="Calibri"/>
                <a:sym typeface="Calibri"/>
              </a:rPr>
              <a:t>pportunities</a:t>
            </a:r>
            <a:endParaRPr sz="3500">
              <a:solidFill>
                <a:srgbClr val="274E13"/>
              </a:solidFill>
              <a:latin typeface="Calibri"/>
              <a:ea typeface="Calibri"/>
              <a:cs typeface="Calibri"/>
              <a:sym typeface="Calibri"/>
            </a:endParaRPr>
          </a:p>
        </p:txBody>
      </p:sp>
      <p:sp>
        <p:nvSpPr>
          <p:cNvPr id="148" name="Google Shape;148;p16"/>
          <p:cNvSpPr txBox="1"/>
          <p:nvPr/>
        </p:nvSpPr>
        <p:spPr>
          <a:xfrm>
            <a:off x="5143500" y="2922950"/>
            <a:ext cx="3270900" cy="708000"/>
          </a:xfrm>
          <a:prstGeom prst="rect">
            <a:avLst/>
          </a:prstGeom>
          <a:noFill/>
          <a:ln>
            <a:noFill/>
          </a:ln>
        </p:spPr>
        <p:txBody>
          <a:bodyPr anchorCtr="0" anchor="t" bIns="45700" lIns="91425" spcFirstLastPara="1" rIns="91425" wrap="square" tIns="45700">
            <a:spAutoFit/>
          </a:bodyPr>
          <a:lstStyle/>
          <a:p>
            <a:pPr indent="-323850" lvl="0" marL="285750" marR="0" rtl="0" algn="l">
              <a:spcBef>
                <a:spcPts val="0"/>
              </a:spcBef>
              <a:spcAft>
                <a:spcPts val="0"/>
              </a:spcAft>
              <a:buClr>
                <a:schemeClr val="dk1"/>
              </a:buClr>
              <a:buSzPts val="2000"/>
              <a:buFont typeface="Arial"/>
              <a:buChar char="•"/>
            </a:pPr>
            <a:r>
              <a:rPr lang="ko-KR" sz="2000">
                <a:solidFill>
                  <a:schemeClr val="dk1"/>
                </a:solidFill>
              </a:rPr>
              <a:t>사냥</a:t>
            </a:r>
            <a:endParaRPr sz="2000">
              <a:solidFill>
                <a:schemeClr val="dk1"/>
              </a:solidFill>
            </a:endParaRPr>
          </a:p>
          <a:p>
            <a:pPr indent="-323850" lvl="0" marL="285750" marR="0" rtl="0" algn="l">
              <a:spcBef>
                <a:spcPts val="0"/>
              </a:spcBef>
              <a:spcAft>
                <a:spcPts val="0"/>
              </a:spcAft>
              <a:buClr>
                <a:schemeClr val="dk1"/>
              </a:buClr>
              <a:buSzPts val="2000"/>
              <a:buChar char="•"/>
            </a:pPr>
            <a:r>
              <a:rPr lang="ko-KR" sz="2000">
                <a:solidFill>
                  <a:schemeClr val="dk1"/>
                </a:solidFill>
              </a:rPr>
              <a:t>다른 대처 방법</a:t>
            </a:r>
            <a:endParaRPr sz="2000">
              <a:solidFill>
                <a:schemeClr val="dk1"/>
              </a:solidFill>
            </a:endParaRPr>
          </a:p>
        </p:txBody>
      </p:sp>
      <p:sp>
        <p:nvSpPr>
          <p:cNvPr id="149" name="Google Shape;149;p16"/>
          <p:cNvSpPr txBox="1"/>
          <p:nvPr/>
        </p:nvSpPr>
        <p:spPr>
          <a:xfrm>
            <a:off x="1288500" y="4429725"/>
            <a:ext cx="3419400" cy="708000"/>
          </a:xfrm>
          <a:prstGeom prst="rect">
            <a:avLst/>
          </a:prstGeom>
          <a:noFill/>
          <a:ln>
            <a:noFill/>
          </a:ln>
        </p:spPr>
        <p:txBody>
          <a:bodyPr anchorCtr="0" anchor="t" bIns="45700" lIns="91425" spcFirstLastPara="1" rIns="91425" wrap="square" tIns="45700">
            <a:spAutoFit/>
          </a:bodyPr>
          <a:lstStyle/>
          <a:p>
            <a:pPr indent="-323850" lvl="0" marL="285750" marR="0" rtl="0" algn="l">
              <a:spcBef>
                <a:spcPts val="0"/>
              </a:spcBef>
              <a:spcAft>
                <a:spcPts val="0"/>
              </a:spcAft>
              <a:buClr>
                <a:schemeClr val="dk1"/>
              </a:buClr>
              <a:buSzPts val="2000"/>
              <a:buChar char="•"/>
            </a:pPr>
            <a:r>
              <a:rPr lang="ko-KR" sz="2000">
                <a:solidFill>
                  <a:schemeClr val="dk1"/>
                </a:solidFill>
              </a:rPr>
              <a:t>농업 기술의 발달</a:t>
            </a:r>
            <a:endParaRPr sz="2000">
              <a:solidFill>
                <a:schemeClr val="dk1"/>
              </a:solidFill>
            </a:endParaRPr>
          </a:p>
          <a:p>
            <a:pPr indent="-323850" lvl="0" marL="285750" marR="0" rtl="0" algn="l">
              <a:spcBef>
                <a:spcPts val="0"/>
              </a:spcBef>
              <a:spcAft>
                <a:spcPts val="0"/>
              </a:spcAft>
              <a:buClr>
                <a:schemeClr val="dk1"/>
              </a:buClr>
              <a:buSzPts val="2000"/>
              <a:buChar char="•"/>
            </a:pPr>
            <a:r>
              <a:rPr lang="ko-KR" sz="2000">
                <a:solidFill>
                  <a:schemeClr val="dk1"/>
                </a:solidFill>
              </a:rPr>
              <a:t>4차산업혁명 기술의 발달</a:t>
            </a:r>
            <a:endParaRPr sz="2000">
              <a:solidFill>
                <a:schemeClr val="dk1"/>
              </a:solidFill>
            </a:endParaRPr>
          </a:p>
        </p:txBody>
      </p:sp>
      <p:sp>
        <p:nvSpPr>
          <p:cNvPr id="150" name="Google Shape;150;p16"/>
          <p:cNvSpPr txBox="1"/>
          <p:nvPr/>
        </p:nvSpPr>
        <p:spPr>
          <a:xfrm>
            <a:off x="5143500" y="4429725"/>
            <a:ext cx="3270900" cy="708000"/>
          </a:xfrm>
          <a:prstGeom prst="rect">
            <a:avLst/>
          </a:prstGeom>
          <a:noFill/>
          <a:ln>
            <a:noFill/>
          </a:ln>
        </p:spPr>
        <p:txBody>
          <a:bodyPr anchorCtr="0" anchor="t" bIns="45700" lIns="91425" spcFirstLastPara="1" rIns="91425" wrap="square" tIns="45700">
            <a:spAutoFit/>
          </a:bodyPr>
          <a:lstStyle/>
          <a:p>
            <a:pPr indent="-323850" lvl="0" marL="285750" marR="0" rtl="0" algn="l">
              <a:spcBef>
                <a:spcPts val="0"/>
              </a:spcBef>
              <a:spcAft>
                <a:spcPts val="0"/>
              </a:spcAft>
              <a:buClr>
                <a:schemeClr val="dk1"/>
              </a:buClr>
              <a:buSzPts val="2000"/>
              <a:buFont typeface="Arial"/>
              <a:buChar char="•"/>
            </a:pPr>
            <a:r>
              <a:rPr lang="ko-KR" sz="2000">
                <a:solidFill>
                  <a:schemeClr val="dk1"/>
                </a:solidFill>
              </a:rPr>
              <a:t>농작물 재해 보험</a:t>
            </a:r>
            <a:endParaRPr sz="2000">
              <a:solidFill>
                <a:schemeClr val="dk1"/>
              </a:solidFill>
            </a:endParaRPr>
          </a:p>
          <a:p>
            <a:pPr indent="-323850" lvl="0" marL="285750" marR="0" rtl="0" algn="l">
              <a:spcBef>
                <a:spcPts val="0"/>
              </a:spcBef>
              <a:spcAft>
                <a:spcPts val="0"/>
              </a:spcAft>
              <a:buClr>
                <a:schemeClr val="dk1"/>
              </a:buClr>
              <a:buSzPts val="2000"/>
              <a:buChar char="•"/>
            </a:pPr>
            <a:r>
              <a:rPr lang="ko-KR" sz="2000">
                <a:solidFill>
                  <a:schemeClr val="dk1"/>
                </a:solidFill>
              </a:rPr>
              <a:t>포획 포상금 제도</a:t>
            </a:r>
            <a:endParaRPr sz="2000">
              <a:solidFill>
                <a:schemeClr val="dk1"/>
              </a:solidFill>
            </a:endParaRPr>
          </a:p>
        </p:txBody>
      </p:sp>
      <p:sp>
        <p:nvSpPr>
          <p:cNvPr id="151" name="Google Shape;151;p16"/>
          <p:cNvSpPr txBox="1"/>
          <p:nvPr/>
        </p:nvSpPr>
        <p:spPr>
          <a:xfrm>
            <a:off x="327241" y="869218"/>
            <a:ext cx="1935000" cy="400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ko-KR" sz="2000">
                <a:solidFill>
                  <a:srgbClr val="548135"/>
                </a:solidFill>
                <a:latin typeface="Calibri"/>
                <a:ea typeface="Calibri"/>
                <a:cs typeface="Calibri"/>
                <a:sym typeface="Calibri"/>
              </a:rPr>
              <a:t>- SWOT 분석</a:t>
            </a:r>
            <a:endParaRPr sz="2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pic>
        <p:nvPicPr>
          <p:cNvPr id="156" name="Google Shape;156;p17"/>
          <p:cNvPicPr preferRelativeResize="0"/>
          <p:nvPr/>
        </p:nvPicPr>
        <p:blipFill>
          <a:blip r:embed="rId3">
            <a:alphaModFix/>
          </a:blip>
          <a:stretch>
            <a:fillRect/>
          </a:stretch>
        </p:blipFill>
        <p:spPr>
          <a:xfrm>
            <a:off x="2767813" y="1741188"/>
            <a:ext cx="4370374" cy="4370374"/>
          </a:xfrm>
          <a:prstGeom prst="rect">
            <a:avLst/>
          </a:prstGeom>
          <a:noFill/>
          <a:ln>
            <a:noFill/>
          </a:ln>
        </p:spPr>
      </p:pic>
      <p:cxnSp>
        <p:nvCxnSpPr>
          <p:cNvPr id="157" name="Google Shape;157;p17"/>
          <p:cNvCxnSpPr/>
          <p:nvPr/>
        </p:nvCxnSpPr>
        <p:spPr>
          <a:xfrm>
            <a:off x="6550164" y="2598387"/>
            <a:ext cx="991500" cy="0"/>
          </a:xfrm>
          <a:prstGeom prst="straightConnector1">
            <a:avLst/>
          </a:prstGeom>
          <a:noFill/>
          <a:ln cap="flat" cmpd="sng" w="9525">
            <a:solidFill>
              <a:schemeClr val="accent6"/>
            </a:solidFill>
            <a:prstDash val="solid"/>
            <a:miter lim="800000"/>
            <a:headEnd len="lg" w="lg" type="oval"/>
            <a:tailEnd len="sm" w="sm" type="none"/>
          </a:ln>
        </p:spPr>
      </p:cxnSp>
      <p:cxnSp>
        <p:nvCxnSpPr>
          <p:cNvPr id="158" name="Google Shape;158;p17"/>
          <p:cNvCxnSpPr/>
          <p:nvPr/>
        </p:nvCxnSpPr>
        <p:spPr>
          <a:xfrm>
            <a:off x="6550164" y="4783322"/>
            <a:ext cx="991500" cy="0"/>
          </a:xfrm>
          <a:prstGeom prst="straightConnector1">
            <a:avLst/>
          </a:prstGeom>
          <a:noFill/>
          <a:ln cap="flat" cmpd="sng" w="9525">
            <a:solidFill>
              <a:schemeClr val="accent6"/>
            </a:solidFill>
            <a:prstDash val="solid"/>
            <a:miter lim="800000"/>
            <a:headEnd len="lg" w="lg" type="oval"/>
            <a:tailEnd len="sm" w="sm" type="none"/>
          </a:ln>
        </p:spPr>
      </p:cxnSp>
      <p:cxnSp>
        <p:nvCxnSpPr>
          <p:cNvPr id="159" name="Google Shape;159;p17"/>
          <p:cNvCxnSpPr/>
          <p:nvPr/>
        </p:nvCxnSpPr>
        <p:spPr>
          <a:xfrm>
            <a:off x="2357626" y="4783322"/>
            <a:ext cx="991500" cy="0"/>
          </a:xfrm>
          <a:prstGeom prst="straightConnector1">
            <a:avLst/>
          </a:prstGeom>
          <a:noFill/>
          <a:ln cap="flat" cmpd="sng" w="9525">
            <a:solidFill>
              <a:schemeClr val="accent6"/>
            </a:solidFill>
            <a:prstDash val="solid"/>
            <a:miter lim="800000"/>
            <a:headEnd len="sm" w="sm" type="none"/>
            <a:tailEnd len="lg" w="lg" type="oval"/>
          </a:ln>
        </p:spPr>
      </p:cxnSp>
      <p:cxnSp>
        <p:nvCxnSpPr>
          <p:cNvPr id="160" name="Google Shape;160;p17"/>
          <p:cNvCxnSpPr/>
          <p:nvPr/>
        </p:nvCxnSpPr>
        <p:spPr>
          <a:xfrm>
            <a:off x="2510951" y="2569512"/>
            <a:ext cx="991500" cy="0"/>
          </a:xfrm>
          <a:prstGeom prst="straightConnector1">
            <a:avLst/>
          </a:prstGeom>
          <a:noFill/>
          <a:ln cap="flat" cmpd="sng" w="9525">
            <a:solidFill>
              <a:schemeClr val="accent6"/>
            </a:solidFill>
            <a:prstDash val="solid"/>
            <a:miter lim="800000"/>
            <a:headEnd len="sm" w="sm" type="none"/>
            <a:tailEnd len="lg" w="lg" type="oval"/>
          </a:ln>
        </p:spPr>
      </p:cxnSp>
      <p:sp>
        <p:nvSpPr>
          <p:cNvPr id="161" name="Google Shape;161;p17"/>
          <p:cNvSpPr txBox="1"/>
          <p:nvPr/>
        </p:nvSpPr>
        <p:spPr>
          <a:xfrm>
            <a:off x="7720850" y="2359875"/>
            <a:ext cx="2037600" cy="477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ko-KR" sz="2500">
                <a:solidFill>
                  <a:schemeClr val="dk1"/>
                </a:solidFill>
              </a:rPr>
              <a:t>Wild Animal</a:t>
            </a:r>
            <a:endParaRPr b="1" sz="2500">
              <a:solidFill>
                <a:schemeClr val="dk1"/>
              </a:solidFill>
            </a:endParaRPr>
          </a:p>
        </p:txBody>
      </p:sp>
      <p:sp>
        <p:nvSpPr>
          <p:cNvPr id="162" name="Google Shape;162;p17"/>
          <p:cNvSpPr txBox="1"/>
          <p:nvPr/>
        </p:nvSpPr>
        <p:spPr>
          <a:xfrm>
            <a:off x="8046650" y="4544825"/>
            <a:ext cx="1386000" cy="477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ko-KR" sz="2500">
                <a:solidFill>
                  <a:schemeClr val="dk1"/>
                </a:solidFill>
              </a:rPr>
              <a:t>People</a:t>
            </a:r>
            <a:endParaRPr b="1" sz="2500">
              <a:solidFill>
                <a:schemeClr val="dk1"/>
              </a:solidFill>
            </a:endParaRPr>
          </a:p>
        </p:txBody>
      </p:sp>
      <p:sp>
        <p:nvSpPr>
          <p:cNvPr id="163" name="Google Shape;163;p17"/>
          <p:cNvSpPr txBox="1"/>
          <p:nvPr/>
        </p:nvSpPr>
        <p:spPr>
          <a:xfrm>
            <a:off x="1307345" y="2331000"/>
            <a:ext cx="1203600" cy="477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ko-KR" sz="2500">
                <a:solidFill>
                  <a:schemeClr val="dk1"/>
                </a:solidFill>
              </a:rPr>
              <a:t>CCTV</a:t>
            </a:r>
            <a:endParaRPr b="1" sz="2500">
              <a:solidFill>
                <a:schemeClr val="dk1"/>
              </a:solidFill>
            </a:endParaRPr>
          </a:p>
        </p:txBody>
      </p:sp>
      <p:sp>
        <p:nvSpPr>
          <p:cNvPr id="164" name="Google Shape;164;p17"/>
          <p:cNvSpPr txBox="1"/>
          <p:nvPr/>
        </p:nvSpPr>
        <p:spPr>
          <a:xfrm>
            <a:off x="1623692" y="4544825"/>
            <a:ext cx="570900" cy="477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ko-KR" sz="2500">
                <a:solidFill>
                  <a:schemeClr val="dk1"/>
                </a:solidFill>
              </a:rPr>
              <a:t>AI</a:t>
            </a:r>
            <a:endParaRPr b="1" sz="2500">
              <a:solidFill>
                <a:schemeClr val="dk1"/>
              </a:solidFill>
            </a:endParaRPr>
          </a:p>
        </p:txBody>
      </p:sp>
      <p:pic>
        <p:nvPicPr>
          <p:cNvPr id="165" name="Google Shape;165;p17"/>
          <p:cNvPicPr preferRelativeResize="0"/>
          <p:nvPr/>
        </p:nvPicPr>
        <p:blipFill>
          <a:blip r:embed="rId4">
            <a:alphaModFix/>
          </a:blip>
          <a:stretch>
            <a:fillRect/>
          </a:stretch>
        </p:blipFill>
        <p:spPr>
          <a:xfrm>
            <a:off x="4219324" y="3192663"/>
            <a:ext cx="1467387" cy="1467412"/>
          </a:xfrm>
          <a:prstGeom prst="rect">
            <a:avLst/>
          </a:prstGeom>
          <a:noFill/>
          <a:ln>
            <a:noFill/>
          </a:ln>
        </p:spPr>
      </p:pic>
      <p:sp>
        <p:nvSpPr>
          <p:cNvPr id="166" name="Google Shape;166;p17"/>
          <p:cNvSpPr/>
          <p:nvPr/>
        </p:nvSpPr>
        <p:spPr>
          <a:xfrm>
            <a:off x="0" y="259882"/>
            <a:ext cx="9906000" cy="1009548"/>
          </a:xfrm>
          <a:prstGeom prst="flowChartProcess">
            <a:avLst/>
          </a:prstGeom>
          <a:solidFill>
            <a:srgbClr val="A8D08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7" name="Google Shape;167;p17"/>
          <p:cNvSpPr txBox="1"/>
          <p:nvPr/>
        </p:nvSpPr>
        <p:spPr>
          <a:xfrm>
            <a:off x="327250" y="374575"/>
            <a:ext cx="2718900" cy="5541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ko-KR" sz="3000">
                <a:solidFill>
                  <a:schemeClr val="lt1"/>
                </a:solidFill>
              </a:rPr>
              <a:t>해결 아이디어</a:t>
            </a:r>
            <a:endParaRPr b="1" sz="3000">
              <a:solidFill>
                <a:schemeClr val="lt1"/>
              </a:solidFill>
            </a:endParaRPr>
          </a:p>
        </p:txBody>
      </p:sp>
      <p:sp>
        <p:nvSpPr>
          <p:cNvPr id="168" name="Google Shape;168;p17"/>
          <p:cNvSpPr txBox="1"/>
          <p:nvPr/>
        </p:nvSpPr>
        <p:spPr>
          <a:xfrm>
            <a:off x="422616" y="822043"/>
            <a:ext cx="1935145"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a:p>
        </p:txBody>
      </p:sp>
      <p:pic>
        <p:nvPicPr>
          <p:cNvPr id="169" name="Google Shape;169;p17"/>
          <p:cNvPicPr preferRelativeResize="0"/>
          <p:nvPr/>
        </p:nvPicPr>
        <p:blipFill>
          <a:blip r:embed="rId5">
            <a:alphaModFix/>
          </a:blip>
          <a:stretch>
            <a:fillRect/>
          </a:stretch>
        </p:blipFill>
        <p:spPr>
          <a:xfrm>
            <a:off x="-12" y="2557178"/>
            <a:ext cx="9906001" cy="2738394"/>
          </a:xfrm>
          <a:prstGeom prst="rect">
            <a:avLst/>
          </a:prstGeom>
          <a:noFill/>
          <a:ln>
            <a:noFill/>
          </a:ln>
        </p:spPr>
      </p:pic>
      <p:pic>
        <p:nvPicPr>
          <p:cNvPr id="170" name="Google Shape;170;p17"/>
          <p:cNvPicPr preferRelativeResize="0"/>
          <p:nvPr/>
        </p:nvPicPr>
        <p:blipFill>
          <a:blip r:embed="rId6">
            <a:alphaModFix/>
          </a:blip>
          <a:stretch>
            <a:fillRect/>
          </a:stretch>
        </p:blipFill>
        <p:spPr>
          <a:xfrm>
            <a:off x="0" y="2593500"/>
            <a:ext cx="979800" cy="749500"/>
          </a:xfrm>
          <a:prstGeom prst="rect">
            <a:avLst/>
          </a:prstGeom>
          <a:noFill/>
          <a:ln>
            <a:noFill/>
          </a:ln>
        </p:spPr>
      </p:pic>
      <p:sp>
        <p:nvSpPr>
          <p:cNvPr id="171" name="Google Shape;171;p17"/>
          <p:cNvSpPr txBox="1"/>
          <p:nvPr/>
        </p:nvSpPr>
        <p:spPr>
          <a:xfrm>
            <a:off x="102900" y="2768150"/>
            <a:ext cx="774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KR">
                <a:solidFill>
                  <a:srgbClr val="FFFFFF"/>
                </a:solidFill>
                <a:latin typeface="Calibri"/>
                <a:ea typeface="Calibri"/>
                <a:cs typeface="Calibri"/>
                <a:sym typeface="Calibri"/>
              </a:rPr>
              <a:t>도망가!</a:t>
            </a:r>
            <a:endParaRPr>
              <a:solidFill>
                <a:srgbClr val="FFFFFF"/>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9"/>
                                        </p:tgtEl>
                                        <p:attrNameLst>
                                          <p:attrName>style.visibility</p:attrName>
                                        </p:attrNameLst>
                                      </p:cBhvr>
                                      <p:to>
                                        <p:strVal val="visible"/>
                                      </p:to>
                                    </p:set>
                                    <p:animEffect filter="fade" transition="in">
                                      <p:cBhvr>
                                        <p:cTn dur="1000"/>
                                        <p:tgtEl>
                                          <p:spTgt spid="16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18"/>
          <p:cNvSpPr/>
          <p:nvPr/>
        </p:nvSpPr>
        <p:spPr>
          <a:xfrm>
            <a:off x="0" y="259882"/>
            <a:ext cx="9906000" cy="1009548"/>
          </a:xfrm>
          <a:prstGeom prst="flowChartProcess">
            <a:avLst/>
          </a:prstGeom>
          <a:solidFill>
            <a:srgbClr val="A8D08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77" name="Google Shape;177;p18"/>
          <p:cNvSpPr txBox="1"/>
          <p:nvPr/>
        </p:nvSpPr>
        <p:spPr>
          <a:xfrm>
            <a:off x="327250" y="374575"/>
            <a:ext cx="2702700" cy="5541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ko-KR" sz="3000">
                <a:solidFill>
                  <a:schemeClr val="lt1"/>
                </a:solidFill>
              </a:rPr>
              <a:t>해결 아이디어</a:t>
            </a:r>
            <a:endParaRPr b="1" sz="3000">
              <a:solidFill>
                <a:schemeClr val="lt1"/>
              </a:solidFill>
            </a:endParaRPr>
          </a:p>
        </p:txBody>
      </p:sp>
      <p:sp>
        <p:nvSpPr>
          <p:cNvPr id="178" name="Google Shape;178;p18"/>
          <p:cNvSpPr txBox="1"/>
          <p:nvPr/>
        </p:nvSpPr>
        <p:spPr>
          <a:xfrm>
            <a:off x="422616" y="822043"/>
            <a:ext cx="19350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a:p>
        </p:txBody>
      </p:sp>
      <p:sp>
        <p:nvSpPr>
          <p:cNvPr id="179" name="Google Shape;179;p18"/>
          <p:cNvSpPr txBox="1"/>
          <p:nvPr/>
        </p:nvSpPr>
        <p:spPr>
          <a:xfrm>
            <a:off x="107500" y="2762550"/>
            <a:ext cx="774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KR">
                <a:solidFill>
                  <a:srgbClr val="FFFFFF"/>
                </a:solidFill>
                <a:latin typeface="Calibri"/>
                <a:ea typeface="Calibri"/>
                <a:cs typeface="Calibri"/>
                <a:sym typeface="Calibri"/>
              </a:rPr>
              <a:t>도망가</a:t>
            </a:r>
            <a:endParaRPr>
              <a:solidFill>
                <a:srgbClr val="FFFFFF"/>
              </a:solidFill>
              <a:latin typeface="Calibri"/>
              <a:ea typeface="Calibri"/>
              <a:cs typeface="Calibri"/>
              <a:sym typeface="Calibri"/>
            </a:endParaRPr>
          </a:p>
        </p:txBody>
      </p:sp>
      <p:pic>
        <p:nvPicPr>
          <p:cNvPr id="180" name="Google Shape;180;p18"/>
          <p:cNvPicPr preferRelativeResize="0"/>
          <p:nvPr/>
        </p:nvPicPr>
        <p:blipFill>
          <a:blip r:embed="rId3">
            <a:alphaModFix/>
          </a:blip>
          <a:stretch>
            <a:fillRect/>
          </a:stretch>
        </p:blipFill>
        <p:spPr>
          <a:xfrm>
            <a:off x="640675" y="1340855"/>
            <a:ext cx="2519156" cy="5283769"/>
          </a:xfrm>
          <a:prstGeom prst="rect">
            <a:avLst/>
          </a:prstGeom>
          <a:noFill/>
          <a:ln>
            <a:noFill/>
          </a:ln>
        </p:spPr>
      </p:pic>
      <p:pic>
        <p:nvPicPr>
          <p:cNvPr id="181" name="Google Shape;181;p18"/>
          <p:cNvPicPr preferRelativeResize="0"/>
          <p:nvPr/>
        </p:nvPicPr>
        <p:blipFill>
          <a:blip r:embed="rId4">
            <a:alphaModFix/>
          </a:blip>
          <a:stretch>
            <a:fillRect/>
          </a:stretch>
        </p:blipFill>
        <p:spPr>
          <a:xfrm>
            <a:off x="857438" y="3033576"/>
            <a:ext cx="2085625" cy="1655250"/>
          </a:xfrm>
          <a:prstGeom prst="rect">
            <a:avLst/>
          </a:prstGeom>
          <a:noFill/>
          <a:ln>
            <a:noFill/>
          </a:ln>
        </p:spPr>
      </p:pic>
      <p:sp>
        <p:nvSpPr>
          <p:cNvPr id="182" name="Google Shape;182;p18"/>
          <p:cNvSpPr txBox="1"/>
          <p:nvPr/>
        </p:nvSpPr>
        <p:spPr>
          <a:xfrm>
            <a:off x="857450" y="4746138"/>
            <a:ext cx="2085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KR">
                <a:latin typeface="Calibri"/>
                <a:ea typeface="Calibri"/>
                <a:cs typeface="Calibri"/>
                <a:sym typeface="Calibri"/>
              </a:rPr>
              <a:t>1번 카메라</a:t>
            </a:r>
            <a:endParaRPr>
              <a:latin typeface="Calibri"/>
              <a:ea typeface="Calibri"/>
              <a:cs typeface="Calibri"/>
              <a:sym typeface="Calibri"/>
            </a:endParaRPr>
          </a:p>
        </p:txBody>
      </p:sp>
      <p:sp>
        <p:nvSpPr>
          <p:cNvPr id="183" name="Google Shape;183;p18"/>
          <p:cNvSpPr txBox="1"/>
          <p:nvPr/>
        </p:nvSpPr>
        <p:spPr>
          <a:xfrm>
            <a:off x="857463" y="5146350"/>
            <a:ext cx="2085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KR">
                <a:latin typeface="Calibri"/>
                <a:ea typeface="Calibri"/>
                <a:cs typeface="Calibri"/>
                <a:sym typeface="Calibri"/>
              </a:rPr>
              <a:t>야생동물(멧돼지) 1마리</a:t>
            </a:r>
            <a:endParaRPr>
              <a:latin typeface="Calibri"/>
              <a:ea typeface="Calibri"/>
              <a:cs typeface="Calibri"/>
              <a:sym typeface="Calibri"/>
            </a:endParaRPr>
          </a:p>
        </p:txBody>
      </p:sp>
      <p:pic>
        <p:nvPicPr>
          <p:cNvPr id="184" name="Google Shape;184;p18"/>
          <p:cNvPicPr preferRelativeResize="0"/>
          <p:nvPr/>
        </p:nvPicPr>
        <p:blipFill>
          <a:blip r:embed="rId5">
            <a:alphaModFix/>
          </a:blip>
          <a:stretch>
            <a:fillRect/>
          </a:stretch>
        </p:blipFill>
        <p:spPr>
          <a:xfrm>
            <a:off x="1598413" y="2360250"/>
            <a:ext cx="603675" cy="603675"/>
          </a:xfrm>
          <a:prstGeom prst="rect">
            <a:avLst/>
          </a:prstGeom>
          <a:noFill/>
          <a:ln>
            <a:noFill/>
          </a:ln>
        </p:spPr>
      </p:pic>
      <p:pic>
        <p:nvPicPr>
          <p:cNvPr id="185" name="Google Shape;185;p18"/>
          <p:cNvPicPr preferRelativeResize="0"/>
          <p:nvPr/>
        </p:nvPicPr>
        <p:blipFill>
          <a:blip r:embed="rId6">
            <a:alphaModFix/>
          </a:blip>
          <a:stretch>
            <a:fillRect/>
          </a:stretch>
        </p:blipFill>
        <p:spPr>
          <a:xfrm>
            <a:off x="6781278" y="2666965"/>
            <a:ext cx="2631549" cy="2631549"/>
          </a:xfrm>
          <a:prstGeom prst="rect">
            <a:avLst/>
          </a:prstGeom>
          <a:noFill/>
          <a:ln>
            <a:noFill/>
          </a:ln>
        </p:spPr>
      </p:pic>
      <p:pic>
        <p:nvPicPr>
          <p:cNvPr id="186" name="Google Shape;186;p18"/>
          <p:cNvPicPr preferRelativeResize="0"/>
          <p:nvPr/>
        </p:nvPicPr>
        <p:blipFill>
          <a:blip r:embed="rId7">
            <a:alphaModFix/>
          </a:blip>
          <a:stretch>
            <a:fillRect/>
          </a:stretch>
        </p:blipFill>
        <p:spPr>
          <a:xfrm>
            <a:off x="3124700" y="2439700"/>
            <a:ext cx="3656575" cy="3656575"/>
          </a:xfrm>
          <a:prstGeom prst="rect">
            <a:avLst/>
          </a:prstGeom>
          <a:noFill/>
          <a:ln>
            <a:noFill/>
          </a:ln>
        </p:spPr>
      </p:pic>
      <p:pic>
        <p:nvPicPr>
          <p:cNvPr id="187" name="Google Shape;187;p18"/>
          <p:cNvPicPr preferRelativeResize="0"/>
          <p:nvPr/>
        </p:nvPicPr>
        <p:blipFill>
          <a:blip r:embed="rId8">
            <a:alphaModFix/>
          </a:blip>
          <a:stretch>
            <a:fillRect/>
          </a:stretch>
        </p:blipFill>
        <p:spPr>
          <a:xfrm>
            <a:off x="5174500" y="4809475"/>
            <a:ext cx="1172050" cy="1172050"/>
          </a:xfrm>
          <a:prstGeom prst="rect">
            <a:avLst/>
          </a:prstGeom>
          <a:noFill/>
          <a:ln>
            <a:noFill/>
          </a:ln>
        </p:spPr>
      </p:pic>
      <p:pic>
        <p:nvPicPr>
          <p:cNvPr id="188" name="Google Shape;188;p18"/>
          <p:cNvPicPr preferRelativeResize="0"/>
          <p:nvPr/>
        </p:nvPicPr>
        <p:blipFill>
          <a:blip r:embed="rId9">
            <a:alphaModFix/>
          </a:blip>
          <a:stretch>
            <a:fillRect/>
          </a:stretch>
        </p:blipFill>
        <p:spPr>
          <a:xfrm>
            <a:off x="5562081" y="1626102"/>
            <a:ext cx="1219200" cy="12192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pic>
        <p:nvPicPr>
          <p:cNvPr id="193" name="Google Shape;193;p19"/>
          <p:cNvPicPr preferRelativeResize="0"/>
          <p:nvPr/>
        </p:nvPicPr>
        <p:blipFill>
          <a:blip r:embed="rId3">
            <a:alphaModFix/>
          </a:blip>
          <a:stretch>
            <a:fillRect/>
          </a:stretch>
        </p:blipFill>
        <p:spPr>
          <a:xfrm>
            <a:off x="5203600" y="4009100"/>
            <a:ext cx="4885325" cy="2544769"/>
          </a:xfrm>
          <a:prstGeom prst="rect">
            <a:avLst/>
          </a:prstGeom>
          <a:noFill/>
          <a:ln>
            <a:noFill/>
          </a:ln>
        </p:spPr>
      </p:pic>
      <p:sp>
        <p:nvSpPr>
          <p:cNvPr id="194" name="Google Shape;194;p19"/>
          <p:cNvSpPr/>
          <p:nvPr/>
        </p:nvSpPr>
        <p:spPr>
          <a:xfrm>
            <a:off x="0" y="259882"/>
            <a:ext cx="9906000" cy="1009548"/>
          </a:xfrm>
          <a:prstGeom prst="flowChartProcess">
            <a:avLst/>
          </a:prstGeom>
          <a:solidFill>
            <a:srgbClr val="A8D08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95" name="Google Shape;195;p19"/>
          <p:cNvSpPr txBox="1"/>
          <p:nvPr/>
        </p:nvSpPr>
        <p:spPr>
          <a:xfrm>
            <a:off x="327259" y="374584"/>
            <a:ext cx="2183700" cy="5541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ko-KR" sz="3000">
                <a:solidFill>
                  <a:schemeClr val="lt1"/>
                </a:solidFill>
              </a:rPr>
              <a:t>제품 설명</a:t>
            </a:r>
            <a:endParaRPr b="1" sz="3000">
              <a:solidFill>
                <a:schemeClr val="lt1"/>
              </a:solidFill>
            </a:endParaRPr>
          </a:p>
        </p:txBody>
      </p:sp>
      <p:sp>
        <p:nvSpPr>
          <p:cNvPr id="196" name="Google Shape;196;p19"/>
          <p:cNvSpPr txBox="1"/>
          <p:nvPr/>
        </p:nvSpPr>
        <p:spPr>
          <a:xfrm>
            <a:off x="422616" y="822043"/>
            <a:ext cx="19350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a:p>
        </p:txBody>
      </p:sp>
      <p:pic>
        <p:nvPicPr>
          <p:cNvPr id="197" name="Google Shape;197;p19"/>
          <p:cNvPicPr preferRelativeResize="0"/>
          <p:nvPr/>
        </p:nvPicPr>
        <p:blipFill>
          <a:blip r:embed="rId4">
            <a:alphaModFix/>
          </a:blip>
          <a:stretch>
            <a:fillRect/>
          </a:stretch>
        </p:blipFill>
        <p:spPr>
          <a:xfrm>
            <a:off x="2288977" y="3922525"/>
            <a:ext cx="3976898" cy="3082099"/>
          </a:xfrm>
          <a:prstGeom prst="rect">
            <a:avLst/>
          </a:prstGeom>
          <a:noFill/>
          <a:ln>
            <a:noFill/>
          </a:ln>
        </p:spPr>
      </p:pic>
      <p:pic>
        <p:nvPicPr>
          <p:cNvPr id="198" name="Google Shape;198;p19"/>
          <p:cNvPicPr preferRelativeResize="0"/>
          <p:nvPr/>
        </p:nvPicPr>
        <p:blipFill>
          <a:blip r:embed="rId5">
            <a:alphaModFix/>
          </a:blip>
          <a:stretch>
            <a:fillRect/>
          </a:stretch>
        </p:blipFill>
        <p:spPr>
          <a:xfrm>
            <a:off x="0" y="1269425"/>
            <a:ext cx="4746625" cy="3082100"/>
          </a:xfrm>
          <a:prstGeom prst="rect">
            <a:avLst/>
          </a:prstGeom>
          <a:noFill/>
          <a:ln>
            <a:noFill/>
          </a:ln>
        </p:spPr>
      </p:pic>
      <p:pic>
        <p:nvPicPr>
          <p:cNvPr id="199" name="Google Shape;199;p19"/>
          <p:cNvPicPr preferRelativeResize="0"/>
          <p:nvPr/>
        </p:nvPicPr>
        <p:blipFill>
          <a:blip r:embed="rId6">
            <a:alphaModFix/>
          </a:blip>
          <a:stretch>
            <a:fillRect/>
          </a:stretch>
        </p:blipFill>
        <p:spPr>
          <a:xfrm>
            <a:off x="5880350" y="1868718"/>
            <a:ext cx="3667125" cy="12477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grpSp>
        <p:nvGrpSpPr>
          <p:cNvPr id="204" name="Google Shape;204;p20"/>
          <p:cNvGrpSpPr/>
          <p:nvPr/>
        </p:nvGrpSpPr>
        <p:grpSpPr>
          <a:xfrm>
            <a:off x="4646591" y="1354520"/>
            <a:ext cx="4392916" cy="1759020"/>
            <a:chOff x="943276" y="1934678"/>
            <a:chExt cx="6564429" cy="1886551"/>
          </a:xfrm>
        </p:grpSpPr>
        <p:sp>
          <p:nvSpPr>
            <p:cNvPr id="205" name="Google Shape;205;p20"/>
            <p:cNvSpPr/>
            <p:nvPr/>
          </p:nvSpPr>
          <p:spPr>
            <a:xfrm>
              <a:off x="943276" y="1934678"/>
              <a:ext cx="1886551" cy="1886551"/>
            </a:xfrm>
            <a:prstGeom prst="teardrop">
              <a:avLst>
                <a:gd fmla="val 100000" name="adj"/>
              </a:avLst>
            </a:prstGeom>
            <a:solidFill>
              <a:srgbClr val="A8D08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06" name="Google Shape;206;p20"/>
            <p:cNvSpPr/>
            <p:nvPr/>
          </p:nvSpPr>
          <p:spPr>
            <a:xfrm>
              <a:off x="3282215" y="1934678"/>
              <a:ext cx="1886551" cy="1886551"/>
            </a:xfrm>
            <a:prstGeom prst="teardrop">
              <a:avLst>
                <a:gd fmla="val 100000" name="adj"/>
              </a:avLst>
            </a:prstGeom>
            <a:solidFill>
              <a:srgbClr val="A8D08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07" name="Google Shape;207;p20"/>
            <p:cNvSpPr/>
            <p:nvPr/>
          </p:nvSpPr>
          <p:spPr>
            <a:xfrm>
              <a:off x="5621154" y="1934678"/>
              <a:ext cx="1886551" cy="1886551"/>
            </a:xfrm>
            <a:prstGeom prst="teardrop">
              <a:avLst>
                <a:gd fmla="val 100000" name="adj"/>
              </a:avLst>
            </a:prstGeom>
            <a:solidFill>
              <a:srgbClr val="A8D08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208" name="Google Shape;208;p20"/>
          <p:cNvSpPr txBox="1"/>
          <p:nvPr/>
        </p:nvSpPr>
        <p:spPr>
          <a:xfrm>
            <a:off x="327250" y="374575"/>
            <a:ext cx="2279100" cy="5541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ko-KR" sz="3000">
                <a:solidFill>
                  <a:srgbClr val="548135"/>
                </a:solidFill>
              </a:rPr>
              <a:t>시장성 분석</a:t>
            </a:r>
            <a:endParaRPr sz="3000"/>
          </a:p>
        </p:txBody>
      </p:sp>
      <p:sp>
        <p:nvSpPr>
          <p:cNvPr id="209" name="Google Shape;209;p20"/>
          <p:cNvSpPr txBox="1"/>
          <p:nvPr/>
        </p:nvSpPr>
        <p:spPr>
          <a:xfrm>
            <a:off x="327241" y="917693"/>
            <a:ext cx="1935000" cy="400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ko-KR" sz="2000">
                <a:solidFill>
                  <a:srgbClr val="548135"/>
                </a:solidFill>
                <a:latin typeface="Calibri"/>
                <a:ea typeface="Calibri"/>
                <a:cs typeface="Calibri"/>
                <a:sym typeface="Calibri"/>
              </a:rPr>
              <a:t>- </a:t>
            </a:r>
            <a:r>
              <a:rPr lang="ko-KR" sz="2000">
                <a:solidFill>
                  <a:srgbClr val="548135"/>
                </a:solidFill>
                <a:latin typeface="Calibri"/>
                <a:ea typeface="Calibri"/>
                <a:cs typeface="Calibri"/>
                <a:sym typeface="Calibri"/>
              </a:rPr>
              <a:t>STP 분석</a:t>
            </a:r>
            <a:endParaRPr sz="2000"/>
          </a:p>
        </p:txBody>
      </p:sp>
      <p:sp>
        <p:nvSpPr>
          <p:cNvPr id="210" name="Google Shape;210;p20"/>
          <p:cNvSpPr/>
          <p:nvPr/>
        </p:nvSpPr>
        <p:spPr>
          <a:xfrm>
            <a:off x="4747806" y="1495329"/>
            <a:ext cx="1060200" cy="1476600"/>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11" name="Google Shape;211;p20"/>
          <p:cNvSpPr/>
          <p:nvPr/>
        </p:nvSpPr>
        <p:spPr>
          <a:xfrm>
            <a:off x="6313176" y="1495329"/>
            <a:ext cx="1060200" cy="1476600"/>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12" name="Google Shape;212;p20"/>
          <p:cNvSpPr/>
          <p:nvPr/>
        </p:nvSpPr>
        <p:spPr>
          <a:xfrm>
            <a:off x="7878545" y="1495329"/>
            <a:ext cx="1060200" cy="1477500"/>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13" name="Google Shape;213;p20"/>
          <p:cNvSpPr txBox="1"/>
          <p:nvPr/>
        </p:nvSpPr>
        <p:spPr>
          <a:xfrm>
            <a:off x="4636500" y="571550"/>
            <a:ext cx="4779900" cy="507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ko-KR" sz="2700">
                <a:solidFill>
                  <a:schemeClr val="dk1"/>
                </a:solidFill>
              </a:rPr>
              <a:t>Segmentation(시장 세분화)</a:t>
            </a:r>
            <a:endParaRPr b="1" sz="2700">
              <a:solidFill>
                <a:schemeClr val="dk1"/>
              </a:solidFill>
            </a:endParaRPr>
          </a:p>
        </p:txBody>
      </p:sp>
      <p:sp>
        <p:nvSpPr>
          <p:cNvPr id="214" name="Google Shape;214;p20"/>
          <p:cNvSpPr txBox="1"/>
          <p:nvPr/>
        </p:nvSpPr>
        <p:spPr>
          <a:xfrm>
            <a:off x="327250" y="3280125"/>
            <a:ext cx="4119900" cy="507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ko-KR" sz="2700">
                <a:solidFill>
                  <a:schemeClr val="dk1"/>
                </a:solidFill>
              </a:rPr>
              <a:t>Targeting</a:t>
            </a:r>
            <a:r>
              <a:rPr b="1" lang="ko-KR" sz="2700">
                <a:solidFill>
                  <a:schemeClr val="dk1"/>
                </a:solidFill>
              </a:rPr>
              <a:t>(표적시장 선정)</a:t>
            </a:r>
            <a:endParaRPr b="1" sz="2700">
              <a:solidFill>
                <a:schemeClr val="dk1"/>
              </a:solidFill>
            </a:endParaRPr>
          </a:p>
        </p:txBody>
      </p:sp>
      <p:sp>
        <p:nvSpPr>
          <p:cNvPr id="215" name="Google Shape;215;p20"/>
          <p:cNvSpPr txBox="1"/>
          <p:nvPr/>
        </p:nvSpPr>
        <p:spPr>
          <a:xfrm>
            <a:off x="4636500" y="3290275"/>
            <a:ext cx="4502400" cy="507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ko-KR" sz="2700">
                <a:solidFill>
                  <a:schemeClr val="dk1"/>
                </a:solidFill>
              </a:rPr>
              <a:t>Positioning</a:t>
            </a:r>
            <a:r>
              <a:rPr b="1" lang="ko-KR" sz="2700">
                <a:solidFill>
                  <a:schemeClr val="dk1"/>
                </a:solidFill>
              </a:rPr>
              <a:t>(제품 포지셔닝)</a:t>
            </a:r>
            <a:endParaRPr b="1" sz="2700">
              <a:solidFill>
                <a:schemeClr val="dk1"/>
              </a:solidFill>
            </a:endParaRPr>
          </a:p>
        </p:txBody>
      </p:sp>
      <p:sp>
        <p:nvSpPr>
          <p:cNvPr id="216" name="Google Shape;216;p20"/>
          <p:cNvSpPr txBox="1"/>
          <p:nvPr/>
        </p:nvSpPr>
        <p:spPr>
          <a:xfrm>
            <a:off x="616750" y="1572238"/>
            <a:ext cx="3317400" cy="1323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ko-KR" sz="4000">
                <a:solidFill>
                  <a:srgbClr val="A8D08C"/>
                </a:solidFill>
              </a:rPr>
              <a:t>Wild Targeter</a:t>
            </a:r>
            <a:endParaRPr b="1" sz="4000">
              <a:solidFill>
                <a:srgbClr val="A8D08C"/>
              </a:solidFill>
              <a:latin typeface="Arial"/>
              <a:ea typeface="Arial"/>
              <a:cs typeface="Arial"/>
              <a:sym typeface="Arial"/>
            </a:endParaRPr>
          </a:p>
        </p:txBody>
      </p:sp>
      <p:cxnSp>
        <p:nvCxnSpPr>
          <p:cNvPr id="217" name="Google Shape;217;p20"/>
          <p:cNvCxnSpPr/>
          <p:nvPr/>
        </p:nvCxnSpPr>
        <p:spPr>
          <a:xfrm flipH="1" rot="10800000">
            <a:off x="6841700" y="3974900"/>
            <a:ext cx="2700" cy="2340300"/>
          </a:xfrm>
          <a:prstGeom prst="straightConnector1">
            <a:avLst/>
          </a:prstGeom>
          <a:noFill/>
          <a:ln cap="flat" cmpd="sng" w="19050">
            <a:solidFill>
              <a:srgbClr val="548135"/>
            </a:solidFill>
            <a:prstDash val="solid"/>
            <a:round/>
            <a:headEnd len="med" w="med" type="none"/>
            <a:tailEnd len="med" w="med" type="triangle"/>
          </a:ln>
        </p:spPr>
      </p:cxnSp>
      <p:cxnSp>
        <p:nvCxnSpPr>
          <p:cNvPr id="218" name="Google Shape;218;p20"/>
          <p:cNvCxnSpPr/>
          <p:nvPr/>
        </p:nvCxnSpPr>
        <p:spPr>
          <a:xfrm>
            <a:off x="4794450" y="5142050"/>
            <a:ext cx="4186500" cy="0"/>
          </a:xfrm>
          <a:prstGeom prst="straightConnector1">
            <a:avLst/>
          </a:prstGeom>
          <a:noFill/>
          <a:ln cap="flat" cmpd="sng" w="19050">
            <a:solidFill>
              <a:srgbClr val="548135"/>
            </a:solidFill>
            <a:prstDash val="solid"/>
            <a:round/>
            <a:headEnd len="med" w="med" type="none"/>
            <a:tailEnd len="med" w="med" type="triangle"/>
          </a:ln>
        </p:spPr>
      </p:cxnSp>
      <p:sp>
        <p:nvSpPr>
          <p:cNvPr id="219" name="Google Shape;219;p20"/>
          <p:cNvSpPr/>
          <p:nvPr/>
        </p:nvSpPr>
        <p:spPr>
          <a:xfrm>
            <a:off x="6243425" y="1957025"/>
            <a:ext cx="1199700" cy="554100"/>
          </a:xfrm>
          <a:prstGeom prst="rect">
            <a:avLst/>
          </a:prstGeom>
          <a:solidFill>
            <a:srgbClr val="A8D08C"/>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ko-KR" sz="1800">
                <a:solidFill>
                  <a:schemeClr val="lt1"/>
                </a:solidFill>
              </a:rPr>
              <a:t>농작물/</a:t>
            </a:r>
            <a:endParaRPr b="1" sz="1800">
              <a:solidFill>
                <a:schemeClr val="lt1"/>
              </a:solidFill>
            </a:endParaRPr>
          </a:p>
          <a:p>
            <a:pPr indent="0" lvl="0" marL="0" marR="0" rtl="0" algn="ctr">
              <a:spcBef>
                <a:spcPts val="0"/>
              </a:spcBef>
              <a:spcAft>
                <a:spcPts val="0"/>
              </a:spcAft>
              <a:buNone/>
            </a:pPr>
            <a:r>
              <a:rPr b="1" lang="ko-KR" sz="1800">
                <a:solidFill>
                  <a:schemeClr val="lt1"/>
                </a:solidFill>
              </a:rPr>
              <a:t>인명</a:t>
            </a:r>
            <a:endParaRPr b="1" sz="1800">
              <a:solidFill>
                <a:schemeClr val="lt1"/>
              </a:solidFill>
              <a:latin typeface="Arial"/>
              <a:ea typeface="Arial"/>
              <a:cs typeface="Arial"/>
              <a:sym typeface="Arial"/>
            </a:endParaRPr>
          </a:p>
        </p:txBody>
      </p:sp>
      <p:sp>
        <p:nvSpPr>
          <p:cNvPr id="220" name="Google Shape;220;p20"/>
          <p:cNvSpPr/>
          <p:nvPr/>
        </p:nvSpPr>
        <p:spPr>
          <a:xfrm>
            <a:off x="4678050" y="1956575"/>
            <a:ext cx="1199700" cy="554100"/>
          </a:xfrm>
          <a:prstGeom prst="rect">
            <a:avLst/>
          </a:prstGeom>
          <a:solidFill>
            <a:srgbClr val="A8D08C"/>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ko-KR" sz="2500">
                <a:solidFill>
                  <a:schemeClr val="lt1"/>
                </a:solidFill>
              </a:rPr>
              <a:t>3040</a:t>
            </a:r>
            <a:endParaRPr b="1" sz="2500">
              <a:solidFill>
                <a:schemeClr val="lt1"/>
              </a:solidFill>
            </a:endParaRPr>
          </a:p>
        </p:txBody>
      </p:sp>
      <p:sp>
        <p:nvSpPr>
          <p:cNvPr id="221" name="Google Shape;221;p20"/>
          <p:cNvSpPr/>
          <p:nvPr/>
        </p:nvSpPr>
        <p:spPr>
          <a:xfrm>
            <a:off x="7808800" y="1956575"/>
            <a:ext cx="1199700" cy="554100"/>
          </a:xfrm>
          <a:prstGeom prst="rect">
            <a:avLst/>
          </a:prstGeom>
          <a:solidFill>
            <a:srgbClr val="A8D08C"/>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ko-KR" sz="1800">
                <a:solidFill>
                  <a:schemeClr val="lt1"/>
                </a:solidFill>
              </a:rPr>
              <a:t>인력 대체</a:t>
            </a:r>
            <a:endParaRPr b="1" sz="1800">
              <a:solidFill>
                <a:schemeClr val="lt1"/>
              </a:solidFill>
              <a:latin typeface="Arial"/>
              <a:ea typeface="Arial"/>
              <a:cs typeface="Arial"/>
              <a:sym typeface="Arial"/>
            </a:endParaRPr>
          </a:p>
        </p:txBody>
      </p:sp>
      <p:sp>
        <p:nvSpPr>
          <p:cNvPr id="222" name="Google Shape;222;p20"/>
          <p:cNvSpPr txBox="1"/>
          <p:nvPr/>
        </p:nvSpPr>
        <p:spPr>
          <a:xfrm>
            <a:off x="5848491" y="3790443"/>
            <a:ext cx="1935000" cy="400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ko-KR" sz="2000">
                <a:solidFill>
                  <a:srgbClr val="548135"/>
                </a:solidFill>
                <a:latin typeface="Calibri"/>
                <a:ea typeface="Calibri"/>
                <a:cs typeface="Calibri"/>
                <a:sym typeface="Calibri"/>
              </a:rPr>
              <a:t>편의성</a:t>
            </a:r>
            <a:endParaRPr sz="2000"/>
          </a:p>
        </p:txBody>
      </p:sp>
      <p:sp>
        <p:nvSpPr>
          <p:cNvPr id="223" name="Google Shape;223;p20"/>
          <p:cNvSpPr txBox="1"/>
          <p:nvPr/>
        </p:nvSpPr>
        <p:spPr>
          <a:xfrm>
            <a:off x="8280491" y="5218893"/>
            <a:ext cx="1935000" cy="400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ko-KR" sz="2000">
                <a:solidFill>
                  <a:srgbClr val="548135"/>
                </a:solidFill>
                <a:latin typeface="Calibri"/>
                <a:ea typeface="Calibri"/>
                <a:cs typeface="Calibri"/>
                <a:sym typeface="Calibri"/>
              </a:rPr>
              <a:t>기능성</a:t>
            </a:r>
            <a:endParaRPr sz="2000"/>
          </a:p>
        </p:txBody>
      </p:sp>
      <p:sp>
        <p:nvSpPr>
          <p:cNvPr id="224" name="Google Shape;224;p20"/>
          <p:cNvSpPr txBox="1"/>
          <p:nvPr/>
        </p:nvSpPr>
        <p:spPr>
          <a:xfrm>
            <a:off x="7603300" y="3880145"/>
            <a:ext cx="1935000" cy="7080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ko-KR" sz="2000">
                <a:solidFill>
                  <a:srgbClr val="A8D08C"/>
                </a:solidFill>
              </a:rPr>
              <a:t>Wild </a:t>
            </a:r>
            <a:endParaRPr b="1" sz="2000">
              <a:solidFill>
                <a:srgbClr val="A8D08C"/>
              </a:solidFill>
            </a:endParaRPr>
          </a:p>
          <a:p>
            <a:pPr indent="0" lvl="0" marL="0" marR="0" rtl="0" algn="ctr">
              <a:spcBef>
                <a:spcPts val="0"/>
              </a:spcBef>
              <a:spcAft>
                <a:spcPts val="0"/>
              </a:spcAft>
              <a:buNone/>
            </a:pPr>
            <a:r>
              <a:rPr b="1" lang="ko-KR" sz="2000">
                <a:solidFill>
                  <a:srgbClr val="A8D08C"/>
                </a:solidFill>
              </a:rPr>
              <a:t>Targeter</a:t>
            </a:r>
            <a:endParaRPr b="1" sz="2000">
              <a:solidFill>
                <a:srgbClr val="A8D08C"/>
              </a:solidFill>
              <a:latin typeface="Arial"/>
              <a:ea typeface="Arial"/>
              <a:cs typeface="Arial"/>
              <a:sym typeface="Arial"/>
            </a:endParaRPr>
          </a:p>
        </p:txBody>
      </p:sp>
      <p:pic>
        <p:nvPicPr>
          <p:cNvPr id="225" name="Google Shape;225;p20"/>
          <p:cNvPicPr preferRelativeResize="0"/>
          <p:nvPr/>
        </p:nvPicPr>
        <p:blipFill rotWithShape="1">
          <a:blip r:embed="rId3">
            <a:alphaModFix/>
          </a:blip>
          <a:srcRect b="0" l="0" r="48948" t="0"/>
          <a:stretch/>
        </p:blipFill>
        <p:spPr>
          <a:xfrm>
            <a:off x="6211900" y="4115625"/>
            <a:ext cx="500700" cy="980725"/>
          </a:xfrm>
          <a:prstGeom prst="rect">
            <a:avLst/>
          </a:prstGeom>
          <a:noFill/>
          <a:ln>
            <a:noFill/>
          </a:ln>
        </p:spPr>
      </p:pic>
      <p:pic>
        <p:nvPicPr>
          <p:cNvPr id="226" name="Google Shape;226;p20"/>
          <p:cNvPicPr preferRelativeResize="0"/>
          <p:nvPr/>
        </p:nvPicPr>
        <p:blipFill rotWithShape="1">
          <a:blip r:embed="rId4">
            <a:alphaModFix/>
          </a:blip>
          <a:srcRect b="0" l="0" r="0" t="0"/>
          <a:stretch/>
        </p:blipFill>
        <p:spPr>
          <a:xfrm>
            <a:off x="6973500" y="4131750"/>
            <a:ext cx="629800" cy="948505"/>
          </a:xfrm>
          <a:prstGeom prst="rect">
            <a:avLst/>
          </a:prstGeom>
          <a:noFill/>
          <a:ln>
            <a:noFill/>
          </a:ln>
        </p:spPr>
      </p:pic>
      <p:pic>
        <p:nvPicPr>
          <p:cNvPr id="227" name="Google Shape;227;p20"/>
          <p:cNvPicPr preferRelativeResize="0"/>
          <p:nvPr/>
        </p:nvPicPr>
        <p:blipFill>
          <a:blip r:embed="rId5">
            <a:alphaModFix/>
          </a:blip>
          <a:stretch>
            <a:fillRect/>
          </a:stretch>
        </p:blipFill>
        <p:spPr>
          <a:xfrm>
            <a:off x="7146550" y="5515050"/>
            <a:ext cx="922175" cy="922175"/>
          </a:xfrm>
          <a:prstGeom prst="rect">
            <a:avLst/>
          </a:prstGeom>
          <a:noFill/>
          <a:ln>
            <a:noFill/>
          </a:ln>
        </p:spPr>
      </p:pic>
      <p:pic>
        <p:nvPicPr>
          <p:cNvPr id="228" name="Google Shape;228;p20"/>
          <p:cNvPicPr preferRelativeResize="0"/>
          <p:nvPr/>
        </p:nvPicPr>
        <p:blipFill rotWithShape="1">
          <a:blip r:embed="rId6">
            <a:alphaModFix/>
          </a:blip>
          <a:srcRect b="14417" l="0" r="11221" t="12622"/>
          <a:stretch/>
        </p:blipFill>
        <p:spPr>
          <a:xfrm>
            <a:off x="7970950" y="5695945"/>
            <a:ext cx="1199701" cy="658955"/>
          </a:xfrm>
          <a:prstGeom prst="rect">
            <a:avLst/>
          </a:prstGeom>
          <a:noFill/>
          <a:ln>
            <a:noFill/>
          </a:ln>
        </p:spPr>
      </p:pic>
      <p:sp>
        <p:nvSpPr>
          <p:cNvPr id="229" name="Google Shape;229;p20"/>
          <p:cNvSpPr txBox="1"/>
          <p:nvPr/>
        </p:nvSpPr>
        <p:spPr>
          <a:xfrm>
            <a:off x="-89775" y="4172300"/>
            <a:ext cx="4502400" cy="1939500"/>
          </a:xfrm>
          <a:prstGeom prst="rect">
            <a:avLst/>
          </a:prstGeom>
          <a:noFill/>
          <a:ln>
            <a:noFill/>
          </a:ln>
        </p:spPr>
        <p:txBody>
          <a:bodyPr anchorCtr="0" anchor="t" bIns="45700" lIns="91425" spcFirstLastPara="1" rIns="91425" wrap="square" tIns="45700">
            <a:spAutoFit/>
          </a:bodyPr>
          <a:lstStyle/>
          <a:p>
            <a:pPr indent="0" lvl="0" marL="457200" marR="0" rtl="0" algn="l">
              <a:spcBef>
                <a:spcPts val="0"/>
              </a:spcBef>
              <a:spcAft>
                <a:spcPts val="0"/>
              </a:spcAft>
              <a:buNone/>
            </a:pPr>
            <a:r>
              <a:rPr lang="ko-KR" sz="2000">
                <a:solidFill>
                  <a:schemeClr val="dk1"/>
                </a:solidFill>
              </a:rPr>
              <a:t>Main : 3040세대를 포함한</a:t>
            </a:r>
            <a:endParaRPr sz="2000">
              <a:solidFill>
                <a:schemeClr val="dk1"/>
              </a:solidFill>
            </a:endParaRPr>
          </a:p>
          <a:p>
            <a:pPr indent="0" lvl="0" marL="457200" marR="0" rtl="0" algn="l">
              <a:spcBef>
                <a:spcPts val="0"/>
              </a:spcBef>
              <a:spcAft>
                <a:spcPts val="0"/>
              </a:spcAft>
              <a:buNone/>
            </a:pPr>
            <a:r>
              <a:rPr lang="ko-KR" sz="2000">
                <a:solidFill>
                  <a:schemeClr val="dk1"/>
                </a:solidFill>
              </a:rPr>
              <a:t>야생동물에 의한 농작물 피해를 인력 소비 없이 예방하려는 농업인</a:t>
            </a:r>
            <a:endParaRPr sz="2000">
              <a:solidFill>
                <a:schemeClr val="dk1"/>
              </a:solidFill>
            </a:endParaRPr>
          </a:p>
          <a:p>
            <a:pPr indent="0" lvl="0" marL="457200" marR="0" rtl="0" algn="l">
              <a:spcBef>
                <a:spcPts val="0"/>
              </a:spcBef>
              <a:spcAft>
                <a:spcPts val="0"/>
              </a:spcAft>
              <a:buNone/>
            </a:pPr>
            <a:r>
              <a:t/>
            </a:r>
            <a:endParaRPr sz="2000">
              <a:solidFill>
                <a:schemeClr val="dk1"/>
              </a:solidFill>
            </a:endParaRPr>
          </a:p>
          <a:p>
            <a:pPr indent="0" lvl="0" marL="457200" marR="0" rtl="0" algn="l">
              <a:spcBef>
                <a:spcPts val="0"/>
              </a:spcBef>
              <a:spcAft>
                <a:spcPts val="0"/>
              </a:spcAft>
              <a:buNone/>
            </a:pPr>
            <a:r>
              <a:rPr lang="ko-KR" sz="2000">
                <a:solidFill>
                  <a:schemeClr val="dk1"/>
                </a:solidFill>
              </a:rPr>
              <a:t>Sub : 야생동물에 의한 인명피해를 예방하려는 개인/기관</a:t>
            </a:r>
            <a:endParaRPr sz="2000">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grpSp>
        <p:nvGrpSpPr>
          <p:cNvPr id="234" name="Google Shape;234;p21"/>
          <p:cNvGrpSpPr/>
          <p:nvPr/>
        </p:nvGrpSpPr>
        <p:grpSpPr>
          <a:xfrm>
            <a:off x="-1" y="-2"/>
            <a:ext cx="8941873" cy="6858002"/>
            <a:chOff x="-1" y="-2"/>
            <a:chExt cx="8941873" cy="6858002"/>
          </a:xfrm>
        </p:grpSpPr>
        <p:sp>
          <p:nvSpPr>
            <p:cNvPr id="235" name="Google Shape;235;p21"/>
            <p:cNvSpPr/>
            <p:nvPr/>
          </p:nvSpPr>
          <p:spPr>
            <a:xfrm rot="5400000">
              <a:off x="1041934" y="-1041937"/>
              <a:ext cx="6858002" cy="8941873"/>
            </a:xfrm>
            <a:prstGeom prst="flowChartManualInput">
              <a:avLst/>
            </a:prstGeom>
            <a:solidFill>
              <a:srgbClr val="E1EFD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36" name="Google Shape;236;p21"/>
            <p:cNvSpPr/>
            <p:nvPr/>
          </p:nvSpPr>
          <p:spPr>
            <a:xfrm rot="5400000">
              <a:off x="724300" y="-724301"/>
              <a:ext cx="6858002" cy="8306600"/>
            </a:xfrm>
            <a:prstGeom prst="flowChartManualInput">
              <a:avLst/>
            </a:prstGeom>
            <a:solidFill>
              <a:srgbClr val="A8D08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237" name="Google Shape;237;p21"/>
          <p:cNvSpPr txBox="1"/>
          <p:nvPr/>
        </p:nvSpPr>
        <p:spPr>
          <a:xfrm>
            <a:off x="1147498" y="3607278"/>
            <a:ext cx="30429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a:p>
        </p:txBody>
      </p:sp>
      <p:sp>
        <p:nvSpPr>
          <p:cNvPr id="238" name="Google Shape;238;p21"/>
          <p:cNvSpPr txBox="1"/>
          <p:nvPr/>
        </p:nvSpPr>
        <p:spPr>
          <a:xfrm>
            <a:off x="655500" y="2659350"/>
            <a:ext cx="8595000" cy="153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ko-KR" sz="3400">
                <a:solidFill>
                  <a:schemeClr val="dk1"/>
                </a:solidFill>
                <a:latin typeface="Malgun Gothic"/>
                <a:ea typeface="Malgun Gothic"/>
                <a:cs typeface="Malgun Gothic"/>
                <a:sym typeface="Malgun Gothic"/>
              </a:rPr>
              <a:t>지금까지 </a:t>
            </a:r>
            <a:r>
              <a:rPr b="1" lang="ko-KR" sz="3700">
                <a:solidFill>
                  <a:schemeClr val="lt1"/>
                </a:solidFill>
                <a:latin typeface="Malgun Gothic"/>
                <a:ea typeface="Malgun Gothic"/>
                <a:cs typeface="Malgun Gothic"/>
                <a:sym typeface="Malgun Gothic"/>
              </a:rPr>
              <a:t>Wild Targeter</a:t>
            </a:r>
            <a:r>
              <a:rPr b="1" lang="ko-KR" sz="3700">
                <a:solidFill>
                  <a:schemeClr val="dk1"/>
                </a:solidFill>
                <a:latin typeface="Malgun Gothic"/>
                <a:ea typeface="Malgun Gothic"/>
                <a:cs typeface="Malgun Gothic"/>
                <a:sym typeface="Malgun Gothic"/>
              </a:rPr>
              <a:t> </a:t>
            </a:r>
            <a:r>
              <a:rPr lang="ko-KR" sz="3700">
                <a:solidFill>
                  <a:schemeClr val="dk1"/>
                </a:solidFill>
                <a:latin typeface="Malgun Gothic"/>
                <a:ea typeface="Malgun Gothic"/>
                <a:cs typeface="Malgun Gothic"/>
                <a:sym typeface="Malgun Gothic"/>
              </a:rPr>
              <a:t>였습니다</a:t>
            </a:r>
            <a:endParaRPr sz="3700">
              <a:solidFill>
                <a:schemeClr val="dk1"/>
              </a:solidFill>
              <a:latin typeface="Malgun Gothic"/>
              <a:ea typeface="Malgun Gothic"/>
              <a:cs typeface="Malgun Gothic"/>
              <a:sym typeface="Malgun Gothic"/>
            </a:endParaRPr>
          </a:p>
          <a:p>
            <a:pPr indent="0" lvl="0" marL="0" rtl="0" algn="ctr">
              <a:spcBef>
                <a:spcPts val="0"/>
              </a:spcBef>
              <a:spcAft>
                <a:spcPts val="0"/>
              </a:spcAft>
              <a:buNone/>
            </a:pPr>
            <a:r>
              <a:t/>
            </a:r>
            <a:endParaRPr sz="1800">
              <a:solidFill>
                <a:schemeClr val="dk1"/>
              </a:solidFill>
              <a:latin typeface="Malgun Gothic"/>
              <a:ea typeface="Malgun Gothic"/>
              <a:cs typeface="Malgun Gothic"/>
              <a:sym typeface="Malgun Gothic"/>
            </a:endParaRPr>
          </a:p>
          <a:p>
            <a:pPr indent="0" lvl="0" marL="0" rtl="0" algn="ctr">
              <a:spcBef>
                <a:spcPts val="0"/>
              </a:spcBef>
              <a:spcAft>
                <a:spcPts val="0"/>
              </a:spcAft>
              <a:buNone/>
            </a:pPr>
            <a:r>
              <a:t/>
            </a:r>
            <a:endParaRPr sz="3300">
              <a:latin typeface="Malgun Gothic"/>
              <a:ea typeface="Malgun Gothic"/>
              <a:cs typeface="Malgun Gothic"/>
              <a:sym typeface="Malgun Gothic"/>
            </a:endParaRPr>
          </a:p>
        </p:txBody>
      </p:sp>
      <p:sp>
        <p:nvSpPr>
          <p:cNvPr id="239" name="Google Shape;239;p21"/>
          <p:cNvSpPr txBox="1"/>
          <p:nvPr/>
        </p:nvSpPr>
        <p:spPr>
          <a:xfrm>
            <a:off x="1874850" y="3360975"/>
            <a:ext cx="6156300" cy="800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ko-KR" sz="4000">
                <a:latin typeface="Calibri"/>
                <a:ea typeface="Calibri"/>
                <a:cs typeface="Calibri"/>
                <a:sym typeface="Calibri"/>
              </a:rPr>
              <a:t>감사합니다!</a:t>
            </a:r>
            <a:endParaRPr sz="4000">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테마">
  <a:themeElements>
    <a:clrScheme name="Office 테마">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