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10C-FDED-4CCE-9312-2F62B2AB49FD}" type="datetimeFigureOut">
              <a:rPr lang="es-CL" smtClean="0"/>
              <a:t>23-08-2017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E312C34-FE59-4C0C-87DF-F45C5E7A85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896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10C-FDED-4CCE-9312-2F62B2AB49FD}" type="datetimeFigureOut">
              <a:rPr lang="es-CL" smtClean="0"/>
              <a:t>23-08-2017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312C34-FE59-4C0C-87DF-F45C5E7A85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528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10C-FDED-4CCE-9312-2F62B2AB49FD}" type="datetimeFigureOut">
              <a:rPr lang="es-CL" smtClean="0"/>
              <a:t>23-08-2017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312C34-FE59-4C0C-87DF-F45C5E7A85C4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486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10C-FDED-4CCE-9312-2F62B2AB49FD}" type="datetimeFigureOut">
              <a:rPr lang="es-CL" smtClean="0"/>
              <a:t>23-08-2017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312C34-FE59-4C0C-87DF-F45C5E7A85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6930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10C-FDED-4CCE-9312-2F62B2AB49FD}" type="datetimeFigureOut">
              <a:rPr lang="es-CL" smtClean="0"/>
              <a:t>23-08-2017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312C34-FE59-4C0C-87DF-F45C5E7A85C4}" type="slidenum">
              <a:rPr lang="es-CL" smtClean="0"/>
              <a:t>‹Nº›</a:t>
            </a:fld>
            <a:endParaRPr lang="es-C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8620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10C-FDED-4CCE-9312-2F62B2AB49FD}" type="datetimeFigureOut">
              <a:rPr lang="es-CL" smtClean="0"/>
              <a:t>23-08-2017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312C34-FE59-4C0C-87DF-F45C5E7A85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5162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10C-FDED-4CCE-9312-2F62B2AB49FD}" type="datetimeFigureOut">
              <a:rPr lang="es-CL" smtClean="0"/>
              <a:t>23-08-2017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C34-FE59-4C0C-87DF-F45C5E7A85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6324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10C-FDED-4CCE-9312-2F62B2AB49FD}" type="datetimeFigureOut">
              <a:rPr lang="es-CL" smtClean="0"/>
              <a:t>23-08-2017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C34-FE59-4C0C-87DF-F45C5E7A85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63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10C-FDED-4CCE-9312-2F62B2AB49FD}" type="datetimeFigureOut">
              <a:rPr lang="es-CL" smtClean="0"/>
              <a:t>23-08-2017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C34-FE59-4C0C-87DF-F45C5E7A85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964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10C-FDED-4CCE-9312-2F62B2AB49FD}" type="datetimeFigureOut">
              <a:rPr lang="es-CL" smtClean="0"/>
              <a:t>23-08-2017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312C34-FE59-4C0C-87DF-F45C5E7A85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322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10C-FDED-4CCE-9312-2F62B2AB49FD}" type="datetimeFigureOut">
              <a:rPr lang="es-CL" smtClean="0"/>
              <a:t>23-08-2017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312C34-FE59-4C0C-87DF-F45C5E7A85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933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10C-FDED-4CCE-9312-2F62B2AB49FD}" type="datetimeFigureOut">
              <a:rPr lang="es-CL" smtClean="0"/>
              <a:t>23-08-2017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312C34-FE59-4C0C-87DF-F45C5E7A85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615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10C-FDED-4CCE-9312-2F62B2AB49FD}" type="datetimeFigureOut">
              <a:rPr lang="es-CL" smtClean="0"/>
              <a:t>23-08-2017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C34-FE59-4C0C-87DF-F45C5E7A85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824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10C-FDED-4CCE-9312-2F62B2AB49FD}" type="datetimeFigureOut">
              <a:rPr lang="es-CL" smtClean="0"/>
              <a:t>23-08-2017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C34-FE59-4C0C-87DF-F45C5E7A85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777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10C-FDED-4CCE-9312-2F62B2AB49FD}" type="datetimeFigureOut">
              <a:rPr lang="es-CL" smtClean="0"/>
              <a:t>23-08-2017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C34-FE59-4C0C-87DF-F45C5E7A85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021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310C-FDED-4CCE-9312-2F62B2AB49FD}" type="datetimeFigureOut">
              <a:rPr lang="es-CL" smtClean="0"/>
              <a:t>23-08-2017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312C34-FE59-4C0C-87DF-F45C5E7A85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738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3310C-FDED-4CCE-9312-2F62B2AB49FD}" type="datetimeFigureOut">
              <a:rPr lang="es-CL" smtClean="0"/>
              <a:t>23-08-2017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312C34-FE59-4C0C-87DF-F45C5E7A85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372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cades.cl/" TargetMode="External"/><Relationship Id="rId5" Type="http://schemas.openxmlformats.org/officeDocument/2006/relationships/hyperlink" Target="mailto:zonasur@icades.cl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056" y="45729"/>
            <a:ext cx="4495647" cy="173427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89674" y="2744012"/>
            <a:ext cx="10879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 smtClean="0">
                <a:solidFill>
                  <a:srgbClr val="FF0000"/>
                </a:solidFill>
              </a:rPr>
              <a:t>CURSOS PROFESIONALES</a:t>
            </a:r>
          </a:p>
          <a:p>
            <a:pPr algn="ctr"/>
            <a:r>
              <a:rPr lang="es-CL" sz="2000" dirty="0" smtClean="0">
                <a:solidFill>
                  <a:srgbClr val="FF0000"/>
                </a:solidFill>
              </a:rPr>
              <a:t>Estética Corporal Profesional – Masoterapia Profesional – Podología Básica y Clínica</a:t>
            </a:r>
          </a:p>
          <a:p>
            <a:pPr algn="ctr"/>
            <a:r>
              <a:rPr lang="es-CL" sz="2000" dirty="0" smtClean="0">
                <a:solidFill>
                  <a:srgbClr val="FF0000"/>
                </a:solidFill>
              </a:rPr>
              <a:t>Área Computación e Informática -  Área Diseño Web</a:t>
            </a:r>
            <a:endParaRPr lang="es-CL" sz="2000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3402" y="1668086"/>
            <a:ext cx="10492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 smtClean="0">
                <a:solidFill>
                  <a:srgbClr val="7030A0"/>
                </a:solidFill>
              </a:rPr>
              <a:t>Aumenta tus ingresos ¡¡CAPACÍTATE!! o sencillamente cambia de trabajo por uno PROPIO</a:t>
            </a:r>
            <a:endParaRPr lang="es-CL" sz="2800" dirty="0">
              <a:solidFill>
                <a:srgbClr val="7030A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644" y="3795522"/>
            <a:ext cx="1028700" cy="100012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763144" y="4110918"/>
            <a:ext cx="464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42 2555908  /  42 2213742</a:t>
            </a:r>
            <a:endParaRPr lang="es-CL" sz="24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844" y="4795647"/>
            <a:ext cx="914400" cy="98107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763144" y="5154501"/>
            <a:ext cx="6395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hlinkClick r:id="rId5"/>
              </a:rPr>
              <a:t>zonasur@icades.cl</a:t>
            </a:r>
            <a:r>
              <a:rPr lang="es-CL" sz="2400" dirty="0" smtClean="0"/>
              <a:t>      </a:t>
            </a:r>
            <a:r>
              <a:rPr lang="es-CL" sz="2400" dirty="0" smtClean="0">
                <a:hlinkClick r:id="rId6"/>
              </a:rPr>
              <a:t>www.icades.cl</a:t>
            </a:r>
            <a:endParaRPr lang="es-CL" sz="2400" dirty="0" smtClean="0"/>
          </a:p>
          <a:p>
            <a:endParaRPr lang="es-CL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3794" y="5776722"/>
            <a:ext cx="952500" cy="971550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4525344" y="6106332"/>
            <a:ext cx="7160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/>
              <a:t>Constitución </a:t>
            </a:r>
            <a:r>
              <a:rPr lang="es-CL" sz="2000" dirty="0" smtClean="0"/>
              <a:t>644</a:t>
            </a:r>
            <a:r>
              <a:rPr lang="es-CL" sz="2000" dirty="0" smtClean="0"/>
              <a:t>, Oficina 405, Patio las Terrazas, Chillán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07805364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53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Espiral</vt:lpstr>
      <vt:lpstr>Presentación de PowerPoint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Full name</dc:creator>
  <cp:lastModifiedBy>Full name</cp:lastModifiedBy>
  <cp:revision>3</cp:revision>
  <dcterms:created xsi:type="dcterms:W3CDTF">2017-08-21T18:29:34Z</dcterms:created>
  <dcterms:modified xsi:type="dcterms:W3CDTF">2017-08-23T15:38:13Z</dcterms:modified>
</cp:coreProperties>
</file>