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8" d="100"/>
          <a:sy n="148" d="100"/>
        </p:scale>
        <p:origin x="-72" y="16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4868-1BF2-4DC6-94A5-05BD2D7A88C4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1AA0-C77F-4A31-AF23-97EC3690C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70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4868-1BF2-4DC6-94A5-05BD2D7A88C4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1AA0-C77F-4A31-AF23-97EC3690C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57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4868-1BF2-4DC6-94A5-05BD2D7A88C4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1AA0-C77F-4A31-AF23-97EC3690C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35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4868-1BF2-4DC6-94A5-05BD2D7A88C4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1AA0-C77F-4A31-AF23-97EC3690C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57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4868-1BF2-4DC6-94A5-05BD2D7A88C4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1AA0-C77F-4A31-AF23-97EC3690C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84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4868-1BF2-4DC6-94A5-05BD2D7A88C4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1AA0-C77F-4A31-AF23-97EC3690C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31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4868-1BF2-4DC6-94A5-05BD2D7A88C4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1AA0-C77F-4A31-AF23-97EC3690C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03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4868-1BF2-4DC6-94A5-05BD2D7A88C4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1AA0-C77F-4A31-AF23-97EC3690C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03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4868-1BF2-4DC6-94A5-05BD2D7A88C4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1AA0-C77F-4A31-AF23-97EC3690C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7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4868-1BF2-4DC6-94A5-05BD2D7A88C4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1AA0-C77F-4A31-AF23-97EC3690C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70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4868-1BF2-4DC6-94A5-05BD2D7A88C4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1AA0-C77F-4A31-AF23-97EC3690C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09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4868-1BF2-4DC6-94A5-05BD2D7A88C4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F1AA0-C77F-4A31-AF23-97EC3690C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68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85984" y="2065445"/>
            <a:ext cx="892122" cy="747420"/>
            <a:chOff x="3013402" y="2250701"/>
            <a:chExt cx="2856724" cy="2393363"/>
          </a:xfrm>
          <a:solidFill>
            <a:schemeClr val="bg1"/>
          </a:solidFill>
          <a:effectLst>
            <a:outerShdw dist="38100" dir="2700000" algn="tl" rotWithShape="0">
              <a:schemeClr val="bg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" name="Freeform 4"/>
            <p:cNvSpPr/>
            <p:nvPr/>
          </p:nvSpPr>
          <p:spPr>
            <a:xfrm>
              <a:off x="3330143" y="2896439"/>
              <a:ext cx="1126974" cy="1747625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/>
            <p:cNvSpPr/>
            <p:nvPr/>
          </p:nvSpPr>
          <p:spPr>
            <a:xfrm>
              <a:off x="3967807" y="2970919"/>
              <a:ext cx="936104" cy="936104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Freeform 6"/>
            <p:cNvSpPr/>
            <p:nvPr/>
          </p:nvSpPr>
          <p:spPr>
            <a:xfrm rot="3679252">
              <a:off x="3318423" y="2263586"/>
              <a:ext cx="1153455" cy="1763498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8" name="Freeform 7"/>
            <p:cNvSpPr/>
            <p:nvPr/>
          </p:nvSpPr>
          <p:spPr>
            <a:xfrm rot="7230110">
              <a:off x="3857660" y="1985743"/>
              <a:ext cx="1180424" cy="1710339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4385300" y="2261136"/>
              <a:ext cx="1180424" cy="1710339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0" name="Freeform 9"/>
            <p:cNvSpPr/>
            <p:nvPr/>
          </p:nvSpPr>
          <p:spPr>
            <a:xfrm rot="14544881">
              <a:off x="4387792" y="2823793"/>
              <a:ext cx="1180424" cy="1784244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" name="Freeform 10"/>
            <p:cNvSpPr/>
            <p:nvPr/>
          </p:nvSpPr>
          <p:spPr>
            <a:xfrm rot="18461817">
              <a:off x="3837547" y="3137549"/>
              <a:ext cx="1180424" cy="1784244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195736" y="2322958"/>
            <a:ext cx="1534394" cy="400110"/>
          </a:xfrm>
          <a:prstGeom prst="rect">
            <a:avLst/>
          </a:prstGeom>
          <a:noFill/>
          <a:ln>
            <a:noFill/>
          </a:ln>
          <a:effectLst>
            <a:outerShdw blurRad="50800" dist="50800" dir="13200000" algn="ctr">
              <a:schemeClr val="bg1">
                <a:alpha val="2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Linux Nebula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115649" y="3095111"/>
            <a:ext cx="667396" cy="45857"/>
            <a:chOff x="4067944" y="3068959"/>
            <a:chExt cx="667396" cy="45857"/>
          </a:xfrm>
        </p:grpSpPr>
        <p:sp>
          <p:nvSpPr>
            <p:cNvPr id="2" name="Oval 1"/>
            <p:cNvSpPr/>
            <p:nvPr/>
          </p:nvSpPr>
          <p:spPr>
            <a:xfrm>
              <a:off x="4067944" y="3068959"/>
              <a:ext cx="45857" cy="45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4283968" y="3068959"/>
              <a:ext cx="45857" cy="45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/>
            <p:cNvSpPr/>
            <p:nvPr/>
          </p:nvSpPr>
          <p:spPr>
            <a:xfrm>
              <a:off x="4499992" y="3068959"/>
              <a:ext cx="45857" cy="45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/>
            <p:cNvSpPr/>
            <p:nvPr/>
          </p:nvSpPr>
          <p:spPr>
            <a:xfrm>
              <a:off x="4689483" y="3068959"/>
              <a:ext cx="45857" cy="45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076056" y="2384514"/>
            <a:ext cx="174297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Bringing the world closer</a:t>
            </a:r>
            <a:endParaRPr lang="en-US" sz="1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7968" y="6309320"/>
            <a:ext cx="542136" cy="276999"/>
          </a:xfrm>
          <a:prstGeom prst="rect">
            <a:avLst/>
          </a:prstGeom>
          <a:noFill/>
          <a:ln>
            <a:noFill/>
          </a:ln>
          <a:effectLst>
            <a:outerShdw blurRad="50800" dist="50800" dir="13200000" algn="ctr">
              <a:schemeClr val="bg1">
                <a:alpha val="2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rowallia New" pitchFamily="34" charset="-34"/>
                <a:ea typeface="Adobe Ming Std L" pitchFamily="18" charset="-128"/>
                <a:cs typeface="Browallia New" pitchFamily="34" charset="-34"/>
              </a:rPr>
              <a:t>1.0 LTS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rowallia New" pitchFamily="34" charset="-34"/>
              <a:ea typeface="Adobe Ming Std L" pitchFamily="18" charset="-128"/>
              <a:cs typeface="Browallia New" pitchFamily="34" charset="-34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114638" y="3095111"/>
            <a:ext cx="45857" cy="4585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330662" y="3095111"/>
            <a:ext cx="45857" cy="4585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/>
          <p:cNvSpPr/>
          <p:nvPr/>
        </p:nvSpPr>
        <p:spPr>
          <a:xfrm>
            <a:off x="4546686" y="3095111"/>
            <a:ext cx="45857" cy="4585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/>
          <p:cNvSpPr/>
          <p:nvPr/>
        </p:nvSpPr>
        <p:spPr>
          <a:xfrm>
            <a:off x="4736177" y="3095111"/>
            <a:ext cx="45857" cy="4585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90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18331" y="2478053"/>
            <a:ext cx="203481" cy="203481"/>
            <a:chOff x="5076056" y="2411543"/>
            <a:chExt cx="313346" cy="313346"/>
          </a:xfrm>
        </p:grpSpPr>
        <p:sp>
          <p:nvSpPr>
            <p:cNvPr id="3" name="Oval 2"/>
            <p:cNvSpPr/>
            <p:nvPr/>
          </p:nvSpPr>
          <p:spPr>
            <a:xfrm>
              <a:off x="5076056" y="2411543"/>
              <a:ext cx="313346" cy="313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092108" y="2455141"/>
              <a:ext cx="281242" cy="235625"/>
              <a:chOff x="3013402" y="2250701"/>
              <a:chExt cx="2856724" cy="2393363"/>
            </a:xfrm>
            <a:solidFill>
              <a:srgbClr val="002060"/>
            </a:solidFill>
            <a:effectLst>
              <a:outerShdw dist="12700" dir="2700000" algn="tl" rotWithShape="0">
                <a:srgbClr val="0070C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5" name="Freeform 4"/>
              <p:cNvSpPr/>
              <p:nvPr/>
            </p:nvSpPr>
            <p:spPr>
              <a:xfrm>
                <a:off x="3330143" y="2896439"/>
                <a:ext cx="1126974" cy="1747625"/>
              </a:xfrm>
              <a:custGeom>
                <a:avLst/>
                <a:gdLst>
                  <a:gd name="connsiteX0" fmla="*/ 1117801 w 1126974"/>
                  <a:gd name="connsiteY0" fmla="*/ 82824 h 1747625"/>
                  <a:gd name="connsiteX1" fmla="*/ 859008 w 1126974"/>
                  <a:gd name="connsiteY1" fmla="*/ 8062 h 1747625"/>
                  <a:gd name="connsiteX2" fmla="*/ 623220 w 1126974"/>
                  <a:gd name="connsiteY2" fmla="*/ 19564 h 1747625"/>
                  <a:gd name="connsiteX3" fmla="*/ 358676 w 1126974"/>
                  <a:gd name="connsiteY3" fmla="*/ 163337 h 1747625"/>
                  <a:gd name="connsiteX4" fmla="*/ 134389 w 1126974"/>
                  <a:gd name="connsiteY4" fmla="*/ 473888 h 1747625"/>
                  <a:gd name="connsiteX5" fmla="*/ 2118 w 1126974"/>
                  <a:gd name="connsiteY5" fmla="*/ 962718 h 1747625"/>
                  <a:gd name="connsiteX6" fmla="*/ 71129 w 1126974"/>
                  <a:gd name="connsiteY6" fmla="*/ 1463050 h 1747625"/>
                  <a:gd name="connsiteX7" fmla="*/ 301167 w 1126974"/>
                  <a:gd name="connsiteY7" fmla="*/ 1744847 h 1747625"/>
                  <a:gd name="connsiteX8" fmla="*/ 209152 w 1126974"/>
                  <a:gd name="connsiteY8" fmla="*/ 1589571 h 1747625"/>
                  <a:gd name="connsiteX9" fmla="*/ 140140 w 1126974"/>
                  <a:gd name="connsiteY9" fmla="*/ 1307775 h 1747625"/>
                  <a:gd name="connsiteX10" fmla="*/ 145891 w 1126974"/>
                  <a:gd name="connsiteY10" fmla="*/ 916711 h 1747625"/>
                  <a:gd name="connsiteX11" fmla="*/ 260910 w 1126974"/>
                  <a:gd name="connsiteY11" fmla="*/ 600409 h 1747625"/>
                  <a:gd name="connsiteX12" fmla="*/ 433439 w 1126974"/>
                  <a:gd name="connsiteY12" fmla="*/ 393375 h 1747625"/>
                  <a:gd name="connsiteX13" fmla="*/ 709484 w 1126974"/>
                  <a:gd name="connsiteY13" fmla="*/ 289858 h 1747625"/>
                  <a:gd name="connsiteX14" fmla="*/ 1002782 w 1126974"/>
                  <a:gd name="connsiteY14" fmla="*/ 197843 h 1747625"/>
                  <a:gd name="connsiteX15" fmla="*/ 1060291 w 1126974"/>
                  <a:gd name="connsiteY15" fmla="*/ 71322 h 1747625"/>
                  <a:gd name="connsiteX16" fmla="*/ 1071793 w 1126974"/>
                  <a:gd name="connsiteY16" fmla="*/ 59820 h 1747625"/>
                  <a:gd name="connsiteX17" fmla="*/ 1117801 w 1126974"/>
                  <a:gd name="connsiteY17" fmla="*/ 82824 h 17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26974" h="1747625">
                    <a:moveTo>
                      <a:pt x="1117801" y="82824"/>
                    </a:moveTo>
                    <a:cubicBezTo>
                      <a:pt x="1082337" y="74198"/>
                      <a:pt x="941438" y="18605"/>
                      <a:pt x="859008" y="8062"/>
                    </a:cubicBezTo>
                    <a:cubicBezTo>
                      <a:pt x="776578" y="-2481"/>
                      <a:pt x="706609" y="-6315"/>
                      <a:pt x="623220" y="19564"/>
                    </a:cubicBezTo>
                    <a:cubicBezTo>
                      <a:pt x="539831" y="45443"/>
                      <a:pt x="440148" y="87616"/>
                      <a:pt x="358676" y="163337"/>
                    </a:cubicBezTo>
                    <a:cubicBezTo>
                      <a:pt x="277204" y="239058"/>
                      <a:pt x="193815" y="340658"/>
                      <a:pt x="134389" y="473888"/>
                    </a:cubicBezTo>
                    <a:cubicBezTo>
                      <a:pt x="74963" y="607118"/>
                      <a:pt x="12661" y="797858"/>
                      <a:pt x="2118" y="962718"/>
                    </a:cubicBezTo>
                    <a:cubicBezTo>
                      <a:pt x="-8425" y="1127578"/>
                      <a:pt x="21288" y="1332695"/>
                      <a:pt x="71129" y="1463050"/>
                    </a:cubicBezTo>
                    <a:cubicBezTo>
                      <a:pt x="120970" y="1593405"/>
                      <a:pt x="278163" y="1723760"/>
                      <a:pt x="301167" y="1744847"/>
                    </a:cubicBezTo>
                    <a:cubicBezTo>
                      <a:pt x="324171" y="1765934"/>
                      <a:pt x="235990" y="1662416"/>
                      <a:pt x="209152" y="1589571"/>
                    </a:cubicBezTo>
                    <a:cubicBezTo>
                      <a:pt x="182314" y="1516726"/>
                      <a:pt x="150684" y="1419918"/>
                      <a:pt x="140140" y="1307775"/>
                    </a:cubicBezTo>
                    <a:cubicBezTo>
                      <a:pt x="129596" y="1195632"/>
                      <a:pt x="125763" y="1034605"/>
                      <a:pt x="145891" y="916711"/>
                    </a:cubicBezTo>
                    <a:cubicBezTo>
                      <a:pt x="166019" y="798817"/>
                      <a:pt x="212985" y="687632"/>
                      <a:pt x="260910" y="600409"/>
                    </a:cubicBezTo>
                    <a:cubicBezTo>
                      <a:pt x="308835" y="513186"/>
                      <a:pt x="358677" y="445133"/>
                      <a:pt x="433439" y="393375"/>
                    </a:cubicBezTo>
                    <a:cubicBezTo>
                      <a:pt x="508201" y="341617"/>
                      <a:pt x="614594" y="322447"/>
                      <a:pt x="709484" y="289858"/>
                    </a:cubicBezTo>
                    <a:cubicBezTo>
                      <a:pt x="804374" y="257269"/>
                      <a:pt x="944314" y="234266"/>
                      <a:pt x="1002782" y="197843"/>
                    </a:cubicBezTo>
                    <a:cubicBezTo>
                      <a:pt x="1061250" y="161420"/>
                      <a:pt x="1048789" y="94326"/>
                      <a:pt x="1060291" y="71322"/>
                    </a:cubicBezTo>
                    <a:cubicBezTo>
                      <a:pt x="1071793" y="48318"/>
                      <a:pt x="1068917" y="60778"/>
                      <a:pt x="1071793" y="59820"/>
                    </a:cubicBezTo>
                    <a:cubicBezTo>
                      <a:pt x="1074668" y="58861"/>
                      <a:pt x="1153265" y="91450"/>
                      <a:pt x="1117801" y="828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967807" y="2970919"/>
                <a:ext cx="936104" cy="936104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Freeform 6"/>
              <p:cNvSpPr/>
              <p:nvPr/>
            </p:nvSpPr>
            <p:spPr>
              <a:xfrm rot="3679252">
                <a:off x="3318423" y="2263586"/>
                <a:ext cx="1153455" cy="1763498"/>
              </a:xfrm>
              <a:custGeom>
                <a:avLst/>
                <a:gdLst>
                  <a:gd name="connsiteX0" fmla="*/ 1117801 w 1126974"/>
                  <a:gd name="connsiteY0" fmla="*/ 82824 h 1747625"/>
                  <a:gd name="connsiteX1" fmla="*/ 859008 w 1126974"/>
                  <a:gd name="connsiteY1" fmla="*/ 8062 h 1747625"/>
                  <a:gd name="connsiteX2" fmla="*/ 623220 w 1126974"/>
                  <a:gd name="connsiteY2" fmla="*/ 19564 h 1747625"/>
                  <a:gd name="connsiteX3" fmla="*/ 358676 w 1126974"/>
                  <a:gd name="connsiteY3" fmla="*/ 163337 h 1747625"/>
                  <a:gd name="connsiteX4" fmla="*/ 134389 w 1126974"/>
                  <a:gd name="connsiteY4" fmla="*/ 473888 h 1747625"/>
                  <a:gd name="connsiteX5" fmla="*/ 2118 w 1126974"/>
                  <a:gd name="connsiteY5" fmla="*/ 962718 h 1747625"/>
                  <a:gd name="connsiteX6" fmla="*/ 71129 w 1126974"/>
                  <a:gd name="connsiteY6" fmla="*/ 1463050 h 1747625"/>
                  <a:gd name="connsiteX7" fmla="*/ 301167 w 1126974"/>
                  <a:gd name="connsiteY7" fmla="*/ 1744847 h 1747625"/>
                  <a:gd name="connsiteX8" fmla="*/ 209152 w 1126974"/>
                  <a:gd name="connsiteY8" fmla="*/ 1589571 h 1747625"/>
                  <a:gd name="connsiteX9" fmla="*/ 140140 w 1126974"/>
                  <a:gd name="connsiteY9" fmla="*/ 1307775 h 1747625"/>
                  <a:gd name="connsiteX10" fmla="*/ 145891 w 1126974"/>
                  <a:gd name="connsiteY10" fmla="*/ 916711 h 1747625"/>
                  <a:gd name="connsiteX11" fmla="*/ 260910 w 1126974"/>
                  <a:gd name="connsiteY11" fmla="*/ 600409 h 1747625"/>
                  <a:gd name="connsiteX12" fmla="*/ 433439 w 1126974"/>
                  <a:gd name="connsiteY12" fmla="*/ 393375 h 1747625"/>
                  <a:gd name="connsiteX13" fmla="*/ 709484 w 1126974"/>
                  <a:gd name="connsiteY13" fmla="*/ 289858 h 1747625"/>
                  <a:gd name="connsiteX14" fmla="*/ 1002782 w 1126974"/>
                  <a:gd name="connsiteY14" fmla="*/ 197843 h 1747625"/>
                  <a:gd name="connsiteX15" fmla="*/ 1060291 w 1126974"/>
                  <a:gd name="connsiteY15" fmla="*/ 71322 h 1747625"/>
                  <a:gd name="connsiteX16" fmla="*/ 1071793 w 1126974"/>
                  <a:gd name="connsiteY16" fmla="*/ 59820 h 1747625"/>
                  <a:gd name="connsiteX17" fmla="*/ 1117801 w 1126974"/>
                  <a:gd name="connsiteY17" fmla="*/ 82824 h 17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26974" h="1747625">
                    <a:moveTo>
                      <a:pt x="1117801" y="82824"/>
                    </a:moveTo>
                    <a:cubicBezTo>
                      <a:pt x="1082337" y="74198"/>
                      <a:pt x="941438" y="18605"/>
                      <a:pt x="859008" y="8062"/>
                    </a:cubicBezTo>
                    <a:cubicBezTo>
                      <a:pt x="776578" y="-2481"/>
                      <a:pt x="706609" y="-6315"/>
                      <a:pt x="623220" y="19564"/>
                    </a:cubicBezTo>
                    <a:cubicBezTo>
                      <a:pt x="539831" y="45443"/>
                      <a:pt x="440148" y="87616"/>
                      <a:pt x="358676" y="163337"/>
                    </a:cubicBezTo>
                    <a:cubicBezTo>
                      <a:pt x="277204" y="239058"/>
                      <a:pt x="193815" y="340658"/>
                      <a:pt x="134389" y="473888"/>
                    </a:cubicBezTo>
                    <a:cubicBezTo>
                      <a:pt x="74963" y="607118"/>
                      <a:pt x="12661" y="797858"/>
                      <a:pt x="2118" y="962718"/>
                    </a:cubicBezTo>
                    <a:cubicBezTo>
                      <a:pt x="-8425" y="1127578"/>
                      <a:pt x="21288" y="1332695"/>
                      <a:pt x="71129" y="1463050"/>
                    </a:cubicBezTo>
                    <a:cubicBezTo>
                      <a:pt x="120970" y="1593405"/>
                      <a:pt x="278163" y="1723760"/>
                      <a:pt x="301167" y="1744847"/>
                    </a:cubicBezTo>
                    <a:cubicBezTo>
                      <a:pt x="324171" y="1765934"/>
                      <a:pt x="235990" y="1662416"/>
                      <a:pt x="209152" y="1589571"/>
                    </a:cubicBezTo>
                    <a:cubicBezTo>
                      <a:pt x="182314" y="1516726"/>
                      <a:pt x="150684" y="1419918"/>
                      <a:pt x="140140" y="1307775"/>
                    </a:cubicBezTo>
                    <a:cubicBezTo>
                      <a:pt x="129596" y="1195632"/>
                      <a:pt x="125763" y="1034605"/>
                      <a:pt x="145891" y="916711"/>
                    </a:cubicBezTo>
                    <a:cubicBezTo>
                      <a:pt x="166019" y="798817"/>
                      <a:pt x="212985" y="687632"/>
                      <a:pt x="260910" y="600409"/>
                    </a:cubicBezTo>
                    <a:cubicBezTo>
                      <a:pt x="308835" y="513186"/>
                      <a:pt x="358677" y="445133"/>
                      <a:pt x="433439" y="393375"/>
                    </a:cubicBezTo>
                    <a:cubicBezTo>
                      <a:pt x="508201" y="341617"/>
                      <a:pt x="614594" y="322447"/>
                      <a:pt x="709484" y="289858"/>
                    </a:cubicBezTo>
                    <a:cubicBezTo>
                      <a:pt x="804374" y="257269"/>
                      <a:pt x="944314" y="234266"/>
                      <a:pt x="1002782" y="197843"/>
                    </a:cubicBezTo>
                    <a:cubicBezTo>
                      <a:pt x="1061250" y="161420"/>
                      <a:pt x="1048789" y="94326"/>
                      <a:pt x="1060291" y="71322"/>
                    </a:cubicBezTo>
                    <a:cubicBezTo>
                      <a:pt x="1071793" y="48318"/>
                      <a:pt x="1068917" y="60778"/>
                      <a:pt x="1071793" y="59820"/>
                    </a:cubicBezTo>
                    <a:cubicBezTo>
                      <a:pt x="1074668" y="58861"/>
                      <a:pt x="1153265" y="91450"/>
                      <a:pt x="1117801" y="828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  </a:t>
                </a:r>
                <a:endParaRPr lang="en-AU" dirty="0"/>
              </a:p>
            </p:txBody>
          </p:sp>
          <p:sp>
            <p:nvSpPr>
              <p:cNvPr id="8" name="Freeform 7"/>
              <p:cNvSpPr/>
              <p:nvPr/>
            </p:nvSpPr>
            <p:spPr>
              <a:xfrm rot="7230110">
                <a:off x="3857660" y="1985743"/>
                <a:ext cx="1180424" cy="1710339"/>
              </a:xfrm>
              <a:custGeom>
                <a:avLst/>
                <a:gdLst>
                  <a:gd name="connsiteX0" fmla="*/ 1117801 w 1126974"/>
                  <a:gd name="connsiteY0" fmla="*/ 82824 h 1747625"/>
                  <a:gd name="connsiteX1" fmla="*/ 859008 w 1126974"/>
                  <a:gd name="connsiteY1" fmla="*/ 8062 h 1747625"/>
                  <a:gd name="connsiteX2" fmla="*/ 623220 w 1126974"/>
                  <a:gd name="connsiteY2" fmla="*/ 19564 h 1747625"/>
                  <a:gd name="connsiteX3" fmla="*/ 358676 w 1126974"/>
                  <a:gd name="connsiteY3" fmla="*/ 163337 h 1747625"/>
                  <a:gd name="connsiteX4" fmla="*/ 134389 w 1126974"/>
                  <a:gd name="connsiteY4" fmla="*/ 473888 h 1747625"/>
                  <a:gd name="connsiteX5" fmla="*/ 2118 w 1126974"/>
                  <a:gd name="connsiteY5" fmla="*/ 962718 h 1747625"/>
                  <a:gd name="connsiteX6" fmla="*/ 71129 w 1126974"/>
                  <a:gd name="connsiteY6" fmla="*/ 1463050 h 1747625"/>
                  <a:gd name="connsiteX7" fmla="*/ 301167 w 1126974"/>
                  <a:gd name="connsiteY7" fmla="*/ 1744847 h 1747625"/>
                  <a:gd name="connsiteX8" fmla="*/ 209152 w 1126974"/>
                  <a:gd name="connsiteY8" fmla="*/ 1589571 h 1747625"/>
                  <a:gd name="connsiteX9" fmla="*/ 140140 w 1126974"/>
                  <a:gd name="connsiteY9" fmla="*/ 1307775 h 1747625"/>
                  <a:gd name="connsiteX10" fmla="*/ 145891 w 1126974"/>
                  <a:gd name="connsiteY10" fmla="*/ 916711 h 1747625"/>
                  <a:gd name="connsiteX11" fmla="*/ 260910 w 1126974"/>
                  <a:gd name="connsiteY11" fmla="*/ 600409 h 1747625"/>
                  <a:gd name="connsiteX12" fmla="*/ 433439 w 1126974"/>
                  <a:gd name="connsiteY12" fmla="*/ 393375 h 1747625"/>
                  <a:gd name="connsiteX13" fmla="*/ 709484 w 1126974"/>
                  <a:gd name="connsiteY13" fmla="*/ 289858 h 1747625"/>
                  <a:gd name="connsiteX14" fmla="*/ 1002782 w 1126974"/>
                  <a:gd name="connsiteY14" fmla="*/ 197843 h 1747625"/>
                  <a:gd name="connsiteX15" fmla="*/ 1060291 w 1126974"/>
                  <a:gd name="connsiteY15" fmla="*/ 71322 h 1747625"/>
                  <a:gd name="connsiteX16" fmla="*/ 1071793 w 1126974"/>
                  <a:gd name="connsiteY16" fmla="*/ 59820 h 1747625"/>
                  <a:gd name="connsiteX17" fmla="*/ 1117801 w 1126974"/>
                  <a:gd name="connsiteY17" fmla="*/ 82824 h 17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26974" h="1747625">
                    <a:moveTo>
                      <a:pt x="1117801" y="82824"/>
                    </a:moveTo>
                    <a:cubicBezTo>
                      <a:pt x="1082337" y="74198"/>
                      <a:pt x="941438" y="18605"/>
                      <a:pt x="859008" y="8062"/>
                    </a:cubicBezTo>
                    <a:cubicBezTo>
                      <a:pt x="776578" y="-2481"/>
                      <a:pt x="706609" y="-6315"/>
                      <a:pt x="623220" y="19564"/>
                    </a:cubicBezTo>
                    <a:cubicBezTo>
                      <a:pt x="539831" y="45443"/>
                      <a:pt x="440148" y="87616"/>
                      <a:pt x="358676" y="163337"/>
                    </a:cubicBezTo>
                    <a:cubicBezTo>
                      <a:pt x="277204" y="239058"/>
                      <a:pt x="193815" y="340658"/>
                      <a:pt x="134389" y="473888"/>
                    </a:cubicBezTo>
                    <a:cubicBezTo>
                      <a:pt x="74963" y="607118"/>
                      <a:pt x="12661" y="797858"/>
                      <a:pt x="2118" y="962718"/>
                    </a:cubicBezTo>
                    <a:cubicBezTo>
                      <a:pt x="-8425" y="1127578"/>
                      <a:pt x="21288" y="1332695"/>
                      <a:pt x="71129" y="1463050"/>
                    </a:cubicBezTo>
                    <a:cubicBezTo>
                      <a:pt x="120970" y="1593405"/>
                      <a:pt x="278163" y="1723760"/>
                      <a:pt x="301167" y="1744847"/>
                    </a:cubicBezTo>
                    <a:cubicBezTo>
                      <a:pt x="324171" y="1765934"/>
                      <a:pt x="235990" y="1662416"/>
                      <a:pt x="209152" y="1589571"/>
                    </a:cubicBezTo>
                    <a:cubicBezTo>
                      <a:pt x="182314" y="1516726"/>
                      <a:pt x="150684" y="1419918"/>
                      <a:pt x="140140" y="1307775"/>
                    </a:cubicBezTo>
                    <a:cubicBezTo>
                      <a:pt x="129596" y="1195632"/>
                      <a:pt x="125763" y="1034605"/>
                      <a:pt x="145891" y="916711"/>
                    </a:cubicBezTo>
                    <a:cubicBezTo>
                      <a:pt x="166019" y="798817"/>
                      <a:pt x="212985" y="687632"/>
                      <a:pt x="260910" y="600409"/>
                    </a:cubicBezTo>
                    <a:cubicBezTo>
                      <a:pt x="308835" y="513186"/>
                      <a:pt x="358677" y="445133"/>
                      <a:pt x="433439" y="393375"/>
                    </a:cubicBezTo>
                    <a:cubicBezTo>
                      <a:pt x="508201" y="341617"/>
                      <a:pt x="614594" y="322447"/>
                      <a:pt x="709484" y="289858"/>
                    </a:cubicBezTo>
                    <a:cubicBezTo>
                      <a:pt x="804374" y="257269"/>
                      <a:pt x="944314" y="234266"/>
                      <a:pt x="1002782" y="197843"/>
                    </a:cubicBezTo>
                    <a:cubicBezTo>
                      <a:pt x="1061250" y="161420"/>
                      <a:pt x="1048789" y="94326"/>
                      <a:pt x="1060291" y="71322"/>
                    </a:cubicBezTo>
                    <a:cubicBezTo>
                      <a:pt x="1071793" y="48318"/>
                      <a:pt x="1068917" y="60778"/>
                      <a:pt x="1071793" y="59820"/>
                    </a:cubicBezTo>
                    <a:cubicBezTo>
                      <a:pt x="1074668" y="58861"/>
                      <a:pt x="1153265" y="91450"/>
                      <a:pt x="1117801" y="828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  </a:t>
                </a:r>
                <a:endParaRPr lang="en-AU" dirty="0"/>
              </a:p>
            </p:txBody>
          </p:sp>
          <p:sp>
            <p:nvSpPr>
              <p:cNvPr id="9" name="Freeform 8"/>
              <p:cNvSpPr/>
              <p:nvPr/>
            </p:nvSpPr>
            <p:spPr>
              <a:xfrm rot="10800000">
                <a:off x="4385300" y="2261136"/>
                <a:ext cx="1180424" cy="1710339"/>
              </a:xfrm>
              <a:custGeom>
                <a:avLst/>
                <a:gdLst>
                  <a:gd name="connsiteX0" fmla="*/ 1117801 w 1126974"/>
                  <a:gd name="connsiteY0" fmla="*/ 82824 h 1747625"/>
                  <a:gd name="connsiteX1" fmla="*/ 859008 w 1126974"/>
                  <a:gd name="connsiteY1" fmla="*/ 8062 h 1747625"/>
                  <a:gd name="connsiteX2" fmla="*/ 623220 w 1126974"/>
                  <a:gd name="connsiteY2" fmla="*/ 19564 h 1747625"/>
                  <a:gd name="connsiteX3" fmla="*/ 358676 w 1126974"/>
                  <a:gd name="connsiteY3" fmla="*/ 163337 h 1747625"/>
                  <a:gd name="connsiteX4" fmla="*/ 134389 w 1126974"/>
                  <a:gd name="connsiteY4" fmla="*/ 473888 h 1747625"/>
                  <a:gd name="connsiteX5" fmla="*/ 2118 w 1126974"/>
                  <a:gd name="connsiteY5" fmla="*/ 962718 h 1747625"/>
                  <a:gd name="connsiteX6" fmla="*/ 71129 w 1126974"/>
                  <a:gd name="connsiteY6" fmla="*/ 1463050 h 1747625"/>
                  <a:gd name="connsiteX7" fmla="*/ 301167 w 1126974"/>
                  <a:gd name="connsiteY7" fmla="*/ 1744847 h 1747625"/>
                  <a:gd name="connsiteX8" fmla="*/ 209152 w 1126974"/>
                  <a:gd name="connsiteY8" fmla="*/ 1589571 h 1747625"/>
                  <a:gd name="connsiteX9" fmla="*/ 140140 w 1126974"/>
                  <a:gd name="connsiteY9" fmla="*/ 1307775 h 1747625"/>
                  <a:gd name="connsiteX10" fmla="*/ 145891 w 1126974"/>
                  <a:gd name="connsiteY10" fmla="*/ 916711 h 1747625"/>
                  <a:gd name="connsiteX11" fmla="*/ 260910 w 1126974"/>
                  <a:gd name="connsiteY11" fmla="*/ 600409 h 1747625"/>
                  <a:gd name="connsiteX12" fmla="*/ 433439 w 1126974"/>
                  <a:gd name="connsiteY12" fmla="*/ 393375 h 1747625"/>
                  <a:gd name="connsiteX13" fmla="*/ 709484 w 1126974"/>
                  <a:gd name="connsiteY13" fmla="*/ 289858 h 1747625"/>
                  <a:gd name="connsiteX14" fmla="*/ 1002782 w 1126974"/>
                  <a:gd name="connsiteY14" fmla="*/ 197843 h 1747625"/>
                  <a:gd name="connsiteX15" fmla="*/ 1060291 w 1126974"/>
                  <a:gd name="connsiteY15" fmla="*/ 71322 h 1747625"/>
                  <a:gd name="connsiteX16" fmla="*/ 1071793 w 1126974"/>
                  <a:gd name="connsiteY16" fmla="*/ 59820 h 1747625"/>
                  <a:gd name="connsiteX17" fmla="*/ 1117801 w 1126974"/>
                  <a:gd name="connsiteY17" fmla="*/ 82824 h 17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26974" h="1747625">
                    <a:moveTo>
                      <a:pt x="1117801" y="82824"/>
                    </a:moveTo>
                    <a:cubicBezTo>
                      <a:pt x="1082337" y="74198"/>
                      <a:pt x="941438" y="18605"/>
                      <a:pt x="859008" y="8062"/>
                    </a:cubicBezTo>
                    <a:cubicBezTo>
                      <a:pt x="776578" y="-2481"/>
                      <a:pt x="706609" y="-6315"/>
                      <a:pt x="623220" y="19564"/>
                    </a:cubicBezTo>
                    <a:cubicBezTo>
                      <a:pt x="539831" y="45443"/>
                      <a:pt x="440148" y="87616"/>
                      <a:pt x="358676" y="163337"/>
                    </a:cubicBezTo>
                    <a:cubicBezTo>
                      <a:pt x="277204" y="239058"/>
                      <a:pt x="193815" y="340658"/>
                      <a:pt x="134389" y="473888"/>
                    </a:cubicBezTo>
                    <a:cubicBezTo>
                      <a:pt x="74963" y="607118"/>
                      <a:pt x="12661" y="797858"/>
                      <a:pt x="2118" y="962718"/>
                    </a:cubicBezTo>
                    <a:cubicBezTo>
                      <a:pt x="-8425" y="1127578"/>
                      <a:pt x="21288" y="1332695"/>
                      <a:pt x="71129" y="1463050"/>
                    </a:cubicBezTo>
                    <a:cubicBezTo>
                      <a:pt x="120970" y="1593405"/>
                      <a:pt x="278163" y="1723760"/>
                      <a:pt x="301167" y="1744847"/>
                    </a:cubicBezTo>
                    <a:cubicBezTo>
                      <a:pt x="324171" y="1765934"/>
                      <a:pt x="235990" y="1662416"/>
                      <a:pt x="209152" y="1589571"/>
                    </a:cubicBezTo>
                    <a:cubicBezTo>
                      <a:pt x="182314" y="1516726"/>
                      <a:pt x="150684" y="1419918"/>
                      <a:pt x="140140" y="1307775"/>
                    </a:cubicBezTo>
                    <a:cubicBezTo>
                      <a:pt x="129596" y="1195632"/>
                      <a:pt x="125763" y="1034605"/>
                      <a:pt x="145891" y="916711"/>
                    </a:cubicBezTo>
                    <a:cubicBezTo>
                      <a:pt x="166019" y="798817"/>
                      <a:pt x="212985" y="687632"/>
                      <a:pt x="260910" y="600409"/>
                    </a:cubicBezTo>
                    <a:cubicBezTo>
                      <a:pt x="308835" y="513186"/>
                      <a:pt x="358677" y="445133"/>
                      <a:pt x="433439" y="393375"/>
                    </a:cubicBezTo>
                    <a:cubicBezTo>
                      <a:pt x="508201" y="341617"/>
                      <a:pt x="614594" y="322447"/>
                      <a:pt x="709484" y="289858"/>
                    </a:cubicBezTo>
                    <a:cubicBezTo>
                      <a:pt x="804374" y="257269"/>
                      <a:pt x="944314" y="234266"/>
                      <a:pt x="1002782" y="197843"/>
                    </a:cubicBezTo>
                    <a:cubicBezTo>
                      <a:pt x="1061250" y="161420"/>
                      <a:pt x="1048789" y="94326"/>
                      <a:pt x="1060291" y="71322"/>
                    </a:cubicBezTo>
                    <a:cubicBezTo>
                      <a:pt x="1071793" y="48318"/>
                      <a:pt x="1068917" y="60778"/>
                      <a:pt x="1071793" y="59820"/>
                    </a:cubicBezTo>
                    <a:cubicBezTo>
                      <a:pt x="1074668" y="58861"/>
                      <a:pt x="1153265" y="91450"/>
                      <a:pt x="1117801" y="828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  </a:t>
                </a:r>
                <a:endParaRPr lang="en-AU" dirty="0"/>
              </a:p>
            </p:txBody>
          </p:sp>
          <p:sp>
            <p:nvSpPr>
              <p:cNvPr id="10" name="Freeform 9"/>
              <p:cNvSpPr/>
              <p:nvPr/>
            </p:nvSpPr>
            <p:spPr>
              <a:xfrm rot="14544881">
                <a:off x="4387792" y="2823793"/>
                <a:ext cx="1180424" cy="1784244"/>
              </a:xfrm>
              <a:custGeom>
                <a:avLst/>
                <a:gdLst>
                  <a:gd name="connsiteX0" fmla="*/ 1117801 w 1126974"/>
                  <a:gd name="connsiteY0" fmla="*/ 82824 h 1747625"/>
                  <a:gd name="connsiteX1" fmla="*/ 859008 w 1126974"/>
                  <a:gd name="connsiteY1" fmla="*/ 8062 h 1747625"/>
                  <a:gd name="connsiteX2" fmla="*/ 623220 w 1126974"/>
                  <a:gd name="connsiteY2" fmla="*/ 19564 h 1747625"/>
                  <a:gd name="connsiteX3" fmla="*/ 358676 w 1126974"/>
                  <a:gd name="connsiteY3" fmla="*/ 163337 h 1747625"/>
                  <a:gd name="connsiteX4" fmla="*/ 134389 w 1126974"/>
                  <a:gd name="connsiteY4" fmla="*/ 473888 h 1747625"/>
                  <a:gd name="connsiteX5" fmla="*/ 2118 w 1126974"/>
                  <a:gd name="connsiteY5" fmla="*/ 962718 h 1747625"/>
                  <a:gd name="connsiteX6" fmla="*/ 71129 w 1126974"/>
                  <a:gd name="connsiteY6" fmla="*/ 1463050 h 1747625"/>
                  <a:gd name="connsiteX7" fmla="*/ 301167 w 1126974"/>
                  <a:gd name="connsiteY7" fmla="*/ 1744847 h 1747625"/>
                  <a:gd name="connsiteX8" fmla="*/ 209152 w 1126974"/>
                  <a:gd name="connsiteY8" fmla="*/ 1589571 h 1747625"/>
                  <a:gd name="connsiteX9" fmla="*/ 140140 w 1126974"/>
                  <a:gd name="connsiteY9" fmla="*/ 1307775 h 1747625"/>
                  <a:gd name="connsiteX10" fmla="*/ 145891 w 1126974"/>
                  <a:gd name="connsiteY10" fmla="*/ 916711 h 1747625"/>
                  <a:gd name="connsiteX11" fmla="*/ 260910 w 1126974"/>
                  <a:gd name="connsiteY11" fmla="*/ 600409 h 1747625"/>
                  <a:gd name="connsiteX12" fmla="*/ 433439 w 1126974"/>
                  <a:gd name="connsiteY12" fmla="*/ 393375 h 1747625"/>
                  <a:gd name="connsiteX13" fmla="*/ 709484 w 1126974"/>
                  <a:gd name="connsiteY13" fmla="*/ 289858 h 1747625"/>
                  <a:gd name="connsiteX14" fmla="*/ 1002782 w 1126974"/>
                  <a:gd name="connsiteY14" fmla="*/ 197843 h 1747625"/>
                  <a:gd name="connsiteX15" fmla="*/ 1060291 w 1126974"/>
                  <a:gd name="connsiteY15" fmla="*/ 71322 h 1747625"/>
                  <a:gd name="connsiteX16" fmla="*/ 1071793 w 1126974"/>
                  <a:gd name="connsiteY16" fmla="*/ 59820 h 1747625"/>
                  <a:gd name="connsiteX17" fmla="*/ 1117801 w 1126974"/>
                  <a:gd name="connsiteY17" fmla="*/ 82824 h 17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26974" h="1747625">
                    <a:moveTo>
                      <a:pt x="1117801" y="82824"/>
                    </a:moveTo>
                    <a:cubicBezTo>
                      <a:pt x="1082337" y="74198"/>
                      <a:pt x="941438" y="18605"/>
                      <a:pt x="859008" y="8062"/>
                    </a:cubicBezTo>
                    <a:cubicBezTo>
                      <a:pt x="776578" y="-2481"/>
                      <a:pt x="706609" y="-6315"/>
                      <a:pt x="623220" y="19564"/>
                    </a:cubicBezTo>
                    <a:cubicBezTo>
                      <a:pt x="539831" y="45443"/>
                      <a:pt x="440148" y="87616"/>
                      <a:pt x="358676" y="163337"/>
                    </a:cubicBezTo>
                    <a:cubicBezTo>
                      <a:pt x="277204" y="239058"/>
                      <a:pt x="193815" y="340658"/>
                      <a:pt x="134389" y="473888"/>
                    </a:cubicBezTo>
                    <a:cubicBezTo>
                      <a:pt x="74963" y="607118"/>
                      <a:pt x="12661" y="797858"/>
                      <a:pt x="2118" y="962718"/>
                    </a:cubicBezTo>
                    <a:cubicBezTo>
                      <a:pt x="-8425" y="1127578"/>
                      <a:pt x="21288" y="1332695"/>
                      <a:pt x="71129" y="1463050"/>
                    </a:cubicBezTo>
                    <a:cubicBezTo>
                      <a:pt x="120970" y="1593405"/>
                      <a:pt x="278163" y="1723760"/>
                      <a:pt x="301167" y="1744847"/>
                    </a:cubicBezTo>
                    <a:cubicBezTo>
                      <a:pt x="324171" y="1765934"/>
                      <a:pt x="235990" y="1662416"/>
                      <a:pt x="209152" y="1589571"/>
                    </a:cubicBezTo>
                    <a:cubicBezTo>
                      <a:pt x="182314" y="1516726"/>
                      <a:pt x="150684" y="1419918"/>
                      <a:pt x="140140" y="1307775"/>
                    </a:cubicBezTo>
                    <a:cubicBezTo>
                      <a:pt x="129596" y="1195632"/>
                      <a:pt x="125763" y="1034605"/>
                      <a:pt x="145891" y="916711"/>
                    </a:cubicBezTo>
                    <a:cubicBezTo>
                      <a:pt x="166019" y="798817"/>
                      <a:pt x="212985" y="687632"/>
                      <a:pt x="260910" y="600409"/>
                    </a:cubicBezTo>
                    <a:cubicBezTo>
                      <a:pt x="308835" y="513186"/>
                      <a:pt x="358677" y="445133"/>
                      <a:pt x="433439" y="393375"/>
                    </a:cubicBezTo>
                    <a:cubicBezTo>
                      <a:pt x="508201" y="341617"/>
                      <a:pt x="614594" y="322447"/>
                      <a:pt x="709484" y="289858"/>
                    </a:cubicBezTo>
                    <a:cubicBezTo>
                      <a:pt x="804374" y="257269"/>
                      <a:pt x="944314" y="234266"/>
                      <a:pt x="1002782" y="197843"/>
                    </a:cubicBezTo>
                    <a:cubicBezTo>
                      <a:pt x="1061250" y="161420"/>
                      <a:pt x="1048789" y="94326"/>
                      <a:pt x="1060291" y="71322"/>
                    </a:cubicBezTo>
                    <a:cubicBezTo>
                      <a:pt x="1071793" y="48318"/>
                      <a:pt x="1068917" y="60778"/>
                      <a:pt x="1071793" y="59820"/>
                    </a:cubicBezTo>
                    <a:cubicBezTo>
                      <a:pt x="1074668" y="58861"/>
                      <a:pt x="1153265" y="91450"/>
                      <a:pt x="1117801" y="828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  </a:t>
                </a:r>
                <a:endParaRPr lang="en-AU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18461817">
                <a:off x="3837547" y="3137549"/>
                <a:ext cx="1180424" cy="1784244"/>
              </a:xfrm>
              <a:custGeom>
                <a:avLst/>
                <a:gdLst>
                  <a:gd name="connsiteX0" fmla="*/ 1117801 w 1126974"/>
                  <a:gd name="connsiteY0" fmla="*/ 82824 h 1747625"/>
                  <a:gd name="connsiteX1" fmla="*/ 859008 w 1126974"/>
                  <a:gd name="connsiteY1" fmla="*/ 8062 h 1747625"/>
                  <a:gd name="connsiteX2" fmla="*/ 623220 w 1126974"/>
                  <a:gd name="connsiteY2" fmla="*/ 19564 h 1747625"/>
                  <a:gd name="connsiteX3" fmla="*/ 358676 w 1126974"/>
                  <a:gd name="connsiteY3" fmla="*/ 163337 h 1747625"/>
                  <a:gd name="connsiteX4" fmla="*/ 134389 w 1126974"/>
                  <a:gd name="connsiteY4" fmla="*/ 473888 h 1747625"/>
                  <a:gd name="connsiteX5" fmla="*/ 2118 w 1126974"/>
                  <a:gd name="connsiteY5" fmla="*/ 962718 h 1747625"/>
                  <a:gd name="connsiteX6" fmla="*/ 71129 w 1126974"/>
                  <a:gd name="connsiteY6" fmla="*/ 1463050 h 1747625"/>
                  <a:gd name="connsiteX7" fmla="*/ 301167 w 1126974"/>
                  <a:gd name="connsiteY7" fmla="*/ 1744847 h 1747625"/>
                  <a:gd name="connsiteX8" fmla="*/ 209152 w 1126974"/>
                  <a:gd name="connsiteY8" fmla="*/ 1589571 h 1747625"/>
                  <a:gd name="connsiteX9" fmla="*/ 140140 w 1126974"/>
                  <a:gd name="connsiteY9" fmla="*/ 1307775 h 1747625"/>
                  <a:gd name="connsiteX10" fmla="*/ 145891 w 1126974"/>
                  <a:gd name="connsiteY10" fmla="*/ 916711 h 1747625"/>
                  <a:gd name="connsiteX11" fmla="*/ 260910 w 1126974"/>
                  <a:gd name="connsiteY11" fmla="*/ 600409 h 1747625"/>
                  <a:gd name="connsiteX12" fmla="*/ 433439 w 1126974"/>
                  <a:gd name="connsiteY12" fmla="*/ 393375 h 1747625"/>
                  <a:gd name="connsiteX13" fmla="*/ 709484 w 1126974"/>
                  <a:gd name="connsiteY13" fmla="*/ 289858 h 1747625"/>
                  <a:gd name="connsiteX14" fmla="*/ 1002782 w 1126974"/>
                  <a:gd name="connsiteY14" fmla="*/ 197843 h 1747625"/>
                  <a:gd name="connsiteX15" fmla="*/ 1060291 w 1126974"/>
                  <a:gd name="connsiteY15" fmla="*/ 71322 h 1747625"/>
                  <a:gd name="connsiteX16" fmla="*/ 1071793 w 1126974"/>
                  <a:gd name="connsiteY16" fmla="*/ 59820 h 1747625"/>
                  <a:gd name="connsiteX17" fmla="*/ 1117801 w 1126974"/>
                  <a:gd name="connsiteY17" fmla="*/ 82824 h 17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26974" h="1747625">
                    <a:moveTo>
                      <a:pt x="1117801" y="82824"/>
                    </a:moveTo>
                    <a:cubicBezTo>
                      <a:pt x="1082337" y="74198"/>
                      <a:pt x="941438" y="18605"/>
                      <a:pt x="859008" y="8062"/>
                    </a:cubicBezTo>
                    <a:cubicBezTo>
                      <a:pt x="776578" y="-2481"/>
                      <a:pt x="706609" y="-6315"/>
                      <a:pt x="623220" y="19564"/>
                    </a:cubicBezTo>
                    <a:cubicBezTo>
                      <a:pt x="539831" y="45443"/>
                      <a:pt x="440148" y="87616"/>
                      <a:pt x="358676" y="163337"/>
                    </a:cubicBezTo>
                    <a:cubicBezTo>
                      <a:pt x="277204" y="239058"/>
                      <a:pt x="193815" y="340658"/>
                      <a:pt x="134389" y="473888"/>
                    </a:cubicBezTo>
                    <a:cubicBezTo>
                      <a:pt x="74963" y="607118"/>
                      <a:pt x="12661" y="797858"/>
                      <a:pt x="2118" y="962718"/>
                    </a:cubicBezTo>
                    <a:cubicBezTo>
                      <a:pt x="-8425" y="1127578"/>
                      <a:pt x="21288" y="1332695"/>
                      <a:pt x="71129" y="1463050"/>
                    </a:cubicBezTo>
                    <a:cubicBezTo>
                      <a:pt x="120970" y="1593405"/>
                      <a:pt x="278163" y="1723760"/>
                      <a:pt x="301167" y="1744847"/>
                    </a:cubicBezTo>
                    <a:cubicBezTo>
                      <a:pt x="324171" y="1765934"/>
                      <a:pt x="235990" y="1662416"/>
                      <a:pt x="209152" y="1589571"/>
                    </a:cubicBezTo>
                    <a:cubicBezTo>
                      <a:pt x="182314" y="1516726"/>
                      <a:pt x="150684" y="1419918"/>
                      <a:pt x="140140" y="1307775"/>
                    </a:cubicBezTo>
                    <a:cubicBezTo>
                      <a:pt x="129596" y="1195632"/>
                      <a:pt x="125763" y="1034605"/>
                      <a:pt x="145891" y="916711"/>
                    </a:cubicBezTo>
                    <a:cubicBezTo>
                      <a:pt x="166019" y="798817"/>
                      <a:pt x="212985" y="687632"/>
                      <a:pt x="260910" y="600409"/>
                    </a:cubicBezTo>
                    <a:cubicBezTo>
                      <a:pt x="308835" y="513186"/>
                      <a:pt x="358677" y="445133"/>
                      <a:pt x="433439" y="393375"/>
                    </a:cubicBezTo>
                    <a:cubicBezTo>
                      <a:pt x="508201" y="341617"/>
                      <a:pt x="614594" y="322447"/>
                      <a:pt x="709484" y="289858"/>
                    </a:cubicBezTo>
                    <a:cubicBezTo>
                      <a:pt x="804374" y="257269"/>
                      <a:pt x="944314" y="234266"/>
                      <a:pt x="1002782" y="197843"/>
                    </a:cubicBezTo>
                    <a:cubicBezTo>
                      <a:pt x="1061250" y="161420"/>
                      <a:pt x="1048789" y="94326"/>
                      <a:pt x="1060291" y="71322"/>
                    </a:cubicBezTo>
                    <a:cubicBezTo>
                      <a:pt x="1071793" y="48318"/>
                      <a:pt x="1068917" y="60778"/>
                      <a:pt x="1071793" y="59820"/>
                    </a:cubicBezTo>
                    <a:cubicBezTo>
                      <a:pt x="1074668" y="58861"/>
                      <a:pt x="1153265" y="91450"/>
                      <a:pt x="1117801" y="828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  </a:t>
                </a:r>
                <a:endParaRPr lang="en-AU" dirty="0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3685678" y="2524834"/>
            <a:ext cx="1534394" cy="400110"/>
          </a:xfrm>
          <a:prstGeom prst="rect">
            <a:avLst/>
          </a:prstGeom>
          <a:noFill/>
          <a:ln>
            <a:noFill/>
          </a:ln>
          <a:effectLst>
            <a:outerShdw blurRad="50800" dist="50800" dir="13200000" algn="ctr">
              <a:schemeClr val="bg1">
                <a:alpha val="2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Linux Nebula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115649" y="3095111"/>
            <a:ext cx="667396" cy="45857"/>
            <a:chOff x="4067944" y="3068959"/>
            <a:chExt cx="667396" cy="45857"/>
          </a:xfrm>
        </p:grpSpPr>
        <p:sp>
          <p:nvSpPr>
            <p:cNvPr id="2" name="Oval 1"/>
            <p:cNvSpPr/>
            <p:nvPr/>
          </p:nvSpPr>
          <p:spPr>
            <a:xfrm>
              <a:off x="4067944" y="3068959"/>
              <a:ext cx="45857" cy="45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4283968" y="3068959"/>
              <a:ext cx="45857" cy="45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/>
            <p:cNvSpPr/>
            <p:nvPr/>
          </p:nvSpPr>
          <p:spPr>
            <a:xfrm>
              <a:off x="4499992" y="3068959"/>
              <a:ext cx="45857" cy="45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/>
            <p:cNvSpPr/>
            <p:nvPr/>
          </p:nvSpPr>
          <p:spPr>
            <a:xfrm>
              <a:off x="4689483" y="3068959"/>
              <a:ext cx="45857" cy="45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707968" y="6309320"/>
            <a:ext cx="542136" cy="276999"/>
          </a:xfrm>
          <a:prstGeom prst="rect">
            <a:avLst/>
          </a:prstGeom>
          <a:noFill/>
          <a:ln>
            <a:noFill/>
          </a:ln>
          <a:effectLst>
            <a:outerShdw blurRad="50800" dist="50800" dir="13200000" algn="ctr">
              <a:schemeClr val="bg1">
                <a:alpha val="2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rowallia New" pitchFamily="34" charset="-34"/>
                <a:ea typeface="Adobe Ming Std L" pitchFamily="18" charset="-128"/>
                <a:cs typeface="Browallia New" pitchFamily="34" charset="-34"/>
              </a:rPr>
              <a:t>1.0 LTS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rowallia New" pitchFamily="34" charset="-34"/>
              <a:ea typeface="Adobe Ming Std L" pitchFamily="18" charset="-128"/>
              <a:cs typeface="Browallia New" pitchFamily="34" charset="-34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114638" y="3095111"/>
            <a:ext cx="45857" cy="4585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330662" y="3095111"/>
            <a:ext cx="45857" cy="4585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/>
          <p:cNvSpPr/>
          <p:nvPr/>
        </p:nvSpPr>
        <p:spPr>
          <a:xfrm>
            <a:off x="4546686" y="3095111"/>
            <a:ext cx="45857" cy="4585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/>
          <p:cNvSpPr/>
          <p:nvPr/>
        </p:nvSpPr>
        <p:spPr>
          <a:xfrm>
            <a:off x="4736177" y="3095111"/>
            <a:ext cx="45857" cy="4585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19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762225" y="2524834"/>
            <a:ext cx="1534394" cy="400110"/>
          </a:xfrm>
          <a:prstGeom prst="rect">
            <a:avLst/>
          </a:prstGeom>
          <a:noFill/>
          <a:ln>
            <a:noFill/>
          </a:ln>
          <a:effectLst>
            <a:outerShdw blurRad="50800" dist="50800" dir="13200000" algn="ctr">
              <a:schemeClr val="bg1">
                <a:alpha val="2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Linux Nebula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115649" y="3095111"/>
            <a:ext cx="667396" cy="45857"/>
            <a:chOff x="4067944" y="3068959"/>
            <a:chExt cx="667396" cy="45857"/>
          </a:xfrm>
        </p:grpSpPr>
        <p:sp>
          <p:nvSpPr>
            <p:cNvPr id="2" name="Oval 1"/>
            <p:cNvSpPr/>
            <p:nvPr/>
          </p:nvSpPr>
          <p:spPr>
            <a:xfrm>
              <a:off x="4067944" y="3068959"/>
              <a:ext cx="45857" cy="45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4283968" y="3068959"/>
              <a:ext cx="45857" cy="45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/>
            <p:cNvSpPr/>
            <p:nvPr/>
          </p:nvSpPr>
          <p:spPr>
            <a:xfrm>
              <a:off x="4499992" y="3068959"/>
              <a:ext cx="45857" cy="45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/>
            <p:cNvSpPr/>
            <p:nvPr/>
          </p:nvSpPr>
          <p:spPr>
            <a:xfrm>
              <a:off x="4689483" y="3068959"/>
              <a:ext cx="45857" cy="45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9" name="Oval 28"/>
          <p:cNvSpPr/>
          <p:nvPr/>
        </p:nvSpPr>
        <p:spPr>
          <a:xfrm>
            <a:off x="4114638" y="3095111"/>
            <a:ext cx="45857" cy="4585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330662" y="3095111"/>
            <a:ext cx="45857" cy="4585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/>
          <p:cNvSpPr/>
          <p:nvPr/>
        </p:nvSpPr>
        <p:spPr>
          <a:xfrm>
            <a:off x="4546686" y="3095111"/>
            <a:ext cx="45857" cy="4585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/>
          <p:cNvSpPr/>
          <p:nvPr/>
        </p:nvSpPr>
        <p:spPr>
          <a:xfrm>
            <a:off x="4736177" y="3095111"/>
            <a:ext cx="45857" cy="4585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85984" y="2065445"/>
            <a:ext cx="892122" cy="747420"/>
            <a:chOff x="3013402" y="2250701"/>
            <a:chExt cx="2856724" cy="2393363"/>
          </a:xfrm>
          <a:solidFill>
            <a:schemeClr val="bg1"/>
          </a:solidFill>
          <a:effectLst>
            <a:outerShdw dist="38100" dir="2700000" algn="tl" rotWithShape="0">
              <a:schemeClr val="bg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" name="Freeform 4"/>
            <p:cNvSpPr/>
            <p:nvPr/>
          </p:nvSpPr>
          <p:spPr>
            <a:xfrm>
              <a:off x="3330143" y="2896439"/>
              <a:ext cx="1126974" cy="1747625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/>
            <p:cNvSpPr/>
            <p:nvPr/>
          </p:nvSpPr>
          <p:spPr>
            <a:xfrm>
              <a:off x="3967807" y="2970919"/>
              <a:ext cx="936104" cy="936104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Freeform 6"/>
            <p:cNvSpPr/>
            <p:nvPr/>
          </p:nvSpPr>
          <p:spPr>
            <a:xfrm rot="3679252">
              <a:off x="3318423" y="2263586"/>
              <a:ext cx="1153455" cy="1763498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8" name="Freeform 7"/>
            <p:cNvSpPr/>
            <p:nvPr/>
          </p:nvSpPr>
          <p:spPr>
            <a:xfrm rot="7230110">
              <a:off x="3857660" y="1985743"/>
              <a:ext cx="1180424" cy="1710339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4385300" y="2261136"/>
              <a:ext cx="1180424" cy="1710339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0" name="Freeform 9"/>
            <p:cNvSpPr/>
            <p:nvPr/>
          </p:nvSpPr>
          <p:spPr>
            <a:xfrm rot="14544881">
              <a:off x="4387792" y="2823793"/>
              <a:ext cx="1180424" cy="1784244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" name="Freeform 10"/>
            <p:cNvSpPr/>
            <p:nvPr/>
          </p:nvSpPr>
          <p:spPr>
            <a:xfrm rot="18461817">
              <a:off x="3837547" y="3137549"/>
              <a:ext cx="1180424" cy="1784244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2048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29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scrivener</dc:creator>
  <cp:lastModifiedBy>roger scrivener</cp:lastModifiedBy>
  <cp:revision>12</cp:revision>
  <dcterms:created xsi:type="dcterms:W3CDTF">2012-11-01T04:44:40Z</dcterms:created>
  <dcterms:modified xsi:type="dcterms:W3CDTF">2012-11-01T06:14:44Z</dcterms:modified>
</cp:coreProperties>
</file>