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9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CD6-ACB1-446E-8B84-A2AAD92290B6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B2EE-6213-4341-95C8-F0E55C0CAA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3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CD6-ACB1-446E-8B84-A2AAD92290B6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B2EE-6213-4341-95C8-F0E55C0CAA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989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CD6-ACB1-446E-8B84-A2AAD92290B6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B2EE-6213-4341-95C8-F0E55C0CAA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74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CD6-ACB1-446E-8B84-A2AAD92290B6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B2EE-6213-4341-95C8-F0E55C0CAA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227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CD6-ACB1-446E-8B84-A2AAD92290B6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B2EE-6213-4341-95C8-F0E55C0CAA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85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CD6-ACB1-446E-8B84-A2AAD92290B6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B2EE-6213-4341-95C8-F0E55C0CAA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943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CD6-ACB1-446E-8B84-A2AAD92290B6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B2EE-6213-4341-95C8-F0E55C0CAA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48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CD6-ACB1-446E-8B84-A2AAD92290B6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B2EE-6213-4341-95C8-F0E55C0CAA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204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CD6-ACB1-446E-8B84-A2AAD92290B6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B2EE-6213-4341-95C8-F0E55C0CAA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321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CD6-ACB1-446E-8B84-A2AAD92290B6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B2EE-6213-4341-95C8-F0E55C0CAA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182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CD6-ACB1-446E-8B84-A2AAD92290B6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B2EE-6213-4341-95C8-F0E55C0CAA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84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CFCD6-ACB1-446E-8B84-A2AAD92290B6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3B2EE-6213-4341-95C8-F0E55C0CAA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706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nip Single Corner Rectangle 29"/>
          <p:cNvSpPr/>
          <p:nvPr/>
        </p:nvSpPr>
        <p:spPr>
          <a:xfrm>
            <a:off x="-5490" y="6576238"/>
            <a:ext cx="462158" cy="292328"/>
          </a:xfrm>
          <a:prstGeom prst="snip1Rect">
            <a:avLst>
              <a:gd name="adj" fmla="val 35570"/>
            </a:avLst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0" y="-27384"/>
            <a:ext cx="9144000" cy="188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mpd="sng">
            <a:solidFill>
              <a:schemeClr val="tx1">
                <a:lumMod val="95000"/>
                <a:lumOff val="5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7956376" y="-47761"/>
            <a:ext cx="83869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0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10:20 pm</a:t>
            </a:r>
            <a:endParaRPr lang="en-US" sz="10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-56177"/>
            <a:ext cx="1306768" cy="246221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chemeClr val="bg1">
                <a:alpha val="56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Linux </a:t>
            </a:r>
            <a:r>
              <a:rPr lang="en-US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Nebula </a:t>
            </a:r>
            <a:r>
              <a:rPr lang="en-US" sz="1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1.0 LTS</a:t>
            </a:r>
            <a:endParaRPr lang="en-US" sz="1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860032" y="-40788"/>
            <a:ext cx="1443024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Now Playing:    </a:t>
            </a:r>
            <a:r>
              <a:rPr lang="en-US" sz="5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rial" pitchFamily="34" charset="0"/>
                <a:cs typeface="Arial" pitchFamily="34" charset="0"/>
              </a:rPr>
              <a:t>Whistle by Flo-</a:t>
            </a:r>
            <a:r>
              <a:rPr lang="en-US" sz="500" b="1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Arial" pitchFamily="34" charset="0"/>
                <a:cs typeface="Arial" pitchFamily="34" charset="0"/>
              </a:rPr>
              <a:t>Rida</a:t>
            </a:r>
            <a:r>
              <a:rPr lang="en-US" sz="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endParaRPr lang="en-US" sz="8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 flipV="1">
            <a:off x="88846" y="6615953"/>
            <a:ext cx="244612" cy="204937"/>
            <a:chOff x="3013402" y="2250701"/>
            <a:chExt cx="2856724" cy="2393363"/>
          </a:xfrm>
          <a:solidFill>
            <a:schemeClr val="bg1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2" name="Freeform 111"/>
            <p:cNvSpPr/>
            <p:nvPr/>
          </p:nvSpPr>
          <p:spPr>
            <a:xfrm>
              <a:off x="3330143" y="2896439"/>
              <a:ext cx="1126974" cy="1747625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Oval 112"/>
            <p:cNvSpPr/>
            <p:nvPr/>
          </p:nvSpPr>
          <p:spPr>
            <a:xfrm>
              <a:off x="3967807" y="2970919"/>
              <a:ext cx="936104" cy="936104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Freeform 113"/>
            <p:cNvSpPr/>
            <p:nvPr/>
          </p:nvSpPr>
          <p:spPr>
            <a:xfrm rot="3679252">
              <a:off x="3318423" y="2263586"/>
              <a:ext cx="1153455" cy="1763498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endParaRPr lang="en-AU" dirty="0"/>
            </a:p>
          </p:txBody>
        </p:sp>
        <p:sp>
          <p:nvSpPr>
            <p:cNvPr id="115" name="Freeform 114"/>
            <p:cNvSpPr/>
            <p:nvPr/>
          </p:nvSpPr>
          <p:spPr>
            <a:xfrm rot="7230110">
              <a:off x="3857660" y="1985743"/>
              <a:ext cx="1180424" cy="1710339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endParaRPr lang="en-AU" dirty="0"/>
            </a:p>
          </p:txBody>
        </p:sp>
        <p:sp>
          <p:nvSpPr>
            <p:cNvPr id="116" name="Freeform 115"/>
            <p:cNvSpPr/>
            <p:nvPr/>
          </p:nvSpPr>
          <p:spPr>
            <a:xfrm rot="10800000">
              <a:off x="4385300" y="2261136"/>
              <a:ext cx="1180424" cy="1710339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endParaRPr lang="en-AU" dirty="0"/>
            </a:p>
          </p:txBody>
        </p:sp>
        <p:sp>
          <p:nvSpPr>
            <p:cNvPr id="117" name="Freeform 116"/>
            <p:cNvSpPr/>
            <p:nvPr/>
          </p:nvSpPr>
          <p:spPr>
            <a:xfrm rot="14544881">
              <a:off x="4387792" y="2823793"/>
              <a:ext cx="1180424" cy="1784244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endParaRPr lang="en-AU" dirty="0"/>
            </a:p>
          </p:txBody>
        </p:sp>
        <p:sp>
          <p:nvSpPr>
            <p:cNvPr id="118" name="Freeform 117"/>
            <p:cNvSpPr/>
            <p:nvPr/>
          </p:nvSpPr>
          <p:spPr>
            <a:xfrm rot="18461817">
              <a:off x="3837547" y="3137549"/>
              <a:ext cx="1180424" cy="1784244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endParaRPr lang="en-AU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456798" y="6679486"/>
            <a:ext cx="8687202" cy="18293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 w="63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4" name="Group 63"/>
          <p:cNvGrpSpPr/>
          <p:nvPr/>
        </p:nvGrpSpPr>
        <p:grpSpPr>
          <a:xfrm>
            <a:off x="8960784" y="1684"/>
            <a:ext cx="122738" cy="135036"/>
            <a:chOff x="4788024" y="584616"/>
            <a:chExt cx="360040" cy="396112"/>
          </a:xfrm>
        </p:grpSpPr>
        <p:sp>
          <p:nvSpPr>
            <p:cNvPr id="65" name="Block Arc 64"/>
            <p:cNvSpPr/>
            <p:nvPr/>
          </p:nvSpPr>
          <p:spPr>
            <a:xfrm rot="7766787">
              <a:off x="4788024" y="620688"/>
              <a:ext cx="360040" cy="360040"/>
            </a:xfrm>
            <a:prstGeom prst="blockArc">
              <a:avLst>
                <a:gd name="adj1" fmla="val 10800000"/>
                <a:gd name="adj2" fmla="val 6026201"/>
                <a:gd name="adj3" fmla="val 0"/>
              </a:avLst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4968043" y="584616"/>
              <a:ext cx="0" cy="21609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6453251" y="23188"/>
            <a:ext cx="686127" cy="94682"/>
            <a:chOff x="6572877" y="-3953"/>
            <a:chExt cx="1067892" cy="147363"/>
          </a:xfrm>
        </p:grpSpPr>
        <p:grpSp>
          <p:nvGrpSpPr>
            <p:cNvPr id="37" name="Group 36"/>
            <p:cNvGrpSpPr/>
            <p:nvPr/>
          </p:nvGrpSpPr>
          <p:grpSpPr>
            <a:xfrm>
              <a:off x="6572877" y="-3953"/>
              <a:ext cx="288032" cy="141771"/>
              <a:chOff x="6541472" y="12944"/>
              <a:chExt cx="288032" cy="141771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6541472" y="12944"/>
                <a:ext cx="288032" cy="141771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6591798" y="29494"/>
                <a:ext cx="140521" cy="108670"/>
                <a:chOff x="5529253" y="475780"/>
                <a:chExt cx="279341" cy="216024"/>
              </a:xfrm>
            </p:grpSpPr>
            <p:sp>
              <p:nvSpPr>
                <p:cNvPr id="86" name="Isosceles Triangle 85"/>
                <p:cNvSpPr/>
                <p:nvPr/>
              </p:nvSpPr>
              <p:spPr>
                <a:xfrm rot="16200000">
                  <a:off x="5514355" y="490678"/>
                  <a:ext cx="216024" cy="18622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1" name="Isosceles Triangle 90"/>
                <p:cNvSpPr/>
                <p:nvPr/>
              </p:nvSpPr>
              <p:spPr>
                <a:xfrm rot="16200000">
                  <a:off x="5607468" y="490679"/>
                  <a:ext cx="216023" cy="18622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43" name="Group 42"/>
            <p:cNvGrpSpPr/>
            <p:nvPr/>
          </p:nvGrpSpPr>
          <p:grpSpPr>
            <a:xfrm>
              <a:off x="7352737" y="-3322"/>
              <a:ext cx="288032" cy="141771"/>
              <a:chOff x="7430042" y="1684"/>
              <a:chExt cx="288032" cy="141771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7430042" y="1684"/>
                <a:ext cx="288032" cy="141771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 rot="10800000">
                <a:off x="7527212" y="22449"/>
                <a:ext cx="140528" cy="108671"/>
                <a:chOff x="5319349" y="466810"/>
                <a:chExt cx="279354" cy="216026"/>
              </a:xfrm>
            </p:grpSpPr>
            <p:sp>
              <p:nvSpPr>
                <p:cNvPr id="94" name="Isosceles Triangle 93"/>
                <p:cNvSpPr/>
                <p:nvPr/>
              </p:nvSpPr>
              <p:spPr>
                <a:xfrm rot="16200000">
                  <a:off x="5304450" y="481709"/>
                  <a:ext cx="216025" cy="18622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5" name="Isosceles Triangle 94"/>
                <p:cNvSpPr/>
                <p:nvPr/>
              </p:nvSpPr>
              <p:spPr>
                <a:xfrm rot="16200000">
                  <a:off x="5397578" y="481711"/>
                  <a:ext cx="216023" cy="18622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42" name="Group 41"/>
            <p:cNvGrpSpPr/>
            <p:nvPr/>
          </p:nvGrpSpPr>
          <p:grpSpPr>
            <a:xfrm>
              <a:off x="6970972" y="146"/>
              <a:ext cx="288032" cy="143264"/>
              <a:chOff x="6973606" y="6890"/>
              <a:chExt cx="288032" cy="143264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6973606" y="6890"/>
                <a:ext cx="288032" cy="141771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7023063" y="8384"/>
                <a:ext cx="238574" cy="141770"/>
                <a:chOff x="7023063" y="8384"/>
                <a:chExt cx="238574" cy="141770"/>
              </a:xfrm>
            </p:grpSpPr>
            <p:sp>
              <p:nvSpPr>
                <p:cNvPr id="90" name="Equal 89"/>
                <p:cNvSpPr/>
                <p:nvPr/>
              </p:nvSpPr>
              <p:spPr>
                <a:xfrm rot="5400000">
                  <a:off x="7118306" y="6822"/>
                  <a:ext cx="141770" cy="144893"/>
                </a:xfrm>
                <a:prstGeom prst="mathEqual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Isosceles Triangle 96"/>
                <p:cNvSpPr/>
                <p:nvPr/>
              </p:nvSpPr>
              <p:spPr>
                <a:xfrm rot="5400000">
                  <a:off x="7015569" y="32834"/>
                  <a:ext cx="108670" cy="936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1817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scrivener</dc:creator>
  <cp:lastModifiedBy>roger scrivener</cp:lastModifiedBy>
  <cp:revision>5</cp:revision>
  <dcterms:created xsi:type="dcterms:W3CDTF">2012-11-01T07:53:31Z</dcterms:created>
  <dcterms:modified xsi:type="dcterms:W3CDTF">2012-11-01T08:32:35Z</dcterms:modified>
</cp:coreProperties>
</file>