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91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70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094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4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77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069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19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208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22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744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92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87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7B47-2366-42AA-8ED3-9F0694A86249}" type="datetimeFigureOut">
              <a:rPr lang="en-AU" smtClean="0"/>
              <a:t>1/11/2012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37704-4C10-4EA5-BFD2-8A0A41EBE49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4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6398" y="1008108"/>
            <a:ext cx="1512169" cy="323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434757" y="6314093"/>
            <a:ext cx="2273379" cy="40011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chemeClr val="bg1">
                <a:alpha val="56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Nebula </a:t>
            </a: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1.0 LTS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27384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mpd="sng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8100392" y="-56177"/>
            <a:ext cx="8386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10:20 pm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6889" y="3449597"/>
            <a:ext cx="172819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 w="1270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708312" y="2744924"/>
            <a:ext cx="1512168" cy="1512168"/>
            <a:chOff x="683568" y="2780928"/>
            <a:chExt cx="1512168" cy="1512168"/>
          </a:xfrm>
          <a:effectLst>
            <a:reflection blurRad="6350" stA="52000" endA="300" endPos="35000" dist="254000" dir="5400000" sy="-100000" algn="bl" rotWithShape="0"/>
          </a:effectLst>
        </p:grpSpPr>
        <p:sp>
          <p:nvSpPr>
            <p:cNvPr id="7" name="Rectangle 6"/>
            <p:cNvSpPr/>
            <p:nvPr/>
          </p:nvSpPr>
          <p:spPr>
            <a:xfrm>
              <a:off x="683568" y="2780928"/>
              <a:ext cx="1512168" cy="15121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15616" y="2852936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755576" y="3537012"/>
              <a:ext cx="1368152" cy="7560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588302" y="2931241"/>
            <a:ext cx="1565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  <a:cs typeface="Andalus" pitchFamily="18" charset="-78"/>
              </a:rPr>
              <a:t>Vector Silvanis</a:t>
            </a:r>
            <a:endParaRPr 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  <a:cs typeface="Andalus" pitchFamily="18" charset="-78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030434" y="1714706"/>
            <a:ext cx="864096" cy="72008"/>
          </a:xfrm>
          <a:prstGeom prst="triangle">
            <a:avLst>
              <a:gd name="adj" fmla="val 48258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030434" y="5373216"/>
            <a:ext cx="864096" cy="72008"/>
          </a:xfrm>
          <a:prstGeom prst="triangle">
            <a:avLst>
              <a:gd name="adj" fmla="val 48258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6" name="Group 25"/>
          <p:cNvGrpSpPr/>
          <p:nvPr/>
        </p:nvGrpSpPr>
        <p:grpSpPr>
          <a:xfrm>
            <a:off x="8960784" y="1684"/>
            <a:ext cx="122738" cy="135036"/>
            <a:chOff x="4788024" y="584616"/>
            <a:chExt cx="360040" cy="396112"/>
          </a:xfrm>
        </p:grpSpPr>
        <p:sp>
          <p:nvSpPr>
            <p:cNvPr id="23" name="Block Arc 22"/>
            <p:cNvSpPr/>
            <p:nvPr/>
          </p:nvSpPr>
          <p:spPr>
            <a:xfrm rot="7766787">
              <a:off x="4788024" y="620688"/>
              <a:ext cx="360040" cy="360040"/>
            </a:xfrm>
            <a:prstGeom prst="blockArc">
              <a:avLst>
                <a:gd name="adj1" fmla="val 10800000"/>
                <a:gd name="adj2" fmla="val 6026201"/>
                <a:gd name="adj3" fmla="val 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968043" y="584616"/>
              <a:ext cx="0" cy="21609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7571446" y="-53908"/>
            <a:ext cx="57579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Menu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7594103" y="14552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00392" y="11546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92480" y="14552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scrivener</dc:creator>
  <cp:lastModifiedBy>roger scrivener</cp:lastModifiedBy>
  <cp:revision>5</cp:revision>
  <dcterms:created xsi:type="dcterms:W3CDTF">2012-11-01T06:28:41Z</dcterms:created>
  <dcterms:modified xsi:type="dcterms:W3CDTF">2012-11-01T07:08:32Z</dcterms:modified>
</cp:coreProperties>
</file>