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72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2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6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2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6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63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96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43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49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4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54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C871-BAB1-462D-B449-C08436AD2BAF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29F6-51A4-43C9-B953-4E3FAE0AD7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58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995936" y="3023102"/>
            <a:ext cx="936104" cy="189873"/>
          </a:xfrm>
          <a:prstGeom prst="roundRect">
            <a:avLst/>
          </a:prstGeom>
          <a:solidFill>
            <a:srgbClr val="00206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4115649" y="3095111"/>
            <a:ext cx="667396" cy="45857"/>
            <a:chOff x="4067944" y="3068959"/>
            <a:chExt cx="667396" cy="45857"/>
          </a:xfrm>
        </p:grpSpPr>
        <p:sp>
          <p:nvSpPr>
            <p:cNvPr id="2" name="Oval 1"/>
            <p:cNvSpPr/>
            <p:nvPr/>
          </p:nvSpPr>
          <p:spPr>
            <a:xfrm>
              <a:off x="4067944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4283968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/>
            <p:cNvSpPr/>
            <p:nvPr/>
          </p:nvSpPr>
          <p:spPr>
            <a:xfrm>
              <a:off x="4499992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4689483" y="3068959"/>
              <a:ext cx="45857" cy="45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9" name="Oval 28"/>
          <p:cNvSpPr/>
          <p:nvPr/>
        </p:nvSpPr>
        <p:spPr>
          <a:xfrm>
            <a:off x="4114638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330662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4546686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4736177" y="3095111"/>
            <a:ext cx="45857" cy="4585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6434757" y="6314093"/>
            <a:ext cx="2273379" cy="40011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chemeClr val="bg1">
                <a:alpha val="56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Nebula </a:t>
            </a:r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1.0 LTS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9" name="Group 18"/>
          <p:cNvGrpSpPr/>
          <p:nvPr/>
        </p:nvGrpSpPr>
        <p:grpSpPr>
          <a:xfrm flipV="1">
            <a:off x="4139143" y="2332907"/>
            <a:ext cx="604911" cy="506797"/>
            <a:chOff x="3013402" y="2250701"/>
            <a:chExt cx="2856724" cy="2393363"/>
          </a:xfr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" name="Freeform 19"/>
            <p:cNvSpPr/>
            <p:nvPr/>
          </p:nvSpPr>
          <p:spPr>
            <a:xfrm>
              <a:off x="3330143" y="2896439"/>
              <a:ext cx="1126974" cy="1747625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967807" y="2970919"/>
              <a:ext cx="936104" cy="936104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Freeform 21"/>
            <p:cNvSpPr/>
            <p:nvPr/>
          </p:nvSpPr>
          <p:spPr>
            <a:xfrm rot="3679252">
              <a:off x="3318423" y="2263586"/>
              <a:ext cx="1153455" cy="1763498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23" name="Freeform 22"/>
            <p:cNvSpPr/>
            <p:nvPr/>
          </p:nvSpPr>
          <p:spPr>
            <a:xfrm rot="7230110">
              <a:off x="3857660" y="1985743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4385300" y="2261136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25" name="Freeform 24"/>
            <p:cNvSpPr/>
            <p:nvPr/>
          </p:nvSpPr>
          <p:spPr>
            <a:xfrm rot="14544881">
              <a:off x="4387792" y="2823793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26" name="Freeform 25"/>
            <p:cNvSpPr/>
            <p:nvPr/>
          </p:nvSpPr>
          <p:spPr>
            <a:xfrm rot="18461817">
              <a:off x="3837547" y="3137549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8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34757" y="6314093"/>
            <a:ext cx="2273379" cy="40011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chemeClr val="bg1">
                <a:alpha val="56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Nebula </a:t>
            </a:r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1.0 LTS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27384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2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scrivener</dc:creator>
  <cp:lastModifiedBy>roger scrivener</cp:lastModifiedBy>
  <cp:revision>7</cp:revision>
  <dcterms:created xsi:type="dcterms:W3CDTF">2012-11-01T06:18:43Z</dcterms:created>
  <dcterms:modified xsi:type="dcterms:W3CDTF">2012-11-01T08:41:37Z</dcterms:modified>
</cp:coreProperties>
</file>