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8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8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96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7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70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5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5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3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5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8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0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CBE8-D917-4D54-846E-651A923B5211}" type="datetimeFigureOut">
              <a:rPr lang="en-AU" smtClean="0"/>
              <a:t>1/11/2012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F0B2-C91A-4D65-B1A5-2EF230617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8100392" y="-40788"/>
            <a:ext cx="8386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10:20 pm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-47760"/>
            <a:ext cx="1306768" cy="246221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516216" y="8383"/>
            <a:ext cx="1151524" cy="141770"/>
            <a:chOff x="5221819" y="-1466"/>
            <a:chExt cx="1151524" cy="141770"/>
          </a:xfrm>
        </p:grpSpPr>
        <p:grpSp>
          <p:nvGrpSpPr>
            <p:cNvPr id="87" name="Group 86"/>
            <p:cNvGrpSpPr/>
            <p:nvPr/>
          </p:nvGrpSpPr>
          <p:grpSpPr>
            <a:xfrm>
              <a:off x="5221819" y="12599"/>
              <a:ext cx="140522" cy="108670"/>
              <a:chOff x="5378986" y="461774"/>
              <a:chExt cx="279342" cy="216024"/>
            </a:xfrm>
          </p:grpSpPr>
          <p:sp>
            <p:nvSpPr>
              <p:cNvPr id="86" name="Isosceles Triangle 85"/>
              <p:cNvSpPr/>
              <p:nvPr/>
            </p:nvSpPr>
            <p:spPr>
              <a:xfrm rot="16200000">
                <a:off x="5364088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5457202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0800000">
              <a:off x="6232815" y="12600"/>
              <a:ext cx="140528" cy="108671"/>
              <a:chOff x="5319349" y="466810"/>
              <a:chExt cx="279354" cy="216026"/>
            </a:xfrm>
          </p:grpSpPr>
          <p:sp>
            <p:nvSpPr>
              <p:cNvPr id="94" name="Isosceles Triangle 93"/>
              <p:cNvSpPr/>
              <p:nvPr/>
            </p:nvSpPr>
            <p:spPr>
              <a:xfrm rot="16200000">
                <a:off x="5304450" y="481709"/>
                <a:ext cx="216025" cy="1862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 rot="16200000">
                <a:off x="5397578" y="481711"/>
                <a:ext cx="216023" cy="1862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0" name="Equal 89"/>
            <p:cNvSpPr/>
            <p:nvPr/>
          </p:nvSpPr>
          <p:spPr>
            <a:xfrm rot="5400000">
              <a:off x="5852693" y="-3028"/>
              <a:ext cx="141770" cy="144893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5400000">
              <a:off x="5643960" y="27026"/>
              <a:ext cx="108670" cy="936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085915" y="18583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08104" y="8620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60032" y="-40788"/>
            <a:ext cx="144302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Now Playing:    </a:t>
            </a:r>
            <a:r>
              <a:rPr lang="en-US" sz="5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Whistle by Flo-</a:t>
            </a:r>
            <a:r>
              <a:rPr lang="en-US" sz="5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Rida</a:t>
            </a:r>
            <a:r>
              <a:rPr lang="en-US" sz="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US" sz="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 flipV="1">
            <a:off x="381297" y="6381328"/>
            <a:ext cx="244612" cy="204937"/>
            <a:chOff x="3013402" y="2250701"/>
            <a:chExt cx="2856724" cy="2393363"/>
          </a:xfr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2" name="Freeform 111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reeform 113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5" name="Freeform 114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7" name="Freeform 116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8" name="Freeform 117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3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8100392" y="-40788"/>
            <a:ext cx="8386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10:20 pm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-56177"/>
            <a:ext cx="1306768" cy="246221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516216" y="8383"/>
            <a:ext cx="1151524" cy="141770"/>
            <a:chOff x="5221819" y="-1466"/>
            <a:chExt cx="1151524" cy="141770"/>
          </a:xfrm>
        </p:grpSpPr>
        <p:grpSp>
          <p:nvGrpSpPr>
            <p:cNvPr id="87" name="Group 86"/>
            <p:cNvGrpSpPr/>
            <p:nvPr/>
          </p:nvGrpSpPr>
          <p:grpSpPr>
            <a:xfrm>
              <a:off x="5221819" y="12599"/>
              <a:ext cx="140522" cy="108670"/>
              <a:chOff x="5378986" y="461774"/>
              <a:chExt cx="279342" cy="216024"/>
            </a:xfrm>
          </p:grpSpPr>
          <p:sp>
            <p:nvSpPr>
              <p:cNvPr id="86" name="Isosceles Triangle 85"/>
              <p:cNvSpPr/>
              <p:nvPr/>
            </p:nvSpPr>
            <p:spPr>
              <a:xfrm rot="16200000">
                <a:off x="5364088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5457202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0800000">
              <a:off x="6232815" y="12600"/>
              <a:ext cx="140528" cy="108671"/>
              <a:chOff x="5319349" y="466810"/>
              <a:chExt cx="279354" cy="216026"/>
            </a:xfrm>
          </p:grpSpPr>
          <p:sp>
            <p:nvSpPr>
              <p:cNvPr id="94" name="Isosceles Triangle 93"/>
              <p:cNvSpPr/>
              <p:nvPr/>
            </p:nvSpPr>
            <p:spPr>
              <a:xfrm rot="16200000">
                <a:off x="5304450" y="481709"/>
                <a:ext cx="216025" cy="1862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 rot="16200000">
                <a:off x="5397578" y="481711"/>
                <a:ext cx="216023" cy="1862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0" name="Equal 89"/>
            <p:cNvSpPr/>
            <p:nvPr/>
          </p:nvSpPr>
          <p:spPr>
            <a:xfrm rot="5400000">
              <a:off x="5852693" y="-3028"/>
              <a:ext cx="141770" cy="144893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5400000">
              <a:off x="5643960" y="27026"/>
              <a:ext cx="108670" cy="936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085915" y="18583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08104" y="8620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860032" y="-40788"/>
            <a:ext cx="144302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Now Playing:    </a:t>
            </a:r>
            <a:r>
              <a:rPr lang="en-US" sz="5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Whistle by Flo-</a:t>
            </a:r>
            <a:r>
              <a:rPr lang="en-US" sz="5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Rida</a:t>
            </a:r>
            <a:r>
              <a:rPr lang="en-US" sz="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US" sz="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 flipV="1">
            <a:off x="381297" y="6381328"/>
            <a:ext cx="244612" cy="204937"/>
            <a:chOff x="3013402" y="2250701"/>
            <a:chExt cx="2856724" cy="2393363"/>
          </a:xfr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2" name="Freeform 111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reeform 113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5" name="Freeform 114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7" name="Freeform 116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8" name="Freeform 117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159957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274187" y="130380"/>
            <a:ext cx="44916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File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2930" y="140241"/>
            <a:ext cx="47000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Edit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3275" y="140241"/>
            <a:ext cx="529312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View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93809" y="131329"/>
            <a:ext cx="50687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Help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99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7384"/>
            <a:ext cx="9144000" cy="188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mpd="sng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7380312" y="-56176"/>
            <a:ext cx="83869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10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10:20 pm</a:t>
            </a:r>
            <a:endParaRPr lang="en-US" sz="10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960784" y="1684"/>
            <a:ext cx="122738" cy="135036"/>
            <a:chOff x="4788024" y="584616"/>
            <a:chExt cx="360040" cy="396112"/>
          </a:xfrm>
        </p:grpSpPr>
        <p:sp>
          <p:nvSpPr>
            <p:cNvPr id="23" name="Block Arc 22"/>
            <p:cNvSpPr/>
            <p:nvPr/>
          </p:nvSpPr>
          <p:spPr>
            <a:xfrm rot="7766787">
              <a:off x="4788024" y="620688"/>
              <a:ext cx="360040" cy="360040"/>
            </a:xfrm>
            <a:prstGeom prst="blockArc">
              <a:avLst>
                <a:gd name="adj1" fmla="val 10800000"/>
                <a:gd name="adj2" fmla="val 6026201"/>
                <a:gd name="adj3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968043" y="584616"/>
              <a:ext cx="0" cy="21609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7380312" y="11546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1210" y="14552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47760"/>
            <a:ext cx="1306768" cy="246221"/>
          </a:xfrm>
          <a:prstGeom prst="rect">
            <a:avLst/>
          </a:prstGeom>
          <a:noFill/>
          <a:ln>
            <a:noFill/>
          </a:ln>
          <a:effectLst>
            <a:outerShdw blurRad="38100" dist="12700" dir="2700000" algn="tl" rotWithShape="0">
              <a:schemeClr val="bg1">
                <a:alpha val="56000"/>
              </a:scheme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Linux </a:t>
            </a:r>
            <a:r>
              <a:rPr lang="en-US" sz="1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Nebula </a:t>
            </a:r>
            <a:r>
              <a:rPr lang="en-US" sz="1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1.0 LTS</a:t>
            </a:r>
            <a:endParaRPr lang="en-US" sz="1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7020272" y="21009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113448" y="21755"/>
            <a:ext cx="167500" cy="91554"/>
            <a:chOff x="5940152" y="404403"/>
            <a:chExt cx="1024880" cy="560190"/>
          </a:xfrm>
        </p:grpSpPr>
        <p:sp>
          <p:nvSpPr>
            <p:cNvPr id="48" name="Rectangle 47"/>
            <p:cNvSpPr/>
            <p:nvPr/>
          </p:nvSpPr>
          <p:spPr>
            <a:xfrm>
              <a:off x="5940152" y="660683"/>
              <a:ext cx="144016" cy="303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56176" y="569131"/>
              <a:ext cx="144016" cy="395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72200" y="495957"/>
              <a:ext cx="144016" cy="468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96608" y="454167"/>
              <a:ext cx="144016" cy="510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21016" y="404403"/>
              <a:ext cx="144016" cy="560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11130" y="524"/>
            <a:ext cx="128132" cy="142147"/>
            <a:chOff x="6789025" y="374165"/>
            <a:chExt cx="128132" cy="142147"/>
          </a:xfrm>
        </p:grpSpPr>
        <p:sp>
          <p:nvSpPr>
            <p:cNvPr id="68" name="Isosceles Triangle 67"/>
            <p:cNvSpPr/>
            <p:nvPr/>
          </p:nvSpPr>
          <p:spPr>
            <a:xfrm rot="16200000">
              <a:off x="6744815" y="418375"/>
              <a:ext cx="142147" cy="53727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89025" y="410282"/>
              <a:ext cx="44210" cy="699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11130" y="392225"/>
              <a:ext cx="106027" cy="106028"/>
              <a:chOff x="6175696" y="408975"/>
              <a:chExt cx="413491" cy="413491"/>
            </a:xfrm>
            <a:noFill/>
          </p:grpSpPr>
          <p:sp>
            <p:nvSpPr>
              <p:cNvPr id="76" name="Block Arc 75"/>
              <p:cNvSpPr/>
              <p:nvPr/>
            </p:nvSpPr>
            <p:spPr>
              <a:xfrm rot="5400000">
                <a:off x="6228184" y="461463"/>
                <a:ext cx="308517" cy="308517"/>
              </a:xfrm>
              <a:prstGeom prst="blockArc">
                <a:avLst>
                  <a:gd name="adj1" fmla="val 10800000"/>
                  <a:gd name="adj2" fmla="val 21550084"/>
                  <a:gd name="adj3" fmla="val 0"/>
                </a:avLst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Block Arc 76"/>
              <p:cNvSpPr/>
              <p:nvPr/>
            </p:nvSpPr>
            <p:spPr>
              <a:xfrm rot="5400000">
                <a:off x="6175696" y="408975"/>
                <a:ext cx="413491" cy="413491"/>
              </a:xfrm>
              <a:prstGeom prst="blockArc">
                <a:avLst>
                  <a:gd name="adj1" fmla="val 10800000"/>
                  <a:gd name="adj2" fmla="val 21550084"/>
                  <a:gd name="adj3" fmla="val 0"/>
                </a:avLst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Block Arc 78"/>
            <p:cNvSpPr/>
            <p:nvPr/>
          </p:nvSpPr>
          <p:spPr>
            <a:xfrm rot="5400000">
              <a:off x="6841689" y="422785"/>
              <a:ext cx="44909" cy="44908"/>
            </a:xfrm>
            <a:prstGeom prst="blockArc">
              <a:avLst>
                <a:gd name="adj1" fmla="val 10800000"/>
                <a:gd name="adj2" fmla="val 21550084"/>
                <a:gd name="adj3" fmla="val 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6732240" y="11101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516216" y="25861"/>
            <a:ext cx="144016" cy="96011"/>
            <a:chOff x="6372200" y="332656"/>
            <a:chExt cx="432048" cy="288032"/>
          </a:xfrm>
        </p:grpSpPr>
        <p:sp>
          <p:nvSpPr>
            <p:cNvPr id="81" name="Rectangle 80"/>
            <p:cNvSpPr/>
            <p:nvPr/>
          </p:nvSpPr>
          <p:spPr>
            <a:xfrm>
              <a:off x="6372200" y="332656"/>
              <a:ext cx="432048" cy="2880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Isosceles Triangle 81"/>
            <p:cNvSpPr/>
            <p:nvPr/>
          </p:nvSpPr>
          <p:spPr>
            <a:xfrm rot="10800000">
              <a:off x="6372700" y="334497"/>
              <a:ext cx="431548" cy="142174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444208" y="6820"/>
            <a:ext cx="0" cy="116632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801579" y="901"/>
            <a:ext cx="1121524" cy="141770"/>
            <a:chOff x="5221819" y="-1467"/>
            <a:chExt cx="1121524" cy="141770"/>
          </a:xfrm>
        </p:grpSpPr>
        <p:grpSp>
          <p:nvGrpSpPr>
            <p:cNvPr id="87" name="Group 86"/>
            <p:cNvGrpSpPr/>
            <p:nvPr/>
          </p:nvGrpSpPr>
          <p:grpSpPr>
            <a:xfrm>
              <a:off x="5221819" y="12599"/>
              <a:ext cx="140522" cy="108670"/>
              <a:chOff x="5378986" y="461774"/>
              <a:chExt cx="279342" cy="216024"/>
            </a:xfrm>
          </p:grpSpPr>
          <p:sp>
            <p:nvSpPr>
              <p:cNvPr id="86" name="Isosceles Triangle 85"/>
              <p:cNvSpPr/>
              <p:nvPr/>
            </p:nvSpPr>
            <p:spPr>
              <a:xfrm rot="16200000">
                <a:off x="5364088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5457202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0800000">
              <a:off x="6202821" y="15133"/>
              <a:ext cx="140522" cy="108670"/>
              <a:chOff x="5378986" y="461774"/>
              <a:chExt cx="279342" cy="216024"/>
            </a:xfrm>
          </p:grpSpPr>
          <p:sp>
            <p:nvSpPr>
              <p:cNvPr id="94" name="Isosceles Triangle 93"/>
              <p:cNvSpPr/>
              <p:nvPr/>
            </p:nvSpPr>
            <p:spPr>
              <a:xfrm rot="16200000">
                <a:off x="5364088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Isosceles Triangle 94"/>
              <p:cNvSpPr/>
              <p:nvPr/>
            </p:nvSpPr>
            <p:spPr>
              <a:xfrm rot="16200000">
                <a:off x="5457202" y="476672"/>
                <a:ext cx="216024" cy="18622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90" name="Equal 89"/>
            <p:cNvSpPr/>
            <p:nvPr/>
          </p:nvSpPr>
          <p:spPr>
            <a:xfrm rot="5400000">
              <a:off x="5797697" y="-3029"/>
              <a:ext cx="141770" cy="144893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5400000">
              <a:off x="5643960" y="27026"/>
              <a:ext cx="108670" cy="9368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060402" y="18583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08104" y="8620"/>
              <a:ext cx="0" cy="1166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3275856" y="-40788"/>
            <a:ext cx="1443024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Now Playing:    </a:t>
            </a:r>
            <a:r>
              <a:rPr lang="en-US" sz="5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Whistle by Flo-</a:t>
            </a:r>
            <a:r>
              <a:rPr lang="en-US" sz="5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Rida</a:t>
            </a:r>
            <a:r>
              <a:rPr lang="en-US" sz="8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US" sz="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 flipV="1">
            <a:off x="381297" y="6381328"/>
            <a:ext cx="244612" cy="204937"/>
            <a:chOff x="3013402" y="2250701"/>
            <a:chExt cx="2856724" cy="2393363"/>
          </a:xfr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2" name="Freeform 111"/>
            <p:cNvSpPr/>
            <p:nvPr/>
          </p:nvSpPr>
          <p:spPr>
            <a:xfrm>
              <a:off x="3330143" y="2896439"/>
              <a:ext cx="1126974" cy="1747625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Oval 112"/>
            <p:cNvSpPr/>
            <p:nvPr/>
          </p:nvSpPr>
          <p:spPr>
            <a:xfrm>
              <a:off x="3967807" y="2970919"/>
              <a:ext cx="936104" cy="936104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Freeform 113"/>
            <p:cNvSpPr/>
            <p:nvPr/>
          </p:nvSpPr>
          <p:spPr>
            <a:xfrm rot="3679252">
              <a:off x="3318423" y="2263586"/>
              <a:ext cx="1153455" cy="1763498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5" name="Freeform 114"/>
            <p:cNvSpPr/>
            <p:nvPr/>
          </p:nvSpPr>
          <p:spPr>
            <a:xfrm rot="7230110">
              <a:off x="3857660" y="1985743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4385300" y="2261136"/>
              <a:ext cx="1180424" cy="1710339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7" name="Freeform 116"/>
            <p:cNvSpPr/>
            <p:nvPr/>
          </p:nvSpPr>
          <p:spPr>
            <a:xfrm rot="14544881">
              <a:off x="4387792" y="2823793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  <p:sp>
          <p:nvSpPr>
            <p:cNvPr id="118" name="Freeform 117"/>
            <p:cNvSpPr/>
            <p:nvPr/>
          </p:nvSpPr>
          <p:spPr>
            <a:xfrm rot="18461817">
              <a:off x="3837547" y="3137549"/>
              <a:ext cx="1180424" cy="1784244"/>
            </a:xfrm>
            <a:custGeom>
              <a:avLst/>
              <a:gdLst>
                <a:gd name="connsiteX0" fmla="*/ 1117801 w 1126974"/>
                <a:gd name="connsiteY0" fmla="*/ 82824 h 1747625"/>
                <a:gd name="connsiteX1" fmla="*/ 859008 w 1126974"/>
                <a:gd name="connsiteY1" fmla="*/ 8062 h 1747625"/>
                <a:gd name="connsiteX2" fmla="*/ 623220 w 1126974"/>
                <a:gd name="connsiteY2" fmla="*/ 19564 h 1747625"/>
                <a:gd name="connsiteX3" fmla="*/ 358676 w 1126974"/>
                <a:gd name="connsiteY3" fmla="*/ 163337 h 1747625"/>
                <a:gd name="connsiteX4" fmla="*/ 134389 w 1126974"/>
                <a:gd name="connsiteY4" fmla="*/ 473888 h 1747625"/>
                <a:gd name="connsiteX5" fmla="*/ 2118 w 1126974"/>
                <a:gd name="connsiteY5" fmla="*/ 962718 h 1747625"/>
                <a:gd name="connsiteX6" fmla="*/ 71129 w 1126974"/>
                <a:gd name="connsiteY6" fmla="*/ 1463050 h 1747625"/>
                <a:gd name="connsiteX7" fmla="*/ 301167 w 1126974"/>
                <a:gd name="connsiteY7" fmla="*/ 1744847 h 1747625"/>
                <a:gd name="connsiteX8" fmla="*/ 209152 w 1126974"/>
                <a:gd name="connsiteY8" fmla="*/ 1589571 h 1747625"/>
                <a:gd name="connsiteX9" fmla="*/ 140140 w 1126974"/>
                <a:gd name="connsiteY9" fmla="*/ 1307775 h 1747625"/>
                <a:gd name="connsiteX10" fmla="*/ 145891 w 1126974"/>
                <a:gd name="connsiteY10" fmla="*/ 916711 h 1747625"/>
                <a:gd name="connsiteX11" fmla="*/ 260910 w 1126974"/>
                <a:gd name="connsiteY11" fmla="*/ 600409 h 1747625"/>
                <a:gd name="connsiteX12" fmla="*/ 433439 w 1126974"/>
                <a:gd name="connsiteY12" fmla="*/ 393375 h 1747625"/>
                <a:gd name="connsiteX13" fmla="*/ 709484 w 1126974"/>
                <a:gd name="connsiteY13" fmla="*/ 289858 h 1747625"/>
                <a:gd name="connsiteX14" fmla="*/ 1002782 w 1126974"/>
                <a:gd name="connsiteY14" fmla="*/ 197843 h 1747625"/>
                <a:gd name="connsiteX15" fmla="*/ 1060291 w 1126974"/>
                <a:gd name="connsiteY15" fmla="*/ 71322 h 1747625"/>
                <a:gd name="connsiteX16" fmla="*/ 1071793 w 1126974"/>
                <a:gd name="connsiteY16" fmla="*/ 59820 h 1747625"/>
                <a:gd name="connsiteX17" fmla="*/ 1117801 w 1126974"/>
                <a:gd name="connsiteY17" fmla="*/ 82824 h 17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6974" h="1747625">
                  <a:moveTo>
                    <a:pt x="1117801" y="82824"/>
                  </a:moveTo>
                  <a:cubicBezTo>
                    <a:pt x="1082337" y="74198"/>
                    <a:pt x="941438" y="18605"/>
                    <a:pt x="859008" y="8062"/>
                  </a:cubicBezTo>
                  <a:cubicBezTo>
                    <a:pt x="776578" y="-2481"/>
                    <a:pt x="706609" y="-6315"/>
                    <a:pt x="623220" y="19564"/>
                  </a:cubicBezTo>
                  <a:cubicBezTo>
                    <a:pt x="539831" y="45443"/>
                    <a:pt x="440148" y="87616"/>
                    <a:pt x="358676" y="163337"/>
                  </a:cubicBezTo>
                  <a:cubicBezTo>
                    <a:pt x="277204" y="239058"/>
                    <a:pt x="193815" y="340658"/>
                    <a:pt x="134389" y="473888"/>
                  </a:cubicBezTo>
                  <a:cubicBezTo>
                    <a:pt x="74963" y="607118"/>
                    <a:pt x="12661" y="797858"/>
                    <a:pt x="2118" y="962718"/>
                  </a:cubicBezTo>
                  <a:cubicBezTo>
                    <a:pt x="-8425" y="1127578"/>
                    <a:pt x="21288" y="1332695"/>
                    <a:pt x="71129" y="1463050"/>
                  </a:cubicBezTo>
                  <a:cubicBezTo>
                    <a:pt x="120970" y="1593405"/>
                    <a:pt x="278163" y="1723760"/>
                    <a:pt x="301167" y="1744847"/>
                  </a:cubicBezTo>
                  <a:cubicBezTo>
                    <a:pt x="324171" y="1765934"/>
                    <a:pt x="235990" y="1662416"/>
                    <a:pt x="209152" y="1589571"/>
                  </a:cubicBezTo>
                  <a:cubicBezTo>
                    <a:pt x="182314" y="1516726"/>
                    <a:pt x="150684" y="1419918"/>
                    <a:pt x="140140" y="1307775"/>
                  </a:cubicBezTo>
                  <a:cubicBezTo>
                    <a:pt x="129596" y="1195632"/>
                    <a:pt x="125763" y="1034605"/>
                    <a:pt x="145891" y="916711"/>
                  </a:cubicBezTo>
                  <a:cubicBezTo>
                    <a:pt x="166019" y="798817"/>
                    <a:pt x="212985" y="687632"/>
                    <a:pt x="260910" y="600409"/>
                  </a:cubicBezTo>
                  <a:cubicBezTo>
                    <a:pt x="308835" y="513186"/>
                    <a:pt x="358677" y="445133"/>
                    <a:pt x="433439" y="393375"/>
                  </a:cubicBezTo>
                  <a:cubicBezTo>
                    <a:pt x="508201" y="341617"/>
                    <a:pt x="614594" y="322447"/>
                    <a:pt x="709484" y="289858"/>
                  </a:cubicBezTo>
                  <a:cubicBezTo>
                    <a:pt x="804374" y="257269"/>
                    <a:pt x="944314" y="234266"/>
                    <a:pt x="1002782" y="197843"/>
                  </a:cubicBezTo>
                  <a:cubicBezTo>
                    <a:pt x="1061250" y="161420"/>
                    <a:pt x="1048789" y="94326"/>
                    <a:pt x="1060291" y="71322"/>
                  </a:cubicBezTo>
                  <a:cubicBezTo>
                    <a:pt x="1071793" y="48318"/>
                    <a:pt x="1068917" y="60778"/>
                    <a:pt x="1071793" y="59820"/>
                  </a:cubicBezTo>
                  <a:cubicBezTo>
                    <a:pt x="1074668" y="58861"/>
                    <a:pt x="1153265" y="91450"/>
                    <a:pt x="1117801" y="82824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4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scrivener</dc:creator>
  <cp:lastModifiedBy>roger scrivener</cp:lastModifiedBy>
  <cp:revision>7</cp:revision>
  <dcterms:created xsi:type="dcterms:W3CDTF">2012-11-01T07:10:49Z</dcterms:created>
  <dcterms:modified xsi:type="dcterms:W3CDTF">2012-11-01T08:45:02Z</dcterms:modified>
</cp:coreProperties>
</file>