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2AA8-0119-63A1-4D88-8EF3D482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DFEA2-63B5-FF3B-005F-B36722174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48202-2F14-D98A-7873-364361C1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27A6F-03EB-DE1C-956D-369E54AF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79A32-03B2-9BA4-FE1B-20522971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0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7BE28-1B63-102D-92D6-4B45455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D05663-2F8C-1D5B-9DD2-629DC7A9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BC131-B023-3698-2C7E-A8D650D1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FE7C5C-65E8-0AAB-C22F-05196465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A108B1-8C4C-015A-BB38-F630140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740C13-DB42-F2BC-2358-E6B4CC935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BF0475-8EC9-0B6C-6F9A-A2C87813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29C5E-DC15-5F61-84C5-BAB2686E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0753A-4248-3655-5468-6091DBE9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9987C3-7C14-EDBB-6DD1-75463E92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4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5C219-44EB-17B9-E72F-1E0B8213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99E2C-97FB-0141-5023-3D6644F0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5B495-BD8E-CAE4-F51D-A6DD8600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E6E02-7C79-B610-A77F-5CEC61FA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36BDC-5A7F-FC03-855A-8495691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8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132DB-42A9-15B1-F9AB-B409D2C2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100EF-86ED-7124-C67D-F6A4A61A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1CAE3E-C56B-070E-11D3-82D8B3AD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9E5A6-C9F7-059D-A46A-CBA2E58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ED2788-9E8A-6BA4-6B47-887613EC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9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D9E91-384D-3485-723C-390A90DE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7ADE-E7D0-0CDD-5E1B-65EDBF0D7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13F1EC-3F88-BC3E-94F8-D46DC456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AA3A39-2C9F-AB8C-2640-C245AACF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C2291C-61DD-91B5-3488-B0C59C35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099092-CB55-E900-A348-E3BE0F26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6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A07C1-09BB-1792-9306-860BB4F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63684E-EEAB-0482-72EC-2E17576C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516C94-48C4-6A15-A02B-A06DEDF9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2DAFBD-0F04-76DE-C4CA-29ACBD58D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26CC9E-6DC0-6B30-52BC-22AB487B0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5C4A30-CD0C-32AA-3266-A7DB4915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A0418A-818E-718D-9C4F-460FCB1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FD2BB5-5A00-8C3E-61C4-D3D9987D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7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86FB3-E7AE-D010-660E-22FD4390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F440C8-950D-4720-3564-6A064CA0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D99E31-2F75-108F-9798-3C864F31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49461-1B7B-8D44-5550-0626C350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00E1F8-073E-D4B1-B529-F2614455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BD4B03-D3DE-896F-13C8-555C388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49C8CD-9F56-B92E-5CE3-46068FB8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7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32AFD-2717-A37A-8293-BA6CC190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61DD86-8C96-2554-53C3-C7E66A19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ABBAF9-988D-0C0B-75C0-02FFC08C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B1D30-7C23-34CF-1AF6-0B3BAF22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6DB87D-D2B5-5D94-716D-FC2B23F3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B1451E-69BB-35F1-88C6-E91B2C08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4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C8315-9D2E-3FE6-CB5D-B86CAB0B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693E12-02DD-138D-36A3-CDB90181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C6D99-5B89-A6FF-9962-AF712186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9ECA13-05EC-CB5E-D99E-63D4BC1D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70C00-D13E-E64A-5D2C-5058E40C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F30C3F-D4AE-FCFA-5AB7-0066AAC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38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D41606-40AC-365B-A930-4C6BDCCA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FBF7E-C7FE-CCA6-755A-6A775561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FF557-D0F8-6504-ADDC-F6FB27949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4BD5-3E9B-4478-9DDD-E5C8F40831DC}" type="datetimeFigureOut">
              <a:rPr lang="it-IT" smtClean="0"/>
              <a:t>28/07/2022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A8AA7-D606-02FB-72E3-4FB4705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002DE2-8D93-1998-12C5-E119B171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9084-C50F-4520-9462-2898817BF9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25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hyperlink" Target="https://youtu.be/VCqwKazLLb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61302-2758-4442-D38E-910B8ED19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Pipeline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456C84-1A5A-4167-1146-F8AD3EB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74873"/>
          </a:xfrm>
        </p:spPr>
        <p:txBody>
          <a:bodyPr/>
          <a:lstStyle/>
          <a:p>
            <a:r>
              <a:rPr lang="it-IT" dirty="0"/>
              <a:t>By CMD I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gather</a:t>
            </a:r>
            <a:r>
              <a:rPr lang="it-IT" dirty="0"/>
              <a:t> data from a file and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a Python </a:t>
            </a:r>
            <a:r>
              <a:rPr lang="it-IT" dirty="0" err="1"/>
              <a:t>program</a:t>
            </a:r>
            <a:r>
              <a:rPr lang="it-IT" dirty="0"/>
              <a:t> to </a:t>
            </a: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a new file.</a:t>
            </a:r>
          </a:p>
        </p:txBody>
      </p:sp>
    </p:spTree>
    <p:extLst>
      <p:ext uri="{BB962C8B-B14F-4D97-AF65-F5344CB8AC3E}">
        <p14:creationId xmlns:p14="http://schemas.microsoft.com/office/powerpoint/2010/main" val="18568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D56D7-DEF8-D068-30FA-86F8CC0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CCDF2-594B-7E8F-3290-E6216340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9195"/>
            <a:ext cx="10515600" cy="523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followed</a:t>
            </a:r>
            <a:r>
              <a:rPr lang="it-IT" dirty="0"/>
              <a:t> </a:t>
            </a:r>
            <a:r>
              <a:rPr lang="it-IT" dirty="0" err="1">
                <a:hlinkClick r:id="rId2"/>
              </a:rPr>
              <a:t>this</a:t>
            </a:r>
            <a:r>
              <a:rPr lang="it-IT" dirty="0">
                <a:hlinkClick r:id="rId2"/>
              </a:rPr>
              <a:t> tutorial </a:t>
            </a:r>
            <a:r>
              <a:rPr lang="it-IT" dirty="0"/>
              <a:t>and </a:t>
            </a:r>
            <a:r>
              <a:rPr lang="it-IT" dirty="0" err="1"/>
              <a:t>added</a:t>
            </a:r>
            <a:r>
              <a:rPr lang="it-IT" dirty="0"/>
              <a:t> an </a:t>
            </a:r>
            <a:r>
              <a:rPr lang="it-IT" dirty="0" err="1"/>
              <a:t>adjustments</a:t>
            </a:r>
            <a:r>
              <a:rPr lang="it-IT" dirty="0"/>
              <a:t> in Python </a:t>
            </a:r>
            <a:r>
              <a:rPr lang="it-IT" dirty="0" err="1"/>
              <a:t>program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92DD5D-0D3D-C226-0E58-EA34BDB1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0" y="1715306"/>
            <a:ext cx="864000" cy="864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44C33F-6979-E6CB-048D-080D4986C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8" y="4534327"/>
            <a:ext cx="864000" cy="864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B6B24D-EE4C-20C7-65E3-82406505C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8" y="3124817"/>
            <a:ext cx="864000" cy="864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3E710-4B53-EFAC-7FD8-5A1D77B9E002}"/>
              </a:ext>
            </a:extLst>
          </p:cNvPr>
          <p:cNvSpPr txBox="1"/>
          <p:nvPr/>
        </p:nvSpPr>
        <p:spPr>
          <a:xfrm>
            <a:off x="2110154" y="1824141"/>
            <a:ext cx="214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input.txt</a:t>
            </a:r>
          </a:p>
          <a:p>
            <a:r>
              <a:rPr lang="it-IT" dirty="0"/>
              <a:t>Form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data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31CF48-9DFB-CC0C-1E2F-0DE3307FCF58}"/>
              </a:ext>
            </a:extLst>
          </p:cNvPr>
          <p:cNvSpPr txBox="1"/>
          <p:nvPr/>
        </p:nvSpPr>
        <p:spPr>
          <a:xfrm>
            <a:off x="2110154" y="3233652"/>
            <a:ext cx="17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our_program.py</a:t>
            </a:r>
          </a:p>
          <a:p>
            <a:r>
              <a:rPr lang="it-IT" dirty="0"/>
              <a:t>Python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632050-371D-F6E9-72EC-42D2B1EBDD59}"/>
              </a:ext>
            </a:extLst>
          </p:cNvPr>
          <p:cNvSpPr txBox="1"/>
          <p:nvPr/>
        </p:nvSpPr>
        <p:spPr>
          <a:xfrm>
            <a:off x="2110154" y="4643162"/>
            <a:ext cx="196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CMD</a:t>
            </a:r>
          </a:p>
          <a:p>
            <a:r>
              <a:rPr lang="it-IT" dirty="0"/>
              <a:t>Win10 </a:t>
            </a:r>
            <a:r>
              <a:rPr lang="it-IT" dirty="0" err="1"/>
              <a:t>executioner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DAFCCD6-110D-52C4-F8D3-CA590BEC1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22" y="3130610"/>
            <a:ext cx="864000" cy="864000"/>
          </a:xfrm>
          <a:prstGeom prst="rect">
            <a:avLst/>
          </a:prstGeom>
        </p:spPr>
      </p:pic>
      <p:pic>
        <p:nvPicPr>
          <p:cNvPr id="16" name="Immagine 15" descr="Immagine che contiene scala, dispositivo, metro&#10;&#10;Descrizione generata automaticamente">
            <a:extLst>
              <a:ext uri="{FF2B5EF4-FFF2-40B4-BE49-F238E27FC236}">
                <a16:creationId xmlns:a16="http://schemas.microsoft.com/office/drawing/2014/main" id="{2E4472C8-F6C4-DDF8-BD4A-5FE622105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05" y="2292142"/>
            <a:ext cx="3248166" cy="227371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68E9DC-870E-B6E0-13CF-0D3B59A8096A}"/>
              </a:ext>
            </a:extLst>
          </p:cNvPr>
          <p:cNvSpPr txBox="1"/>
          <p:nvPr/>
        </p:nvSpPr>
        <p:spPr>
          <a:xfrm>
            <a:off x="6286234" y="18227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Pipeline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E56745-6E10-ACE3-189C-5CC7E1388662}"/>
              </a:ext>
            </a:extLst>
          </p:cNvPr>
          <p:cNvCxnSpPr>
            <a:stCxn id="12" idx="3"/>
          </p:cNvCxnSpPr>
          <p:nvPr/>
        </p:nvCxnSpPr>
        <p:spPr>
          <a:xfrm flipV="1">
            <a:off x="4071012" y="4966327"/>
            <a:ext cx="2668249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CE6A006-1467-9557-820F-7A4E9AAD8B36}"/>
              </a:ext>
            </a:extLst>
          </p:cNvPr>
          <p:cNvCxnSpPr>
            <a:cxnSpLocks/>
          </p:cNvCxnSpPr>
          <p:nvPr/>
        </p:nvCxnSpPr>
        <p:spPr>
          <a:xfrm flipH="1">
            <a:off x="6739261" y="4965046"/>
            <a:ext cx="1939005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7386E58-91B3-8112-B7D9-485EE710D611}"/>
              </a:ext>
            </a:extLst>
          </p:cNvPr>
          <p:cNvCxnSpPr>
            <a:cxnSpLocks/>
          </p:cNvCxnSpPr>
          <p:nvPr/>
        </p:nvCxnSpPr>
        <p:spPr>
          <a:xfrm flipV="1">
            <a:off x="6739260" y="4565858"/>
            <a:ext cx="0" cy="415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30255BF-715E-1A6E-CB22-DEBDF1C6A12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4250676" y="2147307"/>
            <a:ext cx="888529" cy="12816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1F100A1-D549-4DB5-051F-2CF6EE3C455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3875894" y="3429000"/>
            <a:ext cx="1263311" cy="1278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8C7CCCED-CF12-DEBE-5E26-DDF9AD8E2BD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646319" y="3994610"/>
            <a:ext cx="2012303" cy="970436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A9E95A-D04F-2799-490F-0D644DBA81EB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8387371" y="3429000"/>
            <a:ext cx="1839251" cy="1336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87D8D9E-60F2-A48D-F040-48650D3C14C2}"/>
              </a:ext>
            </a:extLst>
          </p:cNvPr>
          <p:cNvSpPr txBox="1"/>
          <p:nvPr/>
        </p:nvSpPr>
        <p:spPr>
          <a:xfrm>
            <a:off x="10062112" y="2693495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output.csv</a:t>
            </a:r>
          </a:p>
        </p:txBody>
      </p:sp>
    </p:spTree>
    <p:extLst>
      <p:ext uri="{BB962C8B-B14F-4D97-AF65-F5344CB8AC3E}">
        <p14:creationId xmlns:p14="http://schemas.microsoft.com/office/powerpoint/2010/main" val="7026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10DCB-EDB9-E25F-3649-3531BF29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Input.txt </a:t>
            </a:r>
            <a:r>
              <a:rPr lang="it-IT" dirty="0" err="1"/>
              <a:t>shown</a:t>
            </a:r>
            <a:r>
              <a:rPr lang="it-IT" dirty="0"/>
              <a:t> with CMD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358F3F-55A3-E1FF-285D-2932406D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64" y="1690688"/>
            <a:ext cx="8092472" cy="3841881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EAF72A-33AD-D4C6-5EC3-CEE89693190B}"/>
              </a:ext>
            </a:extLst>
          </p:cNvPr>
          <p:cNvSpPr txBox="1"/>
          <p:nvPr/>
        </p:nvSpPr>
        <p:spPr>
          <a:xfrm>
            <a:off x="1504454" y="5725550"/>
            <a:ext cx="918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a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list of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raw</a:t>
            </a:r>
            <a:r>
              <a:rPr lang="it-IT" dirty="0"/>
              <a:t> input file from </a:t>
            </a:r>
            <a:r>
              <a:rPr lang="it-IT" dirty="0" err="1"/>
              <a:t>where</a:t>
            </a:r>
            <a:r>
              <a:rPr lang="it-IT" dirty="0"/>
              <a:t> to start. </a:t>
            </a:r>
          </a:p>
        </p:txBody>
      </p:sp>
    </p:spTree>
    <p:extLst>
      <p:ext uri="{BB962C8B-B14F-4D97-AF65-F5344CB8AC3E}">
        <p14:creationId xmlns:p14="http://schemas.microsoft.com/office/powerpoint/2010/main" val="291150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65927-29C6-1A85-4B42-224F24AD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our_program.py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67269A-D501-B734-FBFE-CCEC394CF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689113"/>
            <a:ext cx="6829425" cy="134093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05646D-A099-340C-164C-9A43E54B6D37}"/>
              </a:ext>
            </a:extLst>
          </p:cNvPr>
          <p:cNvSpPr txBox="1"/>
          <p:nvPr/>
        </p:nvSpPr>
        <p:spPr>
          <a:xfrm>
            <a:off x="7808502" y="1689113"/>
            <a:ext cx="3404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I </a:t>
            </a:r>
            <a:r>
              <a:rPr lang="it-IT" dirty="0" err="1"/>
              <a:t>insert</a:t>
            </a:r>
            <a:r>
              <a:rPr lang="it-IT" dirty="0"/>
              <a:t> a custom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are phone </a:t>
            </a:r>
            <a:r>
              <a:rPr lang="it-IT" dirty="0" err="1"/>
              <a:t>numbers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r>
              <a:rPr lang="it-IT" dirty="0"/>
              <a:t>Checks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</a:t>
            </a:r>
            <a:r>
              <a:rPr lang="it-IT" dirty="0"/>
              <a:t> 10 </a:t>
            </a:r>
            <a:r>
              <a:rPr lang="it-IT" dirty="0" err="1"/>
              <a:t>characters</a:t>
            </a:r>
            <a:r>
              <a:rPr lang="it-IT" dirty="0"/>
              <a:t> long?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Are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39DDFD-3E95-066B-5EEE-65A80A7E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3768535"/>
            <a:ext cx="6356107" cy="206943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F33A9D-0C73-430B-E8A2-57BF22D549FD}"/>
              </a:ext>
            </a:extLst>
          </p:cNvPr>
          <p:cNvSpPr txBox="1"/>
          <p:nvPr/>
        </p:nvSpPr>
        <p:spPr>
          <a:xfrm>
            <a:off x="771525" y="3827951"/>
            <a:ext cx="4039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I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treat</a:t>
            </a:r>
            <a:r>
              <a:rPr lang="it-IT" dirty="0"/>
              <a:t> input file. </a:t>
            </a:r>
          </a:p>
          <a:p>
            <a:r>
              <a:rPr lang="it-IT" dirty="0" err="1"/>
              <a:t>Firstly</a:t>
            </a:r>
            <a:r>
              <a:rPr lang="it-IT" dirty="0"/>
              <a:t> I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output </a:t>
            </a:r>
            <a:r>
              <a:rPr lang="it-IT" dirty="0" err="1"/>
              <a:t>rows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.strip(),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trimed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the end I </a:t>
            </a:r>
            <a:r>
              <a:rPr lang="it-IT" dirty="0" err="1"/>
              <a:t>apply</a:t>
            </a:r>
            <a:r>
              <a:rPr lang="it-IT" dirty="0"/>
              <a:t> the custom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validNumber</a:t>
            </a:r>
            <a:r>
              <a:rPr lang="it-IT" dirty="0"/>
              <a:t>()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decides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to </a:t>
            </a:r>
            <a:r>
              <a:rPr lang="it-IT" dirty="0" err="1"/>
              <a:t>print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line </a:t>
            </a:r>
            <a:r>
              <a:rPr lang="it-IT" dirty="0" err="1"/>
              <a:t>is</a:t>
            </a:r>
            <a:r>
              <a:rPr lang="it-IT" dirty="0"/>
              <a:t> ok,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with format (XXX) – XXX - XXXX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57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10DCB-EDB9-E25F-3649-3531BF29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7358F3F-55A3-E1FF-285D-2932406D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826" y="1690688"/>
            <a:ext cx="6514348" cy="3894186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EAF72A-33AD-D4C6-5EC3-CEE89693190B}"/>
              </a:ext>
            </a:extLst>
          </p:cNvPr>
          <p:cNvSpPr txBox="1"/>
          <p:nvPr/>
        </p:nvSpPr>
        <p:spPr>
          <a:xfrm>
            <a:off x="701285" y="5711483"/>
            <a:ext cx="111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program</a:t>
            </a:r>
            <a:r>
              <a:rPr lang="it-IT" dirty="0"/>
              <a:t> works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from the last code </a:t>
            </a:r>
            <a:r>
              <a:rPr lang="it-IT" dirty="0" err="1"/>
              <a:t>run</a:t>
            </a:r>
            <a:r>
              <a:rPr lang="it-IT" dirty="0"/>
              <a:t>.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last are </a:t>
            </a:r>
            <a:r>
              <a:rPr lang="it-IT" dirty="0" err="1"/>
              <a:t>wrong</a:t>
            </a:r>
            <a:r>
              <a:rPr lang="it-IT" dirty="0"/>
              <a:t> and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detected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434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10DCB-EDB9-E25F-3649-3531BF29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Input.txt </a:t>
            </a:r>
            <a:r>
              <a:rPr lang="it-IT" dirty="0" err="1"/>
              <a:t>shown</a:t>
            </a:r>
            <a:r>
              <a:rPr lang="it-IT" dirty="0"/>
              <a:t> with CMD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EAF72A-33AD-D4C6-5EC3-CEE89693190B}"/>
              </a:ext>
            </a:extLst>
          </p:cNvPr>
          <p:cNvSpPr txBox="1"/>
          <p:nvPr/>
        </p:nvSpPr>
        <p:spPr>
          <a:xfrm>
            <a:off x="1076739" y="3016251"/>
            <a:ext cx="100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 for CMD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and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say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an output. I </a:t>
            </a:r>
            <a:r>
              <a:rPr lang="it-IT" dirty="0" err="1"/>
              <a:t>specified</a:t>
            </a:r>
            <a:r>
              <a:rPr lang="it-IT" dirty="0"/>
              <a:t> in ‘.csv’ format.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66758F-C4B0-8B93-E561-F31167F2A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8" y="1690688"/>
            <a:ext cx="10297021" cy="116894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D6D68CA-6A2B-D03A-A141-208EB8E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8" y="3679800"/>
            <a:ext cx="2314575" cy="21431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9ACDDE-E8E5-6E42-8218-694BB2CC377F}"/>
              </a:ext>
            </a:extLst>
          </p:cNvPr>
          <p:cNvSpPr txBox="1"/>
          <p:nvPr/>
        </p:nvSpPr>
        <p:spPr>
          <a:xfrm>
            <a:off x="3785103" y="4428196"/>
            <a:ext cx="75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FINALLY </a:t>
            </a:r>
            <a:r>
              <a:rPr lang="it-IT" dirty="0" err="1"/>
              <a:t>have</a:t>
            </a:r>
            <a:r>
              <a:rPr lang="it-IT" dirty="0"/>
              <a:t> the output! A more </a:t>
            </a:r>
            <a:r>
              <a:rPr lang="it-IT" dirty="0" err="1"/>
              <a:t>usable</a:t>
            </a:r>
            <a:r>
              <a:rPr lang="it-IT" dirty="0"/>
              <a:t> file</a:t>
            </a:r>
            <a:r>
              <a:rPr lang="en-US" dirty="0"/>
              <a:t> for successive Data science or Data analytics studies.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8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E420692-4BBA-5177-DAB1-E00109EF412C}"/>
              </a:ext>
            </a:extLst>
          </p:cNvPr>
          <p:cNvSpPr/>
          <p:nvPr/>
        </p:nvSpPr>
        <p:spPr>
          <a:xfrm>
            <a:off x="3033896" y="2644170"/>
            <a:ext cx="61242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86734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A simple Pipeline</vt:lpstr>
      <vt:lpstr>How it works</vt:lpstr>
      <vt:lpstr>Input.txt shown with CMD</vt:lpstr>
      <vt:lpstr>our_program.py</vt:lpstr>
      <vt:lpstr>Check if program works</vt:lpstr>
      <vt:lpstr>Input.txt shown with CMD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Pipeline</dc:title>
  <dc:creator>Patrizio Iezzi</dc:creator>
  <cp:lastModifiedBy>Patrizio Iezzi</cp:lastModifiedBy>
  <cp:revision>13</cp:revision>
  <dcterms:created xsi:type="dcterms:W3CDTF">2022-07-28T15:32:20Z</dcterms:created>
  <dcterms:modified xsi:type="dcterms:W3CDTF">2022-07-28T17:00:19Z</dcterms:modified>
</cp:coreProperties>
</file>