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D0A7-09D9-4285-A835-29771FAA5DE6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3C99-E47C-47C9-B491-FD43F3A6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3" descr="C:\Users\monog\Downloads\istockphoto-1204009940-612x612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267200"/>
            <a:ext cx="3676650" cy="2204788"/>
          </a:xfrm>
          <a:prstGeom prst="rect">
            <a:avLst/>
          </a:prstGeom>
          <a:noFill/>
        </p:spPr>
      </p:pic>
      <p:pic>
        <p:nvPicPr>
          <p:cNvPr id="24" name="Picture 2" descr="Toyota Hiace Car clipart. Free download transparent .PNG | Creazill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09600" y="4876800"/>
            <a:ext cx="2300253" cy="1165701"/>
          </a:xfrm>
          <a:prstGeom prst="rect">
            <a:avLst/>
          </a:prstGeom>
          <a:noFill/>
        </p:spPr>
      </p:pic>
      <p:pic>
        <p:nvPicPr>
          <p:cNvPr id="25" name="Picture 6" descr="Satellite - Free technology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609600"/>
            <a:ext cx="1063625" cy="10636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762000" y="304800"/>
            <a:ext cx="1371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4400" y="6096000"/>
            <a:ext cx="1371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Vehicle</a:t>
            </a:r>
          </a:p>
        </p:txBody>
      </p:sp>
      <p:pic>
        <p:nvPicPr>
          <p:cNvPr id="28" name="Picture 27" descr="Setting up Raspberry Pi with Raspbian OS - Iotguider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855720"/>
            <a:ext cx="1752600" cy="7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rot="5400000">
            <a:off x="250666" y="2705100"/>
            <a:ext cx="2210594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1257300" y="47625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7" descr="C:\Users\monog\Downloads\7827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81000"/>
            <a:ext cx="1671438" cy="1518329"/>
          </a:xfrm>
          <a:prstGeom prst="rect">
            <a:avLst/>
          </a:prstGeom>
          <a:noFill/>
        </p:spPr>
      </p:pic>
      <p:cxnSp>
        <p:nvCxnSpPr>
          <p:cNvPr id="32" name="Straight Arrow Connector 31"/>
          <p:cNvCxnSpPr/>
          <p:nvPr/>
        </p:nvCxnSpPr>
        <p:spPr>
          <a:xfrm flipV="1">
            <a:off x="1752600" y="2971800"/>
            <a:ext cx="13716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2" descr="C:\Users\monog\Downloads\isometric-gps-navigation-concept_78072-284-removebg-preview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2971800"/>
            <a:ext cx="2448503" cy="1738313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/>
          <p:nvPr/>
        </p:nvCxnSpPr>
        <p:spPr>
          <a:xfrm>
            <a:off x="4953000" y="2819400"/>
            <a:ext cx="17526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83200" y="62103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5334000" y="4343400"/>
            <a:ext cx="10668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53200" y="76200"/>
            <a:ext cx="1371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39" name="Rectangle 38"/>
          <p:cNvSpPr/>
          <p:nvPr/>
        </p:nvSpPr>
        <p:spPr>
          <a:xfrm rot="19812666">
            <a:off x="7058107" y="4286583"/>
            <a:ext cx="1371600" cy="250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Phone</a:t>
            </a:r>
          </a:p>
        </p:txBody>
      </p:sp>
      <p:sp>
        <p:nvSpPr>
          <p:cNvPr id="40" name="Rectangle 39"/>
          <p:cNvSpPr/>
          <p:nvPr/>
        </p:nvSpPr>
        <p:spPr>
          <a:xfrm rot="16200000">
            <a:off x="-114300" y="4000500"/>
            <a:ext cx="1371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Raspberry Pi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14800" y="6400800"/>
            <a:ext cx="1371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pic>
        <p:nvPicPr>
          <p:cNvPr id="14340" name="Picture 4" descr="Internet Browser WorldWide Web WWW Icon transparent PNG - Stick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1828800"/>
            <a:ext cx="1676400" cy="1702410"/>
          </a:xfrm>
          <a:prstGeom prst="rect">
            <a:avLst/>
          </a:prstGeom>
          <a:noFill/>
        </p:spPr>
      </p:pic>
      <p:cxnSp>
        <p:nvCxnSpPr>
          <p:cNvPr id="47" name="Straight Arrow Connector 46"/>
          <p:cNvCxnSpPr/>
          <p:nvPr/>
        </p:nvCxnSpPr>
        <p:spPr>
          <a:xfrm flipV="1">
            <a:off x="4724400" y="914400"/>
            <a:ext cx="190500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4876800" y="1219200"/>
            <a:ext cx="175260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00400" y="1524000"/>
            <a:ext cx="1371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2057400" y="3124200"/>
            <a:ext cx="12192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4863350" y="3021106"/>
            <a:ext cx="1689850" cy="712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2600" y="4495800"/>
            <a:ext cx="9906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52400"/>
            <a:ext cx="8839200" cy="6484620"/>
            <a:chOff x="-1219200" y="-685800"/>
            <a:chExt cx="10058400" cy="7178040"/>
          </a:xfrm>
        </p:grpSpPr>
        <p:pic>
          <p:nvPicPr>
            <p:cNvPr id="5" name="Picture 4" descr="HCL:Raspberry Pi4 - openSUSE Wiki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1070459" y="834541"/>
              <a:ext cx="4035605" cy="2671323"/>
            </a:xfrm>
            <a:prstGeom prst="rect">
              <a:avLst/>
            </a:prstGeom>
            <a:noFill/>
          </p:spPr>
        </p:pic>
        <p:pic>
          <p:nvPicPr>
            <p:cNvPr id="6" name="Picture 5" descr="3.5 Inch HD Resistive Touch Screen for Raspberry Pi 4Th Generation 3B+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95800" y="-685800"/>
              <a:ext cx="4038600" cy="4038600"/>
            </a:xfrm>
            <a:prstGeom prst="rect">
              <a:avLst/>
            </a:prstGeom>
            <a:noFill/>
          </p:spPr>
        </p:pic>
        <p:pic>
          <p:nvPicPr>
            <p:cNvPr id="7" name="Picture 6" descr="Guide to NEO-6M GPS Module Arduino | Random Nerd Tutorials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3359540">
              <a:off x="4939478" y="2955597"/>
              <a:ext cx="2772748" cy="2176814"/>
            </a:xfrm>
            <a:prstGeom prst="rect">
              <a:avLst/>
            </a:prstGeom>
            <a:noFill/>
          </p:spPr>
        </p:pic>
        <p:pic>
          <p:nvPicPr>
            <p:cNvPr id="8" name="Picture 7" descr="Baseus 22.5W Adaman 20000mAh Power Bank Quick Charge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1219200" y="-381000"/>
              <a:ext cx="4038600" cy="4038600"/>
            </a:xfrm>
            <a:prstGeom prst="rect">
              <a:avLst/>
            </a:prstGeom>
            <a:noFill/>
          </p:spPr>
        </p:pic>
        <p:sp>
          <p:nvSpPr>
            <p:cNvPr id="9" name="AutoShape 14" descr="Server (computing) - Wikipedia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AutoShape 16" descr="Server (computing) - Wikipedia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AutoShape 18" descr="Server (computing) - Wikipedia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2" name="Picture 11" descr="Client-server-model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4069080"/>
              <a:ext cx="4038600" cy="242316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29200" y="381000"/>
              <a:ext cx="2971800" cy="1930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4" name="Elbow Connector 13"/>
            <p:cNvCxnSpPr/>
            <p:nvPr/>
          </p:nvCxnSpPr>
          <p:spPr>
            <a:xfrm rot="5400000">
              <a:off x="2895600" y="4495800"/>
              <a:ext cx="609600" cy="15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1371600" y="10668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43400" y="1066800"/>
              <a:ext cx="685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6200000" flipH="1">
              <a:off x="4229100" y="1409700"/>
              <a:ext cx="1981200" cy="1752600"/>
            </a:xfrm>
            <a:prstGeom prst="bentConnector3">
              <a:avLst>
                <a:gd name="adj1" fmla="val 7884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858000" y="2743200"/>
              <a:ext cx="1981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GPIO Display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52999" y="5105400"/>
              <a:ext cx="2845675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NEO-6M GPS Module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178675" y="3200401"/>
              <a:ext cx="1778875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Power Bank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9800" y="1295400"/>
              <a:ext cx="1981200" cy="3810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Raspberry Pi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tting up Raspberry Pi with Raspbian OS - Iotguider">
            <a:extLst>
              <a:ext uri="{FF2B5EF4-FFF2-40B4-BE49-F238E27FC236}">
                <a16:creationId xmlns:a16="http://schemas.microsoft.com/office/drawing/2014/main" id="{535940C2-D8FB-1A1C-AF6A-97CF8D56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325" y="1676400"/>
            <a:ext cx="7911350" cy="320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44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data:image/png;base64,iVBORw0KGgoAAAANSUhEUgAAAK8AAABkCAYAAADwvWACAAAAAXNSR0IArs4c6QAAC0NJREFUeF7tnXtMFVcex788LtwLKuVyBUFIRXxQDBbFrFWgPrrVrtrYNaldjWndbbamaxob17qNrz6spmtdU2KsaTfdamO0tUlb46O13aoVsLUrohIRF67YgCJ4uYgP7gUENr+hswusyJ25M3PvzPzmL2TOnPP7fX8fD+ecOfM7IZ2dnZ3gixXQoQIhDK8Oo8YmCwowvAyCbhVgeHUbOjac4WUGdKsAw6vb0LHhDC8zoFsFGF7dho4NZ3iZAd0qwPDqNnRsOMPLDOhWAUPAS2+4Q0JCdBsErQ03il66gLep5Sbc3kY0eBvh9rpR73Gh7k49XF43mlqaYAu3wuVxa82Abttz2Ozw3PUiJjIGDqsdCdHxiLc5YLfaEWeNhd0ai5jIQUHvX1DC2+i9AWdTFU7Xn0Op6zzudtwVhKQdRPRzW0db0AurNwMtoRaEh4ZD/PtFP2c6MjA+/mGkxaQi1vpA0LkUVPCec53H0eoC/LuxEh2dHWi+6wk6wcxmUFS4DaEhoRgVOwLTUvIw1jEmaCQICniPVB/HgUuH4bnrYWCDBo3/N4RAtllsmJM6E9NTHg24pQGFl3rZzyv3w9vegtb21oCLwQb4pkBEWASsYZH47YgnMT0lz7eHVCgVEHgPXf4WhVd+ECZhNHHgS58K0ESZJne5SY9gVuoMzZ3QHN5d5XvxfXUhWnnSpXmw1WrQEmbB1ORcLEqfr1YT96xXM3h/qP0JXzoPocHj5tUCTUOsTWOW0HDE2eIwN20WJif+SpNGNYH347I9OFpTKKwg8GVsBWhlgnrh5zIWqO6o6vBuP/shSq6XoqW9RXVnuIHgUCAyLBJZ8Zn409jnVTVIVXjfLdmOi+4KXv5SNYTBWTktq422j8TL415UzUDV4N1cvBXOpstobmtWzXiuOLgVIIDp7dyKCS+pYqgq8G45vQ0VjU7ucVUJmb4qJYBHxqZh+filihuuOLy7yz/DsZoiHuMqHir9Vkhj4KnJOViY/rSiTigKb3FdCXaU7cHN1luKGsmV6V+BQREDsThjIbITshRzRlF4V594CzW3rihmHFdkLAWSByRhQ85axZxSDN53ircKu8F4j4JisTFcRZFhERgZOwKvZCszgVME3pPXTmHXhb08XDAcbso7RMOHRQ89g4lDsv2uXBF4V59Yj5pbV/02hiswhwLJA5OwYbL/wwe/4d136SscuvQNvO28O8wc6PnvpTXMKuxCm5v2G78q8xvelQXrUNd83S8j+GHzKZAQNRib8t70y3G/4D1Y9Q32OQ+ihTeS+xUEMz5Mk7e5aXMwO/Vx2e77Be/y71ejwctf7cpW3+QPxlnt2DJlg2wVZMN75nop3j/3Eb8Cli09PxhlsWFJ5u+RNThTlhiy4d10Kh/nG8plNcoPsQKiAmPi0rFywjJZgsiCl/IqrDqxnneMyZKcH+quAG3c2Zi7DrGR0vNCyIL3u+rj2Hvxc+GrX75YAX8UoK+Qnxk9T9an9LLgzS/ZLmSz4YsVUEKB8fFjsUzGpnVZ8C49ugK3W+8oYTfXwQpggCUa26ZvlqyEZHjLGsqRf+Z9eDnfgmSx+YF7K2ANt2LZuCXIsKdLkkgyvF86D+Lrn/8JTxu/DpakNBfuUwFbuA1PDHsMT6XNlqSSZHg/KN2Joqs/SmqEC7MC/SlAWXf+mPlcf8V63JcM7/qTm1B5o0pSI1yYFehPgREPpGLtxJX9FfMP3lcLX0ftnTpJjRihcIZ9NF7IXNwjT+2V27VYVdS1uUS8T2la/3F+lyyX/zJhmZDwWaxTViU6fSgxegjezn1NkvWSe96VBa+hrrleUiN6LyyCWXvnGv56Kr8HrPSPD0p3CL8juBleedFOiIrHprw3JD0sGd5XCtaivtklqRG9F5434knMfHA6Dv98REjJKl7i74vrzwo9r5g9nFZkCHK6Pzt1hpBxnC7K6k478agOujcpqSunF6XUp4xC9JUtXfQGk/5DlLkv6l06n+2Pj3Lgnbz1PpengpLh/fPxNXB5GiQ1ovfCOUkT8exDvxPOxOjrT3rvYYMIbtHVk8IwQrwv9tTp9lEC2PTdn9ibm3nYMNgWh82PviUJFYbXR7nu14v6OuYlOGlsR70qwdu7NzczvA5bHP7G8PpIox/F/jBmEaYk5/T4E9/XmFfstWkhvvuQgOHtGQBN4F1xfA2um2zY0BfnIpgnrxXjx9p/9ZiwdYdWHANzz9t3j6EJvGacsHWHrvskqvsqxP5LX/eAl3pnOjmn+8SL4e0bXk0mbGZcKutrwkaAUv6Bjy98IqwQdF8q636PJm3iUENcSeBhQ0+QNVkqe7XwDdB6p9mue72k6L2kRT1rRlw6xJcXG3PWYeiAxP+OdS82VmJCQpawXEZX7wmbOCmkJTX6D0HQm+VKjE7A27mvS3JX8moDvx6WpC8X9lEBTV4P/710Jwp5Y46PIeFiviqQk/QIXlB7Y46wJfLyd8JplXyxAkooYLNY8cSDv1Z/S2SZuxz5JbwZXYmgcR1dCgib0bOWCPMFKZfkMS9VvvTICtxu48+ApAjNZftWYEBENLZN0+AzIDKBP8BkFJVUQNMPMOmU9k/503cl42fauujT9/mj5+ExGafIyxo2NLbcwKrCNznVk2mRU87xKEsUNk5e22OTv6+1y4KXKud0T75KzOXup4Dm6Z7IGCHRXulHaG7jJTPGU54ClOppydgAJNojcznFqbyg8VNdCgQsxSk1frDqW+xzHuDk0kyjZAW6kkvPFr4mkXvJHvOKDXJaf7nSm/u5gKf1J/n3Ob/CoSo+UMXcKErzXjhQZfgMzB0e4ANVyGw+ykpa8MxeOmiOsqJA0Gcwuy58yocImp1KH/zvOkRwPiYOmeBD6fsX8XvMK1ZPx7dWNFby5M3vkBi3goiwCIwKtuNbRblXF61HzW0+CdO4+PnnWfLAodgweY1/lXR7WrGel+osrjuDHWW7efigWHiMUxENFxZnLEB2wjjFnFIUXrJqd/lnOFZTJKQv4osVIAUojdXU5BwsTH9aUUEUh5es23J6GyoanbxxR9FQ6bMyegU8MjYNy8cvVdwBVeAlKzef2gpnUxUDrHjI9FMh7RhLixmGFdkvqWK0avCSte+WbMdFdwUDrErogrtS6nFH20fiZRmn/PjqmarwkhHvnfsQZ+pLeQzsa0QMUI7GuOMGZ+LFh59X1RvV4SXrd5btwbGaQnR0dqjqDFceeAVCQ0IxLTkXz2YsUN0YTeAlL07U/oR9zkNo8LjR1tGmumPcgLYKWEItiLPZ8VTaLExK7EqarfalGbyiI7vK9wq9cFs7A6x2cLWqPyLUgikpuViUPl+rJoV2NIeXGqVdaJR1x+1thIcPI9Q04Eo2Zgu3wm6NRe7QSZg17HElq/aproDAK1p2pLoAX1TuFw7gbm1v9clgLhR4BWiPAn31S4kBp6XkBcyggML7P4iP40DVYXjaPLysFjAU+m+Ylr/otMo5w2fKOqW9/xaklQgKeEWT6Rioo9UFwiEjtDLRzPnQpEVThdIELK0g0G4w6mUpYXawXEEFrygK5b2lt3On68+i1FUmHAFFV+cvx0HxaoXy+NBqAR25FfJL1fRzpmMMKJtNWkyqrLwKylvZs8aghLe3000tN4XJHR0l5fa6Ue9xoe5OPVxeN5pamkATB5fHrbZWhqnfYbMLE2U6bdNhtSMhOl44C85utSPOGitMwmIiBwW9v7qAtz8VOzs7ERIi9hn9leb7RtHLEPAyjuZUgOE1Z9wN4TXDa4gwmtMJhteccTeE1wyvIcJoTicYXnPG3RBeM7yGCKM5nWB4zRl3Q3jN8BoijOZ0guE1Z9wN4TXDa4gwmtOJ/wC1roQgle9k7A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818965" y="89645"/>
            <a:ext cx="1371600" cy="685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1400" y="990600"/>
            <a:ext cx="1873625" cy="7395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Raspberry Pi Setup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81200"/>
            <a:ext cx="1905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Initialize GPS Module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81400" y="2971800"/>
            <a:ext cx="1905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Initialize Internet Connection</a:t>
            </a:r>
          </a:p>
        </p:txBody>
      </p:sp>
      <p:sp>
        <p:nvSpPr>
          <p:cNvPr id="40" name="Diamond 39"/>
          <p:cNvSpPr/>
          <p:nvPr/>
        </p:nvSpPr>
        <p:spPr>
          <a:xfrm>
            <a:off x="3581400" y="4038600"/>
            <a:ext cx="1981200" cy="1524000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Try to Connect to Server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81400" y="5943600"/>
            <a:ext cx="1905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Send Data to Server</a:t>
            </a:r>
          </a:p>
        </p:txBody>
      </p:sp>
      <p:sp>
        <p:nvSpPr>
          <p:cNvPr id="45" name="Oval 44"/>
          <p:cNvSpPr/>
          <p:nvPr/>
        </p:nvSpPr>
        <p:spPr>
          <a:xfrm>
            <a:off x="6172200" y="6001870"/>
            <a:ext cx="1371600" cy="685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451372" y="887108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451372" y="1846333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473787" y="2854863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4496197" y="3885803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4437927" y="5732533"/>
            <a:ext cx="26894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3491755" y="3352800"/>
            <a:ext cx="1588" cy="1447800"/>
          </a:xfrm>
          <a:prstGeom prst="bentConnector3">
            <a:avLst>
              <a:gd name="adj1" fmla="val 352830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415990" y="3733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86200" y="5562600"/>
            <a:ext cx="56478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562600" y="63246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data:image/png;base64,iVBORw0KGgoAAAANSUhEUgAAAK8AAABkCAYAAADwvWACAAAAAXNSR0IArs4c6QAAC0NJREFUeF7tnXtMFVcex788LtwLKuVyBUFIRXxQDBbFrFWgPrrVrtrYNaldjWndbbamaxob17qNrz6spmtdU2KsaTfdamO0tUlb46O13aoVsLUrohIRF67YgCJ4uYgP7gUENr+hswusyJ25M3PvzPzmL2TOnPP7fX8fD+ecOfM7IZ2dnZ3gixXQoQIhDK8Oo8YmCwowvAyCbhVgeHUbOjac4WUGdKsAw6vb0LHhDC8zoFsFGF7dho4NZ3iZAd0qwPDqNnRsOMPLDOhWAUPAS2+4Q0JCdBsErQ03il66gLep5Sbc3kY0eBvh9rpR73Gh7k49XF43mlqaYAu3wuVxa82Abttz2Ozw3PUiJjIGDqsdCdHxiLc5YLfaEWeNhd0ai5jIQUHvX1DC2+i9AWdTFU7Xn0Op6zzudtwVhKQdRPRzW0db0AurNwMtoRaEh4ZD/PtFP2c6MjA+/mGkxaQi1vpA0LkUVPCec53H0eoC/LuxEh2dHWi+6wk6wcxmUFS4DaEhoRgVOwLTUvIw1jEmaCQICniPVB/HgUuH4bnrYWCDBo3/N4RAtllsmJM6E9NTHg24pQGFl3rZzyv3w9vegtb21oCLwQb4pkBEWASsYZH47YgnMT0lz7eHVCgVEHgPXf4WhVd+ECZhNHHgS58K0ESZJne5SY9gVuoMzZ3QHN5d5XvxfXUhWnnSpXmw1WrQEmbB1ORcLEqfr1YT96xXM3h/qP0JXzoPocHj5tUCTUOsTWOW0HDE2eIwN20WJif+SpNGNYH347I9OFpTKKwg8GVsBWhlgnrh5zIWqO6o6vBuP/shSq6XoqW9RXVnuIHgUCAyLBJZ8Zn409jnVTVIVXjfLdmOi+4KXv5SNYTBWTktq422j8TL415UzUDV4N1cvBXOpstobmtWzXiuOLgVIIDp7dyKCS+pYqgq8G45vQ0VjU7ucVUJmb4qJYBHxqZh+filihuuOLy7yz/DsZoiHuMqHir9Vkhj4KnJOViY/rSiTigKb3FdCXaU7cHN1luKGsmV6V+BQREDsThjIbITshRzRlF4V594CzW3rihmHFdkLAWSByRhQ85axZxSDN53ircKu8F4j4JisTFcRZFhERgZOwKvZCszgVME3pPXTmHXhb08XDAcbso7RMOHRQ89g4lDsv2uXBF4V59Yj5pbV/02hiswhwLJA5OwYbL/wwe/4d136SscuvQNvO28O8wc6PnvpTXMKuxCm5v2G78q8xvelQXrUNd83S8j+GHzKZAQNRib8t70y3G/4D1Y9Q32OQ+ihTeS+xUEMz5Mk7e5aXMwO/Vx2e77Be/y71ejwctf7cpW3+QPxlnt2DJlg2wVZMN75nop3j/3Eb8Cli09PxhlsWFJ5u+RNThTlhiy4d10Kh/nG8plNcoPsQKiAmPi0rFywjJZgsiCl/IqrDqxnneMyZKcH+quAG3c2Zi7DrGR0vNCyIL3u+rj2Hvxc+GrX75YAX8UoK+Qnxk9T9an9LLgzS/ZLmSz4YsVUEKB8fFjsUzGpnVZ8C49ugK3W+8oYTfXwQpggCUa26ZvlqyEZHjLGsqRf+Z9eDnfgmSx+YF7K2ANt2LZuCXIsKdLkkgyvF86D+Lrn/8JTxu/DpakNBfuUwFbuA1PDHsMT6XNlqSSZHg/KN2Joqs/SmqEC7MC/SlAWXf+mPlcf8V63JcM7/qTm1B5o0pSI1yYFehPgREPpGLtxJX9FfMP3lcLX0ftnTpJjRihcIZ9NF7IXNwjT+2V27VYVdS1uUS8T2la/3F+lyyX/zJhmZDwWaxTViU6fSgxegjezn1NkvWSe96VBa+hrrleUiN6LyyCWXvnGv56Kr8HrPSPD0p3CL8juBleedFOiIrHprw3JD0sGd5XCtaivtklqRG9F5434knMfHA6Dv98REjJKl7i74vrzwo9r5g9nFZkCHK6Pzt1hpBxnC7K6k478agOujcpqSunF6XUp4xC9JUtXfQGk/5DlLkv6l06n+2Pj3Lgnbz1PpengpLh/fPxNXB5GiQ1ovfCOUkT8exDvxPOxOjrT3rvYYMIbtHVk8IwQrwv9tTp9lEC2PTdn9ibm3nYMNgWh82PviUJFYbXR7nu14v6OuYlOGlsR70qwdu7NzczvA5bHP7G8PpIox/F/jBmEaYk5/T4E9/XmFfstWkhvvuQgOHtGQBN4F1xfA2um2zY0BfnIpgnrxXjx9p/9ZiwdYdWHANzz9t3j6EJvGacsHWHrvskqvsqxP5LX/eAl3pnOjmn+8SL4e0bXk0mbGZcKutrwkaAUv6Bjy98IqwQdF8q636PJm3iUENcSeBhQ0+QNVkqe7XwDdB6p9mue72k6L2kRT1rRlw6xJcXG3PWYeiAxP+OdS82VmJCQpawXEZX7wmbOCmkJTX6D0HQm+VKjE7A27mvS3JX8moDvx6WpC8X9lEBTV4P/710Jwp5Y46PIeFiviqQk/QIXlB7Y46wJfLyd8JplXyxAkooYLNY8cSDv1Z/S2SZuxz5JbwZXYmgcR1dCgib0bOWCPMFKZfkMS9VvvTICtxu48+ApAjNZftWYEBENLZN0+AzIDKBP8BkFJVUQNMPMOmU9k/503cl42fauujT9/mj5+ExGafIyxo2NLbcwKrCNznVk2mRU87xKEsUNk5e22OTv6+1y4KXKud0T75KzOXup4Dm6Z7IGCHRXulHaG7jJTPGU54ClOppydgAJNojcznFqbyg8VNdCgQsxSk1frDqW+xzHuDk0kyjZAW6kkvPFr4mkXvJHvOKDXJaf7nSm/u5gKf1J/n3Ob/CoSo+UMXcKErzXjhQZfgMzB0e4ANVyGw+ykpa8MxeOmiOsqJA0Gcwuy58yocImp1KH/zvOkRwPiYOmeBD6fsX8XvMK1ZPx7dWNFby5M3vkBi3goiwCIwKtuNbRblXF61HzW0+CdO4+PnnWfLAodgweY1/lXR7WrGel+osrjuDHWW7efigWHiMUxENFxZnLEB2wjjFnFIUXrJqd/lnOFZTJKQv4osVIAUojdXU5BwsTH9aUUEUh5es23J6GyoanbxxR9FQ6bMyegU8MjYNy8cvVdwBVeAlKzef2gpnUxUDrHjI9FMh7RhLixmGFdkvqWK0avCSte+WbMdFdwUDrErogrtS6nFH20fiZRmn/PjqmarwkhHvnfsQZ+pLeQzsa0QMUI7GuOMGZ+LFh59X1RvV4SXrd5btwbGaQnR0dqjqDFceeAVCQ0IxLTkXz2YsUN0YTeAlL07U/oR9zkNo8LjR1tGmumPcgLYKWEItiLPZ8VTaLExK7EqarfalGbyiI7vK9wq9cFs7A6x2cLWqPyLUgikpuViUPl+rJoV2NIeXGqVdaJR1x+1thIcPI9Q04Eo2Zgu3wm6NRe7QSZg17HElq/aproDAK1p2pLoAX1TuFw7gbm1v9clgLhR4BWiPAn31S4kBp6XkBcyggML7P4iP40DVYXjaPLysFjAU+m+Ylr/otMo5w2fKOqW9/xaklQgKeEWT6Rioo9UFwiEjtDLRzPnQpEVThdIELK0g0G4w6mUpYXawXEEFrygK5b2lt3On68+i1FUmHAFFV+cvx0HxaoXy+NBqAR25FfJL1fRzpmMMKJtNWkyqrLwKylvZs8aghLe3000tN4XJHR0l5fa6Ue9xoe5OPVxeN5pamkATB5fHrbZWhqnfYbMLE2U6bdNhtSMhOl44C85utSPOGitMwmIiBwW9v7qAtz8VOzs7ERIi9hn9leb7RtHLEPAyjuZUgOE1Z9wN4TXDa4gwmtMJhteccTeE1wyvIcJoTicYXnPG3RBeM7yGCKM5nWB4zRl3Q3jN8BoijOZ0guE1Z9wN4TXDa4gwmtOJ/wC1roQgle9k7AAAAABJRU5ErkJggg=="/>
          <p:cNvSpPr>
            <a:spLocks noChangeAspect="1" noChangeArrowheads="1"/>
          </p:cNvSpPr>
          <p:nvPr/>
        </p:nvSpPr>
        <p:spPr bwMode="auto">
          <a:xfrm>
            <a:off x="0" y="-3586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818965" y="53785"/>
            <a:ext cx="1371600" cy="685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1400" y="954740"/>
            <a:ext cx="1873625" cy="73959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Server Setup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45340"/>
            <a:ext cx="1905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Database Design and Connect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81400" y="2935940"/>
            <a:ext cx="1905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Retrieve Vehicle Data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81400" y="5069540"/>
            <a:ext cx="1905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Generate Dynamic Map Marker</a:t>
            </a:r>
          </a:p>
        </p:txBody>
      </p:sp>
      <p:sp>
        <p:nvSpPr>
          <p:cNvPr id="45" name="Oval 44"/>
          <p:cNvSpPr/>
          <p:nvPr/>
        </p:nvSpPr>
        <p:spPr>
          <a:xfrm>
            <a:off x="3895165" y="6136340"/>
            <a:ext cx="1371600" cy="685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451372" y="851248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451372" y="1810473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473787" y="2819003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4496197" y="3849943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12775" y="4025150"/>
            <a:ext cx="1905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Retrieve Vehicle 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4496197" y="4948118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496197" y="6014918"/>
            <a:ext cx="1524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707125" cy="42906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Monoget Saha</dc:creator>
  <cp:lastModifiedBy>Monoget Saha</cp:lastModifiedBy>
  <cp:revision>21</cp:revision>
  <dcterms:created xsi:type="dcterms:W3CDTF">2024-02-14T19:05:43Z</dcterms:created>
  <dcterms:modified xsi:type="dcterms:W3CDTF">2024-10-06T16:24:59Z</dcterms:modified>
</cp:coreProperties>
</file>