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958C-1771-E3CC-1511-F6729F9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418" y="1122363"/>
            <a:ext cx="9547314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EE 669 VLSI Technology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Assignment 1</a:t>
            </a:r>
            <a:r>
              <a:rPr lang="en-GB" sz="3600" dirty="0">
                <a:solidFill>
                  <a:schemeClr val="bg1"/>
                </a:solidFill>
              </a:rPr>
              <a:t>: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b="1" i="0" u="none" strike="noStrike" baseline="0" dirty="0">
                <a:solidFill>
                  <a:schemeClr val="bg1"/>
                </a:solidFill>
              </a:rPr>
              <a:t>To study the Zinc Blend lattice using VESTA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B7571-68DD-8710-D34B-CA3932E08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418" y="3802454"/>
            <a:ext cx="8791575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Kartik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Chikkanagoudar</a:t>
            </a:r>
            <a:endParaRPr lang="en-GB" dirty="0">
              <a:solidFill>
                <a:schemeClr val="bg1"/>
              </a:solidFill>
              <a:latin typeface="+mj-lt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</a:rPr>
              <a:t>21D170023</a:t>
            </a: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018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CAEB-7DAB-02FF-600E-AA94A03A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77" y="-325379"/>
            <a:ext cx="10214845" cy="147857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Q1 : 3D images of plane views in the crystal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09A79-5DAD-CB18-DB79-03A92719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0" y="3201105"/>
            <a:ext cx="3976018" cy="3129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88B88-C647-C4EE-BD4D-504CE667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766" y="3201105"/>
            <a:ext cx="3793757" cy="3129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5DB92-1317-E22E-FD9F-64DC88C9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28" y="3194840"/>
            <a:ext cx="3647861" cy="3135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E19C6-FC49-0394-20D7-255A64A1AFB8}"/>
              </a:ext>
            </a:extLst>
          </p:cNvPr>
          <p:cNvSpPr txBox="1"/>
          <p:nvPr/>
        </p:nvSpPr>
        <p:spPr>
          <a:xfrm>
            <a:off x="1661043" y="633049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(100) PLANE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BAF29-4DF9-41F2-4C39-780B14C64538}"/>
              </a:ext>
            </a:extLst>
          </p:cNvPr>
          <p:cNvSpPr txBox="1"/>
          <p:nvPr/>
        </p:nvSpPr>
        <p:spPr>
          <a:xfrm>
            <a:off x="5750197" y="633049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(110) PLANE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64564-2179-FAD4-6A63-5710CE9EB5FC}"/>
              </a:ext>
            </a:extLst>
          </p:cNvPr>
          <p:cNvSpPr txBox="1"/>
          <p:nvPr/>
        </p:nvSpPr>
        <p:spPr>
          <a:xfrm>
            <a:off x="9748082" y="6302704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(111) PLANE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743B3-A534-DB3F-C3A2-350E1ECB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917" y="626041"/>
            <a:ext cx="4916466" cy="24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CAEB-7DAB-02FF-600E-AA94A03A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77" y="-325379"/>
            <a:ext cx="10214845" cy="147857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Q1 : Comparing different plane views in the crystal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A45F1-B988-9F4B-DBF2-C73D372A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6" y="1016289"/>
            <a:ext cx="3369534" cy="3210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B0F45-123C-7BB3-B847-1ECC9867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702" y="1016289"/>
            <a:ext cx="3369534" cy="3510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CBE6FE-65F8-3160-230A-F812F6F8B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88" y="1016289"/>
            <a:ext cx="3899007" cy="3095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4CA738-B2EB-C283-AD63-CAD5EA76F377}"/>
              </a:ext>
            </a:extLst>
          </p:cNvPr>
          <p:cNvSpPr txBox="1"/>
          <p:nvPr/>
        </p:nvSpPr>
        <p:spPr>
          <a:xfrm>
            <a:off x="644764" y="4330080"/>
            <a:ext cx="301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(100) PLANE ALONG [100] DIRECTION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C094-C69B-9AEE-BDD9-69ACA2EB7CBE}"/>
              </a:ext>
            </a:extLst>
          </p:cNvPr>
          <p:cNvSpPr txBox="1"/>
          <p:nvPr/>
        </p:nvSpPr>
        <p:spPr>
          <a:xfrm>
            <a:off x="4348550" y="4634492"/>
            <a:ext cx="301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(110) PLANE ALONG [110] DIRECTION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ED6A2-6021-48D1-1920-E61335ED97FE}"/>
              </a:ext>
            </a:extLst>
          </p:cNvPr>
          <p:cNvSpPr txBox="1"/>
          <p:nvPr/>
        </p:nvSpPr>
        <p:spPr>
          <a:xfrm>
            <a:off x="8317072" y="4197745"/>
            <a:ext cx="301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(111) PLANE ALONG [111] DIRECTION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D4B2B-B335-1270-3C6F-900F53129ACE}"/>
              </a:ext>
            </a:extLst>
          </p:cNvPr>
          <p:cNvSpPr txBox="1"/>
          <p:nvPr/>
        </p:nvSpPr>
        <p:spPr>
          <a:xfrm>
            <a:off x="321971" y="5050065"/>
            <a:ext cx="11687577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Observation 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There are a different number of atoms in each plane per unit cell and therefore their arial densities are different.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spacing of atoms and structure of atoms are different along the different planes, therefore they have different periodic potential along the planes.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The (100) and (111) planes have only Ga atoms in plane whereas the (110) plane has both Ga and As atoms in plane.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99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CAEB-7DAB-02FF-600E-AA94A03A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77" y="-325379"/>
            <a:ext cx="10422634" cy="147857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Q2 : Comparing Arial densities of atoms in the plane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FEFD2-B57F-5319-B26D-5A60ED9C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60" y="797677"/>
            <a:ext cx="2825546" cy="26924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9E738-D7ED-9F04-8ECF-746FA6A3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56" y="809419"/>
            <a:ext cx="2579356" cy="2687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8065F-CA7A-ED6F-A478-11859E36E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975" y="803786"/>
            <a:ext cx="3384504" cy="2687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FF928-1B9E-4DFB-A19B-EF73C010E98F}"/>
              </a:ext>
            </a:extLst>
          </p:cNvPr>
          <p:cNvSpPr txBox="1"/>
          <p:nvPr/>
        </p:nvSpPr>
        <p:spPr>
          <a:xfrm>
            <a:off x="570616" y="3521603"/>
            <a:ext cx="306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(100) PLANE ALONG [100] DIRECTION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33B0C-A34A-DF2C-C99C-D9D98D603DE8}"/>
              </a:ext>
            </a:extLst>
          </p:cNvPr>
          <p:cNvSpPr txBox="1"/>
          <p:nvPr/>
        </p:nvSpPr>
        <p:spPr>
          <a:xfrm>
            <a:off x="4331817" y="3521603"/>
            <a:ext cx="320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(110) PLANE ALONG [110] DIRECTION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E9659-EC45-8F8B-FA51-53936D9811F2}"/>
              </a:ext>
            </a:extLst>
          </p:cNvPr>
          <p:cNvSpPr txBox="1"/>
          <p:nvPr/>
        </p:nvSpPr>
        <p:spPr>
          <a:xfrm>
            <a:off x="8320451" y="3521603"/>
            <a:ext cx="330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(111) PLANE ALONG [111] DIRECTION</a:t>
            </a:r>
            <a:endParaRPr lang="en-IN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9C5F5-857C-5120-623B-6A8F022DE5F2}"/>
              </a:ext>
            </a:extLst>
          </p:cNvPr>
          <p:cNvCxnSpPr>
            <a:cxnSpLocks/>
          </p:cNvCxnSpPr>
          <p:nvPr/>
        </p:nvCxnSpPr>
        <p:spPr>
          <a:xfrm>
            <a:off x="3853970" y="797676"/>
            <a:ext cx="0" cy="43474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D960E1-6E55-8B81-1136-22589D21CF89}"/>
              </a:ext>
            </a:extLst>
          </p:cNvPr>
          <p:cNvSpPr txBox="1"/>
          <p:nvPr/>
        </p:nvSpPr>
        <p:spPr>
          <a:xfrm>
            <a:off x="120202" y="4065147"/>
            <a:ext cx="359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Arial density = 2/[(5.65e-8)^2]</a:t>
            </a:r>
          </a:p>
          <a:p>
            <a:r>
              <a:rPr lang="en-GB" dirty="0">
                <a:solidFill>
                  <a:schemeClr val="bg1"/>
                </a:solidFill>
              </a:rPr>
              <a:t>		     </a:t>
            </a:r>
          </a:p>
          <a:p>
            <a:r>
              <a:rPr lang="en-GB" dirty="0">
                <a:solidFill>
                  <a:schemeClr val="bg1"/>
                </a:solidFill>
              </a:rPr>
              <a:t>		     = 6.26e14 atoms/cm2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F4FC2F-796C-5DFB-41D2-D727E85D005F}"/>
              </a:ext>
            </a:extLst>
          </p:cNvPr>
          <p:cNvCxnSpPr>
            <a:cxnSpLocks/>
          </p:cNvCxnSpPr>
          <p:nvPr/>
        </p:nvCxnSpPr>
        <p:spPr>
          <a:xfrm>
            <a:off x="7694022" y="797676"/>
            <a:ext cx="0" cy="43474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485A8A-8076-21CA-9AE4-D39E53CDD6FA}"/>
              </a:ext>
            </a:extLst>
          </p:cNvPr>
          <p:cNvCxnSpPr>
            <a:cxnSpLocks/>
          </p:cNvCxnSpPr>
          <p:nvPr/>
        </p:nvCxnSpPr>
        <p:spPr>
          <a:xfrm flipH="1">
            <a:off x="120202" y="5145109"/>
            <a:ext cx="119515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B0356E-26CC-06D3-912D-86E10E05393A}"/>
              </a:ext>
            </a:extLst>
          </p:cNvPr>
          <p:cNvSpPr txBox="1"/>
          <p:nvPr/>
        </p:nvSpPr>
        <p:spPr>
          <a:xfrm>
            <a:off x="3973132" y="4065147"/>
            <a:ext cx="3720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Arial density = 4/[(5.65e-8)^2 * √2 ]</a:t>
            </a:r>
          </a:p>
          <a:p>
            <a:r>
              <a:rPr lang="en-GB" dirty="0">
                <a:solidFill>
                  <a:schemeClr val="bg1"/>
                </a:solidFill>
              </a:rPr>
              <a:t>		     </a:t>
            </a:r>
          </a:p>
          <a:p>
            <a:r>
              <a:rPr lang="en-GB" dirty="0">
                <a:solidFill>
                  <a:schemeClr val="bg1"/>
                </a:solidFill>
              </a:rPr>
              <a:t>		     = 8.86e14 atoms/cm2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A135B-FC13-F46D-73F5-EA52620E99DB}"/>
              </a:ext>
            </a:extLst>
          </p:cNvPr>
          <p:cNvSpPr txBox="1"/>
          <p:nvPr/>
        </p:nvSpPr>
        <p:spPr>
          <a:xfrm>
            <a:off x="7720942" y="4025579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Arial density = 2/[(5.65e-8 * √2)^2 * (√3/4)]</a:t>
            </a:r>
          </a:p>
          <a:p>
            <a:r>
              <a:rPr lang="en-GB" dirty="0">
                <a:solidFill>
                  <a:schemeClr val="bg1"/>
                </a:solidFill>
              </a:rPr>
              <a:t>		     </a:t>
            </a:r>
          </a:p>
          <a:p>
            <a:r>
              <a:rPr lang="en-GB" dirty="0">
                <a:solidFill>
                  <a:schemeClr val="bg1"/>
                </a:solidFill>
              </a:rPr>
              <a:t>		     = 7.24e14 atoms/cm2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504D3-3070-39E8-CE3F-9D3495DB318A}"/>
              </a:ext>
            </a:extLst>
          </p:cNvPr>
          <p:cNvSpPr txBox="1"/>
          <p:nvPr/>
        </p:nvSpPr>
        <p:spPr>
          <a:xfrm>
            <a:off x="252211" y="5289060"/>
            <a:ext cx="11687577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Observation 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Arial densities are not equal and it is maximum along the 110 plane and minimum along the 100 plane.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Arial densities along different planes is different implies that GaAs has anisotropy since electron encounter different amount of scattering along different directions.</a:t>
            </a:r>
          </a:p>
        </p:txBody>
      </p:sp>
    </p:spTree>
    <p:extLst>
      <p:ext uri="{BB962C8B-B14F-4D97-AF65-F5344CB8AC3E}">
        <p14:creationId xmlns:p14="http://schemas.microsoft.com/office/powerpoint/2010/main" val="45743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1199</TotalTime>
  <Words>309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EE 669 VLSI Technology  Assignment 1:  To study the Zinc Blend lattice using VESTA</vt:lpstr>
      <vt:lpstr>Q1 : 3D images of plane views in the crystal</vt:lpstr>
      <vt:lpstr>Q1 : Comparing different plane views in the crystal</vt:lpstr>
      <vt:lpstr>Q2 : Comparing Arial densities of atoms in the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UC</dc:creator>
  <cp:lastModifiedBy>Kartik UC</cp:lastModifiedBy>
  <cp:revision>4</cp:revision>
  <dcterms:created xsi:type="dcterms:W3CDTF">2024-07-30T10:26:43Z</dcterms:created>
  <dcterms:modified xsi:type="dcterms:W3CDTF">2024-08-06T06:01:36Z</dcterms:modified>
</cp:coreProperties>
</file>