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501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447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4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4939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001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4357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2454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4737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347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30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809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61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217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75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351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644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961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10/15/2025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775942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941" y="1154062"/>
            <a:ext cx="8082117" cy="1825096"/>
          </a:xfrm>
        </p:spPr>
        <p:txBody>
          <a:bodyPr>
            <a:normAutofit fontScale="90000"/>
          </a:bodyPr>
          <a:lstStyle/>
          <a:p>
            <a:r>
              <a:rPr dirty="0"/>
              <a:t>Text Summarization  using T5 and </a:t>
            </a:r>
            <a:r>
              <a:rPr dirty="0" err="1"/>
              <a:t>Gradio</a:t>
            </a:r>
            <a:endParaRPr dirty="0"/>
          </a:p>
        </p:txBody>
      </p:sp>
      <p:sp>
        <p:nvSpPr>
          <p:cNvPr id="3" name="Subtitle 2"/>
          <p:cNvSpPr>
            <a:spLocks noGrp="1"/>
          </p:cNvSpPr>
          <p:nvPr>
            <p:ph type="subTitle" idx="1"/>
          </p:nvPr>
        </p:nvSpPr>
        <p:spPr>
          <a:xfrm>
            <a:off x="1740309" y="3535943"/>
            <a:ext cx="5412659" cy="685800"/>
          </a:xfrm>
        </p:spPr>
        <p:txBody>
          <a:bodyPr/>
          <a:lstStyle/>
          <a:p>
            <a:pPr algn="ctr"/>
            <a:r>
              <a:rPr dirty="0"/>
              <a:t>An End-to-End NLP Project with Sample Paragraph and Summary</a:t>
            </a:r>
          </a:p>
        </p:txBody>
      </p:sp>
      <p:sp>
        <p:nvSpPr>
          <p:cNvPr id="5" name="TextBox 4">
            <a:extLst>
              <a:ext uri="{FF2B5EF4-FFF2-40B4-BE49-F238E27FC236}">
                <a16:creationId xmlns:a16="http://schemas.microsoft.com/office/drawing/2014/main" id="{D0982B17-754B-C448-9A3D-0B6A4D958844}"/>
              </a:ext>
            </a:extLst>
          </p:cNvPr>
          <p:cNvSpPr txBox="1"/>
          <p:nvPr/>
        </p:nvSpPr>
        <p:spPr>
          <a:xfrm>
            <a:off x="6327059" y="5624088"/>
            <a:ext cx="2669458" cy="523220"/>
          </a:xfrm>
          <a:prstGeom prst="rect">
            <a:avLst/>
          </a:prstGeom>
          <a:noFill/>
        </p:spPr>
        <p:txBody>
          <a:bodyPr wrap="square">
            <a:spAutoFit/>
          </a:bodyPr>
          <a:lstStyle/>
          <a:p>
            <a:r>
              <a:rPr lang="en-IN" sz="2800" dirty="0">
                <a:solidFill>
                  <a:schemeClr val="bg1"/>
                </a:solidFill>
                <a:latin typeface="Berlin Sans FB Demi" panose="020E0802020502020306" pitchFamily="34" charset="0"/>
              </a:rPr>
              <a:t>--MONOLISA P </a:t>
            </a:r>
          </a:p>
        </p:txBody>
      </p:sp>
      <p:sp>
        <p:nvSpPr>
          <p:cNvPr id="7" name="TextBox 6">
            <a:extLst>
              <a:ext uri="{FF2B5EF4-FFF2-40B4-BE49-F238E27FC236}">
                <a16:creationId xmlns:a16="http://schemas.microsoft.com/office/drawing/2014/main" id="{C40BB838-3B3F-5EA0-75CA-466A3A6D5514}"/>
              </a:ext>
            </a:extLst>
          </p:cNvPr>
          <p:cNvSpPr txBox="1"/>
          <p:nvPr/>
        </p:nvSpPr>
        <p:spPr>
          <a:xfrm>
            <a:off x="280220" y="304321"/>
            <a:ext cx="1814051" cy="523220"/>
          </a:xfrm>
          <a:prstGeom prst="rect">
            <a:avLst/>
          </a:prstGeom>
          <a:noFill/>
        </p:spPr>
        <p:txBody>
          <a:bodyPr wrap="square">
            <a:spAutoFit/>
          </a:bodyPr>
          <a:lstStyle/>
          <a:p>
            <a:r>
              <a:rPr lang="en-IN" sz="2800" dirty="0">
                <a:latin typeface="Arial Black" panose="020B0A04020102020204" pitchFamily="34" charset="0"/>
              </a:rPr>
              <a:t>TASK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Summarization Function</a:t>
            </a:r>
          </a:p>
        </p:txBody>
      </p:sp>
      <p:sp>
        <p:nvSpPr>
          <p:cNvPr id="3" name="Content Placeholder 2"/>
          <p:cNvSpPr>
            <a:spLocks noGrp="1"/>
          </p:cNvSpPr>
          <p:nvPr>
            <p:ph idx="1"/>
          </p:nvPr>
        </p:nvSpPr>
        <p:spPr/>
        <p:txBody>
          <a:bodyPr/>
          <a:lstStyle/>
          <a:p>
            <a:r>
              <a:t>def summarize_text(text):</a:t>
            </a:r>
          </a:p>
          <a:p>
            <a:r>
              <a:t>    input_text = 'summarize: ' + text</a:t>
            </a:r>
          </a:p>
          <a:p>
            <a:r>
              <a:t>    inputs = tokenizer.encode(input_text, return_tensors='pt', max_length=1024, truncation=True)</a:t>
            </a:r>
          </a:p>
          <a:p>
            <a:r>
              <a:t>    summary_ids = model.generate(inputs, max_length=150, min_length=40, num_beams=4)</a:t>
            </a:r>
          </a:p>
          <a:p>
            <a:r>
              <a:t>    return tokenizer.decode(summary_ids[0], skip_special_tokens=True)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Gradio Interface</a:t>
            </a:r>
          </a:p>
        </p:txBody>
      </p:sp>
      <p:sp>
        <p:nvSpPr>
          <p:cNvPr id="3" name="Content Placeholder 2"/>
          <p:cNvSpPr>
            <a:spLocks noGrp="1"/>
          </p:cNvSpPr>
          <p:nvPr>
            <p:ph idx="1"/>
          </p:nvPr>
        </p:nvSpPr>
        <p:spPr/>
        <p:txBody>
          <a:bodyPr/>
          <a:lstStyle/>
          <a:p>
            <a:r>
              <a:t>iface = gr.Interface(</a:t>
            </a:r>
          </a:p>
          <a:p>
            <a:r>
              <a:t>    fn=summarize_text,</a:t>
            </a:r>
          </a:p>
          <a:p>
            <a:r>
              <a:t>    inputs=gr.Textbox(lines=10, placeholder='Paste your text here...'),</a:t>
            </a:r>
          </a:p>
          <a:p>
            <a:r>
              <a:t>    outputs='text',</a:t>
            </a:r>
          </a:p>
          <a:p>
            <a:r>
              <a:t>    title='T5 Summarizer',</a:t>
            </a:r>
          </a:p>
          <a:p>
            <a:r>
              <a:t>    description='Enter text to get a concise summary'</a:t>
            </a:r>
          </a:p>
          <a:p>
            <a:r>
              <a:t>)</a:t>
            </a:r>
          </a:p>
          <a:p>
            <a:r>
              <a:t>iface.launch(share=True)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Paragraph</a:t>
            </a:r>
          </a:p>
        </p:txBody>
      </p:sp>
      <p:sp>
        <p:nvSpPr>
          <p:cNvPr id="3" name="Content Placeholder 2"/>
          <p:cNvSpPr>
            <a:spLocks noGrp="1"/>
          </p:cNvSpPr>
          <p:nvPr>
            <p:ph idx="1"/>
          </p:nvPr>
        </p:nvSpPr>
        <p:spPr/>
        <p:txBody>
          <a:bodyPr>
            <a:normAutofit lnSpcReduction="10000"/>
          </a:bodyPr>
          <a:lstStyle/>
          <a:p>
            <a:r>
              <a:t>Artificial Intelligence (AI) is a branch of computer science that aims to create machines capable of performing tasks that normally require human intelligence. These tasks include understanding natural language, recognizing images, making decisions, and solving complex problems. In recent years, AI has made significant advances, particularly in areas such as machine learning, deep learning, and natural language processing. The development of AI technologies has transformed many industries, including healthcare, finance, transportation, and entertainment, enabling faster decision-making, automation, and new ways of interacting with 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Predicted Summary</a:t>
            </a:r>
          </a:p>
        </p:txBody>
      </p:sp>
      <p:sp>
        <p:nvSpPr>
          <p:cNvPr id="3" name="Content Placeholder 2"/>
          <p:cNvSpPr>
            <a:spLocks noGrp="1"/>
          </p:cNvSpPr>
          <p:nvPr>
            <p:ph idx="1"/>
          </p:nvPr>
        </p:nvSpPr>
        <p:spPr>
          <a:xfrm>
            <a:off x="594359" y="2194560"/>
            <a:ext cx="8352995" cy="1807169"/>
          </a:xfrm>
        </p:spPr>
        <p:txBody>
          <a:bodyPr>
            <a:normAutofit/>
          </a:bodyPr>
          <a:lstStyle/>
          <a:p>
            <a:r>
              <a:rPr sz="1800" dirty="0"/>
              <a:t>Artificial Intelligence (AI) enables machines to perform tasks requiring human intelligence, including language understanding, image recognition, decision-making, and problem-solving. Recent advances in AI have transformed industries like healthcare, finance, transportation, and entertainment, enabling faster decision-making and automation.</a:t>
            </a:r>
          </a:p>
        </p:txBody>
      </p:sp>
      <p:pic>
        <p:nvPicPr>
          <p:cNvPr id="5" name="Picture 4">
            <a:extLst>
              <a:ext uri="{FF2B5EF4-FFF2-40B4-BE49-F238E27FC236}">
                <a16:creationId xmlns:a16="http://schemas.microsoft.com/office/drawing/2014/main" id="{E165C492-C17B-0D30-BDE3-4C85D0EA286A}"/>
              </a:ext>
            </a:extLst>
          </p:cNvPr>
          <p:cNvPicPr>
            <a:picLocks noChangeAspect="1"/>
          </p:cNvPicPr>
          <p:nvPr/>
        </p:nvPicPr>
        <p:blipFill>
          <a:blip r:embed="rId2"/>
          <a:stretch>
            <a:fillRect/>
          </a:stretch>
        </p:blipFill>
        <p:spPr>
          <a:xfrm>
            <a:off x="1262953" y="3883743"/>
            <a:ext cx="6838828" cy="24607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pPr marL="0" indent="0">
              <a:buNone/>
            </a:pPr>
            <a:r>
              <a:rPr sz="2800" dirty="0"/>
              <a:t>• T5 model allows versatile NLP tasks in a text-to-text format.</a:t>
            </a:r>
          </a:p>
          <a:p>
            <a:pPr marL="0" indent="0">
              <a:buNone/>
            </a:pPr>
            <a:r>
              <a:rPr sz="2800" dirty="0"/>
              <a:t>• </a:t>
            </a:r>
            <a:r>
              <a:rPr sz="2800" dirty="0" err="1"/>
              <a:t>Gradio</a:t>
            </a:r>
            <a:r>
              <a:rPr sz="2800" dirty="0"/>
              <a:t> provides an easy way to build interactive apps.</a:t>
            </a:r>
          </a:p>
          <a:p>
            <a:pPr marL="0" indent="0">
              <a:buNone/>
            </a:pPr>
            <a:r>
              <a:rPr sz="2800" dirty="0"/>
              <a:t>• This project demonstrates summarization of long paragraphs into concise summaries.</a:t>
            </a:r>
          </a:p>
          <a:p>
            <a:pPr marL="0" indent="0">
              <a:buNone/>
            </a:pPr>
            <a:r>
              <a:rPr sz="2800" dirty="0"/>
              <a:t>• Future work: multilingual support, deploy on Hugging Face Spaces, customize summary length.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3200" dirty="0"/>
              <a:t>Text summarization is an NLP task that creates a concise version of long texts while retaining key information.</a:t>
            </a:r>
          </a:p>
          <a:p>
            <a:r>
              <a:rPr sz="3200" dirty="0"/>
              <a:t>It is widely used in news aggregation, document summarization, and content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normAutofit/>
          </a:bodyPr>
          <a:lstStyle/>
          <a:p>
            <a:pPr marL="0" indent="0">
              <a:buNone/>
            </a:pPr>
            <a:r>
              <a:rPr sz="2800" dirty="0"/>
              <a:t>• Build a summarization app using the T5 Transformer model.</a:t>
            </a:r>
          </a:p>
          <a:p>
            <a:pPr marL="0" indent="0">
              <a:buNone/>
            </a:pPr>
            <a:r>
              <a:rPr sz="2800" dirty="0"/>
              <a:t>• Provide an interactive interface using </a:t>
            </a:r>
            <a:r>
              <a:rPr sz="2800" dirty="0" err="1"/>
              <a:t>Gradio</a:t>
            </a:r>
            <a:r>
              <a:rPr sz="2800" dirty="0"/>
              <a:t>.</a:t>
            </a:r>
          </a:p>
          <a:p>
            <a:pPr marL="0" indent="0">
              <a:buNone/>
            </a:pPr>
            <a:r>
              <a:rPr sz="2800" dirty="0"/>
              <a:t>• Demonstrate automatic text summarization for real-world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T5 Model?</a:t>
            </a:r>
          </a:p>
        </p:txBody>
      </p:sp>
      <p:sp>
        <p:nvSpPr>
          <p:cNvPr id="3" name="Content Placeholder 2"/>
          <p:cNvSpPr>
            <a:spLocks noGrp="1"/>
          </p:cNvSpPr>
          <p:nvPr>
            <p:ph idx="1"/>
          </p:nvPr>
        </p:nvSpPr>
        <p:spPr/>
        <p:txBody>
          <a:bodyPr>
            <a:normAutofit/>
          </a:bodyPr>
          <a:lstStyle/>
          <a:p>
            <a:r>
              <a:rPr sz="3200" dirty="0"/>
              <a:t>T5 stands for 'Text-to-Text Transfer Transformer'.</a:t>
            </a:r>
          </a:p>
          <a:p>
            <a:pPr marL="0" indent="0">
              <a:buNone/>
            </a:pPr>
            <a:r>
              <a:rPr sz="3200" dirty="0"/>
              <a:t>• Converts every NLP task into a text-to-text format.</a:t>
            </a:r>
          </a:p>
          <a:p>
            <a:pPr marL="0" indent="0">
              <a:buNone/>
            </a:pPr>
            <a:r>
              <a:rPr sz="3200" dirty="0"/>
              <a:t>• Can perform summarization, translation, Q&amp;A, sentiment analysis, and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T5 Works</a:t>
            </a:r>
          </a:p>
        </p:txBody>
      </p:sp>
      <p:sp>
        <p:nvSpPr>
          <p:cNvPr id="3" name="Content Placeholder 2"/>
          <p:cNvSpPr>
            <a:spLocks noGrp="1"/>
          </p:cNvSpPr>
          <p:nvPr>
            <p:ph idx="1"/>
          </p:nvPr>
        </p:nvSpPr>
        <p:spPr/>
        <p:txBody>
          <a:bodyPr/>
          <a:lstStyle/>
          <a:p>
            <a:pPr marL="0" indent="0">
              <a:buNone/>
            </a:pPr>
            <a:r>
              <a:rPr dirty="0"/>
              <a:t>• </a:t>
            </a:r>
            <a:r>
              <a:rPr sz="3200" dirty="0"/>
              <a:t>Uses an encoder-decoder architecture.</a:t>
            </a:r>
          </a:p>
          <a:p>
            <a:pPr marL="0" indent="0">
              <a:buNone/>
            </a:pPr>
            <a:r>
              <a:rPr sz="3200" dirty="0"/>
              <a:t>• Input prefixes guide the task, e.g., 'summarize:' for summarization.</a:t>
            </a:r>
          </a:p>
          <a:p>
            <a:pPr marL="0" indent="0">
              <a:buNone/>
            </a:pPr>
            <a:r>
              <a:rPr sz="3200" dirty="0"/>
              <a:t>• Example:</a:t>
            </a:r>
          </a:p>
          <a:p>
            <a:r>
              <a:rPr sz="3200" dirty="0"/>
              <a:t>'summarize: This is a long text' -&gt; 'This is a short summary.'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Applications of T5</a:t>
            </a:r>
          </a:p>
        </p:txBody>
      </p:sp>
      <p:sp>
        <p:nvSpPr>
          <p:cNvPr id="3" name="Content Placeholder 2"/>
          <p:cNvSpPr>
            <a:spLocks noGrp="1"/>
          </p:cNvSpPr>
          <p:nvPr>
            <p:ph idx="1"/>
          </p:nvPr>
        </p:nvSpPr>
        <p:spPr>
          <a:xfrm>
            <a:off x="1188720" y="2194560"/>
            <a:ext cx="7955280" cy="4069080"/>
          </a:xfrm>
        </p:spPr>
        <p:txBody>
          <a:bodyPr/>
          <a:lstStyle/>
          <a:p>
            <a:pPr marL="0" indent="0">
              <a:buNone/>
            </a:pPr>
            <a:r>
              <a:rPr sz="3600" dirty="0"/>
              <a:t>•</a:t>
            </a:r>
            <a:r>
              <a:rPr dirty="0"/>
              <a:t> </a:t>
            </a:r>
            <a:r>
              <a:rPr sz="3600" dirty="0"/>
              <a:t>Text Summarization</a:t>
            </a:r>
          </a:p>
          <a:p>
            <a:pPr marL="0" indent="0">
              <a:buNone/>
            </a:pPr>
            <a:r>
              <a:rPr sz="3600" dirty="0"/>
              <a:t>• Machine Translation</a:t>
            </a:r>
          </a:p>
          <a:p>
            <a:pPr marL="0" indent="0">
              <a:buNone/>
            </a:pPr>
            <a:r>
              <a:rPr sz="3600" dirty="0"/>
              <a:t>• Question Answering</a:t>
            </a:r>
          </a:p>
          <a:p>
            <a:pPr marL="0" indent="0">
              <a:buNone/>
            </a:pPr>
            <a:r>
              <a:rPr sz="3600" dirty="0"/>
              <a:t>• Sentiment Analysis</a:t>
            </a:r>
          </a:p>
          <a:p>
            <a:pPr marL="0" indent="0">
              <a:buNone/>
            </a:pPr>
            <a:r>
              <a:rPr sz="3600" dirty="0"/>
              <a:t>• Text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594" y="764373"/>
            <a:ext cx="4833046" cy="1293028"/>
          </a:xfrm>
        </p:spPr>
        <p:txBody>
          <a:bodyPr/>
          <a:lstStyle/>
          <a:p>
            <a:r>
              <a:rPr dirty="0"/>
              <a:t>Install Required Libraries</a:t>
            </a:r>
          </a:p>
        </p:txBody>
      </p:sp>
      <p:sp>
        <p:nvSpPr>
          <p:cNvPr id="3" name="Content Placeholder 2"/>
          <p:cNvSpPr>
            <a:spLocks noGrp="1"/>
          </p:cNvSpPr>
          <p:nvPr>
            <p:ph idx="1"/>
          </p:nvPr>
        </p:nvSpPr>
        <p:spPr/>
        <p:txBody>
          <a:bodyPr>
            <a:normAutofit/>
          </a:bodyPr>
          <a:lstStyle/>
          <a:p>
            <a:r>
              <a:rPr sz="2800" dirty="0"/>
              <a:t>pip install transformers </a:t>
            </a:r>
            <a:r>
              <a:rPr sz="2800" dirty="0" err="1"/>
              <a:t>gradio</a:t>
            </a:r>
            <a:r>
              <a:rPr sz="2800" dirty="0"/>
              <a:t> </a:t>
            </a:r>
            <a:r>
              <a:rPr sz="2800" dirty="0" err="1"/>
              <a:t>huggingface_hub</a:t>
            </a:r>
            <a:endParaRPr sz="2800" dirty="0"/>
          </a:p>
          <a:p>
            <a:pPr marL="0" indent="0">
              <a:buNone/>
            </a:pPr>
            <a:r>
              <a:rPr sz="2800" dirty="0"/>
              <a:t>• transformers -&gt; Model loading and text processing</a:t>
            </a:r>
          </a:p>
          <a:p>
            <a:pPr marL="0" indent="0">
              <a:buNone/>
            </a:pPr>
            <a:r>
              <a:rPr sz="2800" dirty="0"/>
              <a:t>• </a:t>
            </a:r>
            <a:r>
              <a:rPr sz="2800" dirty="0" err="1"/>
              <a:t>gradio</a:t>
            </a:r>
            <a:r>
              <a:rPr sz="2800" dirty="0"/>
              <a:t> -&gt; Interactive web interface</a:t>
            </a:r>
          </a:p>
          <a:p>
            <a:pPr marL="0" indent="0">
              <a:buNone/>
            </a:pPr>
            <a:r>
              <a:rPr sz="2800" dirty="0"/>
              <a:t>• </a:t>
            </a:r>
            <a:r>
              <a:rPr sz="2800" dirty="0" err="1"/>
              <a:t>huggingface_hub</a:t>
            </a:r>
            <a:r>
              <a:rPr sz="2800" dirty="0"/>
              <a:t> -&gt; Model authentication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 Modules</a:t>
            </a:r>
          </a:p>
        </p:txBody>
      </p:sp>
      <p:sp>
        <p:nvSpPr>
          <p:cNvPr id="3" name="Content Placeholder 2"/>
          <p:cNvSpPr>
            <a:spLocks noGrp="1"/>
          </p:cNvSpPr>
          <p:nvPr>
            <p:ph idx="1"/>
          </p:nvPr>
        </p:nvSpPr>
        <p:spPr>
          <a:xfrm>
            <a:off x="594359" y="2194560"/>
            <a:ext cx="8343163" cy="4069080"/>
          </a:xfrm>
        </p:spPr>
        <p:txBody>
          <a:bodyPr>
            <a:normAutofit/>
          </a:bodyPr>
          <a:lstStyle/>
          <a:p>
            <a:r>
              <a:rPr sz="3600" dirty="0"/>
              <a:t>from transformers import T5ForConditionalGeneration, T5Tokenizer</a:t>
            </a:r>
          </a:p>
          <a:p>
            <a:r>
              <a:rPr sz="3600" dirty="0"/>
              <a:t>import </a:t>
            </a:r>
            <a:r>
              <a:rPr sz="3600" dirty="0" err="1"/>
              <a:t>gradio</a:t>
            </a:r>
            <a:r>
              <a:rPr sz="3600" dirty="0"/>
              <a:t> as gr</a:t>
            </a:r>
          </a:p>
          <a:p>
            <a:r>
              <a:rPr sz="3600" dirty="0"/>
              <a:t>from </a:t>
            </a:r>
            <a:r>
              <a:rPr sz="3600" dirty="0" err="1"/>
              <a:t>huggingface_hub</a:t>
            </a:r>
            <a:r>
              <a:rPr sz="3600" dirty="0"/>
              <a:t> import login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Hugging Face Login</a:t>
            </a:r>
          </a:p>
        </p:txBody>
      </p:sp>
      <p:sp>
        <p:nvSpPr>
          <p:cNvPr id="3" name="Content Placeholder 2"/>
          <p:cNvSpPr>
            <a:spLocks noGrp="1"/>
          </p:cNvSpPr>
          <p:nvPr>
            <p:ph idx="1"/>
          </p:nvPr>
        </p:nvSpPr>
        <p:spPr/>
        <p:txBody>
          <a:bodyPr>
            <a:normAutofit/>
          </a:bodyPr>
          <a:lstStyle/>
          <a:p>
            <a:pPr marL="0" indent="0">
              <a:buNone/>
            </a:pPr>
            <a:r>
              <a:rPr sz="3200" dirty="0"/>
              <a:t>• Generate access </a:t>
            </a:r>
            <a:r>
              <a:rPr sz="3200" dirty="0" err="1"/>
              <a:t>token:https</a:t>
            </a:r>
            <a:r>
              <a:rPr sz="3200" dirty="0"/>
              <a:t>://huggingface.co/settings/tokens</a:t>
            </a:r>
          </a:p>
          <a:p>
            <a:pPr marL="0" indent="0">
              <a:buNone/>
            </a:pPr>
            <a:r>
              <a:rPr sz="3200" dirty="0"/>
              <a:t>• Authenticate using login(token='YOUR_HF_TOKEN')</a:t>
            </a:r>
          </a:p>
          <a:p>
            <a:pPr marL="0" indent="0">
              <a:buNone/>
            </a:pPr>
            <a:r>
              <a:rPr sz="3200" dirty="0"/>
              <a:t>• Provides access to pretrained T5 models.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TotalTime>
  <Words>642</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Berlin Sans FB Demi</vt:lpstr>
      <vt:lpstr>Century Gothic</vt:lpstr>
      <vt:lpstr>Vapor Trail</vt:lpstr>
      <vt:lpstr>Text Summarization  using T5 and Gradio</vt:lpstr>
      <vt:lpstr>Introduction</vt:lpstr>
      <vt:lpstr>Objective</vt:lpstr>
      <vt:lpstr>What is T5 Model?</vt:lpstr>
      <vt:lpstr>How T5 Works</vt:lpstr>
      <vt:lpstr>Applications of T5</vt:lpstr>
      <vt:lpstr>Install Required Libraries</vt:lpstr>
      <vt:lpstr>Import Modules</vt:lpstr>
      <vt:lpstr>Hugging Face Login</vt:lpstr>
      <vt:lpstr>Summarization Function</vt:lpstr>
      <vt:lpstr>Gradio Interface</vt:lpstr>
      <vt:lpstr>Sample Paragraph</vt:lpstr>
      <vt:lpstr>Predicted Summary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Monolisa P</cp:lastModifiedBy>
  <cp:revision>2</cp:revision>
  <dcterms:created xsi:type="dcterms:W3CDTF">2013-01-27T09:14:16Z</dcterms:created>
  <dcterms:modified xsi:type="dcterms:W3CDTF">2025-10-15T15:16:20Z</dcterms:modified>
  <cp:category/>
</cp:coreProperties>
</file>