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3DE8C-DF43-44EE-A658-F927E250550E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C7C7D-2CA9-4031-ACD5-A6B02CD672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52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B4D9D8-1B76-48FE-A807-06A9DCAB5CAF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3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31E4-1B57-4DBA-8CF7-B0537F99CAB3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6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4A7071A-C142-4CB7-8955-423755635D97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6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E8E19-A5D9-447C-BD4C-E81ABB02FA68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6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238E5E2-94C7-4D46-9584-A3ACBCB750C9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63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C56D-1E93-421A-8F59-243B549060BE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53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8D583-711D-4215-88BC-B9A8BEDB7C4B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6B96A-7F57-4DE7-B11F-248A28553206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6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23FD2-BC19-4E4A-82A9-6F0DEDEAC090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50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97EE229-087A-4181-B118-EE4097C999C1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2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3ADD-C4F6-4077-AD2D-9E3A6A2D32A1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6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8ADE62A-6DDA-45CE-A418-F8A4DEB6ED89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6078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  <p:sldLayoutId id="2147483916" r:id="rId3"/>
    <p:sldLayoutId id="2147483917" r:id="rId4"/>
    <p:sldLayoutId id="2147483918" r:id="rId5"/>
    <p:sldLayoutId id="2147483919" r:id="rId6"/>
    <p:sldLayoutId id="2147483920" r:id="rId7"/>
    <p:sldLayoutId id="2147483921" r:id="rId8"/>
    <p:sldLayoutId id="2147483922" r:id="rId9"/>
    <p:sldLayoutId id="2147483923" r:id="rId10"/>
    <p:sldLayoutId id="2147483924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1267598"/>
            <a:ext cx="7989752" cy="1227845"/>
          </a:xfrm>
        </p:spPr>
        <p:txBody>
          <a:bodyPr>
            <a:normAutofit/>
          </a:bodyPr>
          <a:lstStyle/>
          <a:p>
            <a:r>
              <a:rPr dirty="0"/>
              <a:t>Mental Health Analysis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179" y="3906374"/>
            <a:ext cx="7989752" cy="483730"/>
          </a:xfrm>
        </p:spPr>
        <p:txBody>
          <a:bodyPr>
            <a:normAutofit/>
          </a:bodyPr>
          <a:lstStyle/>
          <a:p>
            <a:r>
              <a:rPr sz="1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Project on Predicting Mental Health Treatment Needs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ED5C1-0903-5900-EBF8-16CA780D7B9B}"/>
              </a:ext>
            </a:extLst>
          </p:cNvPr>
          <p:cNvSpPr txBox="1"/>
          <p:nvPr/>
        </p:nvSpPr>
        <p:spPr>
          <a:xfrm>
            <a:off x="6661354" y="5018745"/>
            <a:ext cx="1909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-- MONOLISA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D7A1F-3FB8-05E2-E980-7E2B336F3E27}"/>
              </a:ext>
            </a:extLst>
          </p:cNvPr>
          <p:cNvSpPr txBox="1"/>
          <p:nvPr/>
        </p:nvSpPr>
        <p:spPr>
          <a:xfrm>
            <a:off x="573056" y="805934"/>
            <a:ext cx="1629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2"/>
                </a:solidFill>
                <a:latin typeface="Arial Rounded MT Bold" panose="020F0704030504030204" pitchFamily="34" charset="0"/>
              </a:rPr>
              <a:t>TASK 2</a:t>
            </a:r>
            <a:endParaRPr lang="en-IN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800" dirty="0"/>
              <a:t>• The Random Forest model achieved around 82% accuracy.</a:t>
            </a:r>
          </a:p>
          <a:p>
            <a:r>
              <a:rPr sz="2800" dirty="0"/>
              <a:t>• It effectively predicts whether a person might need mental health treatment.</a:t>
            </a:r>
          </a:p>
          <a:p>
            <a:r>
              <a:rPr sz="2800" dirty="0"/>
              <a:t>• This kind of analysis can help companies take preventive steps for employee well-being.</a:t>
            </a:r>
          </a:p>
          <a:p>
            <a:r>
              <a:rPr sz="2800" dirty="0"/>
              <a:t>• Future improvements can include using deep learning and larger datasets.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In today’s world, mental health is becoming an important topic.</a:t>
            </a:r>
          </a:p>
          <a:p>
            <a:r>
              <a:rPr sz="2800" dirty="0"/>
              <a:t>In this project, we use machine learning to predict whether a person</a:t>
            </a:r>
            <a:r>
              <a:rPr lang="en-IN" sz="2800" dirty="0"/>
              <a:t> </a:t>
            </a:r>
            <a:r>
              <a:rPr sz="2800" dirty="0"/>
              <a:t>is likely to seek mental health treatment or not based on survey data.</a:t>
            </a:r>
          </a:p>
          <a:p>
            <a:r>
              <a:rPr sz="2800" dirty="0"/>
              <a:t>We’ll use the Random Forest Classifier to build and evaluate our model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1. pandas – for handling and analyzing the dataset.</a:t>
            </a:r>
          </a:p>
          <a:p>
            <a:r>
              <a:rPr sz="2400" dirty="0"/>
              <a:t>2. </a:t>
            </a:r>
            <a:r>
              <a:rPr sz="2400" dirty="0" err="1"/>
              <a:t>sklearn.model_selection</a:t>
            </a:r>
            <a:r>
              <a:rPr sz="2400" dirty="0"/>
              <a:t> – to split data into train and test sets.</a:t>
            </a:r>
          </a:p>
          <a:p>
            <a:r>
              <a:rPr sz="2400" dirty="0"/>
              <a:t>3. </a:t>
            </a:r>
            <a:r>
              <a:rPr sz="2400" dirty="0" err="1"/>
              <a:t>sklearn.preprocessing</a:t>
            </a:r>
            <a:r>
              <a:rPr sz="2400" dirty="0"/>
              <a:t> – to encode and scale features.</a:t>
            </a:r>
          </a:p>
          <a:p>
            <a:r>
              <a:rPr sz="2400" dirty="0"/>
              <a:t>4. </a:t>
            </a:r>
            <a:r>
              <a:rPr sz="2400" dirty="0" err="1"/>
              <a:t>sklearn.ensemble</a:t>
            </a:r>
            <a:r>
              <a:rPr sz="2400" dirty="0"/>
              <a:t> – for using </a:t>
            </a:r>
            <a:r>
              <a:rPr sz="2400" dirty="0" err="1"/>
              <a:t>RandomForestClassifier</a:t>
            </a:r>
            <a:r>
              <a:rPr sz="2400" dirty="0"/>
              <a:t>.</a:t>
            </a:r>
          </a:p>
          <a:p>
            <a:r>
              <a:rPr sz="2400" dirty="0"/>
              <a:t>5. </a:t>
            </a:r>
            <a:r>
              <a:rPr sz="2400" dirty="0" err="1"/>
              <a:t>sklearn.metrics</a:t>
            </a:r>
            <a:r>
              <a:rPr sz="2400" dirty="0"/>
              <a:t> – to measure model accuracy, precision, recall, and F1 score.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We used a public survey dataset on mental health in tech industries.</a:t>
            </a:r>
          </a:p>
          <a:p>
            <a:r>
              <a:rPr sz="2400" dirty="0"/>
              <a:t>• Total Rows: 1260</a:t>
            </a:r>
          </a:p>
          <a:p>
            <a:r>
              <a:rPr sz="2400" dirty="0"/>
              <a:t>• Total Columns: 27</a:t>
            </a:r>
          </a:p>
          <a:p>
            <a:r>
              <a:rPr sz="2400" dirty="0"/>
              <a:t>• Target Column: treatment (1 = Needs treatment, 0 = No treatment)</a:t>
            </a:r>
          </a:p>
          <a:p>
            <a:r>
              <a:rPr sz="2400" dirty="0"/>
              <a:t>The data includes features like Age, Gender, Country, work interference,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800" dirty="0"/>
              <a:t>• Selected important columns related to mental health.</a:t>
            </a:r>
          </a:p>
          <a:p>
            <a:r>
              <a:rPr sz="2800" dirty="0"/>
              <a:t>• Dropped missing values to ensure data quality.</a:t>
            </a:r>
          </a:p>
          <a:p>
            <a:r>
              <a:rPr sz="2800" dirty="0"/>
              <a:t>• Encoded categorical columns using </a:t>
            </a:r>
            <a:r>
              <a:rPr sz="2800" dirty="0" err="1"/>
              <a:t>LabelEncoder</a:t>
            </a:r>
            <a:r>
              <a:rPr sz="2800" dirty="0"/>
              <a:t>.</a:t>
            </a:r>
          </a:p>
          <a:p>
            <a:r>
              <a:rPr sz="2800" dirty="0"/>
              <a:t>• Scaled numerical features using StandardScaler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(Random Forest)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471" y="2228003"/>
            <a:ext cx="8672051" cy="3630795"/>
          </a:xfrm>
        </p:spPr>
        <p:txBody>
          <a:bodyPr>
            <a:normAutofit/>
          </a:bodyPr>
          <a:lstStyle/>
          <a:p>
            <a:r>
              <a:rPr sz="2800" dirty="0"/>
              <a:t>from </a:t>
            </a:r>
            <a:r>
              <a:rPr sz="2800" dirty="0" err="1"/>
              <a:t>sklearn.ensemble</a:t>
            </a:r>
            <a:r>
              <a:rPr sz="2800" dirty="0"/>
              <a:t> import </a:t>
            </a:r>
            <a:r>
              <a:rPr sz="2800" dirty="0" err="1"/>
              <a:t>RandomForestClassifier</a:t>
            </a:r>
            <a:endParaRPr sz="2800" dirty="0"/>
          </a:p>
          <a:p>
            <a:r>
              <a:rPr sz="2800" dirty="0"/>
              <a:t>model = </a:t>
            </a:r>
            <a:r>
              <a:rPr sz="2800" dirty="0" err="1"/>
              <a:t>RandomForestClassifier</a:t>
            </a:r>
            <a:r>
              <a:rPr sz="2800" dirty="0"/>
              <a:t>(</a:t>
            </a:r>
            <a:r>
              <a:rPr sz="2800" dirty="0" err="1"/>
              <a:t>n_estimators</a:t>
            </a:r>
            <a:r>
              <a:rPr sz="2800" dirty="0"/>
              <a:t>=150, </a:t>
            </a:r>
            <a:r>
              <a:rPr sz="2800" dirty="0" err="1"/>
              <a:t>random_state</a:t>
            </a:r>
            <a:r>
              <a:rPr sz="2800" dirty="0"/>
              <a:t>=42)</a:t>
            </a:r>
          </a:p>
          <a:p>
            <a:r>
              <a:rPr sz="2800" dirty="0" err="1"/>
              <a:t>model.fit</a:t>
            </a:r>
            <a:r>
              <a:rPr sz="2800" dirty="0"/>
              <a:t>(</a:t>
            </a:r>
            <a:r>
              <a:rPr sz="2800" dirty="0" err="1"/>
              <a:t>X_train_scaled</a:t>
            </a:r>
            <a:r>
              <a:rPr sz="2800" dirty="0"/>
              <a:t>, </a:t>
            </a:r>
            <a:r>
              <a:rPr sz="2800" dirty="0" err="1"/>
              <a:t>y_train</a:t>
            </a:r>
            <a:r>
              <a:rPr sz="2800" dirty="0"/>
              <a:t>)</a:t>
            </a:r>
          </a:p>
          <a:p>
            <a:r>
              <a:rPr sz="2800" dirty="0" err="1"/>
              <a:t>y_pred</a:t>
            </a:r>
            <a:r>
              <a:rPr sz="2800" dirty="0"/>
              <a:t> = </a:t>
            </a:r>
            <a:r>
              <a:rPr sz="2800" dirty="0" err="1"/>
              <a:t>model.predict</a:t>
            </a:r>
            <a:r>
              <a:rPr sz="2800" dirty="0"/>
              <a:t>(</a:t>
            </a:r>
            <a:r>
              <a:rPr sz="2800" dirty="0" err="1"/>
              <a:t>X_test_scaled</a:t>
            </a:r>
            <a:r>
              <a:rPr sz="28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 </a:t>
            </a:r>
            <a:r>
              <a:rPr sz="2400" dirty="0"/>
              <a:t>MODEL EVALUATION </a:t>
            </a:r>
          </a:p>
          <a:p>
            <a:pPr marL="0" indent="0">
              <a:buNone/>
            </a:pPr>
            <a:endParaRPr sz="2400" dirty="0"/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 Accuracy : 0.819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 Precision: 0.827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 Recall   : 0.925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400" dirty="0"/>
              <a:t> F1 Score : 0.873</a:t>
            </a:r>
          </a:p>
          <a:p>
            <a:endParaRPr sz="2400" dirty="0"/>
          </a:p>
          <a:p>
            <a:r>
              <a:rPr sz="2400" dirty="0"/>
              <a:t>Our model performs well, showing good balance between precision and recall.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652" y="2222090"/>
            <a:ext cx="8433292" cy="3948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800" dirty="0"/>
              <a:t>              </a:t>
            </a:r>
            <a:r>
              <a:rPr lang="en-IN" sz="2800" dirty="0"/>
              <a:t>         </a:t>
            </a:r>
            <a:r>
              <a:rPr sz="2800" dirty="0"/>
              <a:t>precision    recall </a:t>
            </a:r>
            <a:r>
              <a:rPr lang="en-IN" sz="2800" dirty="0"/>
              <a:t> </a:t>
            </a:r>
            <a:r>
              <a:rPr sz="2800" dirty="0"/>
              <a:t> </a:t>
            </a:r>
            <a:r>
              <a:rPr lang="en-IN" sz="2800" dirty="0"/>
              <a:t> </a:t>
            </a:r>
            <a:r>
              <a:rPr sz="2800" dirty="0"/>
              <a:t>f1-score  </a:t>
            </a:r>
            <a:r>
              <a:rPr lang="en-IN" sz="2800" dirty="0"/>
              <a:t> </a:t>
            </a:r>
            <a:r>
              <a:rPr sz="2800" dirty="0"/>
              <a:t> support</a:t>
            </a:r>
          </a:p>
          <a:p>
            <a:pPr marL="0" indent="0">
              <a:buNone/>
            </a:pPr>
            <a:r>
              <a:rPr sz="2800" dirty="0"/>
              <a:t>No Treatment       0.80      </a:t>
            </a:r>
            <a:r>
              <a:rPr lang="en-IN" sz="2800" dirty="0"/>
              <a:t> </a:t>
            </a:r>
            <a:r>
              <a:rPr sz="2800" dirty="0"/>
              <a:t>0.60     </a:t>
            </a:r>
            <a:r>
              <a:rPr lang="en-IN" sz="2800" dirty="0"/>
              <a:t> </a:t>
            </a:r>
            <a:r>
              <a:rPr sz="2800" dirty="0"/>
              <a:t> 0.68       </a:t>
            </a:r>
            <a:r>
              <a:rPr lang="en-IN" sz="2800" dirty="0"/>
              <a:t>     </a:t>
            </a:r>
            <a:r>
              <a:rPr sz="2800" dirty="0"/>
              <a:t> 65</a:t>
            </a:r>
          </a:p>
          <a:p>
            <a:pPr marL="0" indent="0">
              <a:buNone/>
            </a:pPr>
            <a:r>
              <a:rPr sz="2800" dirty="0"/>
              <a:t>Treatment          </a:t>
            </a:r>
            <a:r>
              <a:rPr lang="en-IN" sz="2800" dirty="0"/>
              <a:t>   </a:t>
            </a:r>
            <a:r>
              <a:rPr sz="2800" dirty="0"/>
              <a:t>0.83      </a:t>
            </a:r>
            <a:r>
              <a:rPr lang="en-IN" sz="2800" dirty="0"/>
              <a:t> </a:t>
            </a:r>
            <a:r>
              <a:rPr sz="2800" dirty="0"/>
              <a:t>0.93      </a:t>
            </a:r>
            <a:r>
              <a:rPr lang="en-IN" sz="2800" dirty="0"/>
              <a:t> </a:t>
            </a:r>
            <a:r>
              <a:rPr sz="2800" dirty="0"/>
              <a:t>0.87      </a:t>
            </a:r>
            <a:r>
              <a:rPr lang="en-IN" sz="2800" dirty="0"/>
              <a:t>    </a:t>
            </a:r>
            <a:r>
              <a:rPr sz="2800" dirty="0"/>
              <a:t> 134</a:t>
            </a:r>
          </a:p>
          <a:p>
            <a:endParaRPr sz="2800" dirty="0"/>
          </a:p>
          <a:p>
            <a:r>
              <a:rPr sz="2800" dirty="0"/>
              <a:t>Overall accuracy: 0.82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4290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dirty="0"/>
              <a:t>Actual  Predicted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sz="2400" dirty="0"/>
              <a:t>0          0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sz="2400" dirty="0"/>
              <a:t>0          0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sz="2400" dirty="0"/>
              <a:t>0          0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sz="2400" dirty="0"/>
              <a:t>1          1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sz="2400" dirty="0"/>
              <a:t>1          1</a:t>
            </a:r>
          </a:p>
          <a:p>
            <a:endParaRPr sz="2400" dirty="0"/>
          </a:p>
          <a:p>
            <a:r>
              <a:rPr sz="2400" dirty="0"/>
              <a:t>This shows our model predictions matching the actual values quite well.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33</TotalTime>
  <Words>430</Words>
  <Application>Microsoft Office PowerPoint</Application>
  <PresentationFormat>On-screen Show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Rounded MT Bold</vt:lpstr>
      <vt:lpstr>Calibri</vt:lpstr>
      <vt:lpstr>Gill Sans MT</vt:lpstr>
      <vt:lpstr>Wingdings</vt:lpstr>
      <vt:lpstr>Wingdings 2</vt:lpstr>
      <vt:lpstr>Dividend</vt:lpstr>
      <vt:lpstr>Mental Health Analysis using Machine Learning</vt:lpstr>
      <vt:lpstr>Introduction</vt:lpstr>
      <vt:lpstr>Libraries Used</vt:lpstr>
      <vt:lpstr>Dataset Overview</vt:lpstr>
      <vt:lpstr>Data Preprocessing Steps</vt:lpstr>
      <vt:lpstr>Model Building (Random Forest)</vt:lpstr>
      <vt:lpstr>Model Evaluation</vt:lpstr>
      <vt:lpstr>Classification Report</vt:lpstr>
      <vt:lpstr>Sample Predictions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Monolisa P</dc:creator>
  <cp:keywords/>
  <dc:description>generated using python-pptx</dc:description>
  <cp:lastModifiedBy>Monolisa P</cp:lastModifiedBy>
  <cp:revision>2</cp:revision>
  <dcterms:created xsi:type="dcterms:W3CDTF">2013-01-27T09:14:16Z</dcterms:created>
  <dcterms:modified xsi:type="dcterms:W3CDTF">2025-10-14T12:27:55Z</dcterms:modified>
  <cp:category/>
</cp:coreProperties>
</file>