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94" r:id="rId4"/>
    <p:sldId id="298" r:id="rId5"/>
    <p:sldId id="299" r:id="rId6"/>
    <p:sldId id="264" r:id="rId7"/>
    <p:sldId id="295" r:id="rId8"/>
    <p:sldId id="288" r:id="rId9"/>
    <p:sldId id="289" r:id="rId10"/>
    <p:sldId id="296" r:id="rId11"/>
    <p:sldId id="290" r:id="rId12"/>
    <p:sldId id="300" r:id="rId13"/>
    <p:sldId id="297" r:id="rId14"/>
    <p:sldId id="301" r:id="rId15"/>
    <p:sldId id="291" r:id="rId16"/>
    <p:sldId id="292" r:id="rId17"/>
    <p:sldId id="293" r:id="rId18"/>
    <p:sldId id="306" r:id="rId19"/>
    <p:sldId id="302" r:id="rId20"/>
    <p:sldId id="303" r:id="rId21"/>
    <p:sldId id="304" r:id="rId22"/>
    <p:sldId id="305" r:id="rId23"/>
    <p:sldId id="307" r:id="rId24"/>
    <p:sldId id="25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gmin" initials="h" lastIdx="1" clrIdx="0">
    <p:extLst>
      <p:ext uri="{19B8F6BF-5375-455C-9EA6-DF929625EA0E}">
        <p15:presenceInfo xmlns:p15="http://schemas.microsoft.com/office/powerpoint/2012/main" userId="hyeong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38" y="2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1 </a:t>
          </a:r>
          <a:r>
            <a:rPr lang="ko-KR" altLang="en-US" dirty="0"/>
            <a:t>국민의 정보를 저장하고 있는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create table </a:t>
          </a:r>
          <a:r>
            <a:rPr lang="en-US" altLang="ko-KR" b="1" dirty="0" err="1">
              <a:effectLst/>
            </a:rPr>
            <a:t>nation_tab</a:t>
          </a:r>
          <a:r>
            <a:rPr lang="en-US" altLang="ko-KR" b="1" dirty="0">
              <a:effectLst/>
            </a:rPr>
            <a:t>(</a:t>
          </a:r>
          <a:endParaRPr lang="ko-KR" altLang="en-US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CB916A76-D4FF-41E5-8366-A0FF6096859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 primary key not null, -- </a:t>
          </a:r>
          <a:r>
            <a:rPr lang="ko-KR" altLang="en-US" b="1" dirty="0">
              <a:effectLst/>
            </a:rPr>
            <a:t>주민등록 번호를 저장하는 칼럼</a:t>
          </a:r>
          <a:endParaRPr lang="ko-KR" altLang="ko-KR" dirty="0">
            <a:effectLst/>
          </a:endParaRPr>
        </a:p>
      </dgm:t>
    </dgm:pt>
    <dgm:pt modelId="{6298A9B7-03C4-4B35-9E4F-0FFEE6D91552}" type="par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245D921A-CE13-482A-9816-397D9EC7A4B6}" type="sib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4A61FCD7-CC4E-46FC-B9C7-FFB05D46740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not null, --</a:t>
          </a:r>
          <a:r>
            <a:rPr lang="ko-KR" altLang="en-US" b="1">
              <a:effectLst/>
            </a:rPr>
            <a:t>이름을 저장하는 칼럼</a:t>
          </a:r>
          <a:endParaRPr lang="ko-KR" altLang="ko-KR" dirty="0">
            <a:effectLst/>
          </a:endParaRPr>
        </a:p>
      </dgm:t>
    </dgm:pt>
    <dgm:pt modelId="{88DA884A-5EF6-4CC3-8028-744EC43E6B21}" type="par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B743E9D7-A111-4FEF-8AEB-847E39971387}" type="sib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9E45D1C3-9932-43EB-8F2F-25FBF0E5357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장애여부를 저장하는 칼럼</a:t>
          </a:r>
          <a:endParaRPr lang="ko-KR" altLang="ko-KR" dirty="0">
            <a:effectLst/>
          </a:endParaRPr>
        </a:p>
      </dgm:t>
    </dgm:pt>
    <dgm:pt modelId="{3CA38AF3-0FD0-4D42-99FB-CA691E3FB8F6}" type="par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2F271E85-1B15-4F2D-A944-510EB8014FD3}" type="sib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B35BB687-3B55-4DB6-A9FA-A01B921EAE2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 not null, --</a:t>
          </a:r>
          <a:r>
            <a:rPr lang="ko-KR" altLang="en-US" b="1">
              <a:effectLst/>
            </a:rPr>
            <a:t>주소지를 저장하는 칼럼</a:t>
          </a:r>
          <a:endParaRPr lang="ko-KR" altLang="ko-KR" dirty="0">
            <a:effectLst/>
          </a:endParaRPr>
        </a:p>
      </dgm:t>
    </dgm:pt>
    <dgm:pt modelId="{E53C1B34-5863-4E82-A42E-0727ABBBA1E9}" type="par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A77C3F61-987E-4CD2-ACCE-775590A4CEDB}" type="sib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6536EA20-900A-4232-8FE9-00B92FB83DE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>
              <a:effectLst/>
            </a:rPr>
            <a:t>not null  -- </a:t>
          </a:r>
          <a:r>
            <a:rPr lang="ko-KR" altLang="en-US" b="1">
              <a:effectLst/>
            </a:rPr>
            <a:t>세대주의 주민번호를 저장하는 칼럼</a:t>
          </a:r>
          <a:endParaRPr lang="ko-KR" altLang="ko-KR" dirty="0">
            <a:effectLst/>
          </a:endParaRPr>
        </a:p>
      </dgm:t>
    </dgm:pt>
    <dgm:pt modelId="{CCE8B4A7-6007-4776-A714-8A6B47C3B1F7}" type="par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B6FBD82C-3CC2-4AE9-95AD-CBF767EFC5F0}" type="sib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0138E4BC-67B0-4179-A7DE-083714A1210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);</a:t>
          </a:r>
          <a:endParaRPr lang="ko-KR" altLang="ko-KR" dirty="0">
            <a:effectLst/>
          </a:endParaRPr>
        </a:p>
      </dgm:t>
    </dgm:pt>
    <dgm:pt modelId="{EF7A7BC7-BB3A-452E-9D38-0193163521FE}" type="par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71D17C43-5E46-40C4-B5F9-544A7C2E653E}" type="sib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2FF9206-DB28-4045-995B-2A28AE2D927D}" srcId="{4E1246C8-14BB-4EED-9CF2-8F41D7A72EB6}" destId="{9E45D1C3-9932-43EB-8F2F-25FBF0E5357D}" srcOrd="3" destOrd="0" parTransId="{3CA38AF3-0FD0-4D42-99FB-CA691E3FB8F6}" sibTransId="{2F271E85-1B15-4F2D-A944-510EB8014FD3}"/>
    <dgm:cxn modelId="{A4257F17-E917-414E-96C9-78FFF4105C45}" type="presOf" srcId="{9E45D1C3-9932-43EB-8F2F-25FBF0E5357D}" destId="{5662FA55-DE97-4373-B609-7012698B8676}" srcOrd="0" destOrd="3" presId="urn:microsoft.com/office/officeart/2005/8/layout/list1"/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FD90EC4D-92B0-4808-9640-79EEC6D953F9}" type="presOf" srcId="{CB916A76-D4FF-41E5-8366-A0FF60968598}" destId="{5662FA55-DE97-4373-B609-7012698B8676}" srcOrd="0" destOrd="1" presId="urn:microsoft.com/office/officeart/2005/8/layout/list1"/>
    <dgm:cxn modelId="{C799FB73-99AC-4A99-B4E7-FD0CA91ECE6C}" srcId="{4E1246C8-14BB-4EED-9CF2-8F41D7A72EB6}" destId="{CB916A76-D4FF-41E5-8366-A0FF60968598}" srcOrd="1" destOrd="0" parTransId="{6298A9B7-03C4-4B35-9E4F-0FFEE6D91552}" sibTransId="{245D921A-CE13-482A-9816-397D9EC7A4B6}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700E5092-0426-44DA-A868-F4EF7902FB7E}" type="presOf" srcId="{0138E4BC-67B0-4179-A7DE-083714A12102}" destId="{5662FA55-DE97-4373-B609-7012698B8676}" srcOrd="0" destOrd="6" presId="urn:microsoft.com/office/officeart/2005/8/layout/list1"/>
    <dgm:cxn modelId="{2D3BD1A4-7D46-4F7B-AC02-06A39DBE9430}" srcId="{4E1246C8-14BB-4EED-9CF2-8F41D7A72EB6}" destId="{B35BB687-3B55-4DB6-A9FA-A01B921EAE25}" srcOrd="4" destOrd="0" parTransId="{E53C1B34-5863-4E82-A42E-0727ABBBA1E9}" sibTransId="{A77C3F61-987E-4CD2-ACCE-775590A4CEDB}"/>
    <dgm:cxn modelId="{C53ECFAA-13EC-4580-9756-B8C5704802C1}" srcId="{4E1246C8-14BB-4EED-9CF2-8F41D7A72EB6}" destId="{0138E4BC-67B0-4179-A7DE-083714A12102}" srcOrd="6" destOrd="0" parTransId="{EF7A7BC7-BB3A-452E-9D38-0193163521FE}" sibTransId="{71D17C43-5E46-40C4-B5F9-544A7C2E653E}"/>
    <dgm:cxn modelId="{329073CD-AA52-4996-9354-6309BF8BA2E2}" type="presOf" srcId="{B35BB687-3B55-4DB6-A9FA-A01B921EAE25}" destId="{5662FA55-DE97-4373-B609-7012698B8676}" srcOrd="0" destOrd="4" presId="urn:microsoft.com/office/officeart/2005/8/layout/list1"/>
    <dgm:cxn modelId="{1F840CD6-F33F-488C-9858-F8144B5ABE30}" srcId="{4E1246C8-14BB-4EED-9CF2-8F41D7A72EB6}" destId="{4A61FCD7-CC4E-46FC-B9C7-FFB05D467408}" srcOrd="2" destOrd="0" parTransId="{88DA884A-5EF6-4CC3-8028-744EC43E6B21}" sibTransId="{B743E9D7-A111-4FEF-8AEB-847E39971387}"/>
    <dgm:cxn modelId="{CD6524D8-5215-43C1-BC69-52008D32F0F7}" srcId="{4E1246C8-14BB-4EED-9CF2-8F41D7A72EB6}" destId="{6536EA20-900A-4232-8FE9-00B92FB83DED}" srcOrd="5" destOrd="0" parTransId="{CCE8B4A7-6007-4776-A714-8A6B47C3B1F7}" sibTransId="{B6FBD82C-3CC2-4AE9-95AD-CBF767EFC5F0}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BD1664FD-3738-4641-836F-6EBBC394CED8}" type="presOf" srcId="{6536EA20-900A-4232-8FE9-00B92FB83DED}" destId="{5662FA55-DE97-4373-B609-7012698B8676}" srcOrd="0" destOrd="5" presId="urn:microsoft.com/office/officeart/2005/8/layout/list1"/>
    <dgm:cxn modelId="{88DE93FD-8192-42AB-A348-F852E0E2F0ED}" type="presOf" srcId="{4A61FCD7-CC4E-46FC-B9C7-FFB05D467408}" destId="{5662FA55-DE97-4373-B609-7012698B8676}" srcOrd="0" destOrd="2" presId="urn:microsoft.com/office/officeart/2005/8/layout/list1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2 </a:t>
          </a:r>
          <a:r>
            <a:rPr lang="ko-KR" altLang="en-US" dirty="0"/>
            <a:t>마스크 </a:t>
          </a:r>
          <a:r>
            <a:rPr lang="ko-KR" altLang="en-US" dirty="0" err="1"/>
            <a:t>구매시</a:t>
          </a:r>
          <a:r>
            <a:rPr lang="ko-KR" altLang="en-US" dirty="0"/>
            <a:t> 구매이력을 남기는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create table </a:t>
          </a:r>
          <a:r>
            <a:rPr lang="en-US" altLang="ko-KR" b="1" dirty="0" err="1">
              <a:effectLst/>
            </a:rPr>
            <a:t>sal_mask_tab</a:t>
          </a:r>
          <a:r>
            <a:rPr lang="en-US" altLang="ko-KR" b="1" dirty="0">
              <a:effectLst/>
            </a:rPr>
            <a:t>(</a:t>
          </a:r>
          <a:endParaRPr lang="ko-KR" altLang="en-US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849C5E9F-4FC5-41DF-8236-E2CF2D1490E3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name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구매자의 이름을 남기는 컬럼</a:t>
          </a:r>
          <a:endParaRPr lang="ko-KR" altLang="ko-KR" dirty="0">
            <a:effectLst/>
          </a:endParaRPr>
        </a:p>
      </dgm:t>
    </dgm:pt>
    <dgm:pt modelId="{BE1AED37-F15C-46AA-8EBC-FC0E8499A95C}" type="par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C7073E3C-AA95-440A-B180-40B023221D98}" type="sib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A5990AF8-F12B-4F28-8007-739DA5AB1CBB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>
              <a:effectLst/>
            </a:rPr>
            <a:t>not null, --</a:t>
          </a:r>
          <a:r>
            <a:rPr lang="ko-KR" altLang="en-US" b="1">
              <a:effectLst/>
            </a:rPr>
            <a:t>구매자의 주민번호를 남기는 컬럼</a:t>
          </a:r>
          <a:endParaRPr lang="ko-KR" altLang="ko-KR" dirty="0">
            <a:effectLst/>
          </a:endParaRPr>
        </a:p>
      </dgm:t>
    </dgm:pt>
    <dgm:pt modelId="{B4F5363F-CDCC-4B0A-A580-4FCADD5D7EFE}" type="par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B5B521C9-2315-4B41-9A90-05A362057EF6}" type="sib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57C8F0FC-A9B3-4D2B-BB0D-42A6A1226D60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Sal_mask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b="1">
              <a:effectLst/>
            </a:rPr>
            <a:t>, -- </a:t>
          </a:r>
          <a:r>
            <a:rPr lang="ko-KR" altLang="en-US" b="1">
              <a:effectLst/>
            </a:rPr>
            <a:t>마스구 구매수를 저장하는 칼럼</a:t>
          </a:r>
          <a:endParaRPr lang="ko-KR" altLang="ko-KR" dirty="0">
            <a:effectLst/>
          </a:endParaRPr>
        </a:p>
      </dgm:t>
    </dgm:pt>
    <dgm:pt modelId="{F52C34AC-243A-4F68-9229-E99858612826}" type="par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188F557B-B1FB-4A52-ACDF-06F7DB3E8C1A}" type="sib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6BAD4F8E-C729-43B1-99D1-86D2ED78185A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Proxy_sal_mask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varchar2(10)</a:t>
          </a:r>
          <a:r>
            <a:rPr lang="en-US" altLang="ko-KR" b="1" dirty="0">
              <a:effectLst/>
            </a:rPr>
            <a:t>,  -- </a:t>
          </a:r>
          <a:r>
            <a:rPr lang="ko-KR" altLang="en-US" b="1" dirty="0">
              <a:effectLst/>
            </a:rPr>
            <a:t>대리구매자가 있을 시 대리구매자의 정보를 저장하는 칼럼</a:t>
          </a:r>
          <a:endParaRPr lang="ko-KR" altLang="ko-KR" dirty="0">
            <a:effectLst/>
          </a:endParaRPr>
        </a:p>
      </dgm:t>
    </dgm:pt>
    <dgm:pt modelId="{861937A4-EE3A-4238-B62B-3A737C21CB54}" type="par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0CB28CB7-05C0-4C87-A5CE-16BC8FE60508}" type="sib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02C44C69-1967-41A2-B1B1-FACE7A9734B9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sal_date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구매시각을 저장하는 칼럼</a:t>
          </a:r>
          <a:endParaRPr lang="ko-KR" altLang="ko-KR" dirty="0">
            <a:effectLst/>
          </a:endParaRPr>
        </a:p>
      </dgm:t>
    </dgm:pt>
    <dgm:pt modelId="{F443F4BB-8D86-4580-A3B0-BC54D2EBDFF1}" type="parTrans" cxnId="{A249EF0B-12F0-4EA1-9862-F6C0482D5C3B}">
      <dgm:prSet/>
      <dgm:spPr/>
      <dgm:t>
        <a:bodyPr/>
        <a:lstStyle/>
        <a:p>
          <a:pPr latinLnBrk="1"/>
          <a:endParaRPr lang="ko-KR" altLang="en-US"/>
        </a:p>
      </dgm:t>
    </dgm:pt>
    <dgm:pt modelId="{9EA00A32-B8B0-4B34-9EB6-AACE8734807E}" type="sibTrans" cxnId="{A249EF0B-12F0-4EA1-9862-F6C0482D5C3B}">
      <dgm:prSet/>
      <dgm:spPr/>
      <dgm:t>
        <a:bodyPr/>
        <a:lstStyle/>
        <a:p>
          <a:pPr latinLnBrk="1"/>
          <a:endParaRPr lang="ko-KR" altLang="en-US"/>
        </a:p>
      </dgm:t>
    </dgm:pt>
    <dgm:pt modelId="{21EA7D3B-B203-406D-9435-693B484A0F41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구매수단을 저장하는 칼럼</a:t>
          </a:r>
          <a:endParaRPr lang="ko-KR" altLang="ko-KR" dirty="0">
            <a:effectLst/>
          </a:endParaRPr>
        </a:p>
      </dgm:t>
    </dgm:pt>
    <dgm:pt modelId="{3C6F3F36-7345-48EC-B868-C8F39F99C1DE}" type="par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73D04579-94CE-4949-B083-74D9FBBCE4AE}" type="sib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A97ADA4B-6958-40BA-ABE6-E76C0BB1F3F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>
              <a:solidFill>
                <a:schemeClr val="tx1"/>
              </a:solidFill>
              <a:effectLst/>
            </a:rPr>
            <a:t>--</a:t>
          </a:r>
          <a:r>
            <a:rPr lang="ko-KR" altLang="en-US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dirty="0">
            <a:solidFill>
              <a:schemeClr val="tx1"/>
            </a:solidFill>
            <a:effectLst/>
          </a:endParaRPr>
        </a:p>
      </dgm:t>
    </dgm:pt>
    <dgm:pt modelId="{78D35E4C-F901-4B0A-A454-32B12CC59B5D}" type="par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5E9A0CA9-82EA-47D0-B847-B92D5F1D83CD}" type="sib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B2044219-CBB6-4E8B-8D51-AD00FB19AFB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dirty="0">
              <a:solidFill>
                <a:schemeClr val="tx1"/>
              </a:solidFill>
              <a:effectLst/>
            </a:rPr>
            <a:t>);</a:t>
          </a:r>
          <a:endParaRPr lang="ko-KR" altLang="ko-KR" dirty="0">
            <a:effectLst/>
          </a:endParaRPr>
        </a:p>
      </dgm:t>
    </dgm:pt>
    <dgm:pt modelId="{2D1D0692-2E0D-4BA5-AC4F-B6F81F78210C}" type="par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3B31DC9D-5A68-44D5-BD78-08B0643294F0}" type="sib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249EF0B-12F0-4EA1-9862-F6C0482D5C3B}" srcId="{4E1246C8-14BB-4EED-9CF2-8F41D7A72EB6}" destId="{02C44C69-1967-41A2-B1B1-FACE7A9734B9}" srcOrd="5" destOrd="0" parTransId="{F443F4BB-8D86-4580-A3B0-BC54D2EBDFF1}" sibTransId="{9EA00A32-B8B0-4B34-9EB6-AACE8734807E}"/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BC336D2C-C885-43CA-9842-4A3D2A83839B}" srcId="{4E1246C8-14BB-4EED-9CF2-8F41D7A72EB6}" destId="{57C8F0FC-A9B3-4D2B-BB0D-42A6A1226D60}" srcOrd="3" destOrd="0" parTransId="{F52C34AC-243A-4F68-9229-E99858612826}" sibTransId="{188F557B-B1FB-4A52-ACDF-06F7DB3E8C1A}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6D372238-1A66-49B2-8FED-F43FB821E05C}" type="presOf" srcId="{849C5E9F-4FC5-41DF-8236-E2CF2D1490E3}" destId="{5662FA55-DE97-4373-B609-7012698B8676}" srcOrd="0" destOrd="1" presId="urn:microsoft.com/office/officeart/2005/8/layout/list1"/>
    <dgm:cxn modelId="{AED0AE5B-2F7C-4340-B275-58AE079294C7}" srcId="{4E1246C8-14BB-4EED-9CF2-8F41D7A72EB6}" destId="{21EA7D3B-B203-406D-9435-693B484A0F41}" srcOrd="6" destOrd="0" parTransId="{3C6F3F36-7345-48EC-B868-C8F39F99C1DE}" sibTransId="{73D04579-94CE-4949-B083-74D9FBBCE4AE}"/>
    <dgm:cxn modelId="{FA04CC64-7F4D-4C46-ACAA-10E5009CBF35}" srcId="{4E1246C8-14BB-4EED-9CF2-8F41D7A72EB6}" destId="{A5990AF8-F12B-4F28-8007-739DA5AB1CBB}" srcOrd="2" destOrd="0" parTransId="{B4F5363F-CDCC-4B0A-A580-4FCADD5D7EFE}" sibTransId="{B5B521C9-2315-4B41-9A90-05A362057EF6}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11BB806A-38BB-4B55-BAB2-DCF4E3E6EF49}" type="presOf" srcId="{02C44C69-1967-41A2-B1B1-FACE7A9734B9}" destId="{5662FA55-DE97-4373-B609-7012698B8676}" srcOrd="0" destOrd="5" presId="urn:microsoft.com/office/officeart/2005/8/layout/list1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267B478D-3E2A-4AF0-ACA9-8713AFC26068}" type="presOf" srcId="{A97ADA4B-6958-40BA-ABE6-E76C0BB1F3F8}" destId="{5662FA55-DE97-4373-B609-7012698B8676}" srcOrd="0" destOrd="7" presId="urn:microsoft.com/office/officeart/2005/8/layout/list1"/>
    <dgm:cxn modelId="{80B31990-D5F4-4503-89F2-E538DA534789}" type="presOf" srcId="{21EA7D3B-B203-406D-9435-693B484A0F41}" destId="{5662FA55-DE97-4373-B609-7012698B8676}" srcOrd="0" destOrd="6" presId="urn:microsoft.com/office/officeart/2005/8/layout/list1"/>
    <dgm:cxn modelId="{45401797-407B-41F4-AB5E-F9E330B7DB66}" type="presOf" srcId="{6BAD4F8E-C729-43B1-99D1-86D2ED78185A}" destId="{5662FA55-DE97-4373-B609-7012698B8676}" srcOrd="0" destOrd="4" presId="urn:microsoft.com/office/officeart/2005/8/layout/list1"/>
    <dgm:cxn modelId="{127109BE-2C4C-458D-B435-277D0D49A2BD}" srcId="{4E1246C8-14BB-4EED-9CF2-8F41D7A72EB6}" destId="{849C5E9F-4FC5-41DF-8236-E2CF2D1490E3}" srcOrd="1" destOrd="0" parTransId="{BE1AED37-F15C-46AA-8EBC-FC0E8499A95C}" sibTransId="{C7073E3C-AA95-440A-B180-40B023221D98}"/>
    <dgm:cxn modelId="{ADF878C5-B966-4760-9565-411245FEB35C}" srcId="{4E1246C8-14BB-4EED-9CF2-8F41D7A72EB6}" destId="{A97ADA4B-6958-40BA-ABE6-E76C0BB1F3F8}" srcOrd="7" destOrd="0" parTransId="{78D35E4C-F901-4B0A-A454-32B12CC59B5D}" sibTransId="{5E9A0CA9-82EA-47D0-B847-B92D5F1D83CD}"/>
    <dgm:cxn modelId="{EEDB93D3-89B6-4FF8-83D9-416FC84E2B2C}" type="presOf" srcId="{A5990AF8-F12B-4F28-8007-739DA5AB1CBB}" destId="{5662FA55-DE97-4373-B609-7012698B8676}" srcOrd="0" destOrd="2" presId="urn:microsoft.com/office/officeart/2005/8/layout/list1"/>
    <dgm:cxn modelId="{FA144EDA-E5F7-4E9B-97B7-E49F41B40879}" type="presOf" srcId="{57C8F0FC-A9B3-4D2B-BB0D-42A6A1226D60}" destId="{5662FA55-DE97-4373-B609-7012698B8676}" srcOrd="0" destOrd="3" presId="urn:microsoft.com/office/officeart/2005/8/layout/list1"/>
    <dgm:cxn modelId="{2991DFDE-2E8A-4304-9846-6C796BDCF1B0}" srcId="{4E1246C8-14BB-4EED-9CF2-8F41D7A72EB6}" destId="{6BAD4F8E-C729-43B1-99D1-86D2ED78185A}" srcOrd="4" destOrd="0" parTransId="{861937A4-EE3A-4238-B62B-3A737C21CB54}" sibTransId="{0CB28CB7-05C0-4C87-A5CE-16BC8FE60508}"/>
    <dgm:cxn modelId="{A22AD6E9-44D0-469B-B9E8-94F7D5219BEA}" type="presOf" srcId="{B2044219-CBB6-4E8B-8D51-AD00FB19AFB5}" destId="{5662FA55-DE97-4373-B609-7012698B8676}" srcOrd="0" destOrd="8" presId="urn:microsoft.com/office/officeart/2005/8/layout/list1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096A07F7-DAD4-454B-AC63-079DE671446A}" srcId="{4E1246C8-14BB-4EED-9CF2-8F41D7A72EB6}" destId="{B2044219-CBB6-4E8B-8D51-AD00FB19AFB5}" srcOrd="8" destOrd="0" parTransId="{2D1D0692-2E0D-4BA5-AC4F-B6F81F78210C}" sibTransId="{3B31DC9D-5A68-44D5-BD78-08B0643294F0}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5755DF0-E1E7-477C-801F-1F17CF2BAA79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D8A0DDCC-43DC-4500-AC0D-E31991E786B7}" type="pres">
      <dgm:prSet presAssocID="{0F58A6F1-2A75-46E4-B454-B341342FA5FB}" presName="boxAndChildren" presStyleCnt="0"/>
      <dgm:spPr/>
    </dgm:pt>
    <dgm:pt modelId="{D7BD7F08-2A16-4CE6-BE92-58B85CA223C8}" type="pres">
      <dgm:prSet presAssocID="{0F58A6F1-2A75-46E4-B454-B341342FA5FB}" presName="parentTextBox" presStyleLbl="node1" presStyleIdx="0" presStyleCnt="4"/>
      <dgm:spPr/>
    </dgm:pt>
    <dgm:pt modelId="{0D8763FF-3AEA-4040-9C4E-CA380032E884}" type="pres">
      <dgm:prSet presAssocID="{0F58A6F1-2A75-46E4-B454-B341342FA5FB}" presName="entireBox" presStyleLbl="node1" presStyleIdx="0" presStyleCnt="4"/>
      <dgm:spPr/>
    </dgm:pt>
    <dgm:pt modelId="{3D326268-D542-4B14-BD98-8091AAFC49BE}" type="pres">
      <dgm:prSet presAssocID="{0F58A6F1-2A75-46E4-B454-B341342FA5FB}" presName="descendantBox" presStyleCnt="0"/>
      <dgm:spPr/>
    </dgm:pt>
    <dgm:pt modelId="{274FB1CC-E5FA-4003-9F9E-A89D950238BB}" type="pres">
      <dgm:prSet presAssocID="{9D640C39-F218-497F-955C-E4E1DB65799C}" presName="childTextBox" presStyleLbl="fgAccFollowNode1" presStyleIdx="0" presStyleCnt="4">
        <dgm:presLayoutVars>
          <dgm:bulletEnabled val="1"/>
        </dgm:presLayoutVars>
      </dgm:prSet>
      <dgm:spPr/>
    </dgm:pt>
    <dgm:pt modelId="{78C825F9-DA63-48D2-BE8A-21C1CAB0E8B2}" type="pres">
      <dgm:prSet presAssocID="{866902A4-7B72-4721-B36D-35C6BA0159EF}" presName="sp" presStyleCnt="0"/>
      <dgm:spPr/>
    </dgm:pt>
    <dgm:pt modelId="{398F78F0-25AF-41FB-8CD8-7CD6EEF43EE5}" type="pres">
      <dgm:prSet presAssocID="{D9CCD4CE-91E4-4FA1-B0D1-959FD7B2F9A8}" presName="arrowAndChildren" presStyleCnt="0"/>
      <dgm:spPr/>
    </dgm:pt>
    <dgm:pt modelId="{1403406A-EC0C-49B0-8C04-E38B33C9BC15}" type="pres">
      <dgm:prSet presAssocID="{D9CCD4CE-91E4-4FA1-B0D1-959FD7B2F9A8}" presName="parentTextArrow" presStyleLbl="node1" presStyleIdx="0" presStyleCnt="4"/>
      <dgm:spPr/>
    </dgm:pt>
    <dgm:pt modelId="{E439FD1F-D2AD-4801-9B4F-5CFA21377564}" type="pres">
      <dgm:prSet presAssocID="{D9CCD4CE-91E4-4FA1-B0D1-959FD7B2F9A8}" presName="arrow" presStyleLbl="node1" presStyleIdx="1" presStyleCnt="4"/>
      <dgm:spPr/>
    </dgm:pt>
    <dgm:pt modelId="{191D5DAB-BB40-4191-A4BB-97A518FEFD31}" type="pres">
      <dgm:prSet presAssocID="{D9CCD4CE-91E4-4FA1-B0D1-959FD7B2F9A8}" presName="descendantArrow" presStyleCnt="0"/>
      <dgm:spPr/>
    </dgm:pt>
    <dgm:pt modelId="{1117EBF3-7497-41E5-922D-23834124AA1C}" type="pres">
      <dgm:prSet presAssocID="{F5CCF786-460E-4857-85C5-86C62B45F0E1}" presName="childTextArrow" presStyleLbl="fgAccFollowNode1" presStyleIdx="1" presStyleCnt="4">
        <dgm:presLayoutVars>
          <dgm:bulletEnabled val="1"/>
        </dgm:presLayoutVars>
      </dgm:prSet>
      <dgm:spPr/>
    </dgm:pt>
    <dgm:pt modelId="{439EE477-03FD-4593-A1B3-4AF8E30C19E8}" type="pres">
      <dgm:prSet presAssocID="{D111DA8D-330E-4EC9-A386-F35D7B58C7A3}" presName="sp" presStyleCnt="0"/>
      <dgm:spPr/>
    </dgm:pt>
    <dgm:pt modelId="{7F623933-A333-481C-BA1F-C92DA3F14D9B}" type="pres">
      <dgm:prSet presAssocID="{0F832752-6AC3-40D9-BC0E-B2B205FF2058}" presName="arrowAndChildren" presStyleCnt="0"/>
      <dgm:spPr/>
    </dgm:pt>
    <dgm:pt modelId="{72E61D73-6C82-4685-A5F0-899C1BCDB39D}" type="pres">
      <dgm:prSet presAssocID="{0F832752-6AC3-40D9-BC0E-B2B205FF2058}" presName="parentTextArrow" presStyleLbl="node1" presStyleIdx="1" presStyleCnt="4"/>
      <dgm:spPr/>
    </dgm:pt>
    <dgm:pt modelId="{146E8700-0257-42FD-8CBA-4832B233B53D}" type="pres">
      <dgm:prSet presAssocID="{0F832752-6AC3-40D9-BC0E-B2B205FF2058}" presName="arrow" presStyleLbl="node1" presStyleIdx="2" presStyleCnt="4"/>
      <dgm:spPr/>
    </dgm:pt>
    <dgm:pt modelId="{10CA0F7A-2CF5-40FD-BAC3-31C5A32A0600}" type="pres">
      <dgm:prSet presAssocID="{0F832752-6AC3-40D9-BC0E-B2B205FF2058}" presName="descendantArrow" presStyleCnt="0"/>
      <dgm:spPr/>
    </dgm:pt>
    <dgm:pt modelId="{D3F811E0-0717-4C45-8ABE-AB4AE1A1462D}" type="pres">
      <dgm:prSet presAssocID="{ECD6E1E3-A8BF-4F39-B4F2-45CE940F2FF6}" presName="childTextArrow" presStyleLbl="fgAccFollowNode1" presStyleIdx="2" presStyleCnt="4">
        <dgm:presLayoutVars>
          <dgm:bulletEnabled val="1"/>
        </dgm:presLayoutVars>
      </dgm:prSet>
      <dgm:spPr/>
    </dgm:pt>
    <dgm:pt modelId="{33D038DB-BECF-45D5-A4A7-51BDFD16FA62}" type="pres">
      <dgm:prSet presAssocID="{5DA30983-1117-4830-B60F-806549CE0B8D}" presName="sp" presStyleCnt="0"/>
      <dgm:spPr/>
    </dgm:pt>
    <dgm:pt modelId="{1922F743-B97B-4F78-B5B6-5420814AC1FE}" type="pres">
      <dgm:prSet presAssocID="{877AC949-F131-4921-8CF4-B93A246D6EF1}" presName="arrowAndChildren" presStyleCnt="0"/>
      <dgm:spPr/>
    </dgm:pt>
    <dgm:pt modelId="{6D9A052D-08A4-4914-BACF-F018184AFF5A}" type="pres">
      <dgm:prSet presAssocID="{877AC949-F131-4921-8CF4-B93A246D6EF1}" presName="parentTextArrow" presStyleLbl="node1" presStyleIdx="2" presStyleCnt="4"/>
      <dgm:spPr/>
    </dgm:pt>
    <dgm:pt modelId="{60B7BDD9-8670-4EBF-9BC5-097775C5088C}" type="pres">
      <dgm:prSet presAssocID="{877AC949-F131-4921-8CF4-B93A246D6EF1}" presName="arrow" presStyleLbl="node1" presStyleIdx="3" presStyleCnt="4"/>
      <dgm:spPr/>
    </dgm:pt>
    <dgm:pt modelId="{11B2F9B9-1744-47B1-B9A7-F817F13DD5A3}" type="pres">
      <dgm:prSet presAssocID="{877AC949-F131-4921-8CF4-B93A246D6EF1}" presName="descendantArrow" presStyleCnt="0"/>
      <dgm:spPr/>
    </dgm:pt>
    <dgm:pt modelId="{7DBEC826-57A3-4DE1-972D-CE86C3970A7A}" type="pres">
      <dgm:prSet presAssocID="{47BBF670-AF21-4D87-A81D-C69370AF9D27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F115F0E-093F-41E1-A3F8-91744BF51964}" type="presOf" srcId="{0F832752-6AC3-40D9-BC0E-B2B205FF2058}" destId="{146E8700-0257-42FD-8CBA-4832B233B53D}" srcOrd="1" destOrd="0" presId="urn:microsoft.com/office/officeart/2005/8/layout/process4"/>
    <dgm:cxn modelId="{23FC6513-AA1E-41AE-943A-FC8CACB5BE50}" type="presOf" srcId="{877AC949-F131-4921-8CF4-B93A246D6EF1}" destId="{60B7BDD9-8670-4EBF-9BC5-097775C5088C}" srcOrd="1" destOrd="0" presId="urn:microsoft.com/office/officeart/2005/8/layout/process4"/>
    <dgm:cxn modelId="{CF1FD216-F693-4C83-B97C-4162B1019DC7}" type="presOf" srcId="{0F58A6F1-2A75-46E4-B454-B341342FA5FB}" destId="{D7BD7F08-2A16-4CE6-BE92-58B85CA223C8}" srcOrd="0" destOrd="0" presId="urn:microsoft.com/office/officeart/2005/8/layout/process4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38214825-0BA0-4E41-9B98-D2778CF45CE1}" type="presOf" srcId="{9D640C39-F218-497F-955C-E4E1DB65799C}" destId="{274FB1CC-E5FA-4003-9F9E-A89D950238BB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C732B33B-2D2C-4321-826E-FE00B93CAA37}" type="presOf" srcId="{ECD6E1E3-A8BF-4F39-B4F2-45CE940F2FF6}" destId="{D3F811E0-0717-4C45-8ABE-AB4AE1A1462D}" srcOrd="0" destOrd="0" presId="urn:microsoft.com/office/officeart/2005/8/layout/process4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4F43ED47-1A0A-4906-88CC-FA19A92E7AE2}" type="presOf" srcId="{31049312-047E-45D7-B692-5D8F2F782C2D}" destId="{85755DF0-E1E7-477C-801F-1F17CF2BAA79}" srcOrd="0" destOrd="0" presId="urn:microsoft.com/office/officeart/2005/8/layout/process4"/>
    <dgm:cxn modelId="{6131A07B-5E4B-4D90-8BD1-0C012E889575}" type="presOf" srcId="{0F58A6F1-2A75-46E4-B454-B341342FA5FB}" destId="{0D8763FF-3AEA-4040-9C4E-CA380032E884}" srcOrd="1" destOrd="0" presId="urn:microsoft.com/office/officeart/2005/8/layout/process4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CC6D4A80-5DAB-43E9-A84B-E5493FA2108F}" type="presOf" srcId="{D9CCD4CE-91E4-4FA1-B0D1-959FD7B2F9A8}" destId="{E439FD1F-D2AD-4801-9B4F-5CFA21377564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79D818A0-E2C8-4245-9869-FDE2103E479C}" type="presOf" srcId="{877AC949-F131-4921-8CF4-B93A246D6EF1}" destId="{6D9A052D-08A4-4914-BACF-F018184AFF5A}" srcOrd="0" destOrd="0" presId="urn:microsoft.com/office/officeart/2005/8/layout/process4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41DEE1AA-C0DE-4FCF-8747-E4A5D47529E7}" type="presOf" srcId="{47BBF670-AF21-4D87-A81D-C69370AF9D27}" destId="{7DBEC826-57A3-4DE1-972D-CE86C3970A7A}" srcOrd="0" destOrd="0" presId="urn:microsoft.com/office/officeart/2005/8/layout/process4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BB4E74DD-9166-4C9A-9AF2-89E244464161}" type="presOf" srcId="{0F832752-6AC3-40D9-BC0E-B2B205FF2058}" destId="{72E61D73-6C82-4685-A5F0-899C1BCDB39D}" srcOrd="0" destOrd="0" presId="urn:microsoft.com/office/officeart/2005/8/layout/process4"/>
    <dgm:cxn modelId="{2A059AE8-2D17-4D37-8C1A-849B30595491}" type="presOf" srcId="{D9CCD4CE-91E4-4FA1-B0D1-959FD7B2F9A8}" destId="{1403406A-EC0C-49B0-8C04-E38B33C9BC15}" srcOrd="0" destOrd="0" presId="urn:microsoft.com/office/officeart/2005/8/layout/process4"/>
    <dgm:cxn modelId="{3AB738EA-6E10-4BFF-9A02-9B90EFE235BC}" type="presOf" srcId="{F5CCF786-460E-4857-85C5-86C62B45F0E1}" destId="{1117EBF3-7497-41E5-922D-23834124AA1C}" srcOrd="0" destOrd="0" presId="urn:microsoft.com/office/officeart/2005/8/layout/process4"/>
    <dgm:cxn modelId="{57D6753C-0007-4FD5-AA5C-FBF26B9048DA}" type="presParOf" srcId="{85755DF0-E1E7-477C-801F-1F17CF2BAA79}" destId="{D8A0DDCC-43DC-4500-AC0D-E31991E786B7}" srcOrd="0" destOrd="0" presId="urn:microsoft.com/office/officeart/2005/8/layout/process4"/>
    <dgm:cxn modelId="{1958FEEF-AE4D-4A0C-8023-05C46D541D39}" type="presParOf" srcId="{D8A0DDCC-43DC-4500-AC0D-E31991E786B7}" destId="{D7BD7F08-2A16-4CE6-BE92-58B85CA223C8}" srcOrd="0" destOrd="0" presId="urn:microsoft.com/office/officeart/2005/8/layout/process4"/>
    <dgm:cxn modelId="{2A43FDFE-3BEC-4EF0-A538-5E141E253A14}" type="presParOf" srcId="{D8A0DDCC-43DC-4500-AC0D-E31991E786B7}" destId="{0D8763FF-3AEA-4040-9C4E-CA380032E884}" srcOrd="1" destOrd="0" presId="urn:microsoft.com/office/officeart/2005/8/layout/process4"/>
    <dgm:cxn modelId="{0026631F-E98B-457E-94F0-237772696870}" type="presParOf" srcId="{D8A0DDCC-43DC-4500-AC0D-E31991E786B7}" destId="{3D326268-D542-4B14-BD98-8091AAFC49BE}" srcOrd="2" destOrd="0" presId="urn:microsoft.com/office/officeart/2005/8/layout/process4"/>
    <dgm:cxn modelId="{12CDD636-4820-4EA0-B630-035FEB305153}" type="presParOf" srcId="{3D326268-D542-4B14-BD98-8091AAFC49BE}" destId="{274FB1CC-E5FA-4003-9F9E-A89D950238BB}" srcOrd="0" destOrd="0" presId="urn:microsoft.com/office/officeart/2005/8/layout/process4"/>
    <dgm:cxn modelId="{1D88289D-092A-4045-A75D-45F6AB137304}" type="presParOf" srcId="{85755DF0-E1E7-477C-801F-1F17CF2BAA79}" destId="{78C825F9-DA63-48D2-BE8A-21C1CAB0E8B2}" srcOrd="1" destOrd="0" presId="urn:microsoft.com/office/officeart/2005/8/layout/process4"/>
    <dgm:cxn modelId="{3427CB94-BE99-4FE6-8B36-8C1D01BBB5FF}" type="presParOf" srcId="{85755DF0-E1E7-477C-801F-1F17CF2BAA79}" destId="{398F78F0-25AF-41FB-8CD8-7CD6EEF43EE5}" srcOrd="2" destOrd="0" presId="urn:microsoft.com/office/officeart/2005/8/layout/process4"/>
    <dgm:cxn modelId="{86AAF388-C268-4CD8-AE2B-F0788B985A54}" type="presParOf" srcId="{398F78F0-25AF-41FB-8CD8-7CD6EEF43EE5}" destId="{1403406A-EC0C-49B0-8C04-E38B33C9BC15}" srcOrd="0" destOrd="0" presId="urn:microsoft.com/office/officeart/2005/8/layout/process4"/>
    <dgm:cxn modelId="{77EA08BE-3A8B-458C-BDD5-D83B2026C015}" type="presParOf" srcId="{398F78F0-25AF-41FB-8CD8-7CD6EEF43EE5}" destId="{E439FD1F-D2AD-4801-9B4F-5CFA21377564}" srcOrd="1" destOrd="0" presId="urn:microsoft.com/office/officeart/2005/8/layout/process4"/>
    <dgm:cxn modelId="{E9C127B7-FC88-475E-8EFD-49024018E2E4}" type="presParOf" srcId="{398F78F0-25AF-41FB-8CD8-7CD6EEF43EE5}" destId="{191D5DAB-BB40-4191-A4BB-97A518FEFD31}" srcOrd="2" destOrd="0" presId="urn:microsoft.com/office/officeart/2005/8/layout/process4"/>
    <dgm:cxn modelId="{3E6264D2-E49E-4713-B144-143B9412DCB7}" type="presParOf" srcId="{191D5DAB-BB40-4191-A4BB-97A518FEFD31}" destId="{1117EBF3-7497-41E5-922D-23834124AA1C}" srcOrd="0" destOrd="0" presId="urn:microsoft.com/office/officeart/2005/8/layout/process4"/>
    <dgm:cxn modelId="{C1B13D67-213E-4A31-BAD5-119AA1B353BC}" type="presParOf" srcId="{85755DF0-E1E7-477C-801F-1F17CF2BAA79}" destId="{439EE477-03FD-4593-A1B3-4AF8E30C19E8}" srcOrd="3" destOrd="0" presId="urn:microsoft.com/office/officeart/2005/8/layout/process4"/>
    <dgm:cxn modelId="{3004CB25-A719-4163-9596-94D6C32E2B9D}" type="presParOf" srcId="{85755DF0-E1E7-477C-801F-1F17CF2BAA79}" destId="{7F623933-A333-481C-BA1F-C92DA3F14D9B}" srcOrd="4" destOrd="0" presId="urn:microsoft.com/office/officeart/2005/8/layout/process4"/>
    <dgm:cxn modelId="{EBFEE46A-80C2-442C-B627-ACBA5F4FA621}" type="presParOf" srcId="{7F623933-A333-481C-BA1F-C92DA3F14D9B}" destId="{72E61D73-6C82-4685-A5F0-899C1BCDB39D}" srcOrd="0" destOrd="0" presId="urn:microsoft.com/office/officeart/2005/8/layout/process4"/>
    <dgm:cxn modelId="{4D30FDAB-514D-483C-91B0-2D3A2E5420E4}" type="presParOf" srcId="{7F623933-A333-481C-BA1F-C92DA3F14D9B}" destId="{146E8700-0257-42FD-8CBA-4832B233B53D}" srcOrd="1" destOrd="0" presId="urn:microsoft.com/office/officeart/2005/8/layout/process4"/>
    <dgm:cxn modelId="{0E01EABE-894F-491E-BC1A-B05507437FB7}" type="presParOf" srcId="{7F623933-A333-481C-BA1F-C92DA3F14D9B}" destId="{10CA0F7A-2CF5-40FD-BAC3-31C5A32A0600}" srcOrd="2" destOrd="0" presId="urn:microsoft.com/office/officeart/2005/8/layout/process4"/>
    <dgm:cxn modelId="{B465D96B-346D-4DA8-BCF0-8FED48E3702F}" type="presParOf" srcId="{10CA0F7A-2CF5-40FD-BAC3-31C5A32A0600}" destId="{D3F811E0-0717-4C45-8ABE-AB4AE1A1462D}" srcOrd="0" destOrd="0" presId="urn:microsoft.com/office/officeart/2005/8/layout/process4"/>
    <dgm:cxn modelId="{E59F3526-C48B-4FDF-A492-9594BA317B8B}" type="presParOf" srcId="{85755DF0-E1E7-477C-801F-1F17CF2BAA79}" destId="{33D038DB-BECF-45D5-A4A7-51BDFD16FA62}" srcOrd="5" destOrd="0" presId="urn:microsoft.com/office/officeart/2005/8/layout/process4"/>
    <dgm:cxn modelId="{0DF0B2FB-CDBA-46AA-AE8B-2E228BC491B3}" type="presParOf" srcId="{85755DF0-E1E7-477C-801F-1F17CF2BAA79}" destId="{1922F743-B97B-4F78-B5B6-5420814AC1FE}" srcOrd="6" destOrd="0" presId="urn:microsoft.com/office/officeart/2005/8/layout/process4"/>
    <dgm:cxn modelId="{7B12E57C-6E14-4D4B-9174-F0CA3CECAE18}" type="presParOf" srcId="{1922F743-B97B-4F78-B5B6-5420814AC1FE}" destId="{6D9A052D-08A4-4914-BACF-F018184AFF5A}" srcOrd="0" destOrd="0" presId="urn:microsoft.com/office/officeart/2005/8/layout/process4"/>
    <dgm:cxn modelId="{783DCE38-E4A5-421C-8D1C-E73E690B9D1B}" type="presParOf" srcId="{1922F743-B97B-4F78-B5B6-5420814AC1FE}" destId="{60B7BDD9-8670-4EBF-9BC5-097775C5088C}" srcOrd="1" destOrd="0" presId="urn:microsoft.com/office/officeart/2005/8/layout/process4"/>
    <dgm:cxn modelId="{71B30A15-4564-4943-82A8-63C4D39934B8}" type="presParOf" srcId="{1922F743-B97B-4F78-B5B6-5420814AC1FE}" destId="{11B2F9B9-1744-47B1-B9A7-F817F13DD5A3}" srcOrd="2" destOrd="0" presId="urn:microsoft.com/office/officeart/2005/8/layout/process4"/>
    <dgm:cxn modelId="{E1D2C8D1-726B-4851-ACC4-CE840ECC1B6E}" type="presParOf" srcId="{11B2F9B9-1744-47B1-B9A7-F817F13DD5A3}" destId="{7DBEC826-57A3-4DE1-972D-CE86C3970A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b="1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DAD7664-E66D-4CB3-9E25-9B63B3EFF63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2B1CF3F6-0F16-4F99-92AC-F65EBA805FF4}" type="pres">
      <dgm:prSet presAssocID="{0F58A6F1-2A75-46E4-B454-B341342FA5FB}" presName="boxAndChildren" presStyleCnt="0"/>
      <dgm:spPr/>
    </dgm:pt>
    <dgm:pt modelId="{47469F4A-FA69-482D-8855-254237864BFC}" type="pres">
      <dgm:prSet presAssocID="{0F58A6F1-2A75-46E4-B454-B341342FA5FB}" presName="parentTextBox" presStyleLbl="node1" presStyleIdx="0" presStyleCnt="3"/>
      <dgm:spPr/>
    </dgm:pt>
    <dgm:pt modelId="{D41AC35B-2FB5-44F0-9994-F4DB29339BED}" type="pres">
      <dgm:prSet presAssocID="{0F58A6F1-2A75-46E4-B454-B341342FA5FB}" presName="entireBox" presStyleLbl="node1" presStyleIdx="0" presStyleCnt="3"/>
      <dgm:spPr/>
    </dgm:pt>
    <dgm:pt modelId="{0ED887BC-7D4D-4CF1-92A1-0AD2D9F13901}" type="pres">
      <dgm:prSet presAssocID="{0F58A6F1-2A75-46E4-B454-B341342FA5FB}" presName="descendantBox" presStyleCnt="0"/>
      <dgm:spPr/>
    </dgm:pt>
    <dgm:pt modelId="{D484B2E1-9FD2-4E53-9997-AD5FF68E4080}" type="pres">
      <dgm:prSet presAssocID="{9D640C39-F218-497F-955C-E4E1DB65799C}" presName="childTextBox" presStyleLbl="fgAccFollowNode1" presStyleIdx="0" presStyleCnt="3" custLinFactNeighborX="697" custLinFactNeighborY="13443">
        <dgm:presLayoutVars>
          <dgm:bulletEnabled val="1"/>
        </dgm:presLayoutVars>
      </dgm:prSet>
      <dgm:spPr/>
    </dgm:pt>
    <dgm:pt modelId="{8659E4B1-7581-4B4F-B4BF-D6322C18ACF8}" type="pres">
      <dgm:prSet presAssocID="{D111DA8D-330E-4EC9-A386-F35D7B58C7A3}" presName="sp" presStyleCnt="0"/>
      <dgm:spPr/>
    </dgm:pt>
    <dgm:pt modelId="{B495B59F-88A7-4961-A2A4-8AC28D1E1D28}" type="pres">
      <dgm:prSet presAssocID="{0F832752-6AC3-40D9-BC0E-B2B205FF2058}" presName="arrowAndChildren" presStyleCnt="0"/>
      <dgm:spPr/>
    </dgm:pt>
    <dgm:pt modelId="{22C681A1-8820-4D61-8864-ABA892A43917}" type="pres">
      <dgm:prSet presAssocID="{0F832752-6AC3-40D9-BC0E-B2B205FF2058}" presName="parentTextArrow" presStyleLbl="node1" presStyleIdx="0" presStyleCnt="3"/>
      <dgm:spPr/>
    </dgm:pt>
    <dgm:pt modelId="{2C73939D-19B4-4EEA-BC28-4BD0E01A3F22}" type="pres">
      <dgm:prSet presAssocID="{0F832752-6AC3-40D9-BC0E-B2B205FF2058}" presName="arrow" presStyleLbl="node1" presStyleIdx="1" presStyleCnt="3"/>
      <dgm:spPr/>
    </dgm:pt>
    <dgm:pt modelId="{2405D4F6-586B-4B5E-B301-0EC99152E121}" type="pres">
      <dgm:prSet presAssocID="{0F832752-6AC3-40D9-BC0E-B2B205FF2058}" presName="descendantArrow" presStyleCnt="0"/>
      <dgm:spPr/>
    </dgm:pt>
    <dgm:pt modelId="{C1BA7036-8D96-4D26-8076-4D163560AA35}" type="pres">
      <dgm:prSet presAssocID="{ECD6E1E3-A8BF-4F39-B4F2-45CE940F2FF6}" presName="childTextArrow" presStyleLbl="fgAccFollowNode1" presStyleIdx="1" presStyleCnt="3">
        <dgm:presLayoutVars>
          <dgm:bulletEnabled val="1"/>
        </dgm:presLayoutVars>
      </dgm:prSet>
      <dgm:spPr/>
    </dgm:pt>
    <dgm:pt modelId="{A246094A-E11A-43E4-B99E-4704F303A3D3}" type="pres">
      <dgm:prSet presAssocID="{5DA30983-1117-4830-B60F-806549CE0B8D}" presName="sp" presStyleCnt="0"/>
      <dgm:spPr/>
    </dgm:pt>
    <dgm:pt modelId="{DDD3E341-7427-46BA-AFC2-B576E47B1C0E}" type="pres">
      <dgm:prSet presAssocID="{877AC949-F131-4921-8CF4-B93A246D6EF1}" presName="arrowAndChildren" presStyleCnt="0"/>
      <dgm:spPr/>
    </dgm:pt>
    <dgm:pt modelId="{E4FE1818-5BCD-415D-97F1-D783018A752A}" type="pres">
      <dgm:prSet presAssocID="{877AC949-F131-4921-8CF4-B93A246D6EF1}" presName="parentTextArrow" presStyleLbl="node1" presStyleIdx="1" presStyleCnt="3"/>
      <dgm:spPr/>
    </dgm:pt>
    <dgm:pt modelId="{05E18E6A-3B6F-49C6-B5C0-4DCEA3872E58}" type="pres">
      <dgm:prSet presAssocID="{877AC949-F131-4921-8CF4-B93A246D6EF1}" presName="arrow" presStyleLbl="node1" presStyleIdx="2" presStyleCnt="3"/>
      <dgm:spPr/>
    </dgm:pt>
    <dgm:pt modelId="{5E03E77A-AB6D-4701-A62F-F5C75CA0F177}" type="pres">
      <dgm:prSet presAssocID="{877AC949-F131-4921-8CF4-B93A246D6EF1}" presName="descendantArrow" presStyleCnt="0"/>
      <dgm:spPr/>
    </dgm:pt>
    <dgm:pt modelId="{3A13D5C9-56C5-4CFA-A1E5-C145A7186E47}" type="pres">
      <dgm:prSet presAssocID="{47BBF670-AF21-4D87-A81D-C69370AF9D2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944190B-CAD6-4A32-9811-E5C66DDDC95F}" type="presOf" srcId="{0F58A6F1-2A75-46E4-B454-B341342FA5FB}" destId="{47469F4A-FA69-482D-8855-254237864BFC}" srcOrd="0" destOrd="0" presId="urn:microsoft.com/office/officeart/2005/8/layout/process4"/>
    <dgm:cxn modelId="{C60F651C-9A47-476A-95CF-56449504DA74}" type="presOf" srcId="{0F58A6F1-2A75-46E4-B454-B341342FA5FB}" destId="{D41AC35B-2FB5-44F0-9994-F4DB29339BED}" srcOrd="1" destOrd="0" presId="urn:microsoft.com/office/officeart/2005/8/layout/process4"/>
    <dgm:cxn modelId="{1001443A-FE70-4CD8-9902-698A8CA4EA9D}" type="presOf" srcId="{877AC949-F131-4921-8CF4-B93A246D6EF1}" destId="{E4FE1818-5BCD-415D-97F1-D783018A752A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346095E-0C4D-4D04-AB2D-561BB9E1ECE4}" type="presOf" srcId="{0F832752-6AC3-40D9-BC0E-B2B205FF2058}" destId="{22C681A1-8820-4D61-8864-ABA892A43917}" srcOrd="0" destOrd="0" presId="urn:microsoft.com/office/officeart/2005/8/layout/process4"/>
    <dgm:cxn modelId="{83D0B060-C55A-4069-81DE-2B030083BB2F}" type="presOf" srcId="{877AC949-F131-4921-8CF4-B93A246D6EF1}" destId="{05E18E6A-3B6F-49C6-B5C0-4DCEA3872E58}" srcOrd="1" destOrd="0" presId="urn:microsoft.com/office/officeart/2005/8/layout/process4"/>
    <dgm:cxn modelId="{0EA8EE63-A773-46E7-B621-D66CF0A45EE0}" type="presOf" srcId="{ECD6E1E3-A8BF-4F39-B4F2-45CE940F2FF6}" destId="{C1BA7036-8D96-4D26-8076-4D163560AA35}" srcOrd="0" destOrd="0" presId="urn:microsoft.com/office/officeart/2005/8/layout/process4"/>
    <dgm:cxn modelId="{411FC953-06F6-4CD2-8FD7-E8BBB15961BF}" type="presOf" srcId="{31049312-047E-45D7-B692-5D8F2F782C2D}" destId="{3DAD7664-E66D-4CB3-9E25-9B63B3EFF636}" srcOrd="0" destOrd="0" presId="urn:microsoft.com/office/officeart/2005/8/layout/process4"/>
    <dgm:cxn modelId="{BF3FEB55-D6DD-4A99-AD84-3A9242D06B0F}" type="presOf" srcId="{0F832752-6AC3-40D9-BC0E-B2B205FF2058}" destId="{2C73939D-19B4-4EEA-BC28-4BD0E01A3F22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E01FFFB6-21EC-4486-82D7-8540115013F1}" type="presOf" srcId="{47BBF670-AF21-4D87-A81D-C69370AF9D27}" destId="{3A13D5C9-56C5-4CFA-A1E5-C145A7186E47}" srcOrd="0" destOrd="0" presId="urn:microsoft.com/office/officeart/2005/8/layout/process4"/>
    <dgm:cxn modelId="{00AB34BE-FF38-4EBE-B3E2-7178A48A5492}" srcId="{31049312-047E-45D7-B692-5D8F2F782C2D}" destId="{0F58A6F1-2A75-46E4-B454-B341342FA5FB}" srcOrd="2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D4AA7EB-7989-41D4-8E96-CC89234B9311}" type="presOf" srcId="{9D640C39-F218-497F-955C-E4E1DB65799C}" destId="{D484B2E1-9FD2-4E53-9997-AD5FF68E4080}" srcOrd="0" destOrd="0" presId="urn:microsoft.com/office/officeart/2005/8/layout/process4"/>
    <dgm:cxn modelId="{A8DEB13B-CBFC-4D37-94B9-0F81E22CE89A}" type="presParOf" srcId="{3DAD7664-E66D-4CB3-9E25-9B63B3EFF636}" destId="{2B1CF3F6-0F16-4F99-92AC-F65EBA805FF4}" srcOrd="0" destOrd="0" presId="urn:microsoft.com/office/officeart/2005/8/layout/process4"/>
    <dgm:cxn modelId="{EBB8C25D-5BCE-4D99-8CB7-D8E40FCFD5E1}" type="presParOf" srcId="{2B1CF3F6-0F16-4F99-92AC-F65EBA805FF4}" destId="{47469F4A-FA69-482D-8855-254237864BFC}" srcOrd="0" destOrd="0" presId="urn:microsoft.com/office/officeart/2005/8/layout/process4"/>
    <dgm:cxn modelId="{8FC95CA8-745A-49E3-93DC-47B2760BD3C6}" type="presParOf" srcId="{2B1CF3F6-0F16-4F99-92AC-F65EBA805FF4}" destId="{D41AC35B-2FB5-44F0-9994-F4DB29339BED}" srcOrd="1" destOrd="0" presId="urn:microsoft.com/office/officeart/2005/8/layout/process4"/>
    <dgm:cxn modelId="{98875C1F-E0FB-4C2A-82F9-7FD4BBA9A663}" type="presParOf" srcId="{2B1CF3F6-0F16-4F99-92AC-F65EBA805FF4}" destId="{0ED887BC-7D4D-4CF1-92A1-0AD2D9F13901}" srcOrd="2" destOrd="0" presId="urn:microsoft.com/office/officeart/2005/8/layout/process4"/>
    <dgm:cxn modelId="{0427641A-8439-4C60-8C26-649992A50DC2}" type="presParOf" srcId="{0ED887BC-7D4D-4CF1-92A1-0AD2D9F13901}" destId="{D484B2E1-9FD2-4E53-9997-AD5FF68E4080}" srcOrd="0" destOrd="0" presId="urn:microsoft.com/office/officeart/2005/8/layout/process4"/>
    <dgm:cxn modelId="{F17351DC-29F5-485F-B52E-0B908BE0CC1F}" type="presParOf" srcId="{3DAD7664-E66D-4CB3-9E25-9B63B3EFF636}" destId="{8659E4B1-7581-4B4F-B4BF-D6322C18ACF8}" srcOrd="1" destOrd="0" presId="urn:microsoft.com/office/officeart/2005/8/layout/process4"/>
    <dgm:cxn modelId="{A913C809-FEEA-44F2-9015-7F72FDA4FED4}" type="presParOf" srcId="{3DAD7664-E66D-4CB3-9E25-9B63B3EFF636}" destId="{B495B59F-88A7-4961-A2A4-8AC28D1E1D28}" srcOrd="2" destOrd="0" presId="urn:microsoft.com/office/officeart/2005/8/layout/process4"/>
    <dgm:cxn modelId="{11F9C675-8F67-46D2-8EED-5CADC9E3ADCE}" type="presParOf" srcId="{B495B59F-88A7-4961-A2A4-8AC28D1E1D28}" destId="{22C681A1-8820-4D61-8864-ABA892A43917}" srcOrd="0" destOrd="0" presId="urn:microsoft.com/office/officeart/2005/8/layout/process4"/>
    <dgm:cxn modelId="{07376E51-81B4-4B9F-A848-F5D028EA5265}" type="presParOf" srcId="{B495B59F-88A7-4961-A2A4-8AC28D1E1D28}" destId="{2C73939D-19B4-4EEA-BC28-4BD0E01A3F22}" srcOrd="1" destOrd="0" presId="urn:microsoft.com/office/officeart/2005/8/layout/process4"/>
    <dgm:cxn modelId="{40DA69B7-A869-45B1-9345-F789769FDE10}" type="presParOf" srcId="{B495B59F-88A7-4961-A2A4-8AC28D1E1D28}" destId="{2405D4F6-586B-4B5E-B301-0EC99152E121}" srcOrd="2" destOrd="0" presId="urn:microsoft.com/office/officeart/2005/8/layout/process4"/>
    <dgm:cxn modelId="{E73F23FD-48B5-4FE3-8F9B-C0C59590B100}" type="presParOf" srcId="{2405D4F6-586B-4B5E-B301-0EC99152E121}" destId="{C1BA7036-8D96-4D26-8076-4D163560AA35}" srcOrd="0" destOrd="0" presId="urn:microsoft.com/office/officeart/2005/8/layout/process4"/>
    <dgm:cxn modelId="{78450285-8AE5-4EF9-BFA7-65ACC997D50D}" type="presParOf" srcId="{3DAD7664-E66D-4CB3-9E25-9B63B3EFF636}" destId="{A246094A-E11A-43E4-B99E-4704F303A3D3}" srcOrd="3" destOrd="0" presId="urn:microsoft.com/office/officeart/2005/8/layout/process4"/>
    <dgm:cxn modelId="{A6041AC1-4512-4CDF-935A-CCA7C5B0B7C5}" type="presParOf" srcId="{3DAD7664-E66D-4CB3-9E25-9B63B3EFF636}" destId="{DDD3E341-7427-46BA-AFC2-B576E47B1C0E}" srcOrd="4" destOrd="0" presId="urn:microsoft.com/office/officeart/2005/8/layout/process4"/>
    <dgm:cxn modelId="{E3FED0F7-CAE6-4547-ACAD-941C7E2604A3}" type="presParOf" srcId="{DDD3E341-7427-46BA-AFC2-B576E47B1C0E}" destId="{E4FE1818-5BCD-415D-97F1-D783018A752A}" srcOrd="0" destOrd="0" presId="urn:microsoft.com/office/officeart/2005/8/layout/process4"/>
    <dgm:cxn modelId="{C9AF6196-04F6-4EAE-B056-4EA4BCD7AC83}" type="presParOf" srcId="{DDD3E341-7427-46BA-AFC2-B576E47B1C0E}" destId="{05E18E6A-3B6F-49C6-B5C0-4DCEA3872E58}" srcOrd="1" destOrd="0" presId="urn:microsoft.com/office/officeart/2005/8/layout/process4"/>
    <dgm:cxn modelId="{D1DB0503-6F8B-488B-9618-3D3A3F054E68}" type="presParOf" srcId="{DDD3E341-7427-46BA-AFC2-B576E47B1C0E}" destId="{5E03E77A-AB6D-4701-A62F-F5C75CA0F177}" srcOrd="2" destOrd="0" presId="urn:microsoft.com/office/officeart/2005/8/layout/process4"/>
    <dgm:cxn modelId="{27D36D0D-0538-45C5-A7DD-252AC2CCB4EC}" type="presParOf" srcId="{5E03E77A-AB6D-4701-A62F-F5C75CA0F177}" destId="{3A13D5C9-56C5-4CFA-A1E5-C145A7186E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335679"/>
          <a:ext cx="6936432" cy="362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333248" rIns="53834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effectLst/>
            </a:rPr>
            <a:t>create table </a:t>
          </a:r>
          <a:r>
            <a:rPr lang="en-US" altLang="ko-KR" sz="1600" b="1" kern="1200" dirty="0" err="1">
              <a:effectLst/>
            </a:rPr>
            <a:t>nation_tab</a:t>
          </a:r>
          <a:r>
            <a:rPr lang="en-US" altLang="ko-KR" sz="1600" b="1" kern="1200" dirty="0">
              <a:effectLst/>
            </a:rPr>
            <a:t>(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sz="1600" b="1" kern="1200" dirty="0">
              <a:effectLst/>
            </a:rPr>
            <a:t> </a:t>
          </a:r>
          <a:r>
            <a:rPr lang="en-US" altLang="ko-KR" sz="16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600" b="1" kern="1200" dirty="0">
              <a:effectLst/>
            </a:rPr>
            <a:t> primary key not null, -- </a:t>
          </a:r>
          <a:r>
            <a:rPr lang="ko-KR" altLang="en-US" sz="1600" b="1" kern="1200" dirty="0">
              <a:effectLst/>
            </a:rPr>
            <a:t>주민등록 번호를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600" b="1" kern="1200">
              <a:effectLst/>
            </a:rPr>
            <a:t>not null, --</a:t>
          </a:r>
          <a:r>
            <a:rPr lang="ko-KR" altLang="en-US" sz="1600" b="1" kern="1200">
              <a:effectLst/>
            </a:rPr>
            <a:t>이름을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sz="1600" b="1" kern="1200">
              <a:effectLst/>
            </a:rPr>
            <a:t>, --</a:t>
          </a:r>
          <a:r>
            <a:rPr lang="ko-KR" altLang="en-US" sz="1600" b="1" kern="1200">
              <a:effectLst/>
            </a:rPr>
            <a:t>장애여부를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600" b="1" kern="1200">
              <a:effectLst/>
            </a:rPr>
            <a:t> not null, --</a:t>
          </a:r>
          <a:r>
            <a:rPr lang="ko-KR" altLang="en-US" sz="1600" b="1" kern="1200">
              <a:effectLst/>
            </a:rPr>
            <a:t>주소지를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600" b="1" kern="1200">
              <a:effectLst/>
            </a:rPr>
            <a:t>not null  -- </a:t>
          </a:r>
          <a:r>
            <a:rPr lang="ko-KR" altLang="en-US" sz="1600" b="1" kern="1200">
              <a:effectLst/>
            </a:rPr>
            <a:t>세대주의 주민번호를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effectLst/>
            </a:rPr>
            <a:t>);</a:t>
          </a:r>
          <a:endParaRPr lang="ko-KR" altLang="ko-KR" sz="1600" kern="1200" dirty="0">
            <a:effectLst/>
          </a:endParaRPr>
        </a:p>
      </dsp:txBody>
      <dsp:txXfrm>
        <a:off x="0" y="335679"/>
        <a:ext cx="6936432" cy="3628800"/>
      </dsp:txXfrm>
    </dsp:sp>
    <dsp:sp modelId="{BF70D3C1-D5C0-45C2-B7E5-A72B2FB4E43D}">
      <dsp:nvSpPr>
        <dsp:cNvPr id="0" name=""/>
        <dsp:cNvSpPr/>
      </dsp:nvSpPr>
      <dsp:spPr>
        <a:xfrm>
          <a:off x="346821" y="99519"/>
          <a:ext cx="48555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Table 1 </a:t>
          </a:r>
          <a:r>
            <a:rPr lang="ko-KR" altLang="en-US" sz="1600" kern="1200" dirty="0"/>
            <a:t>국민의 정보를 저장하고 있는 </a:t>
          </a:r>
          <a:r>
            <a:rPr lang="en-US" altLang="ko-KR" sz="1600" kern="1200" dirty="0"/>
            <a:t>table</a:t>
          </a:r>
          <a:endParaRPr lang="ko-KR" altLang="en-US" sz="1600" kern="1200" dirty="0"/>
        </a:p>
      </dsp:txBody>
      <dsp:txXfrm>
        <a:off x="369878" y="122576"/>
        <a:ext cx="4809388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327220"/>
          <a:ext cx="6936432" cy="3616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291592" rIns="53834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 dirty="0">
              <a:effectLst/>
            </a:rPr>
            <a:t>create table </a:t>
          </a:r>
          <a:r>
            <a:rPr lang="en-US" altLang="ko-KR" sz="1400" b="1" kern="1200" dirty="0" err="1">
              <a:effectLst/>
            </a:rPr>
            <a:t>sal_mask_tab</a:t>
          </a:r>
          <a:r>
            <a:rPr lang="en-US" altLang="ko-KR" sz="1400" b="1" kern="1200" dirty="0">
              <a:effectLst/>
            </a:rPr>
            <a:t>(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name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구매자의 이름을 남기는 컬럼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400" b="1" kern="1200">
              <a:effectLst/>
            </a:rPr>
            <a:t>not null, --</a:t>
          </a:r>
          <a:r>
            <a:rPr lang="ko-KR" altLang="en-US" sz="1400" b="1" kern="1200">
              <a:effectLst/>
            </a:rPr>
            <a:t>구매자의 주민번호를 남기는 컬럼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Sal_mask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sz="1400" b="1" kern="1200">
              <a:effectLst/>
            </a:rPr>
            <a:t>, -- </a:t>
          </a:r>
          <a:r>
            <a:rPr lang="ko-KR" altLang="en-US" sz="1400" b="1" kern="1200">
              <a:effectLst/>
            </a:rPr>
            <a:t>마스구 구매수를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Proxy_sal_mask</a:t>
          </a:r>
          <a:r>
            <a:rPr lang="en-US" altLang="ko-KR" sz="14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sz="14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varchar2(10)</a:t>
          </a:r>
          <a:r>
            <a:rPr lang="en-US" altLang="ko-KR" sz="1400" b="1" kern="1200" dirty="0">
              <a:effectLst/>
            </a:rPr>
            <a:t>,  -- </a:t>
          </a:r>
          <a:r>
            <a:rPr lang="ko-KR" altLang="en-US" sz="1400" b="1" kern="1200" dirty="0">
              <a:effectLst/>
            </a:rPr>
            <a:t>대리구매자가 있을 시 대리구매자의 정보를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sal_date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구매시각을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구매수단을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 sz="1400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 sz="1400" kern="1200">
              <a:solidFill>
                <a:schemeClr val="tx1"/>
              </a:solidFill>
              <a:effectLst/>
            </a:rPr>
            <a:t>--</a:t>
          </a:r>
          <a:r>
            <a:rPr lang="ko-KR" altLang="en-US" sz="1400" kern="1200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sz="1400" kern="1200" dirty="0">
            <a:solidFill>
              <a:schemeClr val="tx1"/>
            </a:solidFill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kern="1200" dirty="0">
              <a:solidFill>
                <a:schemeClr val="tx1"/>
              </a:solidFill>
              <a:effectLst/>
            </a:rPr>
            <a:t>);</a:t>
          </a:r>
          <a:endParaRPr lang="ko-KR" altLang="ko-KR" sz="1400" kern="1200" dirty="0">
            <a:effectLst/>
          </a:endParaRPr>
        </a:p>
      </dsp:txBody>
      <dsp:txXfrm>
        <a:off x="0" y="327220"/>
        <a:ext cx="6936432" cy="3616199"/>
      </dsp:txXfrm>
    </dsp:sp>
    <dsp:sp modelId="{BF70D3C1-D5C0-45C2-B7E5-A72B2FB4E43D}">
      <dsp:nvSpPr>
        <dsp:cNvPr id="0" name=""/>
        <dsp:cNvSpPr/>
      </dsp:nvSpPr>
      <dsp:spPr>
        <a:xfrm>
          <a:off x="346821" y="120580"/>
          <a:ext cx="48555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Table 2 </a:t>
          </a:r>
          <a:r>
            <a:rPr lang="ko-KR" altLang="en-US" sz="1400" kern="1200" dirty="0"/>
            <a:t>마스크 </a:t>
          </a:r>
          <a:r>
            <a:rPr lang="ko-KR" altLang="en-US" sz="1400" kern="1200" dirty="0" err="1"/>
            <a:t>구매시</a:t>
          </a:r>
          <a:r>
            <a:rPr lang="ko-KR" altLang="en-US" sz="1400" kern="1200" dirty="0"/>
            <a:t> 구매이력을 남기는 </a:t>
          </a:r>
          <a:r>
            <a:rPr lang="en-US" altLang="ko-KR" sz="1400" kern="1200" dirty="0"/>
            <a:t>Table</a:t>
          </a:r>
          <a:endParaRPr lang="ko-KR" altLang="en-US" sz="1400" kern="1200" dirty="0"/>
        </a:p>
      </dsp:txBody>
      <dsp:txXfrm>
        <a:off x="366996" y="140755"/>
        <a:ext cx="481515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63FF-3AEA-4040-9C4E-CA380032E884}">
      <dsp:nvSpPr>
        <dsp:cNvPr id="0" name=""/>
        <dsp:cNvSpPr/>
      </dsp:nvSpPr>
      <dsp:spPr>
        <a:xfrm>
          <a:off x="0" y="3333360"/>
          <a:ext cx="6936432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333360"/>
        <a:ext cx="6936432" cy="393799"/>
      </dsp:txXfrm>
    </dsp:sp>
    <dsp:sp modelId="{274FB1CC-E5FA-4003-9F9E-A89D950238BB}">
      <dsp:nvSpPr>
        <dsp:cNvPr id="0" name=""/>
        <dsp:cNvSpPr/>
      </dsp:nvSpPr>
      <dsp:spPr>
        <a:xfrm>
          <a:off x="0" y="3712574"/>
          <a:ext cx="6936432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z="1100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0" y="3712574"/>
        <a:ext cx="6936432" cy="335458"/>
      </dsp:txXfrm>
    </dsp:sp>
    <dsp:sp modelId="{E439FD1F-D2AD-4801-9B4F-5CFA21377564}">
      <dsp:nvSpPr>
        <dsp:cNvPr id="0" name=""/>
        <dsp:cNvSpPr/>
      </dsp:nvSpPr>
      <dsp:spPr>
        <a:xfrm rot="10800000">
          <a:off x="0" y="2222700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sp:txBody>
      <dsp:txXfrm rot="-10800000">
        <a:off x="0" y="2222700"/>
        <a:ext cx="6936432" cy="393681"/>
      </dsp:txXfrm>
    </dsp:sp>
    <dsp:sp modelId="{1117EBF3-7497-41E5-922D-23834124AA1C}">
      <dsp:nvSpPr>
        <dsp:cNvPr id="0" name=""/>
        <dsp:cNvSpPr/>
      </dsp:nvSpPr>
      <dsp:spPr>
        <a:xfrm>
          <a:off x="0" y="2616381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sp:txBody>
      <dsp:txXfrm>
        <a:off x="0" y="2616381"/>
        <a:ext cx="6936432" cy="335357"/>
      </dsp:txXfrm>
    </dsp:sp>
    <dsp:sp modelId="{146E8700-0257-42FD-8CBA-4832B233B53D}">
      <dsp:nvSpPr>
        <dsp:cNvPr id="0" name=""/>
        <dsp:cNvSpPr/>
      </dsp:nvSpPr>
      <dsp:spPr>
        <a:xfrm rot="10800000">
          <a:off x="0" y="111204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sp:txBody>
      <dsp:txXfrm rot="-10800000">
        <a:off x="0" y="1112041"/>
        <a:ext cx="6936432" cy="393681"/>
      </dsp:txXfrm>
    </dsp:sp>
    <dsp:sp modelId="{D3F811E0-0717-4C45-8ABE-AB4AE1A1462D}">
      <dsp:nvSpPr>
        <dsp:cNvPr id="0" name=""/>
        <dsp:cNvSpPr/>
      </dsp:nvSpPr>
      <dsp:spPr>
        <a:xfrm>
          <a:off x="0" y="150572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sp:txBody>
      <dsp:txXfrm>
        <a:off x="0" y="1505722"/>
        <a:ext cx="6936432" cy="335357"/>
      </dsp:txXfrm>
    </dsp:sp>
    <dsp:sp modelId="{60B7BDD9-8670-4EBF-9BC5-097775C5088C}">
      <dsp:nvSpPr>
        <dsp:cNvPr id="0" name=""/>
        <dsp:cNvSpPr/>
      </dsp:nvSpPr>
      <dsp:spPr>
        <a:xfrm rot="10800000">
          <a:off x="0" y="138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sp:txBody>
      <dsp:txXfrm rot="-10800000">
        <a:off x="0" y="1381"/>
        <a:ext cx="6936432" cy="393681"/>
      </dsp:txXfrm>
    </dsp:sp>
    <dsp:sp modelId="{7DBEC826-57A3-4DE1-972D-CE86C3970A7A}">
      <dsp:nvSpPr>
        <dsp:cNvPr id="0" name=""/>
        <dsp:cNvSpPr/>
      </dsp:nvSpPr>
      <dsp:spPr>
        <a:xfrm>
          <a:off x="0" y="39506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sp:txBody>
      <dsp:txXfrm>
        <a:off x="0" y="395062"/>
        <a:ext cx="6936432" cy="335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AC35B-2FB5-44F0-9994-F4DB29339BED}">
      <dsp:nvSpPr>
        <dsp:cNvPr id="0" name=""/>
        <dsp:cNvSpPr/>
      </dsp:nvSpPr>
      <dsp:spPr>
        <a:xfrm>
          <a:off x="0" y="3059187"/>
          <a:ext cx="6936432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059187"/>
        <a:ext cx="6936432" cy="542210"/>
      </dsp:txXfrm>
    </dsp:sp>
    <dsp:sp modelId="{D484B2E1-9FD2-4E53-9997-AD5FF68E4080}">
      <dsp:nvSpPr>
        <dsp:cNvPr id="0" name=""/>
        <dsp:cNvSpPr/>
      </dsp:nvSpPr>
      <dsp:spPr>
        <a:xfrm>
          <a:off x="0" y="3602116"/>
          <a:ext cx="6936432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sp:txBody>
      <dsp:txXfrm>
        <a:off x="0" y="3602116"/>
        <a:ext cx="6936432" cy="461883"/>
      </dsp:txXfrm>
    </dsp:sp>
    <dsp:sp modelId="{2C73939D-19B4-4EEA-BC28-4BD0E01A3F22}">
      <dsp:nvSpPr>
        <dsp:cNvPr id="0" name=""/>
        <dsp:cNvSpPr/>
      </dsp:nvSpPr>
      <dsp:spPr>
        <a:xfrm rot="10800000">
          <a:off x="0" y="1529953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sz="1800" b="1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10800000">
        <a:off x="0" y="1529953"/>
        <a:ext cx="6936432" cy="542047"/>
      </dsp:txXfrm>
    </dsp:sp>
    <dsp:sp modelId="{C1BA7036-8D96-4D26-8076-4D163560AA35}">
      <dsp:nvSpPr>
        <dsp:cNvPr id="0" name=""/>
        <dsp:cNvSpPr/>
      </dsp:nvSpPr>
      <dsp:spPr>
        <a:xfrm>
          <a:off x="0" y="2072001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sp:txBody>
      <dsp:txXfrm>
        <a:off x="0" y="2072001"/>
        <a:ext cx="6936432" cy="461744"/>
      </dsp:txXfrm>
    </dsp:sp>
    <dsp:sp modelId="{05E18E6A-3B6F-49C6-B5C0-4DCEA3872E58}">
      <dsp:nvSpPr>
        <dsp:cNvPr id="0" name=""/>
        <dsp:cNvSpPr/>
      </dsp:nvSpPr>
      <dsp:spPr>
        <a:xfrm rot="10800000">
          <a:off x="0" y="718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sp:txBody>
      <dsp:txXfrm rot="-10800000">
        <a:off x="0" y="718"/>
        <a:ext cx="6936432" cy="542047"/>
      </dsp:txXfrm>
    </dsp:sp>
    <dsp:sp modelId="{3A13D5C9-56C5-4CFA-A1E5-C145A7186E47}">
      <dsp:nvSpPr>
        <dsp:cNvPr id="0" name=""/>
        <dsp:cNvSpPr/>
      </dsp:nvSpPr>
      <dsp:spPr>
        <a:xfrm>
          <a:off x="0" y="542766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sp:txBody>
      <dsp:txXfrm>
        <a:off x="0" y="542766"/>
        <a:ext cx="6936432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8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7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0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5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0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2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17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60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81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2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9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6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3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4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PL/SQL</a:t>
            </a:r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Procedure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이형민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72" y="227687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마스크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부제시행을 위한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Transaction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641973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6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519319335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대리구매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876791434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9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555776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25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proc_sal_mask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이름을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b="1" dirty="0"/>
              <a:t>--</a:t>
            </a:r>
            <a:r>
              <a:rPr lang="ko-KR" altLang="en-US" sz="1500" b="1" dirty="0"/>
              <a:t>구매자의 주민번호를 </a:t>
            </a:r>
            <a:r>
              <a:rPr lang="ko-KR" altLang="en-US" sz="1500" b="1" dirty="0" err="1"/>
              <a:t>입력받음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마스크 수 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P_proxy_sal_mask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대리구매시 구매자의 정보를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 수단을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 </a:t>
            </a:r>
            <a:r>
              <a:rPr lang="en-US" altLang="ko-KR" sz="1500" b="1" dirty="0"/>
              <a:t>–</a:t>
            </a:r>
            <a:r>
              <a:rPr lang="ko-KR" altLang="en-US" sz="1500" b="1" dirty="0"/>
              <a:t>구매처의 정보를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3"/>
            <a:ext cx="8203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정보가 </a:t>
            </a:r>
            <a:r>
              <a:rPr lang="en-US" altLang="ko-KR" sz="1500" b="1" dirty="0"/>
              <a:t>null</a:t>
            </a:r>
            <a:r>
              <a:rPr lang="ko-KR" altLang="en-US" sz="1500" b="1" dirty="0"/>
              <a:t>인지 확인하는 변수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 ;</a:t>
            </a:r>
            <a:r>
              <a:rPr lang="ko-KR" altLang="en-US" b="1" dirty="0"/>
              <a:t>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현재까지 구매한 마스크 수를 가지는 변수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</a:t>
            </a:r>
            <a:r>
              <a:rPr lang="en-US" altLang="ko-KR" sz="1500" b="1" dirty="0"/>
              <a:t>);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요일 값을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varchar2(10);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구매자의 요일을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수 있는 마스크의 수 초과시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dont_sal_mask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지정 요일 외 </a:t>
            </a:r>
            <a:r>
              <a:rPr lang="ko-KR" altLang="en-US" sz="1500" b="1" dirty="0" err="1"/>
              <a:t>구매시</a:t>
            </a:r>
            <a:r>
              <a:rPr lang="ko-KR" altLang="en-US" sz="1500" b="1" dirty="0"/>
              <a:t>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6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2206023"/>
            <a:ext cx="792513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tr in(select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        case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in(1,6) then '</a:t>
            </a:r>
            <a:r>
              <a:rPr lang="ko-KR" altLang="en-US" sz="1500" b="1" dirty="0"/>
              <a:t>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in(2,7) then '</a:t>
            </a:r>
            <a:r>
              <a:rPr lang="ko-KR" altLang="en-US" sz="1500" b="1" dirty="0"/>
              <a:t>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BIRTHNO,</a:t>
            </a:r>
            <a:r>
              <a:rPr lang="en-US" altLang="ko-KR" sz="1500" b="1" dirty="0"/>
              <a:t> 2, 1) in(3,8) then '</a:t>
            </a:r>
            <a:r>
              <a:rPr lang="ko-KR" altLang="en-US" sz="1500" b="1" dirty="0"/>
              <a:t>수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in(4,9) then '</a:t>
            </a:r>
            <a:r>
              <a:rPr lang="ko-KR" altLang="en-US" sz="1500" b="1" dirty="0"/>
              <a:t>목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in(5,0) then '</a:t>
            </a:r>
            <a:r>
              <a:rPr lang="ko-KR" altLang="en-US" sz="1500" b="1" dirty="0"/>
              <a:t>금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end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sal_date_dy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/>
              <a:t>to_char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/>
              <a:t>, '</a:t>
            </a:r>
            <a:r>
              <a:rPr lang="en-US" altLang="ko-KR" sz="1500" b="1" dirty="0" err="1"/>
              <a:t>dy</a:t>
            </a:r>
            <a:r>
              <a:rPr lang="en-US" altLang="ko-KR" sz="1500" b="1" dirty="0"/>
              <a:t>')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dy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NATION_TAB</a:t>
            </a: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 and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 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/>
              <a:t>) loop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tr.sal_date_dy</a:t>
            </a:r>
            <a:r>
              <a:rPr lang="en-US" altLang="ko-KR" sz="1500" b="1" dirty="0"/>
              <a:t>;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91DB83-CB93-44C4-9B21-AF6A22106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4012"/>
              </p:ext>
            </p:extLst>
          </p:nvPr>
        </p:nvGraphicFramePr>
        <p:xfrm>
          <a:off x="5378305" y="3046530"/>
          <a:ext cx="3530600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99212561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663723791"/>
                    </a:ext>
                  </a:extLst>
                </a:gridCol>
                <a:gridCol w="829987">
                  <a:extLst>
                    <a:ext uri="{9D8B030D-6E8A-4147-A177-3AD203B41FA5}">
                      <a16:colId xmlns:a16="http://schemas.microsoft.com/office/drawing/2014/main" val="2850968144"/>
                    </a:ext>
                  </a:extLst>
                </a:gridCol>
                <a:gridCol w="465413">
                  <a:extLst>
                    <a:ext uri="{9D8B030D-6E8A-4147-A177-3AD203B41FA5}">
                      <a16:colId xmlns:a16="http://schemas.microsoft.com/office/drawing/2014/main" val="187321547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SAL_DATE_DY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365218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31782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19043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220101-1484634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6840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kimcumji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340101-2484634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75797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kimchunsam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440101-1484634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84953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kimjisun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550101-2484634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15279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parkjihun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660101-1484634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9053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parkyeonseo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770101-2484634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927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parkjisung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880101-1484634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80022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chiohyeonjun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990101-2484634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4567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8A5F16-8400-4249-BCEB-47EF227BEC5A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8A51D-49DC-4108-A761-DAF46838DBDA}"/>
              </a:ext>
            </a:extLst>
          </p:cNvPr>
          <p:cNvSpPr txBox="1"/>
          <p:nvPr/>
        </p:nvSpPr>
        <p:spPr>
          <a:xfrm>
            <a:off x="539552" y="1007017"/>
            <a:ext cx="81369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select </a:t>
            </a:r>
            <a:r>
              <a:rPr lang="en-US" altLang="ko-KR" sz="15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(*) into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NATION_TAB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where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and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if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!=1 then raise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NO_DATA_FOUND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 end if;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0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5"/>
            <a:ext cx="79251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re in (select sum(</a:t>
            </a:r>
            <a:r>
              <a:rPr lang="en-US" altLang="ko-KR" sz="1500" b="1" dirty="0" err="1"/>
              <a:t>nvl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sal_mask</a:t>
            </a:r>
            <a:r>
              <a:rPr lang="en-US" altLang="ko-KR" sz="1500" b="1" dirty="0"/>
              <a:t>, 0))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tot_mask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SAL_MASK_TAB</a:t>
            </a: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 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) loop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sz="1500" b="1" dirty="0" err="1"/>
              <a:t>+nvl</a:t>
            </a:r>
            <a:r>
              <a:rPr lang="en-US" altLang="ko-KR" sz="1500" b="1" dirty="0">
                <a:solidFill>
                  <a:schemeClr val="accent1"/>
                </a:solidFill>
              </a:rPr>
              <a:t>(re.tot_mask,0)</a:t>
            </a:r>
            <a:r>
              <a:rPr lang="en-US" altLang="ko-KR" sz="1500" b="1" dirty="0"/>
              <a:t>&gt;3 </a:t>
            </a:r>
          </a:p>
          <a:p>
            <a:r>
              <a:rPr lang="en-US" altLang="ko-KR" sz="1500" b="1" dirty="0"/>
              <a:t>then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/>
              <a:t>nvl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accent1"/>
                </a:solidFill>
              </a:rPr>
              <a:t>re.tot_mask,0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tr.sal_date_dy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in ('</a:t>
            </a:r>
            <a:r>
              <a:rPr lang="ko-KR" altLang="en-US" sz="1500" b="1" dirty="0"/>
              <a:t>토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/>
              <a:t>               '</a:t>
            </a:r>
            <a:r>
              <a:rPr lang="ko-KR" altLang="en-US" sz="1500" b="1" dirty="0"/>
              <a:t>일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) then </a:t>
            </a:r>
          </a:p>
          <a:p>
            <a:r>
              <a:rPr lang="en-US" altLang="ko-KR" sz="1500" b="1" dirty="0"/>
              <a:t>insert</a:t>
            </a:r>
          </a:p>
          <a:p>
            <a:r>
              <a:rPr lang="en-US" altLang="ko-KR" sz="1500" b="1" dirty="0"/>
              <a:t>  into SAL_MASK_TAB(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NAME, BIRTHNO, SAL_MASK, PROXY_SAL_MASK, SAL_DATE, PAYMENT, STORE_NAME</a:t>
            </a:r>
            <a:r>
              <a:rPr lang="en-US" altLang="ko-KR" sz="1500" b="1" dirty="0"/>
              <a:t>)</a:t>
            </a:r>
          </a:p>
          <a:p>
            <a:r>
              <a:rPr lang="en-US" altLang="ko-KR" sz="1500" b="1" dirty="0"/>
              <a:t>values(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p_proxy_sal_mask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       else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609F3D-1141-4E1C-A7EB-9DCA43D6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10069"/>
              </p:ext>
            </p:extLst>
          </p:nvPr>
        </p:nvGraphicFramePr>
        <p:xfrm>
          <a:off x="7148230" y="1196752"/>
          <a:ext cx="1184465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465">
                  <a:extLst>
                    <a:ext uri="{9D8B030D-6E8A-4147-A177-3AD203B41FA5}">
                      <a16:colId xmlns:a16="http://schemas.microsoft.com/office/drawing/2014/main" val="141742136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TOT_MASK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3672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63401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5C3516-DFCA-45F6-A111-3FE4B895C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9282"/>
              </p:ext>
            </p:extLst>
          </p:nvPr>
        </p:nvGraphicFramePr>
        <p:xfrm>
          <a:off x="735141" y="5004903"/>
          <a:ext cx="7251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71122451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4853135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9876272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58478591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332334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091953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0174679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SAL_MASK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PROXY_SAL_MASK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STORE_NAME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0937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4522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9913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drugstore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8174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7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1663162"/>
            <a:ext cx="82644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then RAISE_APPLICATION_ERROR(-20001, 'Name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이나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BIRTHNO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정보가 정확하지 않습니다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more_mask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RAISE_APPLICATION_ERROR(-20003,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한주에 구매할 수 있는 마스크는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개입니다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v_tot_mask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구매하였습니다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dont_sal_mask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RAISE_APPLICATION_ERROR(-20004,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오늘은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이고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p_name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님이 구매 가능한 날짜는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v_cus_day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입니다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');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2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843808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50567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31840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6003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73239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35204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제약조건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7348" y="352046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Table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8326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Transaction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3199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</a:rPr>
              <a:t>Procdesure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생성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proc_proxy_purchashing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p_proxy_nm</a:t>
            </a:r>
            <a:r>
              <a:rPr lang="en-US" altLang="ko-KR" b="1" dirty="0"/>
              <a:t> 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이름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P_proxy_no</a:t>
            </a:r>
            <a:r>
              <a:rPr lang="en-US" altLang="ko-KR" b="1" dirty="0"/>
              <a:t> 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b="1" dirty="0"/>
              <a:t> number</a:t>
            </a:r>
            <a:r>
              <a:rPr lang="en-US" altLang="ko-KR" sz="1500" b="1" dirty="0"/>
              <a:t>,  --</a:t>
            </a:r>
            <a:r>
              <a:rPr lang="ko-KR" altLang="en-US" sz="1500" b="1" dirty="0"/>
              <a:t>마스크 </a:t>
            </a:r>
            <a:r>
              <a:rPr lang="ko-KR" altLang="en-US" sz="1500" b="1" dirty="0" err="1"/>
              <a:t>구매수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, --</a:t>
            </a:r>
            <a:r>
              <a:rPr lang="ko-KR" altLang="en-US" sz="1500" b="1" dirty="0"/>
              <a:t>지불수단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) --</a:t>
            </a:r>
            <a:r>
              <a:rPr lang="ko-KR" altLang="en-US" sz="1500" b="1" dirty="0"/>
              <a:t>구매처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7"/>
            <a:ext cx="8203119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가능여부를 </a:t>
            </a:r>
            <a:r>
              <a:rPr lang="ko-KR" altLang="en-US" sz="1300" b="1" dirty="0" err="1"/>
              <a:t>묻기위한</a:t>
            </a:r>
            <a:r>
              <a:rPr lang="ko-KR" altLang="en-US" sz="1300" b="1" dirty="0"/>
              <a:t>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varchar2(10);</a:t>
            </a:r>
            <a:r>
              <a:rPr lang="en-US" altLang="ko-KR" b="1" dirty="0"/>
              <a:t>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not_proxy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exception;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조건이 충족되지 않으면 호출되는 </a:t>
            </a:r>
            <a:r>
              <a:rPr lang="en-US" altLang="ko-KR" sz="13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8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679901"/>
            <a:ext cx="7925131" cy="36933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obstacle,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      (select </a:t>
            </a:r>
            <a:r>
              <a:rPr lang="en-US" altLang="ko-KR" b="1" dirty="0">
                <a:solidFill>
                  <a:srgbClr val="FF0000"/>
                </a:solidFill>
              </a:rPr>
              <a:t>count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lordno</a:t>
            </a:r>
            <a:r>
              <a:rPr lang="en-US" altLang="ko-KR" b="1" dirty="0"/>
              <a:t>)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     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       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in(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b="1" dirty="0"/>
              <a:t>))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!=2 then raise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NO_DATA_FOUND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END if;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BC7AE8-AB18-4C21-A0B9-B625A2E22A09}"/>
              </a:ext>
            </a:extLst>
          </p:cNvPr>
          <p:cNvSpPr/>
          <p:nvPr/>
        </p:nvSpPr>
        <p:spPr>
          <a:xfrm>
            <a:off x="4752020" y="2872436"/>
            <a:ext cx="504056" cy="165618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CC9F6-1E8F-486A-90AB-C6D5C93125C0}"/>
              </a:ext>
            </a:extLst>
          </p:cNvPr>
          <p:cNvSpPr txBox="1"/>
          <p:nvPr/>
        </p:nvSpPr>
        <p:spPr>
          <a:xfrm>
            <a:off x="5696173" y="2410771"/>
            <a:ext cx="273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세대주아래 존재하는 가족 </a:t>
            </a:r>
            <a:r>
              <a:rPr lang="en-US" altLang="ko-KR" dirty="0"/>
              <a:t>or </a:t>
            </a:r>
            <a:r>
              <a:rPr lang="ko-KR" altLang="en-US" dirty="0"/>
              <a:t>동거인의 경우 </a:t>
            </a:r>
            <a:r>
              <a:rPr lang="en-US" altLang="ko-KR" dirty="0" err="1"/>
              <a:t>l_cnt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가 조회됨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4C04F-57C5-4F45-9C65-A29BB4092D1B}"/>
              </a:ext>
            </a:extLst>
          </p:cNvPr>
          <p:cNvSpPr txBox="1"/>
          <p:nvPr/>
        </p:nvSpPr>
        <p:spPr>
          <a:xfrm>
            <a:off x="5696176" y="4280471"/>
            <a:ext cx="290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구매자와 대리구매자 모두 같은 세대주 아래 있지않으면 </a:t>
            </a:r>
            <a:r>
              <a:rPr lang="en-US" altLang="ko-KR" dirty="0">
                <a:solidFill>
                  <a:srgbClr val="C00000"/>
                </a:solidFill>
              </a:rPr>
              <a:t>exception</a:t>
            </a:r>
            <a:r>
              <a:rPr lang="ko-KR" altLang="en-US" dirty="0"/>
              <a:t>이 발생함</a:t>
            </a:r>
          </a:p>
        </p:txBody>
      </p:sp>
    </p:spTree>
    <p:extLst>
      <p:ext uri="{BB962C8B-B14F-4D97-AF65-F5344CB8AC3E}">
        <p14:creationId xmlns:p14="http://schemas.microsoft.com/office/powerpoint/2010/main" val="66330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46628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</a:p>
          <a:p>
            <a:r>
              <a:rPr lang="en-US" altLang="ko-KR" b="1" dirty="0"/>
              <a:t>       case</a:t>
            </a:r>
          </a:p>
          <a:p>
            <a:r>
              <a:rPr lang="en-US" altLang="ko-KR" b="1" dirty="0"/>
              <a:t>         when 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8, 1) in (1,2) then 19||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  else 20||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end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</a:t>
            </a: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name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:= 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accent2"/>
                </a:solidFill>
              </a:rPr>
              <a:t>months_between</a:t>
            </a:r>
            <a:r>
              <a:rPr lang="en-US" altLang="ko-KR" b="1" dirty="0"/>
              <a:t>(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sysdate</a:t>
            </a:r>
            <a:r>
              <a:rPr lang="en-US" altLang="ko-KR" b="1" dirty="0"/>
              <a:t>), </a:t>
            </a:r>
            <a:r>
              <a:rPr lang="en-US" altLang="ko-KR" b="1" dirty="0" err="1"/>
              <a:t>to_date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, '</a:t>
            </a:r>
            <a:r>
              <a:rPr lang="en-US" altLang="ko-KR" b="1" dirty="0" err="1"/>
              <a:t>yyyymmdd</a:t>
            </a:r>
            <a:r>
              <a:rPr lang="en-US" altLang="ko-KR" b="1" dirty="0"/>
              <a:t>'))/12);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between 10  and 80</a:t>
            </a: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= 'F' then raise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not_proxy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 end if;</a:t>
            </a:r>
          </a:p>
          <a:p>
            <a:endParaRPr lang="en-US" altLang="ko-KR" sz="1500" b="1" dirty="0"/>
          </a:p>
          <a:p>
            <a:r>
              <a:rPr lang="en-US" altLang="ko-KR" sz="1500" b="1" dirty="0" err="1"/>
              <a:t>proc_sal_mask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p_sal_mask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p_store_name</a:t>
            </a:r>
            <a:r>
              <a:rPr lang="en-US" altLang="ko-KR" sz="1500" b="1" dirty="0"/>
              <a:t>);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9966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5B549B-62E1-425F-825B-277100FF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3756"/>
              </p:ext>
            </p:extLst>
          </p:nvPr>
        </p:nvGraphicFramePr>
        <p:xfrm>
          <a:off x="4355386" y="1404592"/>
          <a:ext cx="1218344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344">
                  <a:extLst>
                    <a:ext uri="{9D8B030D-6E8A-4147-A177-3AD203B41FA5}">
                      <a16:colId xmlns:a16="http://schemas.microsoft.com/office/drawing/2014/main" val="420846448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80124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20050101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487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20150101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1974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19220101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77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19340101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424929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19440101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7962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19550101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07177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19660101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80975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19770101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5807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19880101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7347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19990101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0230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8CB14A-36A9-4F89-A1EC-2AF6B62C4B3A}"/>
              </a:ext>
            </a:extLst>
          </p:cNvPr>
          <p:cNvSpPr txBox="1"/>
          <p:nvPr/>
        </p:nvSpPr>
        <p:spPr>
          <a:xfrm>
            <a:off x="5530509" y="234888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주민등록상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 이후부터는 뒷자리가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3,4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로부터 시작함</a:t>
            </a:r>
          </a:p>
        </p:txBody>
      </p:sp>
    </p:spTree>
    <p:extLst>
      <p:ext uri="{BB962C8B-B14F-4D97-AF65-F5344CB8AC3E}">
        <p14:creationId xmlns:p14="http://schemas.microsoft.com/office/powerpoint/2010/main" val="20222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2857104"/>
            <a:ext cx="82644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when </a:t>
            </a:r>
            <a:r>
              <a:rPr lang="en-US" altLang="ko-KR" sz="15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not_proxy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(-20005,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대리구매 해당자가 아닙니다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when 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(-20006,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정보가 일치하지 않습니다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.')</a:t>
            </a:r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3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이형민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709C-8FC8-4E36-8339-EAB436C5B21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5400" b="1" spc="-150" dirty="0">
                <a:solidFill>
                  <a:schemeClr val="bg1"/>
                </a:solidFill>
                <a:latin typeface="+mj-ea"/>
              </a:rPr>
              <a:t>제약조건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3611423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0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6FAD0D-DCF0-4BA6-8A06-83490C4BE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368528"/>
            <a:ext cx="7661024" cy="6444848"/>
          </a:xfrm>
          <a:prstGeom prst="rect">
            <a:avLst/>
          </a:prstGeom>
          <a:scene3d>
            <a:camera prst="orthographicFront"/>
            <a:lightRig rig="sunset" dir="t"/>
          </a:scene3d>
          <a:sp3d prstMaterial="matte"/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329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AC42C3F7-5393-4379-94B2-639B7C64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06452"/>
              </p:ext>
            </p:extLst>
          </p:nvPr>
        </p:nvGraphicFramePr>
        <p:xfrm>
          <a:off x="6530176" y="2360141"/>
          <a:ext cx="2002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64">
                  <a:extLst>
                    <a:ext uri="{9D8B030D-6E8A-4147-A177-3AD203B41FA5}">
                      <a16:colId xmlns:a16="http://schemas.microsoft.com/office/drawing/2014/main" val="417710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출생년도 뒷자리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1,6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2,7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3,8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4,9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목요일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5,0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0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주말은 </a:t>
                      </a:r>
                      <a:r>
                        <a:rPr lang="ko-KR" alt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제약없음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6610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48BD2AB-6361-41F5-9A3B-796DFF7E0173}"/>
              </a:ext>
            </a:extLst>
          </p:cNvPr>
          <p:cNvSpPr/>
          <p:nvPr/>
        </p:nvSpPr>
        <p:spPr>
          <a:xfrm>
            <a:off x="5436096" y="2680573"/>
            <a:ext cx="864096" cy="15841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85F1A-FE59-4C25-8D72-BB98E33BABAF}"/>
              </a:ext>
            </a:extLst>
          </p:cNvPr>
          <p:cNvSpPr txBox="1"/>
          <p:nvPr/>
        </p:nvSpPr>
        <p:spPr>
          <a:xfrm>
            <a:off x="1495775" y="20314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E051D-1714-4AE5-BF44-4003BACCE29A}"/>
              </a:ext>
            </a:extLst>
          </p:cNvPr>
          <p:cNvSpPr txBox="1"/>
          <p:nvPr/>
        </p:nvSpPr>
        <p:spPr>
          <a:xfrm>
            <a:off x="2616831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B7C1AC-29A5-41B7-A159-770F24F4437C}"/>
              </a:ext>
            </a:extLst>
          </p:cNvPr>
          <p:cNvSpPr txBox="1"/>
          <p:nvPr/>
        </p:nvSpPr>
        <p:spPr>
          <a:xfrm>
            <a:off x="3163163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4F70D-CE0B-4B47-BD97-892DB0FB56D6}"/>
              </a:ext>
            </a:extLst>
          </p:cNvPr>
          <p:cNvSpPr txBox="1"/>
          <p:nvPr/>
        </p:nvSpPr>
        <p:spPr>
          <a:xfrm>
            <a:off x="2070499" y="20337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91659-B3C4-46F5-AE9A-155E64EAC0B9}"/>
              </a:ext>
            </a:extLst>
          </p:cNvPr>
          <p:cNvSpPr txBox="1"/>
          <p:nvPr/>
        </p:nvSpPr>
        <p:spPr>
          <a:xfrm>
            <a:off x="3760752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CF821-A45A-41F7-AF2E-B24BF4385DA6}"/>
              </a:ext>
            </a:extLst>
          </p:cNvPr>
          <p:cNvSpPr txBox="1"/>
          <p:nvPr/>
        </p:nvSpPr>
        <p:spPr>
          <a:xfrm>
            <a:off x="431262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051DB-7FBA-46AC-876A-D82A6BE7C28A}"/>
              </a:ext>
            </a:extLst>
          </p:cNvPr>
          <p:cNvSpPr txBox="1"/>
          <p:nvPr/>
        </p:nvSpPr>
        <p:spPr>
          <a:xfrm>
            <a:off x="89779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7485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4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F2F93-8C5B-4BA9-AD5A-11AEA216D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19372"/>
            <a:ext cx="2520280" cy="25202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98AE4F-A1A5-4347-B08B-A8073147C69F}"/>
              </a:ext>
            </a:extLst>
          </p:cNvPr>
          <p:cNvSpPr/>
          <p:nvPr/>
        </p:nvSpPr>
        <p:spPr>
          <a:xfrm>
            <a:off x="5866906" y="1684238"/>
            <a:ext cx="1226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1124A1-F09C-46A7-A195-B99D0EAFD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6" y="3927648"/>
            <a:ext cx="1512168" cy="1512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E2C8B1-36DE-4E4D-8DC3-3174BFF7E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15" y="3933056"/>
            <a:ext cx="1512168" cy="15121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1BC1B9-6EB8-46B7-A585-2EA8BCB47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47" y="3927102"/>
            <a:ext cx="1512168" cy="1512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F1540-FE15-4459-AAE2-205F04717649}"/>
              </a:ext>
            </a:extLst>
          </p:cNvPr>
          <p:cNvSpPr txBox="1"/>
          <p:nvPr/>
        </p:nvSpPr>
        <p:spPr>
          <a:xfrm>
            <a:off x="6529661" y="3639070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9A7FA-958B-482A-92E7-279953F92302}"/>
              </a:ext>
            </a:extLst>
          </p:cNvPr>
          <p:cNvSpPr txBox="1"/>
          <p:nvPr/>
        </p:nvSpPr>
        <p:spPr>
          <a:xfrm>
            <a:off x="2523388" y="3673326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월요일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53BE8-BCDE-4C4A-B6AB-5C05E7D12F73}"/>
              </a:ext>
            </a:extLst>
          </p:cNvPr>
          <p:cNvSpPr txBox="1"/>
          <p:nvPr/>
        </p:nvSpPr>
        <p:spPr>
          <a:xfrm>
            <a:off x="352126" y="75201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제약</a:t>
            </a:r>
          </a:p>
        </p:txBody>
      </p:sp>
    </p:spTree>
    <p:extLst>
      <p:ext uri="{BB962C8B-B14F-4D97-AF65-F5344CB8AC3E}">
        <p14:creationId xmlns:p14="http://schemas.microsoft.com/office/powerpoint/2010/main" val="34994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56680"/>
            <a:ext cx="8588928" cy="594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142754" y="1689569"/>
            <a:ext cx="381579" cy="667762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6498161" y="1705275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121557" y="1443902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2503781" y="1694242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1524" y="27168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대리구매 제약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49E1-81B1-4D1E-9843-A07DD7A03077}"/>
              </a:ext>
            </a:extLst>
          </p:cNvPr>
          <p:cNvSpPr/>
          <p:nvPr/>
        </p:nvSpPr>
        <p:spPr>
          <a:xfrm>
            <a:off x="4680125" y="1705275"/>
            <a:ext cx="15119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234693-23B6-403D-BA14-C70950EF0407}"/>
              </a:ext>
            </a:extLst>
          </p:cNvPr>
          <p:cNvSpPr/>
          <p:nvPr/>
        </p:nvSpPr>
        <p:spPr>
          <a:xfrm>
            <a:off x="737126" y="1705275"/>
            <a:ext cx="151195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A27B87-BF1A-4BB9-83C9-C71C3FD57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33" y="3481673"/>
            <a:ext cx="1210823" cy="121082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2F7D6D8-1236-4E1A-9BB8-F237EEC0A874}"/>
              </a:ext>
            </a:extLst>
          </p:cNvPr>
          <p:cNvSpPr/>
          <p:nvPr/>
        </p:nvSpPr>
        <p:spPr>
          <a:xfrm>
            <a:off x="3068899" y="3771029"/>
            <a:ext cx="1276131" cy="63210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FD7FF24-33F4-4A79-93A2-646DAB8C12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0" y="3023788"/>
            <a:ext cx="2130721" cy="2165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4" grpId="0"/>
      <p:bldP spid="23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Table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425949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722111480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3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895273384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1916</Words>
  <Application>Microsoft Office PowerPoint</Application>
  <PresentationFormat>화면 슬라이드 쇼(4:3)</PresentationFormat>
  <Paragraphs>385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hyeongmin</cp:lastModifiedBy>
  <cp:revision>64</cp:revision>
  <dcterms:created xsi:type="dcterms:W3CDTF">2016-11-03T20:47:04Z</dcterms:created>
  <dcterms:modified xsi:type="dcterms:W3CDTF">2020-05-22T08:27:06Z</dcterms:modified>
</cp:coreProperties>
</file>