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3"/>
  </p:notesMasterIdLst>
  <p:handoutMasterIdLst>
    <p:handoutMasterId r:id="rId54"/>
  </p:handoutMasterIdLst>
  <p:sldIdLst>
    <p:sldId id="301" r:id="rId5"/>
    <p:sldId id="294" r:id="rId6"/>
    <p:sldId id="371" r:id="rId7"/>
    <p:sldId id="308" r:id="rId8"/>
    <p:sldId id="310" r:id="rId9"/>
    <p:sldId id="372" r:id="rId10"/>
    <p:sldId id="374" r:id="rId11"/>
    <p:sldId id="413" r:id="rId12"/>
    <p:sldId id="257" r:id="rId13"/>
    <p:sldId id="422" r:id="rId14"/>
    <p:sldId id="421" r:id="rId15"/>
    <p:sldId id="424" r:id="rId16"/>
    <p:sldId id="376" r:id="rId17"/>
    <p:sldId id="312" r:id="rId18"/>
    <p:sldId id="377" r:id="rId19"/>
    <p:sldId id="379" r:id="rId20"/>
    <p:sldId id="425" r:id="rId21"/>
    <p:sldId id="378" r:id="rId22"/>
    <p:sldId id="261" r:id="rId23"/>
    <p:sldId id="380" r:id="rId24"/>
    <p:sldId id="387" r:id="rId25"/>
    <p:sldId id="386" r:id="rId26"/>
    <p:sldId id="385" r:id="rId27"/>
    <p:sldId id="388" r:id="rId28"/>
    <p:sldId id="381" r:id="rId29"/>
    <p:sldId id="382" r:id="rId30"/>
    <p:sldId id="383" r:id="rId31"/>
    <p:sldId id="384" r:id="rId32"/>
    <p:sldId id="389" r:id="rId33"/>
    <p:sldId id="390" r:id="rId34"/>
    <p:sldId id="391" r:id="rId35"/>
    <p:sldId id="392" r:id="rId36"/>
    <p:sldId id="393" r:id="rId37"/>
    <p:sldId id="395" r:id="rId38"/>
    <p:sldId id="414" r:id="rId39"/>
    <p:sldId id="400" r:id="rId40"/>
    <p:sldId id="260" r:id="rId41"/>
    <p:sldId id="262" r:id="rId42"/>
    <p:sldId id="419" r:id="rId43"/>
    <p:sldId id="415" r:id="rId44"/>
    <p:sldId id="405" r:id="rId45"/>
    <p:sldId id="406" r:id="rId46"/>
    <p:sldId id="407" r:id="rId47"/>
    <p:sldId id="275" r:id="rId48"/>
    <p:sldId id="276" r:id="rId49"/>
    <p:sldId id="416" r:id="rId50"/>
    <p:sldId id="417" r:id="rId51"/>
    <p:sldId id="418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E8C45E-90C8-4882-A046-C283D9D89178}">
          <p14:sldIdLst>
            <p14:sldId id="301"/>
            <p14:sldId id="294"/>
            <p14:sldId id="371"/>
            <p14:sldId id="308"/>
            <p14:sldId id="310"/>
            <p14:sldId id="372"/>
            <p14:sldId id="374"/>
            <p14:sldId id="413"/>
            <p14:sldId id="257"/>
            <p14:sldId id="422"/>
            <p14:sldId id="421"/>
            <p14:sldId id="424"/>
            <p14:sldId id="376"/>
            <p14:sldId id="312"/>
            <p14:sldId id="377"/>
            <p14:sldId id="379"/>
            <p14:sldId id="425"/>
            <p14:sldId id="378"/>
            <p14:sldId id="261"/>
            <p14:sldId id="380"/>
            <p14:sldId id="387"/>
            <p14:sldId id="386"/>
            <p14:sldId id="385"/>
            <p14:sldId id="388"/>
            <p14:sldId id="381"/>
            <p14:sldId id="382"/>
            <p14:sldId id="383"/>
            <p14:sldId id="384"/>
            <p14:sldId id="389"/>
            <p14:sldId id="390"/>
            <p14:sldId id="391"/>
            <p14:sldId id="392"/>
            <p14:sldId id="393"/>
            <p14:sldId id="395"/>
            <p14:sldId id="414"/>
            <p14:sldId id="400"/>
            <p14:sldId id="260"/>
            <p14:sldId id="262"/>
            <p14:sldId id="419"/>
            <p14:sldId id="415"/>
            <p14:sldId id="405"/>
            <p14:sldId id="406"/>
            <p14:sldId id="407"/>
            <p14:sldId id="275"/>
            <p14:sldId id="276"/>
            <p14:sldId id="416"/>
            <p14:sldId id="417"/>
            <p14:sldId id="4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57CE7F-FDCA-4906-8DF2-84448EA8225D}" v="7" dt="2023-09-04T09:16:47.8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0947" autoAdjust="0"/>
  </p:normalViewPr>
  <p:slideViewPr>
    <p:cSldViewPr snapToGrid="0" snapToObjects="1">
      <p:cViewPr varScale="1">
        <p:scale>
          <a:sx n="139" d="100"/>
          <a:sy n="139" d="100"/>
        </p:scale>
        <p:origin x="840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Chelli" userId="3aa269f6-8966-43ae-8498-e2d93c1902a5" providerId="ADAL" clId="{B457CE7F-FDCA-4906-8DF2-84448EA8225D}"/>
    <pc:docChg chg="custSel addSld delSld modSld sldOrd modSection">
      <pc:chgData name="Ali Chelli" userId="3aa269f6-8966-43ae-8498-e2d93c1902a5" providerId="ADAL" clId="{B457CE7F-FDCA-4906-8DF2-84448EA8225D}" dt="2023-09-04T09:37:55.143" v="1006" actId="729"/>
      <pc:docMkLst>
        <pc:docMk/>
      </pc:docMkLst>
      <pc:sldChg chg="addSp delSp modSp mod">
        <pc:chgData name="Ali Chelli" userId="3aa269f6-8966-43ae-8498-e2d93c1902a5" providerId="ADAL" clId="{B457CE7F-FDCA-4906-8DF2-84448EA8225D}" dt="2023-09-04T08:27:46.103" v="335" actId="20577"/>
        <pc:sldMkLst>
          <pc:docMk/>
          <pc:sldMk cId="3541900139" sldId="257"/>
        </pc:sldMkLst>
        <pc:spChg chg="add del">
          <ac:chgData name="Ali Chelli" userId="3aa269f6-8966-43ae-8498-e2d93c1902a5" providerId="ADAL" clId="{B457CE7F-FDCA-4906-8DF2-84448EA8225D}" dt="2023-09-04T08:20:45.106" v="129"/>
          <ac:spMkLst>
            <pc:docMk/>
            <pc:sldMk cId="3541900139" sldId="257"/>
            <ac:spMk id="3" creationId="{03BA5D8F-C2D6-984D-0763-7CF56B12A2F1}"/>
          </ac:spMkLst>
        </pc:spChg>
        <pc:spChg chg="mod">
          <ac:chgData name="Ali Chelli" userId="3aa269f6-8966-43ae-8498-e2d93c1902a5" providerId="ADAL" clId="{B457CE7F-FDCA-4906-8DF2-84448EA8225D}" dt="2023-09-04T08:27:46.103" v="335" actId="20577"/>
          <ac:spMkLst>
            <pc:docMk/>
            <pc:sldMk cId="3541900139" sldId="257"/>
            <ac:spMk id="5" creationId="{00000000-0000-0000-0000-000000000000}"/>
          </ac:spMkLst>
        </pc:spChg>
        <pc:picChg chg="add del mod">
          <ac:chgData name="Ali Chelli" userId="3aa269f6-8966-43ae-8498-e2d93c1902a5" providerId="ADAL" clId="{B457CE7F-FDCA-4906-8DF2-84448EA8225D}" dt="2023-09-04T08:25:07.062" v="246" actId="478"/>
          <ac:picMkLst>
            <pc:docMk/>
            <pc:sldMk cId="3541900139" sldId="257"/>
            <ac:picMk id="6" creationId="{3DEA50CC-40C6-B7CB-03E0-36E0C040BBA9}"/>
          </ac:picMkLst>
        </pc:picChg>
      </pc:sldChg>
      <pc:sldChg chg="addSp delSp modSp mod">
        <pc:chgData name="Ali Chelli" userId="3aa269f6-8966-43ae-8498-e2d93c1902a5" providerId="ADAL" clId="{B457CE7F-FDCA-4906-8DF2-84448EA8225D}" dt="2023-09-04T09:24:24.126" v="984" actId="2711"/>
        <pc:sldMkLst>
          <pc:docMk/>
          <pc:sldMk cId="2393463910" sldId="275"/>
        </pc:sldMkLst>
        <pc:spChg chg="mod">
          <ac:chgData name="Ali Chelli" userId="3aa269f6-8966-43ae-8498-e2d93c1902a5" providerId="ADAL" clId="{B457CE7F-FDCA-4906-8DF2-84448EA8225D}" dt="2023-09-04T09:24:24.126" v="984" actId="2711"/>
          <ac:spMkLst>
            <pc:docMk/>
            <pc:sldMk cId="2393463910" sldId="275"/>
            <ac:spMk id="3" creationId="{00000000-0000-0000-0000-000000000000}"/>
          </ac:spMkLst>
        </pc:spChg>
        <pc:picChg chg="del">
          <ac:chgData name="Ali Chelli" userId="3aa269f6-8966-43ae-8498-e2d93c1902a5" providerId="ADAL" clId="{B457CE7F-FDCA-4906-8DF2-84448EA8225D}" dt="2023-09-04T09:24:02.916" v="980" actId="478"/>
          <ac:picMkLst>
            <pc:docMk/>
            <pc:sldMk cId="2393463910" sldId="275"/>
            <ac:picMk id="4" creationId="{00000000-0000-0000-0000-000000000000}"/>
          </ac:picMkLst>
        </pc:picChg>
        <pc:picChg chg="add mod">
          <ac:chgData name="Ali Chelli" userId="3aa269f6-8966-43ae-8498-e2d93c1902a5" providerId="ADAL" clId="{B457CE7F-FDCA-4906-8DF2-84448EA8225D}" dt="2023-09-04T09:24:15.518" v="983" actId="14100"/>
          <ac:picMkLst>
            <pc:docMk/>
            <pc:sldMk cId="2393463910" sldId="275"/>
            <ac:picMk id="6" creationId="{DC935BE3-7BED-4CE2-DB6D-13784FC8B3BF}"/>
          </ac:picMkLst>
        </pc:picChg>
      </pc:sldChg>
      <pc:sldChg chg="addSp delSp modSp mod">
        <pc:chgData name="Ali Chelli" userId="3aa269f6-8966-43ae-8498-e2d93c1902a5" providerId="ADAL" clId="{B457CE7F-FDCA-4906-8DF2-84448EA8225D}" dt="2023-09-04T09:25:22.926" v="988" actId="1076"/>
        <pc:sldMkLst>
          <pc:docMk/>
          <pc:sldMk cId="2070431576" sldId="276"/>
        </pc:sldMkLst>
        <pc:spChg chg="mod">
          <ac:chgData name="Ali Chelli" userId="3aa269f6-8966-43ae-8498-e2d93c1902a5" providerId="ADAL" clId="{B457CE7F-FDCA-4906-8DF2-84448EA8225D}" dt="2023-09-04T09:25:17.355" v="985" actId="2711"/>
          <ac:spMkLst>
            <pc:docMk/>
            <pc:sldMk cId="2070431576" sldId="276"/>
            <ac:spMk id="3" creationId="{00000000-0000-0000-0000-000000000000}"/>
          </ac:spMkLst>
        </pc:spChg>
        <pc:picChg chg="del">
          <ac:chgData name="Ali Chelli" userId="3aa269f6-8966-43ae-8498-e2d93c1902a5" providerId="ADAL" clId="{B457CE7F-FDCA-4906-8DF2-84448EA8225D}" dt="2023-09-04T09:25:19.206" v="986" actId="478"/>
          <ac:picMkLst>
            <pc:docMk/>
            <pc:sldMk cId="2070431576" sldId="276"/>
            <ac:picMk id="4" creationId="{00000000-0000-0000-0000-000000000000}"/>
          </ac:picMkLst>
        </pc:picChg>
        <pc:picChg chg="add mod">
          <ac:chgData name="Ali Chelli" userId="3aa269f6-8966-43ae-8498-e2d93c1902a5" providerId="ADAL" clId="{B457CE7F-FDCA-4906-8DF2-84448EA8225D}" dt="2023-09-04T09:25:22.926" v="988" actId="1076"/>
          <ac:picMkLst>
            <pc:docMk/>
            <pc:sldMk cId="2070431576" sldId="276"/>
            <ac:picMk id="6" creationId="{60521EFE-41DC-6CAD-02AF-A5384B38A359}"/>
          </ac:picMkLst>
        </pc:picChg>
      </pc:sldChg>
      <pc:sldChg chg="mod modShow">
        <pc:chgData name="Ali Chelli" userId="3aa269f6-8966-43ae-8498-e2d93c1902a5" providerId="ADAL" clId="{B457CE7F-FDCA-4906-8DF2-84448EA8225D}" dt="2023-09-04T09:37:55.143" v="1006" actId="729"/>
        <pc:sldMkLst>
          <pc:docMk/>
          <pc:sldMk cId="3772453490" sldId="312"/>
        </pc:sldMkLst>
      </pc:sldChg>
      <pc:sldChg chg="addSp delSp modSp mod ord">
        <pc:chgData name="Ali Chelli" userId="3aa269f6-8966-43ae-8498-e2d93c1902a5" providerId="ADAL" clId="{B457CE7F-FDCA-4906-8DF2-84448EA8225D}" dt="2023-09-04T08:54:21.919" v="771" actId="1076"/>
        <pc:sldMkLst>
          <pc:docMk/>
          <pc:sldMk cId="3248742833" sldId="376"/>
        </pc:sldMkLst>
        <pc:spChg chg="mod">
          <ac:chgData name="Ali Chelli" userId="3aa269f6-8966-43ae-8498-e2d93c1902a5" providerId="ADAL" clId="{B457CE7F-FDCA-4906-8DF2-84448EA8225D}" dt="2023-09-04T08:42:19.658" v="756" actId="13926"/>
          <ac:spMkLst>
            <pc:docMk/>
            <pc:sldMk cId="3248742833" sldId="376"/>
            <ac:spMk id="7" creationId="{00000000-0000-0000-0000-000000000000}"/>
          </ac:spMkLst>
        </pc:spChg>
        <pc:picChg chg="del">
          <ac:chgData name="Ali Chelli" userId="3aa269f6-8966-43ae-8498-e2d93c1902a5" providerId="ADAL" clId="{B457CE7F-FDCA-4906-8DF2-84448EA8225D}" dt="2023-09-04T08:51:23.299" v="764" actId="478"/>
          <ac:picMkLst>
            <pc:docMk/>
            <pc:sldMk cId="3248742833" sldId="376"/>
            <ac:picMk id="5" creationId="{00000000-0000-0000-0000-000000000000}"/>
          </ac:picMkLst>
        </pc:picChg>
        <pc:picChg chg="del">
          <ac:chgData name="Ali Chelli" userId="3aa269f6-8966-43ae-8498-e2d93c1902a5" providerId="ADAL" clId="{B457CE7F-FDCA-4906-8DF2-84448EA8225D}" dt="2023-09-04T08:54:18.206" v="770" actId="478"/>
          <ac:picMkLst>
            <pc:docMk/>
            <pc:sldMk cId="3248742833" sldId="376"/>
            <ac:picMk id="6" creationId="{00000000-0000-0000-0000-000000000000}"/>
          </ac:picMkLst>
        </pc:picChg>
        <pc:picChg chg="add mod modCrop">
          <ac:chgData name="Ali Chelli" userId="3aa269f6-8966-43ae-8498-e2d93c1902a5" providerId="ADAL" clId="{B457CE7F-FDCA-4906-8DF2-84448EA8225D}" dt="2023-09-04T08:51:31.194" v="765" actId="1076"/>
          <ac:picMkLst>
            <pc:docMk/>
            <pc:sldMk cId="3248742833" sldId="376"/>
            <ac:picMk id="8" creationId="{51FFDD28-5E7F-F6FB-CFC0-8578265A16E5}"/>
          </ac:picMkLst>
        </pc:picChg>
        <pc:picChg chg="add mod">
          <ac:chgData name="Ali Chelli" userId="3aa269f6-8966-43ae-8498-e2d93c1902a5" providerId="ADAL" clId="{B457CE7F-FDCA-4906-8DF2-84448EA8225D}" dt="2023-09-04T08:54:21.919" v="771" actId="1076"/>
          <ac:picMkLst>
            <pc:docMk/>
            <pc:sldMk cId="3248742833" sldId="376"/>
            <ac:picMk id="11" creationId="{6A73AB20-CA0C-CB93-7744-45A0A62D30E2}"/>
          </ac:picMkLst>
        </pc:picChg>
      </pc:sldChg>
      <pc:sldChg chg="modSp mod">
        <pc:chgData name="Ali Chelli" userId="3aa269f6-8966-43ae-8498-e2d93c1902a5" providerId="ADAL" clId="{B457CE7F-FDCA-4906-8DF2-84448EA8225D}" dt="2023-09-04T09:16:57.219" v="964" actId="207"/>
        <pc:sldMkLst>
          <pc:docMk/>
          <pc:sldMk cId="424698868" sldId="384"/>
        </pc:sldMkLst>
        <pc:spChg chg="mod">
          <ac:chgData name="Ali Chelli" userId="3aa269f6-8966-43ae-8498-e2d93c1902a5" providerId="ADAL" clId="{B457CE7F-FDCA-4906-8DF2-84448EA8225D}" dt="2023-09-04T09:16:57.219" v="964" actId="207"/>
          <ac:spMkLst>
            <pc:docMk/>
            <pc:sldMk cId="424698868" sldId="384"/>
            <ac:spMk id="3" creationId="{C4336D6F-F702-4846-D01B-C984A09CA2FA}"/>
          </ac:spMkLst>
        </pc:spChg>
      </pc:sldChg>
      <pc:sldChg chg="addSp delSp modSp mod">
        <pc:chgData name="Ali Chelli" userId="3aa269f6-8966-43ae-8498-e2d93c1902a5" providerId="ADAL" clId="{B457CE7F-FDCA-4906-8DF2-84448EA8225D}" dt="2023-09-04T09:20:53.235" v="968" actId="2711"/>
        <pc:sldMkLst>
          <pc:docMk/>
          <pc:sldMk cId="2579530735" sldId="405"/>
        </pc:sldMkLst>
        <pc:spChg chg="mod">
          <ac:chgData name="Ali Chelli" userId="3aa269f6-8966-43ae-8498-e2d93c1902a5" providerId="ADAL" clId="{B457CE7F-FDCA-4906-8DF2-84448EA8225D}" dt="2023-09-04T09:20:53.235" v="968" actId="2711"/>
          <ac:spMkLst>
            <pc:docMk/>
            <pc:sldMk cId="2579530735" sldId="405"/>
            <ac:spMk id="7" creationId="{00000000-0000-0000-0000-000000000000}"/>
          </ac:spMkLst>
        </pc:spChg>
        <pc:picChg chg="add mod">
          <ac:chgData name="Ali Chelli" userId="3aa269f6-8966-43ae-8498-e2d93c1902a5" providerId="ADAL" clId="{B457CE7F-FDCA-4906-8DF2-84448EA8225D}" dt="2023-09-04T09:20:42.203" v="967" actId="1076"/>
          <ac:picMkLst>
            <pc:docMk/>
            <pc:sldMk cId="2579530735" sldId="405"/>
            <ac:picMk id="4" creationId="{311DEDEF-9D01-7BA0-3637-808517A4BEFA}"/>
          </ac:picMkLst>
        </pc:picChg>
        <pc:picChg chg="del">
          <ac:chgData name="Ali Chelli" userId="3aa269f6-8966-43ae-8498-e2d93c1902a5" providerId="ADAL" clId="{B457CE7F-FDCA-4906-8DF2-84448EA8225D}" dt="2023-09-04T09:20:38.411" v="965" actId="478"/>
          <ac:picMkLst>
            <pc:docMk/>
            <pc:sldMk cId="2579530735" sldId="405"/>
            <ac:picMk id="8" creationId="{00000000-0000-0000-0000-000000000000}"/>
          </ac:picMkLst>
        </pc:picChg>
      </pc:sldChg>
      <pc:sldChg chg="addSp delSp modSp mod">
        <pc:chgData name="Ali Chelli" userId="3aa269f6-8966-43ae-8498-e2d93c1902a5" providerId="ADAL" clId="{B457CE7F-FDCA-4906-8DF2-84448EA8225D}" dt="2023-09-04T09:21:57.518" v="974" actId="2711"/>
        <pc:sldMkLst>
          <pc:docMk/>
          <pc:sldMk cId="2720150694" sldId="406"/>
        </pc:sldMkLst>
        <pc:spChg chg="mod">
          <ac:chgData name="Ali Chelli" userId="3aa269f6-8966-43ae-8498-e2d93c1902a5" providerId="ADAL" clId="{B457CE7F-FDCA-4906-8DF2-84448EA8225D}" dt="2023-09-04T09:21:57.518" v="974" actId="2711"/>
          <ac:spMkLst>
            <pc:docMk/>
            <pc:sldMk cId="2720150694" sldId="406"/>
            <ac:spMk id="5" creationId="{00000000-0000-0000-0000-000000000000}"/>
          </ac:spMkLst>
        </pc:spChg>
        <pc:picChg chg="add mod">
          <ac:chgData name="Ali Chelli" userId="3aa269f6-8966-43ae-8498-e2d93c1902a5" providerId="ADAL" clId="{B457CE7F-FDCA-4906-8DF2-84448EA8225D}" dt="2023-09-04T09:21:50.900" v="973" actId="1076"/>
          <ac:picMkLst>
            <pc:docMk/>
            <pc:sldMk cId="2720150694" sldId="406"/>
            <ac:picMk id="4" creationId="{286FAD82-F18B-3BB5-BDAB-6371360EE279}"/>
          </ac:picMkLst>
        </pc:picChg>
        <pc:picChg chg="del">
          <ac:chgData name="Ali Chelli" userId="3aa269f6-8966-43ae-8498-e2d93c1902a5" providerId="ADAL" clId="{B457CE7F-FDCA-4906-8DF2-84448EA8225D}" dt="2023-09-04T09:21:41.460" v="969" actId="478"/>
          <ac:picMkLst>
            <pc:docMk/>
            <pc:sldMk cId="2720150694" sldId="406"/>
            <ac:picMk id="6" creationId="{00000000-0000-0000-0000-000000000000}"/>
          </ac:picMkLst>
        </pc:picChg>
      </pc:sldChg>
      <pc:sldChg chg="addSp delSp modSp mod">
        <pc:chgData name="Ali Chelli" userId="3aa269f6-8966-43ae-8498-e2d93c1902a5" providerId="ADAL" clId="{B457CE7F-FDCA-4906-8DF2-84448EA8225D}" dt="2023-09-04T09:22:54.474" v="979" actId="14100"/>
        <pc:sldMkLst>
          <pc:docMk/>
          <pc:sldMk cId="1928057158" sldId="407"/>
        </pc:sldMkLst>
        <pc:spChg chg="mod">
          <ac:chgData name="Ali Chelli" userId="3aa269f6-8966-43ae-8498-e2d93c1902a5" providerId="ADAL" clId="{B457CE7F-FDCA-4906-8DF2-84448EA8225D}" dt="2023-09-04T09:22:54.474" v="979" actId="14100"/>
          <ac:spMkLst>
            <pc:docMk/>
            <pc:sldMk cId="1928057158" sldId="407"/>
            <ac:spMk id="3" creationId="{00000000-0000-0000-0000-000000000000}"/>
          </ac:spMkLst>
        </pc:spChg>
        <pc:picChg chg="del">
          <ac:chgData name="Ali Chelli" userId="3aa269f6-8966-43ae-8498-e2d93c1902a5" providerId="ADAL" clId="{B457CE7F-FDCA-4906-8DF2-84448EA8225D}" dt="2023-09-04T09:22:42.393" v="976" actId="478"/>
          <ac:picMkLst>
            <pc:docMk/>
            <pc:sldMk cId="1928057158" sldId="407"/>
            <ac:picMk id="4" creationId="{00000000-0000-0000-0000-000000000000}"/>
          </ac:picMkLst>
        </pc:picChg>
        <pc:picChg chg="add mod">
          <ac:chgData name="Ali Chelli" userId="3aa269f6-8966-43ae-8498-e2d93c1902a5" providerId="ADAL" clId="{B457CE7F-FDCA-4906-8DF2-84448EA8225D}" dt="2023-09-04T09:22:48.018" v="978" actId="1076"/>
          <ac:picMkLst>
            <pc:docMk/>
            <pc:sldMk cId="1928057158" sldId="407"/>
            <ac:picMk id="6" creationId="{E9C5CB56-37E1-7E97-BF92-27BDE00C8E9F}"/>
          </ac:picMkLst>
        </pc:picChg>
      </pc:sldChg>
      <pc:sldChg chg="add del mod modShow">
        <pc:chgData name="Ali Chelli" userId="3aa269f6-8966-43ae-8498-e2d93c1902a5" providerId="ADAL" clId="{B457CE7F-FDCA-4906-8DF2-84448EA8225D}" dt="2023-09-04T09:28:25.186" v="990" actId="47"/>
        <pc:sldMkLst>
          <pc:docMk/>
          <pc:sldMk cId="788713363" sldId="420"/>
        </pc:sldMkLst>
      </pc:sldChg>
      <pc:sldChg chg="addSp modSp add mod">
        <pc:chgData name="Ali Chelli" userId="3aa269f6-8966-43ae-8498-e2d93c1902a5" providerId="ADAL" clId="{B457CE7F-FDCA-4906-8DF2-84448EA8225D}" dt="2023-09-04T08:32:10.136" v="373" actId="1076"/>
        <pc:sldMkLst>
          <pc:docMk/>
          <pc:sldMk cId="3347520550" sldId="421"/>
        </pc:sldMkLst>
        <pc:spChg chg="mod">
          <ac:chgData name="Ali Chelli" userId="3aa269f6-8966-43ae-8498-e2d93c1902a5" providerId="ADAL" clId="{B457CE7F-FDCA-4906-8DF2-84448EA8225D}" dt="2023-09-04T08:31:36.454" v="368" actId="14100"/>
          <ac:spMkLst>
            <pc:docMk/>
            <pc:sldMk cId="3347520550" sldId="421"/>
            <ac:spMk id="5" creationId="{00000000-0000-0000-0000-000000000000}"/>
          </ac:spMkLst>
        </pc:spChg>
        <pc:spChg chg="add mod">
          <ac:chgData name="Ali Chelli" userId="3aa269f6-8966-43ae-8498-e2d93c1902a5" providerId="ADAL" clId="{B457CE7F-FDCA-4906-8DF2-84448EA8225D}" dt="2023-09-04T08:32:10.136" v="373" actId="1076"/>
          <ac:spMkLst>
            <pc:docMk/>
            <pc:sldMk cId="3347520550" sldId="421"/>
            <ac:spMk id="6" creationId="{51DF7446-65C3-A66B-B022-946986A2D7EB}"/>
          </ac:spMkLst>
        </pc:spChg>
        <pc:picChg chg="add mod">
          <ac:chgData name="Ali Chelli" userId="3aa269f6-8966-43ae-8498-e2d93c1902a5" providerId="ADAL" clId="{B457CE7F-FDCA-4906-8DF2-84448EA8225D}" dt="2023-09-04T08:31:50.781" v="371" actId="14100"/>
          <ac:picMkLst>
            <pc:docMk/>
            <pc:sldMk cId="3347520550" sldId="421"/>
            <ac:picMk id="4" creationId="{D267B6B7-B0E4-50F1-FC61-9126DFCB5189}"/>
          </ac:picMkLst>
        </pc:picChg>
      </pc:sldChg>
      <pc:sldChg chg="addSp delSp modSp add mod">
        <pc:chgData name="Ali Chelli" userId="3aa269f6-8966-43ae-8498-e2d93c1902a5" providerId="ADAL" clId="{B457CE7F-FDCA-4906-8DF2-84448EA8225D}" dt="2023-09-04T08:26:23.380" v="260" actId="14100"/>
        <pc:sldMkLst>
          <pc:docMk/>
          <pc:sldMk cId="3417983533" sldId="422"/>
        </pc:sldMkLst>
        <pc:spChg chg="add del mod">
          <ac:chgData name="Ali Chelli" userId="3aa269f6-8966-43ae-8498-e2d93c1902a5" providerId="ADAL" clId="{B457CE7F-FDCA-4906-8DF2-84448EA8225D}" dt="2023-09-04T08:25:23.843" v="250" actId="478"/>
          <ac:spMkLst>
            <pc:docMk/>
            <pc:sldMk cId="3417983533" sldId="422"/>
            <ac:spMk id="4" creationId="{8F079047-9CFF-7E56-1A87-6DD7B98A9A80}"/>
          </ac:spMkLst>
        </pc:spChg>
        <pc:spChg chg="del">
          <ac:chgData name="Ali Chelli" userId="3aa269f6-8966-43ae-8498-e2d93c1902a5" providerId="ADAL" clId="{B457CE7F-FDCA-4906-8DF2-84448EA8225D}" dt="2023-09-04T08:25:21.149" v="249" actId="478"/>
          <ac:spMkLst>
            <pc:docMk/>
            <pc:sldMk cId="3417983533" sldId="422"/>
            <ac:spMk id="5" creationId="{00000000-0000-0000-0000-000000000000}"/>
          </ac:spMkLst>
        </pc:spChg>
        <pc:spChg chg="add mod">
          <ac:chgData name="Ali Chelli" userId="3aa269f6-8966-43ae-8498-e2d93c1902a5" providerId="ADAL" clId="{B457CE7F-FDCA-4906-8DF2-84448EA8225D}" dt="2023-09-04T08:26:23.380" v="260" actId="14100"/>
          <ac:spMkLst>
            <pc:docMk/>
            <pc:sldMk cId="3417983533" sldId="422"/>
            <ac:spMk id="7" creationId="{E7A658D2-4057-79A8-3DD8-791EF2D8DF79}"/>
          </ac:spMkLst>
        </pc:spChg>
        <pc:picChg chg="mod">
          <ac:chgData name="Ali Chelli" userId="3aa269f6-8966-43ae-8498-e2d93c1902a5" providerId="ADAL" clId="{B457CE7F-FDCA-4906-8DF2-84448EA8225D}" dt="2023-09-04T08:25:41.292" v="254" actId="1076"/>
          <ac:picMkLst>
            <pc:docMk/>
            <pc:sldMk cId="3417983533" sldId="422"/>
            <ac:picMk id="6" creationId="{3DEA50CC-40C6-B7CB-03E0-36E0C040BBA9}"/>
          </ac:picMkLst>
        </pc:picChg>
      </pc:sldChg>
      <pc:sldChg chg="add del mod modShow">
        <pc:chgData name="Ali Chelli" userId="3aa269f6-8966-43ae-8498-e2d93c1902a5" providerId="ADAL" clId="{B457CE7F-FDCA-4906-8DF2-84448EA8225D}" dt="2023-09-04T09:28:18.664" v="989" actId="47"/>
        <pc:sldMkLst>
          <pc:docMk/>
          <pc:sldMk cId="513461325" sldId="423"/>
        </pc:sldMkLst>
      </pc:sldChg>
      <pc:sldChg chg="modSp add mod">
        <pc:chgData name="Ali Chelli" userId="3aa269f6-8966-43ae-8498-e2d93c1902a5" providerId="ADAL" clId="{B457CE7F-FDCA-4906-8DF2-84448EA8225D}" dt="2023-09-04T08:42:00.691" v="754" actId="20577"/>
        <pc:sldMkLst>
          <pc:docMk/>
          <pc:sldMk cId="154008650" sldId="424"/>
        </pc:sldMkLst>
        <pc:spChg chg="mod">
          <ac:chgData name="Ali Chelli" userId="3aa269f6-8966-43ae-8498-e2d93c1902a5" providerId="ADAL" clId="{B457CE7F-FDCA-4906-8DF2-84448EA8225D}" dt="2023-09-04T08:42:00.691" v="754" actId="20577"/>
          <ac:spMkLst>
            <pc:docMk/>
            <pc:sldMk cId="154008650" sldId="424"/>
            <ac:spMk id="5" creationId="{00000000-0000-0000-0000-000000000000}"/>
          </ac:spMkLst>
        </pc:spChg>
      </pc:sldChg>
      <pc:sldChg chg="addSp delSp modSp add mod delAnim chgLayout">
        <pc:chgData name="Ali Chelli" userId="3aa269f6-8966-43ae-8498-e2d93c1902a5" providerId="ADAL" clId="{B457CE7F-FDCA-4906-8DF2-84448EA8225D}" dt="2023-09-04T09:37:04.483" v="1005" actId="1076"/>
        <pc:sldMkLst>
          <pc:docMk/>
          <pc:sldMk cId="1894913523" sldId="425"/>
        </pc:sldMkLst>
        <pc:spChg chg="mod ord">
          <ac:chgData name="Ali Chelli" userId="3aa269f6-8966-43ae-8498-e2d93c1902a5" providerId="ADAL" clId="{B457CE7F-FDCA-4906-8DF2-84448EA8225D}" dt="2023-09-04T09:35:45.082" v="994" actId="700"/>
          <ac:spMkLst>
            <pc:docMk/>
            <pc:sldMk cId="1894913523" sldId="425"/>
            <ac:spMk id="2" creationId="{00000000-0000-0000-0000-000000000000}"/>
          </ac:spMkLst>
        </pc:spChg>
        <pc:spChg chg="add mod ord">
          <ac:chgData name="Ali Chelli" userId="3aa269f6-8966-43ae-8498-e2d93c1902a5" providerId="ADAL" clId="{B457CE7F-FDCA-4906-8DF2-84448EA8225D}" dt="2023-09-04T09:36:49.790" v="1003" actId="27636"/>
          <ac:spMkLst>
            <pc:docMk/>
            <pc:sldMk cId="1894913523" sldId="425"/>
            <ac:spMk id="3" creationId="{89A024D4-B19F-E641-1D71-1DA9F7D1B28A}"/>
          </ac:spMkLst>
        </pc:spChg>
        <pc:spChg chg="del">
          <ac:chgData name="Ali Chelli" userId="3aa269f6-8966-43ae-8498-e2d93c1902a5" providerId="ADAL" clId="{B457CE7F-FDCA-4906-8DF2-84448EA8225D}" dt="2023-09-04T09:35:39.770" v="993" actId="478"/>
          <ac:spMkLst>
            <pc:docMk/>
            <pc:sldMk cId="1894913523" sldId="425"/>
            <ac:spMk id="9" creationId="{9B2DF638-8A4E-69BE-A5E0-12C0538FDC60}"/>
          </ac:spMkLst>
        </pc:spChg>
        <pc:picChg chg="add mod">
          <ac:chgData name="Ali Chelli" userId="3aa269f6-8966-43ae-8498-e2d93c1902a5" providerId="ADAL" clId="{B457CE7F-FDCA-4906-8DF2-84448EA8225D}" dt="2023-09-04T09:37:04.483" v="1005" actId="1076"/>
          <ac:picMkLst>
            <pc:docMk/>
            <pc:sldMk cId="1894913523" sldId="425"/>
            <ac:picMk id="5" creationId="{B884EE9D-A3DD-E189-252C-A31D1B32BBD5}"/>
          </ac:picMkLst>
        </pc:picChg>
        <pc:picChg chg="del">
          <ac:chgData name="Ali Chelli" userId="3aa269f6-8966-43ae-8498-e2d93c1902a5" providerId="ADAL" clId="{B457CE7F-FDCA-4906-8DF2-84448EA8225D}" dt="2023-09-04T09:35:37.098" v="992" actId="478"/>
          <ac:picMkLst>
            <pc:docMk/>
            <pc:sldMk cId="1894913523" sldId="425"/>
            <ac:picMk id="8" creationId="{C1B90FE0-4615-2966-348D-3536C656ABE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C0AB1-7777-EA48-9872-393DAA530DA8}" type="datetimeFigureOut">
              <a:rPr lang="en-US" smtClean="0"/>
              <a:t>9/4/2023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33263-C1CE-E34A-AD46-7ADCC457362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2109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59900-1D02-0848-AA82-6ED8C4CCA000}" type="datetimeFigureOut">
              <a:rPr lang="en-US" smtClean="0"/>
              <a:t>9/4/2023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E6AF7-0F88-4448-99BD-1AC252BB1A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85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5E6AF7-0F88-4448-99BD-1AC252BB1A7B}" type="slidenum">
              <a:rPr kumimoji="0" lang="nb-N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b-N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542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7F9AB3-5B66-4179-A9B5-0BB785409A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39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6AF7-0F88-4448-99BD-1AC252BB1A7B}" type="slidenum">
              <a:rPr lang="nb-NO" smtClean="0"/>
              <a:t>48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4785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2042319"/>
            <a:ext cx="4316012" cy="1551781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39243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C9DAF2-E044-8B4E-A86C-B69EB5271587}" type="datetime1">
              <a:rPr lang="en-US" smtClean="0"/>
              <a:t>9/4/2023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94536" y="37735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4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509" y="245900"/>
            <a:ext cx="3170582" cy="100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2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9E23-93F5-F746-89BC-5BD2B0929EBC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05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A5FE-711F-EA47-96EF-625BC7044AC5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4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2F44-5AFD-D34E-8B92-58F8898F0824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159912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0D61-A13E-3E45-A265-D55FAFCB0DF0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2296329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E48C-408F-AD4C-82E0-480B961C7F1F}" type="datetime1">
              <a:rPr lang="en-US" smtClean="0"/>
              <a:t>9/4/2023</a:t>
            </a:fld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8832850" cy="4476610"/>
          </a:xfrm>
          <a:solidFill>
            <a:srgbClr val="BCCCD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1015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4070" y="219282"/>
            <a:ext cx="8831090" cy="44764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noProof="0"/>
              <a:t>«Quote»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35D3-88DA-CE4D-A326-62A44BD8AA95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56504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2079-DB16-154D-A39F-4884D6CC0170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288000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1" name="Rectangle 10"/>
          <p:cNvSpPr/>
          <p:nvPr userDrawn="1"/>
        </p:nvSpPr>
        <p:spPr>
          <a:xfrm>
            <a:off x="6105160" y="165723"/>
            <a:ext cx="2880000" cy="5355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2" name="Rectangle 11"/>
          <p:cNvSpPr/>
          <p:nvPr userDrawn="1"/>
        </p:nvSpPr>
        <p:spPr>
          <a:xfrm>
            <a:off x="3129615" y="165723"/>
            <a:ext cx="288000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127945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0349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54071" y="1803709"/>
            <a:ext cx="2880000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3129615" y="1803709"/>
            <a:ext cx="2880000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6103490" y="1803709"/>
            <a:ext cx="2880000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420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04C26B5-7A06-7C45-AE88-68CEB8F24371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1003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rgbClr val="007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4CE802-EA64-4A48-B1C7-C0EE853B4C0F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27546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F49D4B-9861-5645-9B1C-3419A18E9F33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9431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Rectangle 6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43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9A3BB2-4D9C-AD4E-8B4D-A69880551F61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21883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C173FE-FF69-E04E-9988-939EF0616E31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3369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53" y="1594843"/>
            <a:ext cx="3944079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8F0C-83EE-794E-9CC9-3FF7405580DF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Rectangle 6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73870" y="1594843"/>
            <a:ext cx="3944079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40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7347-21CC-EB4E-B3D7-EE4885E75892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4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25B-9EB4-1E47-85F8-C6280E7A3270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58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4574-9909-674F-A5DE-8D4B46504626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9830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9BA9-EBA5-5C4F-BB8E-FBA372F5FB33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111303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90F5-E4A8-6F49-8ED0-6A2C8DA2DD36}" type="datetime1">
              <a:rPr lang="en-US" smtClean="0"/>
              <a:t>9/4/2023</a:t>
            </a:fld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868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A75D-0632-BE42-94AA-1FA387F7D3C3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87253" y="1594843"/>
            <a:ext cx="3944079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673870" y="1594843"/>
            <a:ext cx="3944079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218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6103" y="428161"/>
            <a:ext cx="7961846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noProof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253" y="1594843"/>
            <a:ext cx="8030696" cy="285015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vl="0"/>
            <a:r>
              <a:rPr lang="en-GB" noProof="0"/>
              <a:t>Klikk for å redigere tekststiler i malen</a:t>
            </a:r>
          </a:p>
          <a:p>
            <a:pPr lvl="1"/>
            <a:r>
              <a:rPr lang="en-GB" noProof="0"/>
              <a:t>Andre nivå</a:t>
            </a:r>
          </a:p>
          <a:p>
            <a:pPr lvl="2"/>
            <a:r>
              <a:rPr lang="en-GB" noProof="0"/>
              <a:t>Tredje nivå</a:t>
            </a:r>
          </a:p>
          <a:p>
            <a:pPr lvl="3"/>
            <a:r>
              <a:rPr lang="en-GB" noProof="0"/>
              <a:t>Fjerde nivå</a:t>
            </a:r>
          </a:p>
          <a:p>
            <a:pPr lvl="4"/>
            <a:r>
              <a:rPr lang="en-GB" noProof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7392" y="4834789"/>
            <a:ext cx="1308296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DD0A9CF-A1FD-9946-816A-7B11A5E2C95D}" type="datetime1">
              <a:rPr lang="en-US" smtClean="0"/>
              <a:t>9/4/2023</a:t>
            </a:fld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1560" y="4834789"/>
            <a:ext cx="2133600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24167" y="4686710"/>
            <a:ext cx="1426504" cy="4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57" r:id="rId4"/>
    <p:sldLayoutId id="2147483658" r:id="rId5"/>
    <p:sldLayoutId id="2147483659" r:id="rId6"/>
    <p:sldLayoutId id="2147483660" r:id="rId7"/>
    <p:sldLayoutId id="2147483656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62" r:id="rId14"/>
    <p:sldLayoutId id="2147483661" r:id="rId15"/>
    <p:sldLayoutId id="2147483668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452438" indent="-207963" algn="l" defTabSz="45085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627063" indent="-158750" algn="l" defTabSz="627063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804863" indent="-16192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987425" indent="-174625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hitachivantara.com/en-us/products/pentaho-platform/data-integration-analytics/pentaho-community-editio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testinghelp.com/best-etl-tools/#7_Informatica_8211_PowerCenter" TargetMode="External"/><Relationship Id="rId13" Type="http://schemas.openxmlformats.org/officeDocument/2006/relationships/hyperlink" Target="https://www.softwaretestinghelp.com/best-etl-tools/#12_Talend_Talend_Open_Studio_for_Data_Integration" TargetMode="External"/><Relationship Id="rId18" Type="http://schemas.openxmlformats.org/officeDocument/2006/relationships/hyperlink" Target="https://www.softwaretestinghelp.com/best-etl-tools/#17_SAP_8211_BusinessObjects_Data_Integrator" TargetMode="External"/><Relationship Id="rId3" Type="http://schemas.openxmlformats.org/officeDocument/2006/relationships/hyperlink" Target="https://www.softwaretestinghelp.com/best-etl-tools/#2_Skyvia" TargetMode="External"/><Relationship Id="rId21" Type="http://schemas.openxmlformats.org/officeDocument/2006/relationships/hyperlink" Target="https://www.softwaretestinghelp.com/best-etl-tools/#20_DBSoftlab" TargetMode="External"/><Relationship Id="rId7" Type="http://schemas.openxmlformats.org/officeDocument/2006/relationships/hyperlink" Target="https://www.softwaretestinghelp.com/best-etl-tools/#6_DBConvert_Studio_By_SLOTIX_sro" TargetMode="External"/><Relationship Id="rId12" Type="http://schemas.openxmlformats.org/officeDocument/2006/relationships/hyperlink" Target="https://www.softwaretestinghelp.com/best-etl-tools/#11_Ab_Initio" TargetMode="External"/><Relationship Id="rId17" Type="http://schemas.openxmlformats.org/officeDocument/2006/relationships/hyperlink" Target="https://www.softwaretestinghelp.com/best-etl-tools/#16_SAS_8211_Data_Integration_Studio" TargetMode="External"/><Relationship Id="rId2" Type="http://schemas.openxmlformats.org/officeDocument/2006/relationships/hyperlink" Target="https://www.softwaretestinghelp.com/best-etl-tools/#1_Integrateio" TargetMode="External"/><Relationship Id="rId16" Type="http://schemas.openxmlformats.org/officeDocument/2006/relationships/hyperlink" Target="https://www.softwaretestinghelp.com/best-etl-tools/#15_Apache_Nifi" TargetMode="External"/><Relationship Id="rId20" Type="http://schemas.openxmlformats.org/officeDocument/2006/relationships/hyperlink" Target="https://www.softwaretestinghelp.com/best-etl-tools/#19_Sybase_ET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oftwaretestinghelp.com/best-etl-tools/#5_Dextrus" TargetMode="External"/><Relationship Id="rId11" Type="http://schemas.openxmlformats.org/officeDocument/2006/relationships/hyperlink" Target="https://www.softwaretestinghelp.com/best-etl-tools/#10_Microsoft_SQL_Server_Integrated_Services_SSIS" TargetMode="External"/><Relationship Id="rId5" Type="http://schemas.openxmlformats.org/officeDocument/2006/relationships/hyperlink" Target="https://www.softwaretestinghelp.com/best-etl-tools/#4_Dataddo" TargetMode="External"/><Relationship Id="rId15" Type="http://schemas.openxmlformats.org/officeDocument/2006/relationships/hyperlink" Target="https://www.softwaretestinghelp.com/best-etl-tools/#14_Pentaho_Data_Integration" TargetMode="External"/><Relationship Id="rId10" Type="http://schemas.openxmlformats.org/officeDocument/2006/relationships/hyperlink" Target="https://www.softwaretestinghelp.com/best-etl-tools/#9_Oracle_Data_Integrator" TargetMode="External"/><Relationship Id="rId19" Type="http://schemas.openxmlformats.org/officeDocument/2006/relationships/hyperlink" Target="https://www.softwaretestinghelp.com/best-etl-tools/#18_Oracle_Warehouse_Builder" TargetMode="External"/><Relationship Id="rId4" Type="http://schemas.openxmlformats.org/officeDocument/2006/relationships/hyperlink" Target="https://www.softwaretestinghelp.com/best-etl-tools/#3_IRI_Voracity" TargetMode="External"/><Relationship Id="rId9" Type="http://schemas.openxmlformats.org/officeDocument/2006/relationships/hyperlink" Target="https://www.softwaretestinghelp.com/best-etl-tools/#8_IBM_Infosphere_Information_Server" TargetMode="External"/><Relationship Id="rId14" Type="http://schemas.openxmlformats.org/officeDocument/2006/relationships/hyperlink" Target="https://www.softwaretestinghelp.com/best-etl-tools/#13_CloverDX_Data_Integration_Software" TargetMode="External"/><Relationship Id="rId22" Type="http://schemas.openxmlformats.org/officeDocument/2006/relationships/hyperlink" Target="https://www.softwaretestinghelp.com/best-etl-tools/#21_Jaspe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tachivantara.com/en-us/pdfd/implementation-guide/three-steps-to-install-pentaho-data-integration-ce.pdf" TargetMode="External"/><Relationship Id="rId2" Type="http://schemas.openxmlformats.org/officeDocument/2006/relationships/hyperlink" Target="https://www.oracle.com/java/technologies/downloads/#jdk17-window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97288" y="2042319"/>
            <a:ext cx="3656258" cy="1551781"/>
          </a:xfrm>
        </p:spPr>
        <p:txBody>
          <a:bodyPr>
            <a:normAutofit/>
          </a:bodyPr>
          <a:lstStyle/>
          <a:p>
            <a:r>
              <a:rPr lang="en-US" dirty="0"/>
              <a:t>Using Pentaho Data Integration for ETL 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97288" y="3924300"/>
            <a:ext cx="3532271" cy="608954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srgbClr val="4B4CA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Ali Chelli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srgbClr val="4B4CA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Course: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CA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Business Intelligence and Data Warehousing</a:t>
            </a: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srgbClr val="4B4CA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(BID3000)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F7352-36FA-7045-AC00-1A0BE6875562}" type="datetime1">
              <a:rPr kumimoji="0" lang="nb-NO" sz="800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04.09.2023</a:t>
            </a:fld>
            <a:endParaRPr kumimoji="0" lang="nb-NO" sz="800" b="0" i="0" u="none" strike="noStrike" kern="1200" cap="none" spc="0" normalizeH="0" baseline="0" noProof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85D78-4187-AD4C-B928-A8579EE9A756}" type="slidenum">
              <a:rPr kumimoji="0" lang="nb-NO" sz="800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b-NO" sz="800" b="0" i="0" u="none" strike="noStrike" kern="1200" cap="none" spc="0" normalizeH="0" baseline="0" noProof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DMonster-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850" y="2609850"/>
            <a:ext cx="1536700" cy="1536700"/>
          </a:xfrm>
          <a:prstGeom prst="rect">
            <a:avLst/>
          </a:prstGeo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7616FCC-CAEF-BBF9-D8B1-434A74BAE21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663" r="663"/>
          <a:stretch>
            <a:fillRect/>
          </a:stretch>
        </p:blipFill>
        <p:spPr>
          <a:xfrm>
            <a:off x="4207790" y="219075"/>
            <a:ext cx="477746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Installation of PDI (Pentaho Data Integration) tool: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EA50CC-40C6-B7CB-03E0-36E0C040B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17" y="1112229"/>
            <a:ext cx="6825372" cy="38039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A658D2-4057-79A8-3DD8-791EF2D8DF79}"/>
              </a:ext>
            </a:extLst>
          </p:cNvPr>
          <p:cNvSpPr/>
          <p:nvPr/>
        </p:nvSpPr>
        <p:spPr>
          <a:xfrm>
            <a:off x="1042416" y="4239491"/>
            <a:ext cx="6825371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83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Installation of PDI (Pentaho Data Integration) tool: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7253" y="1594843"/>
            <a:ext cx="8030696" cy="63271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Step 2: Download the latest version of Pentaho here: </a:t>
            </a:r>
            <a:r>
              <a:rPr lang="en-US" dirty="0">
                <a:latin typeface="+mn-lt"/>
                <a:hlinkClick r:id="rId2"/>
              </a:rPr>
              <a:t>https://www.hitachivantara.com/en-us/products/pentaho-platform/data-integration-analytics/pentaho-community-edition.html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7B6B7-B0E4-50F1-FC61-9126DFCB5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546" y="2195812"/>
            <a:ext cx="5397022" cy="24592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DF7446-65C3-A66B-B022-946986A2D7EB}"/>
              </a:ext>
            </a:extLst>
          </p:cNvPr>
          <p:cNvSpPr/>
          <p:nvPr/>
        </p:nvSpPr>
        <p:spPr>
          <a:xfrm>
            <a:off x="1097418" y="4026361"/>
            <a:ext cx="6825371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2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Installation of PDI (Pentaho Data Integration) tool: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Save the downloaded file in a new folder and unzip it.</a:t>
            </a:r>
          </a:p>
          <a:p>
            <a:r>
              <a:rPr lang="en-US" dirty="0">
                <a:latin typeface="+mn-lt"/>
              </a:rPr>
              <a:t>Inside the unzipped folder, you will find a folder named data-integration.</a:t>
            </a:r>
          </a:p>
          <a:p>
            <a:r>
              <a:rPr lang="en-US" dirty="0">
                <a:latin typeface="+mn-lt"/>
              </a:rPr>
              <a:t>Open the data-integration folder and locate the file spoon.bat </a:t>
            </a:r>
          </a:p>
          <a:p>
            <a:r>
              <a:rPr lang="en-US" dirty="0">
                <a:latin typeface="+mn-lt"/>
              </a:rPr>
              <a:t>Click twice on spoon.bat to start Pentaho Data Integration (PDI) tool</a:t>
            </a:r>
          </a:p>
          <a:p>
            <a:r>
              <a:rPr lang="en-US" dirty="0">
                <a:latin typeface="+mn-lt"/>
              </a:rPr>
              <a:t>Before running the PDI tool, we need to install MySQL connector</a:t>
            </a:r>
          </a:p>
          <a:p>
            <a:r>
              <a:rPr lang="en-US" dirty="0">
                <a:latin typeface="+mn-lt"/>
              </a:rPr>
              <a:t>MySQL connector will allow the PDI tool to connect to MySQL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008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the MySQL connector (NB! before you run PDI):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8433" y="1103379"/>
            <a:ext cx="62840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kern="0" dirty="0">
                <a:solidFill>
                  <a:sysClr val="windowText" lastClr="000000"/>
                </a:solidFill>
              </a:rPr>
              <a:t>Look for MySQL connector in the folder</a:t>
            </a:r>
            <a:r>
              <a:rPr lang="nb-NO" sz="1350" kern="0" dirty="0">
                <a:solidFill>
                  <a:sysClr val="windowText" lastClr="000000"/>
                </a:solidFill>
              </a:rPr>
              <a:t>: </a:t>
            </a:r>
            <a:r>
              <a:rPr lang="en-US" sz="1350" kern="0" dirty="0">
                <a:solidFill>
                  <a:sysClr val="windowText" lastClr="000000"/>
                </a:solidFill>
              </a:rPr>
              <a:t>C:\</a:t>
            </a:r>
            <a:r>
              <a:rPr lang="en-US" sz="1350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Program Files (x86)</a:t>
            </a:r>
            <a:r>
              <a:rPr lang="en-US" sz="1350" kern="0" dirty="0">
                <a:solidFill>
                  <a:sysClr val="windowText" lastClr="000000"/>
                </a:solidFill>
              </a:rPr>
              <a:t>\MySQL\</a:t>
            </a:r>
            <a:r>
              <a:rPr lang="en-US" sz="1350" kern="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Connector J 8.0</a:t>
            </a:r>
            <a:endParaRPr lang="nb-NO" sz="1350" kern="0" dirty="0">
              <a:solidFill>
                <a:sysClr val="windowText" lastClr="000000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BDED56-91B0-E870-3519-A564D3D9CF77}"/>
              </a:ext>
            </a:extLst>
          </p:cNvPr>
          <p:cNvSpPr txBox="1"/>
          <p:nvPr/>
        </p:nvSpPr>
        <p:spPr>
          <a:xfrm>
            <a:off x="3017004" y="2971261"/>
            <a:ext cx="50577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kern="0">
                <a:solidFill>
                  <a:sysClr val="windowText" lastClr="000000"/>
                </a:solidFill>
              </a:rPr>
              <a:t>Copy MySQL connector to the lib folder in the data-integration folder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1FAD5A-2ACA-1FD9-D0E2-FC2755CB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273" b="38589"/>
          <a:stretch/>
        </p:blipFill>
        <p:spPr>
          <a:xfrm>
            <a:off x="417119" y="1521511"/>
            <a:ext cx="1983181" cy="17498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FFDD28-5E7F-F6FB-CFC0-8578265A16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774"/>
          <a:stretch/>
        </p:blipFill>
        <p:spPr>
          <a:xfrm>
            <a:off x="2904116" y="1380739"/>
            <a:ext cx="4119503" cy="1590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73AB20-CA0C-CB93-7744-45A0A62D3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557" y="3356962"/>
            <a:ext cx="5236687" cy="155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42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System variables (your computer may have other versions of Java):</a:t>
            </a:r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935" y="983040"/>
            <a:ext cx="3783941" cy="3828188"/>
          </a:xfrm>
          <a:prstGeom prst="rect">
            <a:avLst/>
          </a:prstGeom>
        </p:spPr>
      </p:pic>
      <p:sp>
        <p:nvSpPr>
          <p:cNvPr id="3" name="TekstSylinder 2"/>
          <p:cNvSpPr txBox="1"/>
          <p:nvPr/>
        </p:nvSpPr>
        <p:spPr>
          <a:xfrm>
            <a:off x="5724446" y="1268016"/>
            <a:ext cx="240194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Notice that we here define the</a:t>
            </a:r>
          </a:p>
          <a:p>
            <a:r>
              <a:rPr lang="en-US" sz="1350" dirty="0"/>
              <a:t>path down to java.exe in the </a:t>
            </a:r>
            <a:r>
              <a:rPr lang="en-US" sz="1350" dirty="0" err="1"/>
              <a:t>jre</a:t>
            </a:r>
            <a:endParaRPr lang="en-US" sz="1350" dirty="0"/>
          </a:p>
          <a:p>
            <a:r>
              <a:rPr lang="en-US" sz="1350" dirty="0"/>
              <a:t>library </a:t>
            </a:r>
          </a:p>
        </p:txBody>
      </p:sp>
      <p:cxnSp>
        <p:nvCxnSpPr>
          <p:cNvPr id="6" name="Rett pilkobling 5"/>
          <p:cNvCxnSpPr>
            <a:stCxn id="3" idx="1"/>
          </p:cNvCxnSpPr>
          <p:nvPr/>
        </p:nvCxnSpPr>
        <p:spPr>
          <a:xfrm flipH="1" flipV="1">
            <a:off x="4403857" y="1614265"/>
            <a:ext cx="1320589" cy="1154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kstSylinder 6"/>
          <p:cNvSpPr txBox="1"/>
          <p:nvPr/>
        </p:nvSpPr>
        <p:spPr>
          <a:xfrm>
            <a:off x="5724447" y="3074247"/>
            <a:ext cx="24808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Here the path is to the jre library</a:t>
            </a:r>
          </a:p>
        </p:txBody>
      </p:sp>
      <p:cxnSp>
        <p:nvCxnSpPr>
          <p:cNvPr id="9" name="Rett pilkobling 8"/>
          <p:cNvCxnSpPr>
            <a:stCxn id="7" idx="1"/>
          </p:cNvCxnSpPr>
          <p:nvPr/>
        </p:nvCxnSpPr>
        <p:spPr>
          <a:xfrm flipH="1">
            <a:off x="4403857" y="3224288"/>
            <a:ext cx="1320590" cy="6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kstSylinder 9"/>
          <p:cNvSpPr txBox="1"/>
          <p:nvPr/>
        </p:nvSpPr>
        <p:spPr>
          <a:xfrm>
            <a:off x="5724446" y="4265755"/>
            <a:ext cx="25055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Here the path is to the jdk library</a:t>
            </a:r>
          </a:p>
        </p:txBody>
      </p:sp>
      <p:cxnSp>
        <p:nvCxnSpPr>
          <p:cNvPr id="12" name="Rett pilkobling 11"/>
          <p:cNvCxnSpPr/>
          <p:nvPr/>
        </p:nvCxnSpPr>
        <p:spPr>
          <a:xfrm flipH="1">
            <a:off x="4403857" y="4404255"/>
            <a:ext cx="13205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45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Pentaho Data Integration: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latest version looks like this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010660-8FD6-0843-1F9E-5F0C0A543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4" y="1920643"/>
            <a:ext cx="5172075" cy="295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25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Tutorials for PDI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90FE0-4615-2966-348D-3536C656A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285411"/>
            <a:ext cx="6229350" cy="35566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B2DF638-8A4E-69BE-A5E0-12C0538FDC60}"/>
              </a:ext>
            </a:extLst>
          </p:cNvPr>
          <p:cNvSpPr/>
          <p:nvPr/>
        </p:nvSpPr>
        <p:spPr>
          <a:xfrm>
            <a:off x="4495800" y="3543300"/>
            <a:ext cx="1104900" cy="4572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0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Tutorials for PDI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024D4-B19F-E641-1D71-1DA9F7D1B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53" y="1594843"/>
            <a:ext cx="2100945" cy="253714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https://www.hitachivantara.com/en-us/products/pentaho-platform/data-integration-analytics/pentaho-tutorials.html?ecid=ms_glo_bd_en_sscepen02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4EE9D-A3DD-E189-252C-A31D1B32B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75" y="1491667"/>
            <a:ext cx="5933287" cy="329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13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D35698-C548-FB9F-7A95-A165963DD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Transformations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CC79C-78CD-2CF3-FD0B-4206E236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35D3-88DA-CE4D-A326-62A44BD8AA95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0FF3F-263C-034C-9F88-3F9DF655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18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70058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Transformation: File – New - Transformation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13429-E5F0-0681-AA07-49261B673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455" y="1402086"/>
            <a:ext cx="2910365" cy="35636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CB0661-6189-6493-4308-C0903C8F4B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r="34242" b="78393"/>
          <a:stretch/>
        </p:blipFill>
        <p:spPr>
          <a:xfrm>
            <a:off x="757180" y="1539875"/>
            <a:ext cx="2815671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1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ETL Process– Extraction, Transformation,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ETL stands for Extraction, Transformation, and Loading</a:t>
            </a:r>
          </a:p>
          <a:p>
            <a:pPr lvl="1"/>
            <a:r>
              <a:rPr lang="en-US" dirty="0">
                <a:latin typeface="+mn-lt"/>
              </a:rPr>
              <a:t>Extraction: Collect the data from heterogenous data sources</a:t>
            </a:r>
          </a:p>
          <a:p>
            <a:pPr lvl="1"/>
            <a:r>
              <a:rPr lang="en-US" dirty="0">
                <a:latin typeface="+mn-lt"/>
              </a:rPr>
              <a:t>Transformation: transform, clean, and standardize the data such that it can be integrated in the same data warehouse</a:t>
            </a:r>
          </a:p>
          <a:p>
            <a:pPr lvl="1"/>
            <a:r>
              <a:rPr lang="en-US" dirty="0">
                <a:latin typeface="+mn-lt"/>
              </a:rPr>
              <a:t>Loading: consists of loading the data to the data warehouse</a:t>
            </a:r>
          </a:p>
          <a:p>
            <a:r>
              <a:rPr lang="en-US" dirty="0">
                <a:latin typeface="+mn-lt"/>
              </a:rPr>
              <a:t>Data staging area: the part of the data warehouse where transformations happens</a:t>
            </a:r>
          </a:p>
          <a:p>
            <a:r>
              <a:rPr lang="en-US" dirty="0">
                <a:latin typeface="+mn-lt"/>
              </a:rPr>
              <a:t>The staging area should not be available for querying</a:t>
            </a:r>
          </a:p>
        </p:txBody>
      </p:sp>
    </p:spTree>
    <p:extLst>
      <p:ext uri="{BB962C8B-B14F-4D97-AF65-F5344CB8AC3E}">
        <p14:creationId xmlns:p14="http://schemas.microsoft.com/office/powerpoint/2010/main" val="3032605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a Design palette: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9DECF-E102-2E29-9FB4-06541A9A7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358" y="1196973"/>
            <a:ext cx="2891121" cy="387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29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A487CF-DF1A-1D5A-B64C-C9E3D04CB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Reminder: Filling </a:t>
            </a:r>
            <a:r>
              <a:rPr lang="en-US" dirty="0" err="1"/>
              <a:t>dim_customer</a:t>
            </a:r>
            <a:r>
              <a:rPr lang="en-US" dirty="0"/>
              <a:t> using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FDDD2-2BE0-65E3-60A7-8A2B702F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35D3-88DA-CE4D-A326-62A44BD8AA95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8943E-637C-55A1-1892-BD4BE4CC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21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456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80398"/>
          </a:xfrm>
        </p:spPr>
        <p:txBody>
          <a:bodyPr>
            <a:normAutofit/>
          </a:bodyPr>
          <a:lstStyle/>
          <a:p>
            <a:r>
              <a:rPr lang="en-US" dirty="0"/>
              <a:t>Filling the Data Warehouse:</a:t>
            </a:r>
          </a:p>
        </p:txBody>
      </p:sp>
      <p:sp>
        <p:nvSpPr>
          <p:cNvPr id="4" name="Rectangle 3"/>
          <p:cNvSpPr/>
          <p:nvPr/>
        </p:nvSpPr>
        <p:spPr>
          <a:xfrm>
            <a:off x="6803857" y="797845"/>
            <a:ext cx="1242862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dim_time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3856" y="1694825"/>
            <a:ext cx="1242863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dim_customer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03857" y="2604526"/>
            <a:ext cx="1242862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dim_inventory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12877" y="3752725"/>
            <a:ext cx="1242861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fact_sales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8816" y="797845"/>
            <a:ext cx="1047599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SQL procedure </a:t>
            </a:r>
          </a:p>
        </p:txBody>
      </p:sp>
      <p:sp>
        <p:nvSpPr>
          <p:cNvPr id="9" name="Rectangle 8"/>
          <p:cNvSpPr/>
          <p:nvPr/>
        </p:nvSpPr>
        <p:spPr>
          <a:xfrm>
            <a:off x="788820" y="1694825"/>
            <a:ext cx="1047600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consumers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8820" y="2602864"/>
            <a:ext cx="1047600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inventory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8820" y="3510902"/>
            <a:ext cx="1047600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orders</a:t>
            </a:r>
          </a:p>
        </p:txBody>
      </p:sp>
      <p:cxnSp>
        <p:nvCxnSpPr>
          <p:cNvPr id="13" name="Straight Arrow Connector 12"/>
          <p:cNvCxnSpPr>
            <a:cxnSpLocks/>
            <a:stCxn id="8" idx="3"/>
            <a:endCxn id="4" idx="1"/>
          </p:cNvCxnSpPr>
          <p:nvPr/>
        </p:nvCxnSpPr>
        <p:spPr>
          <a:xfrm>
            <a:off x="1836415" y="1170824"/>
            <a:ext cx="496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96338" y="3752725"/>
            <a:ext cx="920416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350" dirty="0">
                <a:solidFill>
                  <a:schemeClr val="tx1"/>
                </a:solidFill>
              </a:rPr>
              <a:t>Staging-tabell</a:t>
            </a:r>
          </a:p>
        </p:txBody>
      </p:sp>
      <p:cxnSp>
        <p:nvCxnSpPr>
          <p:cNvPr id="16" name="Straight Arrow Connector 15"/>
          <p:cNvCxnSpPr>
            <a:cxnSpLocks/>
            <a:stCxn id="9" idx="3"/>
            <a:endCxn id="5" idx="1"/>
          </p:cNvCxnSpPr>
          <p:nvPr/>
        </p:nvCxnSpPr>
        <p:spPr>
          <a:xfrm>
            <a:off x="1836420" y="2067804"/>
            <a:ext cx="4967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10" idx="3"/>
            <a:endCxn id="6" idx="1"/>
          </p:cNvCxnSpPr>
          <p:nvPr/>
        </p:nvCxnSpPr>
        <p:spPr>
          <a:xfrm>
            <a:off x="1836420" y="2975843"/>
            <a:ext cx="4967437" cy="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1" idx="3"/>
            <a:endCxn id="14" idx="1"/>
          </p:cNvCxnSpPr>
          <p:nvPr/>
        </p:nvCxnSpPr>
        <p:spPr>
          <a:xfrm>
            <a:off x="1836420" y="3883881"/>
            <a:ext cx="1959918" cy="24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4" idx="3"/>
            <a:endCxn id="7" idx="1"/>
          </p:cNvCxnSpPr>
          <p:nvPr/>
        </p:nvCxnSpPr>
        <p:spPr>
          <a:xfrm>
            <a:off x="4716754" y="4125704"/>
            <a:ext cx="2096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88818" y="4390022"/>
            <a:ext cx="1047602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orderLines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cxnSpLocks/>
            <a:stCxn id="24" idx="3"/>
          </p:cNvCxnSpPr>
          <p:nvPr/>
        </p:nvCxnSpPr>
        <p:spPr>
          <a:xfrm flipV="1">
            <a:off x="1836420" y="4314825"/>
            <a:ext cx="1959916" cy="44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50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0B1AFD-2665-67CB-2347-73472A003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6" y="1659582"/>
            <a:ext cx="4305300" cy="205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dim_customers: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516" y="1359500"/>
            <a:ext cx="14914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Creating the table: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2184" y="2104404"/>
            <a:ext cx="31918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Filling the table from the source database 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19B784-0CB2-FE3A-1EC6-E150D1BD1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040" y="2507307"/>
            <a:ext cx="26003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28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A487CF-DF1A-1D5A-B64C-C9E3D04CB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Filling </a:t>
            </a:r>
            <a:r>
              <a:rPr lang="en-US" dirty="0" err="1"/>
              <a:t>dim_customer</a:t>
            </a:r>
            <a:r>
              <a:rPr lang="en-US" dirty="0"/>
              <a:t> using Spoon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FDDD2-2BE0-65E3-60A7-8A2B702F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35D3-88DA-CE4D-A326-62A44BD8AA95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8943E-637C-55A1-1892-BD4BE4CC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24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5602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choose Table input: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85FC2-9FAB-B37E-B11C-B971D8C3E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51"/>
          <a:stretch/>
        </p:blipFill>
        <p:spPr>
          <a:xfrm>
            <a:off x="516714" y="2094679"/>
            <a:ext cx="2546648" cy="1445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392D52-B863-9B10-E8C6-B2AD50FC1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26956"/>
            <a:ext cx="2972057" cy="345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19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Database Connection: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68BFA9-6DEB-2C5B-EF3E-873506E6E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36" y="1294895"/>
            <a:ext cx="4121300" cy="3848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D88829-C11A-743C-89A0-C4161B142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208" y="1998470"/>
            <a:ext cx="30956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52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Get SQL select statement to choose the table name and include field-names in the SQL Statement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47D075-E1DF-AB1E-B066-CC10439DF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371" y="1407898"/>
            <a:ext cx="3665248" cy="355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75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8BD3-42D8-C7A8-68B8-89C4D7E5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DW </a:t>
            </a:r>
            <a:r>
              <a:rPr lang="en-US" dirty="0" err="1"/>
              <a:t>coffeemerchant_Spoon_dw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36D6F-F702-4846-D01B-C984A09C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data need to be copied from the database </a:t>
            </a:r>
            <a:r>
              <a:rPr lang="en-US" dirty="0" err="1">
                <a:latin typeface="+mj-lt"/>
              </a:rPr>
              <a:t>coffeemerchant</a:t>
            </a:r>
            <a:r>
              <a:rPr lang="en-US" dirty="0">
                <a:latin typeface="+mj-lt"/>
              </a:rPr>
              <a:t> to the data warehouse </a:t>
            </a:r>
            <a:r>
              <a:rPr lang="en-US" dirty="0" err="1">
                <a:latin typeface="+mj-lt"/>
              </a:rPr>
              <a:t>coffeemerchant_Spoon_dw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We need first to create the data warehouse </a:t>
            </a:r>
            <a:r>
              <a:rPr lang="en-US" dirty="0" err="1">
                <a:latin typeface="+mj-lt"/>
              </a:rPr>
              <a:t>coffeemerchant_Spoon_dw</a:t>
            </a:r>
            <a:r>
              <a:rPr lang="en-US" dirty="0">
                <a:latin typeface="+mj-lt"/>
              </a:rPr>
              <a:t> on MySQL as follows</a:t>
            </a:r>
          </a:p>
          <a:p>
            <a:r>
              <a:rPr lang="en-US" dirty="0">
                <a:solidFill>
                  <a:srgbClr val="0070C0"/>
                </a:solidFill>
                <a:latin typeface="+mj-lt"/>
              </a:rPr>
              <a:t>CREATE DATABASE </a:t>
            </a:r>
            <a:r>
              <a:rPr lang="en-US" dirty="0" err="1">
                <a:latin typeface="+mj-lt"/>
              </a:rPr>
              <a:t>coffeemerchant_Spoon_dw</a:t>
            </a:r>
            <a:r>
              <a:rPr lang="en-US" dirty="0">
                <a:latin typeface="+mj-lt"/>
              </a:rPr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D952D-21F3-FF9B-2006-73C430FC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DF61E-8BDD-FD31-DA34-8CA78029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28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4698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8BD3-42D8-C7A8-68B8-89C4D7E5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Output Table in Spoon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D952D-21F3-FF9B-2006-73C430FC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DF61E-8BDD-FD31-DA34-8CA78029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29</a:t>
            </a:fld>
            <a:endParaRPr lang="en-GB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62C24D-D571-300A-95B4-A192F0389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56" y="1225186"/>
            <a:ext cx="7011340" cy="33705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8D9FAB-DE95-8D54-CEF8-DC1D7C9F33F4}"/>
              </a:ext>
            </a:extLst>
          </p:cNvPr>
          <p:cNvSpPr/>
          <p:nvPr/>
        </p:nvSpPr>
        <p:spPr>
          <a:xfrm>
            <a:off x="1632958" y="2681842"/>
            <a:ext cx="1528985" cy="39464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68BCFA-E5DA-06E6-E60B-705EBC9D045F}"/>
              </a:ext>
            </a:extLst>
          </p:cNvPr>
          <p:cNvSpPr/>
          <p:nvPr/>
        </p:nvSpPr>
        <p:spPr>
          <a:xfrm>
            <a:off x="1632957" y="3716708"/>
            <a:ext cx="2161375" cy="4572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A35028-0A9D-87EB-8A0F-E6D602F18D89}"/>
              </a:ext>
            </a:extLst>
          </p:cNvPr>
          <p:cNvSpPr/>
          <p:nvPr/>
        </p:nvSpPr>
        <p:spPr>
          <a:xfrm>
            <a:off x="1632958" y="3113162"/>
            <a:ext cx="1528984" cy="58253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Data Warehouse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998" y="1046748"/>
            <a:ext cx="6614351" cy="378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3575-6D35-967E-6CF2-3B598E29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Output Table in Spoon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296BB-53E6-2E98-AD77-4391D24F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FB75C-4CCE-BCA7-39B0-1E90020F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30</a:t>
            </a:fld>
            <a:endParaRPr lang="en-GB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1CCC7E-B6E7-A612-D7E2-1FC82CD81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669" y="1304536"/>
            <a:ext cx="4427032" cy="383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6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73B2-35D5-F844-E3E7-19CF65E5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Output Table in Spoon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417B2E-3CA8-8D2D-B82D-F1C2EF791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118" y="1594904"/>
            <a:ext cx="3295878" cy="28495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48118-3F5E-8778-C3D9-BE63C0C7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4F163-3FB3-FDB9-9369-02CC8064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31</a:t>
            </a:fld>
            <a:endParaRPr lang="en-GB" noProof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2D80A5-187D-BDB1-7F68-72BCD52DA94D}"/>
              </a:ext>
            </a:extLst>
          </p:cNvPr>
          <p:cNvCxnSpPr/>
          <p:nvPr/>
        </p:nvCxnSpPr>
        <p:spPr>
          <a:xfrm flipH="1">
            <a:off x="4059252" y="3050849"/>
            <a:ext cx="7178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13D635-333A-4DCA-B796-80E58589E87D}"/>
              </a:ext>
            </a:extLst>
          </p:cNvPr>
          <p:cNvCxnSpPr/>
          <p:nvPr/>
        </p:nvCxnSpPr>
        <p:spPr>
          <a:xfrm flipH="1">
            <a:off x="3025688" y="4348386"/>
            <a:ext cx="7178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10547D1-AED7-36EE-417E-4D15A761A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377" y="1635319"/>
            <a:ext cx="3774583" cy="284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6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8C13-2E49-0F01-6A16-B10BCD39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Output Table in Spoon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66D02-DA4D-2395-13E9-A8D208961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6A708-448F-779D-9CDB-D90BE457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32</a:t>
            </a:fld>
            <a:endParaRPr lang="en-GB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188A7-6F40-463D-E1E4-35FFDF908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37" y="1586558"/>
            <a:ext cx="4134406" cy="35569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11522F-C996-D12F-F049-A6E038E86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69" y="1663610"/>
            <a:ext cx="4193694" cy="317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22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3E9C-54C9-264D-1006-6FEA8C9D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Transformation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C596-9A0F-923C-2AF9-C07D957A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74837-49EA-16E2-9583-06B2201F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33</a:t>
            </a:fld>
            <a:endParaRPr lang="en-GB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979C94-54B0-037E-A634-154414E08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3" y="1377220"/>
            <a:ext cx="4155132" cy="3766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746821-28E8-F367-5718-BFA75A86A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364" y="1385288"/>
            <a:ext cx="4513176" cy="360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4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1E60-C072-1FCA-D740-A1A5EB7D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Table in MySQL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5808C-C989-2AC0-9589-B78602D4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E032C-A76E-51A2-296C-5021AB83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34</a:t>
            </a:fld>
            <a:endParaRPr lang="en-GB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F89973-0047-486F-E69A-6B6DC9232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392" y="1432055"/>
            <a:ext cx="58578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4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850B72-115C-5C2D-C738-535EC6307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Example: Reading Data From CSV File to an Output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A3C45-748A-F87B-316D-C3754411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35D3-88DA-CE4D-A326-62A44BD8AA95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48F8D-00F6-094F-0B6D-51D121CC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35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12009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5BD3-F88B-08DC-3142-A5EAFA0A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9337F-A30B-AAB3-7E59-9411878B0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read data from a CSV file?</a:t>
            </a:r>
          </a:p>
          <a:p>
            <a:pPr lvl="1"/>
            <a:r>
              <a:rPr lang="en-US" dirty="0"/>
              <a:t>Start by dragging a text file input in the canvas</a:t>
            </a:r>
          </a:p>
          <a:p>
            <a:pPr lvl="1"/>
            <a:r>
              <a:rPr lang="en-US" dirty="0"/>
              <a:t>Double click then name the step</a:t>
            </a:r>
          </a:p>
          <a:p>
            <a:pPr lvl="1"/>
            <a:r>
              <a:rPr lang="en-US" dirty="0"/>
              <a:t>Browse to provide the path  (</a:t>
            </a:r>
            <a:r>
              <a:rPr lang="fr-FR" dirty="0"/>
              <a:t>C:..\Documents\pdi-ce\data-integration\samples\transformations\files\sales_data.csv)</a:t>
            </a:r>
          </a:p>
          <a:p>
            <a:pPr lvl="1"/>
            <a:r>
              <a:rPr lang="en-US" dirty="0"/>
              <a:t>Click Add</a:t>
            </a:r>
          </a:p>
          <a:p>
            <a:pPr lvl="1"/>
            <a:r>
              <a:rPr lang="en-US" dirty="0"/>
              <a:t>Click </a:t>
            </a:r>
            <a:r>
              <a:rPr lang="en-US" b="1" dirty="0"/>
              <a:t>SHOW FILE CONTENT </a:t>
            </a:r>
            <a:r>
              <a:rPr lang="en-US" dirty="0"/>
              <a:t>and </a:t>
            </a:r>
            <a:r>
              <a:rPr lang="en-US" b="1" dirty="0"/>
              <a:t>NOT Preview </a:t>
            </a:r>
            <a:r>
              <a:rPr lang="en-US" dirty="0"/>
              <a:t>the data and find the separator and enclosure and set the format to Unix</a:t>
            </a:r>
          </a:p>
          <a:p>
            <a:pPr lvl="1"/>
            <a:r>
              <a:rPr lang="en-US" dirty="0"/>
              <a:t>Click on fields tab then click get fields button in the bottom </a:t>
            </a:r>
          </a:p>
          <a:p>
            <a:pPr lvl="1"/>
            <a:r>
              <a:rPr lang="en-US" dirty="0"/>
              <a:t>Click content and click preview rows (they should be displayed correctly now)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93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5BD3-F88B-08DC-3142-A5EAFA0A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steps to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9337F-A30B-AAB3-7E59-9411878B0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next step is to create an output table that is saved on a database already created in MySQL</a:t>
            </a:r>
          </a:p>
          <a:p>
            <a:pPr lvl="1"/>
            <a:r>
              <a:rPr lang="en-US" dirty="0"/>
              <a:t>First step go to MySQL create a database called </a:t>
            </a:r>
            <a:r>
              <a:rPr lang="en-US" dirty="0" err="1"/>
              <a:t>sampledata</a:t>
            </a:r>
            <a:endParaRPr lang="en-US" dirty="0"/>
          </a:p>
          <a:p>
            <a:pPr lvl="2"/>
            <a:r>
              <a:rPr lang="en-US" dirty="0"/>
              <a:t>create database </a:t>
            </a:r>
            <a:r>
              <a:rPr lang="en-US" dirty="0" err="1"/>
              <a:t>sampleData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Drag a table output in the canvas of the transformation</a:t>
            </a:r>
          </a:p>
          <a:p>
            <a:pPr lvl="1"/>
            <a:r>
              <a:rPr lang="en-US" dirty="0"/>
              <a:t>Double click on the output table</a:t>
            </a:r>
          </a:p>
          <a:p>
            <a:pPr lvl="1"/>
            <a:r>
              <a:rPr lang="en-US" dirty="0"/>
              <a:t>Provide a name for the step (this is optional)</a:t>
            </a:r>
          </a:p>
          <a:p>
            <a:pPr lvl="1"/>
            <a:r>
              <a:rPr lang="en-US" dirty="0"/>
              <a:t>For creating a connection to the database where the output data will be saved click on new</a:t>
            </a:r>
          </a:p>
          <a:p>
            <a:pPr lvl="2"/>
            <a:r>
              <a:rPr lang="en-US" dirty="0"/>
              <a:t>Provide a name for the connection </a:t>
            </a:r>
          </a:p>
          <a:p>
            <a:pPr lvl="2"/>
            <a:r>
              <a:rPr lang="en-US" dirty="0"/>
              <a:t>Choose the connection type: MySQL, PostgreSQL, or Oracle (depending on the DBMS you are trying to connect to)</a:t>
            </a:r>
          </a:p>
          <a:p>
            <a:pPr lvl="2"/>
            <a:r>
              <a:rPr lang="en-US" dirty="0"/>
              <a:t>For the access type choose Native (JDBC)</a:t>
            </a:r>
          </a:p>
          <a:p>
            <a:pPr lvl="2"/>
            <a:r>
              <a:rPr lang="en-US" dirty="0"/>
              <a:t>Now fill the field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79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48D8-5917-EC7A-F74A-F395AE34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the fields, then test the connection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30D63A-5D08-B4B3-49FB-6060CF125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810" y="2853928"/>
            <a:ext cx="1935956" cy="12644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D3FBB2-01E2-7400-68B8-BACB9497C56A}"/>
              </a:ext>
            </a:extLst>
          </p:cNvPr>
          <p:cNvSpPr txBox="1"/>
          <p:nvPr/>
        </p:nvSpPr>
        <p:spPr>
          <a:xfrm>
            <a:off x="6615112" y="2193132"/>
            <a:ext cx="19859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Click test to test if the connection is working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7138DA-5934-D786-A534-D483524E8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35157"/>
            <a:ext cx="4563071" cy="328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42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A497-CFCD-FFA0-DB28-A6972618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The Output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6568E-7B8F-5A19-16C5-ADC386C66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Fill target table name</a:t>
            </a:r>
          </a:p>
          <a:p>
            <a:r>
              <a:rPr lang="en-US" dirty="0">
                <a:latin typeface="+mj-lt"/>
              </a:rPr>
              <a:t>Click Truncate table</a:t>
            </a:r>
          </a:p>
          <a:p>
            <a:r>
              <a:rPr lang="en-US" dirty="0">
                <a:latin typeface="+mj-lt"/>
              </a:rPr>
              <a:t>Click Specify database fields</a:t>
            </a:r>
          </a:p>
          <a:p>
            <a:r>
              <a:rPr lang="en-US" dirty="0">
                <a:latin typeface="+mj-lt"/>
              </a:rPr>
              <a:t>Click Run auto-generated key</a:t>
            </a:r>
          </a:p>
          <a:p>
            <a:r>
              <a:rPr lang="en-US" dirty="0">
                <a:latin typeface="+mj-lt"/>
              </a:rPr>
              <a:t>Provide the name of the auto-generated key field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ACE8D-E81A-8F87-332F-2157390B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8F0C-83EE-794E-9CC9-3FF7405580DF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5A5BF-9263-4CCC-F9E8-8339AA7E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39</a:t>
            </a:fld>
            <a:endParaRPr lang="en-GB" noProof="0"/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21822B78-E942-9A73-5D65-08E3B15F6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711" y="1433512"/>
            <a:ext cx="3067366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6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Integration and the Extraction, Transformation, and Load Process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1600200"/>
            <a:ext cx="6229350" cy="268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91714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B79209-BF47-8344-6122-05C35AC52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Dim-Date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CE06E-A8DA-F1D9-2A9E-FC5CF718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35D3-88DA-CE4D-A326-62A44BD8AA95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D7511-58CD-527F-8587-D71D1B9D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40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096719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Modelling transformations with PDI: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start with filling up the time dimension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is modelled this way in PDI: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DEDEF-9D01-7BA0-3637-808517A4B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2443658"/>
            <a:ext cx="70389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307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 dates: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start with Generate Rows (Input | Generate Rows):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FAD82-F18B-3BB5-BDAB-6371360EE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415" y="2040846"/>
            <a:ext cx="5122016" cy="24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506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 dates: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53" y="1594843"/>
            <a:ext cx="2760964" cy="2850156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define the sequence (Transform | Add sequence):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C5CB56-37E1-7E97-BF92-27BDE00C8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122" y="897837"/>
            <a:ext cx="54673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57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 dates: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Setting up calculations in Calculator (Transform | Calculator):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35BE3-7BED-4CE2-DB6D-13784FC8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677"/>
            <a:ext cx="9144000" cy="325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639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 dates: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Loading to the table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dim_tid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521EFE-41DC-6CAD-02AF-A5384B38A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234" y="2038814"/>
            <a:ext cx="36385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31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BB1593-885C-785D-E962-BFD8F825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CECE21-FD20-DB0A-B6EB-3943242C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35D3-88DA-CE4D-A326-62A44BD8AA95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A30CD-3EA6-1B26-B9C8-2A584CC6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46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762079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Objective: Building coffeemerchant Data Warehouse Using Spoon PDI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703848" y="2644943"/>
            <a:ext cx="1353553" cy="100463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88318" y="1693609"/>
            <a:ext cx="1317458" cy="8963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35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SQL-script</a:t>
            </a:r>
          </a:p>
        </p:txBody>
      </p:sp>
      <p:sp>
        <p:nvSpPr>
          <p:cNvPr id="6" name="Rectangle 5"/>
          <p:cNvSpPr/>
          <p:nvPr/>
        </p:nvSpPr>
        <p:spPr>
          <a:xfrm>
            <a:off x="2788318" y="3414964"/>
            <a:ext cx="1317458" cy="8963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Spoon</a:t>
            </a:r>
            <a:endParaRPr kumimoji="0" lang="nb-NO" sz="1350" b="0" i="0" u="none" strike="noStrike" kern="120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5161548" y="2589962"/>
            <a:ext cx="1353553" cy="100463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159" y="2105214"/>
            <a:ext cx="13303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CoffeeMerchant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database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42862" y="2009142"/>
            <a:ext cx="156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CoffeeMerchant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Datawarehouse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7736304" y="2709760"/>
            <a:ext cx="1058780" cy="727910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35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Power BI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057400" y="2347587"/>
            <a:ext cx="730917" cy="64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2057400" y="3276601"/>
            <a:ext cx="730917" cy="58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4105775" y="2141786"/>
            <a:ext cx="1055772" cy="769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</p:cNvCxnSpPr>
          <p:nvPr/>
        </p:nvCxnSpPr>
        <p:spPr>
          <a:xfrm flipV="1">
            <a:off x="4105775" y="3228475"/>
            <a:ext cx="1055772" cy="63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4"/>
            <a:endCxn id="11" idx="1"/>
          </p:cNvCxnSpPr>
          <p:nvPr/>
        </p:nvCxnSpPr>
        <p:spPr>
          <a:xfrm flipV="1">
            <a:off x="6515101" y="3073715"/>
            <a:ext cx="1221203" cy="18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A5E02AA-D555-0CD2-B5C2-7E77E3A25001}"/>
              </a:ext>
            </a:extLst>
          </p:cNvPr>
          <p:cNvSpPr/>
          <p:nvPr/>
        </p:nvSpPr>
        <p:spPr>
          <a:xfrm>
            <a:off x="2342149" y="1465006"/>
            <a:ext cx="2397000" cy="337246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1C640-22C4-6FE9-F444-8EFCC2CA7230}"/>
              </a:ext>
            </a:extLst>
          </p:cNvPr>
          <p:cNvSpPr txBox="1"/>
          <p:nvPr/>
        </p:nvSpPr>
        <p:spPr>
          <a:xfrm>
            <a:off x="3284762" y="4444181"/>
            <a:ext cx="51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15867371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80398"/>
          </a:xfrm>
        </p:spPr>
        <p:txBody>
          <a:bodyPr>
            <a:normAutofit/>
          </a:bodyPr>
          <a:lstStyle/>
          <a:p>
            <a:r>
              <a:rPr lang="en-US" dirty="0"/>
              <a:t>Creating the Data Warehouse Using Spoon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803857" y="797845"/>
            <a:ext cx="1242862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dim_time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3856" y="1694825"/>
            <a:ext cx="1242863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dim_customer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03857" y="2604526"/>
            <a:ext cx="1242862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dim_inventory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12877" y="3752725"/>
            <a:ext cx="1242861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fact_sales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8816" y="797845"/>
            <a:ext cx="1335617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Spoon Transformation </a:t>
            </a:r>
          </a:p>
        </p:txBody>
      </p:sp>
      <p:sp>
        <p:nvSpPr>
          <p:cNvPr id="9" name="Rectangle 8"/>
          <p:cNvSpPr/>
          <p:nvPr/>
        </p:nvSpPr>
        <p:spPr>
          <a:xfrm>
            <a:off x="788820" y="1694825"/>
            <a:ext cx="1047600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consumers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8820" y="2602864"/>
            <a:ext cx="1047600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inventory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8820" y="3510902"/>
            <a:ext cx="1047600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orders</a:t>
            </a:r>
          </a:p>
        </p:txBody>
      </p:sp>
      <p:cxnSp>
        <p:nvCxnSpPr>
          <p:cNvPr id="13" name="Straight Arrow Connector 12"/>
          <p:cNvCxnSpPr>
            <a:cxnSpLocks/>
            <a:stCxn id="8" idx="3"/>
            <a:endCxn id="4" idx="1"/>
          </p:cNvCxnSpPr>
          <p:nvPr/>
        </p:nvCxnSpPr>
        <p:spPr>
          <a:xfrm>
            <a:off x="2124433" y="1170824"/>
            <a:ext cx="4679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96338" y="3752725"/>
            <a:ext cx="920416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350" dirty="0">
                <a:solidFill>
                  <a:schemeClr val="tx1"/>
                </a:solidFill>
              </a:rPr>
              <a:t>Staging-tabell</a:t>
            </a:r>
          </a:p>
        </p:txBody>
      </p:sp>
      <p:cxnSp>
        <p:nvCxnSpPr>
          <p:cNvPr id="16" name="Straight Arrow Connector 15"/>
          <p:cNvCxnSpPr>
            <a:cxnSpLocks/>
            <a:stCxn id="9" idx="3"/>
            <a:endCxn id="5" idx="1"/>
          </p:cNvCxnSpPr>
          <p:nvPr/>
        </p:nvCxnSpPr>
        <p:spPr>
          <a:xfrm>
            <a:off x="1836420" y="2067804"/>
            <a:ext cx="4967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10" idx="3"/>
            <a:endCxn id="6" idx="1"/>
          </p:cNvCxnSpPr>
          <p:nvPr/>
        </p:nvCxnSpPr>
        <p:spPr>
          <a:xfrm>
            <a:off x="1836420" y="2975843"/>
            <a:ext cx="4967437" cy="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1" idx="3"/>
            <a:endCxn id="14" idx="1"/>
          </p:cNvCxnSpPr>
          <p:nvPr/>
        </p:nvCxnSpPr>
        <p:spPr>
          <a:xfrm>
            <a:off x="1836420" y="3883881"/>
            <a:ext cx="1959918" cy="24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4" idx="3"/>
            <a:endCxn id="7" idx="1"/>
          </p:cNvCxnSpPr>
          <p:nvPr/>
        </p:nvCxnSpPr>
        <p:spPr>
          <a:xfrm>
            <a:off x="4716754" y="4125704"/>
            <a:ext cx="2096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88818" y="4390022"/>
            <a:ext cx="1047602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orderLines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cxnSpLocks/>
            <a:stCxn id="24" idx="3"/>
          </p:cNvCxnSpPr>
          <p:nvPr/>
        </p:nvCxnSpPr>
        <p:spPr>
          <a:xfrm flipV="1">
            <a:off x="1836420" y="4314825"/>
            <a:ext cx="1959916" cy="44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08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(Extract, Transform, Load)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100" dirty="0">
                <a:latin typeface="+mj-lt"/>
              </a:rPr>
              <a:t>Issues affecting the purchase of an ETL tool</a:t>
            </a:r>
          </a:p>
          <a:p>
            <a:pPr lvl="1"/>
            <a:r>
              <a:rPr lang="en-US" sz="1800" dirty="0">
                <a:latin typeface="+mj-lt"/>
              </a:rPr>
              <a:t>Data transformation tools are expensive</a:t>
            </a:r>
          </a:p>
          <a:p>
            <a:pPr lvl="1"/>
            <a:r>
              <a:rPr lang="en-US" sz="1800" dirty="0">
                <a:latin typeface="+mj-lt"/>
              </a:rPr>
              <a:t>Data transformation tools may have a long learning curve</a:t>
            </a:r>
          </a:p>
          <a:p>
            <a:r>
              <a:rPr lang="en-US" sz="2100" dirty="0">
                <a:latin typeface="+mj-lt"/>
              </a:rPr>
              <a:t>Important criteria in selecting an ETL tool</a:t>
            </a:r>
          </a:p>
          <a:p>
            <a:pPr lvl="1"/>
            <a:r>
              <a:rPr lang="en-US" sz="1800" dirty="0">
                <a:latin typeface="+mj-lt"/>
              </a:rPr>
              <a:t>Ability to read from and write to an unlimited number of data sources/architectures</a:t>
            </a:r>
          </a:p>
          <a:p>
            <a:pPr lvl="1"/>
            <a:r>
              <a:rPr lang="en-US" sz="1800" dirty="0">
                <a:latin typeface="+mj-lt"/>
              </a:rPr>
              <a:t>Automatic capturing and delivery of metadata</a:t>
            </a:r>
          </a:p>
          <a:p>
            <a:pPr lvl="1"/>
            <a:r>
              <a:rPr lang="en-US" sz="1800" dirty="0">
                <a:latin typeface="+mj-lt"/>
              </a:rPr>
              <a:t>A history of conforming to open standards</a:t>
            </a:r>
          </a:p>
          <a:p>
            <a:pPr lvl="1"/>
            <a:r>
              <a:rPr lang="en-US" sz="1800" dirty="0">
                <a:latin typeface="+mj-lt"/>
              </a:rPr>
              <a:t>An easy-to-use interface for the developer and the functional user </a:t>
            </a:r>
          </a:p>
        </p:txBody>
      </p:sp>
    </p:spTree>
    <p:extLst>
      <p:ext uri="{BB962C8B-B14F-4D97-AF65-F5344CB8AC3E}">
        <p14:creationId xmlns:p14="http://schemas.microsoft.com/office/powerpoint/2010/main" val="3943201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633A-CAF2-8B93-13B1-BBFA588F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ETL Tools In 2022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03CAB0-5E35-B592-CD2C-2A84A65D1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90000"/>
                </a:solidFill>
                <a:effectLst/>
                <a:latin typeface="+mn-lt"/>
                <a:hlinkClick r:id="rId2"/>
              </a:rPr>
              <a:t>1) Integrate.io</a:t>
            </a:r>
            <a:endParaRPr lang="en-US" b="0" i="0" dirty="0">
              <a:solidFill>
                <a:srgbClr val="3A3A3A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90000"/>
                </a:solidFill>
                <a:effectLst/>
                <a:latin typeface="+mn-lt"/>
                <a:hlinkClick r:id="rId3"/>
              </a:rPr>
              <a:t>2) </a:t>
            </a:r>
            <a:r>
              <a:rPr lang="en-US" b="0" i="0" u="none" strike="noStrike" dirty="0" err="1">
                <a:solidFill>
                  <a:srgbClr val="A90000"/>
                </a:solidFill>
                <a:effectLst/>
                <a:latin typeface="+mn-lt"/>
                <a:hlinkClick r:id="rId3"/>
              </a:rPr>
              <a:t>Skyvia</a:t>
            </a:r>
            <a:endParaRPr lang="en-US" b="0" i="0" dirty="0">
              <a:solidFill>
                <a:srgbClr val="3A3A3A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90000"/>
                </a:solidFill>
                <a:effectLst/>
                <a:latin typeface="+mn-lt"/>
                <a:hlinkClick r:id="rId4"/>
              </a:rPr>
              <a:t>3) IRI Voracity</a:t>
            </a:r>
            <a:endParaRPr lang="en-US" b="0" i="0" dirty="0">
              <a:solidFill>
                <a:srgbClr val="3A3A3A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90000"/>
                </a:solidFill>
                <a:effectLst/>
                <a:latin typeface="+mn-lt"/>
                <a:hlinkClick r:id="rId5"/>
              </a:rPr>
              <a:t>4) </a:t>
            </a:r>
            <a:r>
              <a:rPr lang="en-US" b="0" i="0" u="none" strike="noStrike" dirty="0" err="1">
                <a:solidFill>
                  <a:srgbClr val="A90000"/>
                </a:solidFill>
                <a:effectLst/>
                <a:latin typeface="+mn-lt"/>
                <a:hlinkClick r:id="rId5"/>
              </a:rPr>
              <a:t>Dataddo</a:t>
            </a:r>
            <a:endParaRPr lang="en-US" b="0" i="0" dirty="0">
              <a:solidFill>
                <a:srgbClr val="3A3A3A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90000"/>
                </a:solidFill>
                <a:effectLst/>
                <a:latin typeface="+mn-lt"/>
                <a:hlinkClick r:id="rId6"/>
              </a:rPr>
              <a:t>5) </a:t>
            </a:r>
            <a:r>
              <a:rPr lang="en-US" b="0" i="0" u="none" strike="noStrike" dirty="0" err="1">
                <a:solidFill>
                  <a:srgbClr val="A90000"/>
                </a:solidFill>
                <a:effectLst/>
                <a:latin typeface="+mn-lt"/>
                <a:hlinkClick r:id="rId6"/>
              </a:rPr>
              <a:t>Dextrus</a:t>
            </a:r>
            <a:endParaRPr lang="en-US" b="0" i="0" dirty="0">
              <a:solidFill>
                <a:srgbClr val="3A3A3A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90000"/>
                </a:solidFill>
                <a:effectLst/>
                <a:latin typeface="+mn-lt"/>
                <a:hlinkClick r:id="rId7"/>
              </a:rPr>
              <a:t>6) </a:t>
            </a:r>
            <a:r>
              <a:rPr lang="en-US" b="0" i="0" u="none" strike="noStrike" dirty="0" err="1">
                <a:solidFill>
                  <a:srgbClr val="A90000"/>
                </a:solidFill>
                <a:effectLst/>
                <a:latin typeface="+mn-lt"/>
                <a:hlinkClick r:id="rId7"/>
              </a:rPr>
              <a:t>DBConvert</a:t>
            </a:r>
            <a:r>
              <a:rPr lang="en-US" b="0" i="0" u="none" strike="noStrike" dirty="0">
                <a:solidFill>
                  <a:srgbClr val="A90000"/>
                </a:solidFill>
                <a:effectLst/>
                <a:latin typeface="+mn-lt"/>
                <a:hlinkClick r:id="rId7"/>
              </a:rPr>
              <a:t> Studio By SLOTIX </a:t>
            </a:r>
            <a:r>
              <a:rPr lang="en-US" b="0" i="0" u="none" strike="noStrike" dirty="0" err="1">
                <a:solidFill>
                  <a:srgbClr val="A90000"/>
                </a:solidFill>
                <a:effectLst/>
                <a:latin typeface="+mn-lt"/>
                <a:hlinkClick r:id="rId7"/>
              </a:rPr>
              <a:t>s.r.o.</a:t>
            </a:r>
            <a:endParaRPr lang="en-US" b="0" i="0" dirty="0">
              <a:solidFill>
                <a:srgbClr val="3A3A3A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90000"/>
                </a:solidFill>
                <a:effectLst/>
                <a:latin typeface="+mn-lt"/>
                <a:hlinkClick r:id="rId8"/>
              </a:rPr>
              <a:t>7) Informatica – PowerCenter</a:t>
            </a:r>
            <a:endParaRPr lang="en-US" b="0" i="0" dirty="0">
              <a:solidFill>
                <a:srgbClr val="3A3A3A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90000"/>
                </a:solidFill>
                <a:effectLst/>
                <a:latin typeface="+mn-lt"/>
                <a:hlinkClick r:id="rId9"/>
              </a:rPr>
              <a:t>8) IBM–Infosphere Information Server</a:t>
            </a:r>
            <a:endParaRPr lang="en-US" b="0" i="0" dirty="0">
              <a:solidFill>
                <a:srgbClr val="3A3A3A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90000"/>
                </a:solidFill>
                <a:effectLst/>
                <a:latin typeface="+mn-lt"/>
                <a:hlinkClick r:id="rId10"/>
              </a:rPr>
              <a:t>9) Oracle Data Integrator</a:t>
            </a:r>
            <a:endParaRPr lang="en-US" b="0" i="0" dirty="0">
              <a:solidFill>
                <a:srgbClr val="3A3A3A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90000"/>
                </a:solidFill>
                <a:effectLst/>
                <a:latin typeface="+mn-lt"/>
                <a:hlinkClick r:id="rId11"/>
              </a:rPr>
              <a:t>10) Microsoft – SQL Server Integrated Services (SSIS)</a:t>
            </a:r>
            <a:endParaRPr lang="en-US" b="0" i="0" dirty="0">
              <a:solidFill>
                <a:srgbClr val="3A3A3A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90000"/>
                </a:solidFill>
                <a:effectLst/>
                <a:latin typeface="+mn-lt"/>
                <a:hlinkClick r:id="rId12"/>
              </a:rPr>
              <a:t>11) Ab Initio</a:t>
            </a:r>
            <a:endParaRPr lang="en-US" b="0" i="0" dirty="0">
              <a:solidFill>
                <a:srgbClr val="3A3A3A"/>
              </a:solidFill>
              <a:effectLst/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281BE-5690-1E3C-6CC0-484BC96B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FE1EE-D42E-4A41-48BF-B1DBCF4C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6</a:t>
            </a:fld>
            <a:endParaRPr lang="en-GB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04F34B-B8DD-454E-9290-1011BF125E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90000"/>
                </a:solidFill>
                <a:effectLst/>
                <a:latin typeface="+mn-lt"/>
                <a:hlinkClick r:id="rId13"/>
              </a:rPr>
              <a:t>12) Talend – Talend Open Studio for Data Integration</a:t>
            </a:r>
            <a:endParaRPr lang="en-US" b="0" i="0" dirty="0">
              <a:solidFill>
                <a:srgbClr val="3A3A3A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CF0606"/>
                </a:solidFill>
                <a:effectLst/>
                <a:latin typeface="+mn-lt"/>
                <a:hlinkClick r:id="rId14"/>
              </a:rPr>
              <a:t>13) </a:t>
            </a:r>
            <a:r>
              <a:rPr lang="en-US" b="0" i="0" u="sng" dirty="0" err="1">
                <a:solidFill>
                  <a:srgbClr val="CF0606"/>
                </a:solidFill>
                <a:effectLst/>
                <a:latin typeface="+mn-lt"/>
                <a:hlinkClick r:id="rId14"/>
              </a:rPr>
              <a:t>CloverDX</a:t>
            </a:r>
            <a:r>
              <a:rPr lang="en-US" b="0" i="0" u="sng" dirty="0">
                <a:solidFill>
                  <a:srgbClr val="CF0606"/>
                </a:solidFill>
                <a:effectLst/>
                <a:latin typeface="+mn-lt"/>
                <a:hlinkClick r:id="rId14"/>
              </a:rPr>
              <a:t> Data Integration Software</a:t>
            </a:r>
            <a:endParaRPr lang="en-US" b="0" i="0" dirty="0">
              <a:solidFill>
                <a:srgbClr val="3A3A3A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90000"/>
                </a:solidFill>
                <a:effectLst/>
                <a:latin typeface="+mn-lt"/>
                <a:hlinkClick r:id="rId15"/>
              </a:rPr>
              <a:t>14) </a:t>
            </a:r>
            <a:r>
              <a:rPr lang="en-US" b="1" i="0" u="none" strike="noStrike" dirty="0">
                <a:solidFill>
                  <a:srgbClr val="A90000"/>
                </a:solidFill>
                <a:effectLst/>
                <a:latin typeface="+mn-lt"/>
                <a:hlinkClick r:id="rId15"/>
              </a:rPr>
              <a:t>Pentaho Data Integration</a:t>
            </a:r>
            <a:endParaRPr lang="en-US" b="1" i="0" dirty="0">
              <a:solidFill>
                <a:srgbClr val="3A3A3A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90000"/>
                </a:solidFill>
                <a:effectLst/>
                <a:latin typeface="+mn-lt"/>
                <a:hlinkClick r:id="rId16"/>
              </a:rPr>
              <a:t>15) Apache </a:t>
            </a:r>
            <a:r>
              <a:rPr lang="en-US" b="0" i="0" u="none" strike="noStrike" dirty="0" err="1">
                <a:solidFill>
                  <a:srgbClr val="A90000"/>
                </a:solidFill>
                <a:effectLst/>
                <a:latin typeface="+mn-lt"/>
                <a:hlinkClick r:id="rId16"/>
              </a:rPr>
              <a:t>Nifi</a:t>
            </a:r>
            <a:endParaRPr lang="en-US" b="0" i="0" dirty="0">
              <a:solidFill>
                <a:srgbClr val="3A3A3A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90000"/>
                </a:solidFill>
                <a:effectLst/>
                <a:latin typeface="+mn-lt"/>
                <a:hlinkClick r:id="rId17"/>
              </a:rPr>
              <a:t>16) SAS – Data Integration Studio</a:t>
            </a:r>
            <a:endParaRPr lang="en-US" b="0" i="0" dirty="0">
              <a:solidFill>
                <a:srgbClr val="3A3A3A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90000"/>
                </a:solidFill>
                <a:effectLst/>
                <a:latin typeface="+mn-lt"/>
                <a:hlinkClick r:id="rId18"/>
              </a:rPr>
              <a:t>17) SAP–BusinessObjects Data Integrator</a:t>
            </a:r>
            <a:endParaRPr lang="en-US" b="0" i="0" dirty="0">
              <a:solidFill>
                <a:srgbClr val="3A3A3A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90000"/>
                </a:solidFill>
                <a:effectLst/>
                <a:latin typeface="+mn-lt"/>
                <a:hlinkClick r:id="rId19"/>
              </a:rPr>
              <a:t>18) Oracle Warehouse Builder</a:t>
            </a:r>
            <a:endParaRPr lang="en-US" b="0" i="0" dirty="0">
              <a:solidFill>
                <a:srgbClr val="3A3A3A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90000"/>
                </a:solidFill>
                <a:effectLst/>
                <a:latin typeface="+mn-lt"/>
                <a:hlinkClick r:id="rId20"/>
              </a:rPr>
              <a:t>19) Sybase ETL</a:t>
            </a:r>
            <a:endParaRPr lang="en-US" b="0" i="0" dirty="0">
              <a:solidFill>
                <a:srgbClr val="3A3A3A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90000"/>
                </a:solidFill>
                <a:effectLst/>
                <a:latin typeface="+mn-lt"/>
                <a:hlinkClick r:id="rId21"/>
              </a:rPr>
              <a:t>20) </a:t>
            </a:r>
            <a:r>
              <a:rPr lang="en-US" b="0" i="0" u="none" strike="noStrike" dirty="0" err="1">
                <a:solidFill>
                  <a:srgbClr val="A90000"/>
                </a:solidFill>
                <a:effectLst/>
                <a:latin typeface="+mn-lt"/>
                <a:hlinkClick r:id="rId21"/>
              </a:rPr>
              <a:t>DBSoftlab</a:t>
            </a:r>
            <a:endParaRPr lang="en-US" b="0" i="0" dirty="0">
              <a:solidFill>
                <a:srgbClr val="3A3A3A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A90000"/>
                </a:solidFill>
                <a:effectLst/>
                <a:latin typeface="+mn-lt"/>
                <a:hlinkClick r:id="rId22"/>
              </a:rPr>
              <a:t>21) Jasper</a:t>
            </a:r>
            <a:endParaRPr lang="en-US" b="0" i="0" dirty="0">
              <a:solidFill>
                <a:srgbClr val="3A3A3A"/>
              </a:solidFill>
              <a:effectLst/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9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Objective: Building coffeemerchant Data Warehouse Using Spoon PDI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703848" y="2644943"/>
            <a:ext cx="1353553" cy="100463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88318" y="1693609"/>
            <a:ext cx="1317458" cy="8963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35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SQL-script</a:t>
            </a:r>
          </a:p>
        </p:txBody>
      </p:sp>
      <p:sp>
        <p:nvSpPr>
          <p:cNvPr id="6" name="Rectangle 5"/>
          <p:cNvSpPr/>
          <p:nvPr/>
        </p:nvSpPr>
        <p:spPr>
          <a:xfrm>
            <a:off x="2788318" y="3414964"/>
            <a:ext cx="1317458" cy="8963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Spoon</a:t>
            </a:r>
            <a:endParaRPr kumimoji="0" lang="nb-NO" sz="1350" b="0" i="0" u="none" strike="noStrike" kern="120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5161548" y="2589962"/>
            <a:ext cx="1353553" cy="100463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159" y="2105214"/>
            <a:ext cx="13303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CoffeeMerchant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database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42862" y="2009142"/>
            <a:ext cx="156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CoffeeMerchant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Datawarehouse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7736304" y="2709760"/>
            <a:ext cx="1058780" cy="727910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35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Power BI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057400" y="2347587"/>
            <a:ext cx="730917" cy="64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2057400" y="3276601"/>
            <a:ext cx="730917" cy="58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4105775" y="2141786"/>
            <a:ext cx="1055772" cy="769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</p:cNvCxnSpPr>
          <p:nvPr/>
        </p:nvCxnSpPr>
        <p:spPr>
          <a:xfrm flipV="1">
            <a:off x="4105775" y="3228475"/>
            <a:ext cx="1055772" cy="63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4"/>
            <a:endCxn id="11" idx="1"/>
          </p:cNvCxnSpPr>
          <p:nvPr/>
        </p:nvCxnSpPr>
        <p:spPr>
          <a:xfrm flipV="1">
            <a:off x="6515101" y="3073715"/>
            <a:ext cx="1221203" cy="18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A5E02AA-D555-0CD2-B5C2-7E77E3A25001}"/>
              </a:ext>
            </a:extLst>
          </p:cNvPr>
          <p:cNvSpPr/>
          <p:nvPr/>
        </p:nvSpPr>
        <p:spPr>
          <a:xfrm>
            <a:off x="2342149" y="1465006"/>
            <a:ext cx="2397000" cy="337246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1C640-22C4-6FE9-F444-8EFCC2CA7230}"/>
              </a:ext>
            </a:extLst>
          </p:cNvPr>
          <p:cNvSpPr txBox="1"/>
          <p:nvPr/>
        </p:nvSpPr>
        <p:spPr>
          <a:xfrm>
            <a:off x="3284762" y="4444181"/>
            <a:ext cx="51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222492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00DCB-B72A-869F-D0DD-1D6CD901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PDI Installation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8FC37-19D3-427A-3266-DB2E281B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35D3-88DA-CE4D-A326-62A44BD8AA95}" type="datetime1">
              <a:rPr lang="en-US" noProof="0" smtClean="0"/>
              <a:t>9/4/2023</a:t>
            </a:fld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AD866-AFFE-8D09-9AD8-99975E1B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4966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Installation of PDI (Pentaho Data Integration) tool: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7253" y="1594843"/>
            <a:ext cx="7441456" cy="2850156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Step 1: Installing Java SE. Any Java SE version between 11 and 18 should work</a:t>
            </a:r>
          </a:p>
          <a:p>
            <a:pPr lvl="1"/>
            <a:r>
              <a:rPr lang="en-US" dirty="0">
                <a:latin typeface="+mn-lt"/>
              </a:rPr>
              <a:t>To check the java version you have: </a:t>
            </a:r>
          </a:p>
          <a:p>
            <a:pPr lvl="2"/>
            <a:r>
              <a:rPr lang="en-US" dirty="0">
                <a:latin typeface="+mn-lt"/>
              </a:rPr>
              <a:t>Open the Command Prompt by searching for </a:t>
            </a:r>
            <a:r>
              <a:rPr lang="en-US" dirty="0" err="1">
                <a:latin typeface="+mn-lt"/>
              </a:rPr>
              <a:t>cmd</a:t>
            </a:r>
            <a:r>
              <a:rPr lang="en-US" dirty="0">
                <a:latin typeface="+mn-lt"/>
              </a:rPr>
              <a:t> in the Windows search bar.</a:t>
            </a:r>
          </a:p>
          <a:p>
            <a:pPr lvl="2"/>
            <a:r>
              <a:rPr lang="en-US" dirty="0">
                <a:latin typeface="+mn-lt"/>
              </a:rPr>
              <a:t>Type java -version and press Enter.</a:t>
            </a:r>
          </a:p>
          <a:p>
            <a:pPr lvl="1"/>
            <a:r>
              <a:rPr lang="en-US" dirty="0">
                <a:latin typeface="+mn-lt"/>
              </a:rPr>
              <a:t>To install Java SE use the link: </a:t>
            </a:r>
            <a:r>
              <a:rPr lang="en-US" dirty="0">
                <a:hlinkClick r:id="rId2"/>
              </a:rPr>
              <a:t>Java Downloads | Oracle</a:t>
            </a:r>
            <a:endParaRPr lang="en-US" dirty="0"/>
          </a:p>
          <a:p>
            <a:pPr lvl="2"/>
            <a:r>
              <a:rPr lang="en-US" dirty="0">
                <a:latin typeface="+mn-lt"/>
              </a:rPr>
              <a:t>Click on x64 installer to install Java SE on your laptop</a:t>
            </a:r>
          </a:p>
          <a:p>
            <a:r>
              <a:rPr lang="en-US" dirty="0">
                <a:latin typeface="+mn-lt"/>
              </a:rPr>
              <a:t>A detailed description on the installation steps can be found here: </a:t>
            </a:r>
            <a:r>
              <a:rPr lang="en-US" dirty="0">
                <a:latin typeface="+mn-lt"/>
                <a:hlinkClick r:id="rId3"/>
              </a:rPr>
              <a:t>https://www.hitachivantara.com/en-us/pdfd/implementation-guide/three-steps-to-install-pentaho-data-integration-ce.pdf</a:t>
            </a:r>
            <a:r>
              <a:rPr lang="en-US" dirty="0">
                <a:latin typeface="+mn-lt"/>
              </a:rPr>
              <a:t>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1900139"/>
      </p:ext>
    </p:extLst>
  </p:cSld>
  <p:clrMapOvr>
    <a:masterClrMapping/>
  </p:clrMapOvr>
</p:sld>
</file>

<file path=ppt/theme/theme1.xml><?xml version="1.0" encoding="utf-8"?>
<a:theme xmlns:a="http://schemas.openxmlformats.org/drawingml/2006/main" name="HSN Bokmål">
  <a:themeElements>
    <a:clrScheme name="Custom 39">
      <a:dk1>
        <a:srgbClr val="252525"/>
      </a:dk1>
      <a:lt1>
        <a:sysClr val="window" lastClr="FFFFFF"/>
      </a:lt1>
      <a:dk2>
        <a:srgbClr val="7E9492"/>
      </a:dk2>
      <a:lt2>
        <a:srgbClr val="D6E0E3"/>
      </a:lt2>
      <a:accent1>
        <a:srgbClr val="4B4CAD"/>
      </a:accent1>
      <a:accent2>
        <a:srgbClr val="3BAFA2"/>
      </a:accent2>
      <a:accent3>
        <a:srgbClr val="00978A"/>
      </a:accent3>
      <a:accent4>
        <a:srgbClr val="FFD240"/>
      </a:accent4>
      <a:accent5>
        <a:srgbClr val="D64349"/>
      </a:accent5>
      <a:accent6>
        <a:srgbClr val="27B2D0"/>
      </a:accent6>
      <a:hlink>
        <a:srgbClr val="005B9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523DEA48-A2E1-42C0-AFD1-CAB2FFA3A34D}" vid="{4F00154B-9CE3-443D-92CC-0DCD848A17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47F4A8591BAE4887390828C908A139" ma:contentTypeVersion="0" ma:contentTypeDescription="Create a new document." ma:contentTypeScope="" ma:versionID="22fb0fe8b5e48c2f2b753f978c77424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6AA2FB-F7BA-427F-931F-6E8735CBE6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75B561A-B972-472F-9151-AD2664FE5D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E0112C-FC2C-470A-AACA-415A87BE5B5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Standardpresentasjon engelsk</Template>
  <TotalTime>18261</TotalTime>
  <Words>1327</Words>
  <Application>Microsoft Office PowerPoint</Application>
  <PresentationFormat>On-screen Show (16:9)</PresentationFormat>
  <Paragraphs>221</Paragraphs>
  <Slides>48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Times New Roman</vt:lpstr>
      <vt:lpstr>HSN Bokmål</vt:lpstr>
      <vt:lpstr>Using Pentaho Data Integration for ETL </vt:lpstr>
      <vt:lpstr>The ETL Process– Extraction, Transformation, Loading</vt:lpstr>
      <vt:lpstr>General Data Warehouse Architecture</vt:lpstr>
      <vt:lpstr>Data Integration and the Extraction, Transformation, and Load Process</vt:lpstr>
      <vt:lpstr>ETL (Extract, Transform, Load) </vt:lpstr>
      <vt:lpstr>Best ETL Tools In 2022</vt:lpstr>
      <vt:lpstr>Objective: Building coffeemerchant Data Warehouse Using Spoon PDI</vt:lpstr>
      <vt:lpstr>PowerPoint Presentation</vt:lpstr>
      <vt:lpstr>Installation of PDI (Pentaho Data Integration) tool:</vt:lpstr>
      <vt:lpstr>Installation of PDI (Pentaho Data Integration) tool:</vt:lpstr>
      <vt:lpstr>Installation of PDI (Pentaho Data Integration) tool:</vt:lpstr>
      <vt:lpstr>Installation of PDI (Pentaho Data Integration) tool:</vt:lpstr>
      <vt:lpstr>Installing the MySQL connector (NB! before you run PDI):</vt:lpstr>
      <vt:lpstr>System variables (your computer may have other versions of Java):</vt:lpstr>
      <vt:lpstr>Pentaho Data Integration:</vt:lpstr>
      <vt:lpstr>Tutorials for PDI</vt:lpstr>
      <vt:lpstr>Tutorials for PDI</vt:lpstr>
      <vt:lpstr>PowerPoint Presentation</vt:lpstr>
      <vt:lpstr>Creating a Transformation: File – New - Transformation</vt:lpstr>
      <vt:lpstr>Example of a Design palette: Input</vt:lpstr>
      <vt:lpstr>PowerPoint Presentation</vt:lpstr>
      <vt:lpstr>Filling the Data Warehouse:</vt:lpstr>
      <vt:lpstr>dim_customers:</vt:lpstr>
      <vt:lpstr>PowerPoint Presentation</vt:lpstr>
      <vt:lpstr>We choose Table input:</vt:lpstr>
      <vt:lpstr>Creating a Database Connection:</vt:lpstr>
      <vt:lpstr>Click Get SQL select statement to choose the table name and include field-names in the SQL Statement</vt:lpstr>
      <vt:lpstr>Create a DW coffeemerchant_Spoon_dw</vt:lpstr>
      <vt:lpstr>Create an Output Table in Spoon</vt:lpstr>
      <vt:lpstr>Configuring the Output Table in Spoon</vt:lpstr>
      <vt:lpstr>Configuring the Output Table in Spoon</vt:lpstr>
      <vt:lpstr>Configuring the Output Table in Spoon</vt:lpstr>
      <vt:lpstr>Running the Transformation</vt:lpstr>
      <vt:lpstr>Output Table in MySQL</vt:lpstr>
      <vt:lpstr>PowerPoint Presentation</vt:lpstr>
      <vt:lpstr>Basic Steps</vt:lpstr>
      <vt:lpstr>Basic steps to learn</vt:lpstr>
      <vt:lpstr>Fill the fields, then test the connection</vt:lpstr>
      <vt:lpstr>Configure The Output Table</vt:lpstr>
      <vt:lpstr>PowerPoint Presentation</vt:lpstr>
      <vt:lpstr>Modelling transformations with PDI:</vt:lpstr>
      <vt:lpstr>Generating  dates:</vt:lpstr>
      <vt:lpstr>Generating  dates:</vt:lpstr>
      <vt:lpstr>Generating  dates:</vt:lpstr>
      <vt:lpstr>Generating  dates:</vt:lpstr>
      <vt:lpstr>PowerPoint Presentation</vt:lpstr>
      <vt:lpstr>Objective: Building coffeemerchant Data Warehouse Using Spoon PDI</vt:lpstr>
      <vt:lpstr>Creating the Data Warehouse Using Spoon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Chelli</dc:creator>
  <cp:lastModifiedBy>Ali Chelli</cp:lastModifiedBy>
  <cp:revision>35</cp:revision>
  <cp:lastPrinted>2015-12-11T15:19:02Z</cp:lastPrinted>
  <dcterms:created xsi:type="dcterms:W3CDTF">2022-08-20T09:58:54Z</dcterms:created>
  <dcterms:modified xsi:type="dcterms:W3CDTF">2023-09-04T09:38:03Z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0x0101008647F4A8591BAE4887390828C908A139</vt:lpwstr>
  </property>
  <property fmtid="{D5CDD505-2E9C-101B-9397-08002B2CF9AE}" pid="3" name="MSIP_Label_b4114459-e220-4ae9-b339-4ebe6008cdd4_Enabled">
    <vt:lpwstr>true</vt:lpwstr>
  </property>
  <property fmtid="{D5CDD505-2E9C-101B-9397-08002B2CF9AE}" pid="4" name="MSIP_Label_b4114459-e220-4ae9-b339-4ebe6008cdd4_SetDate">
    <vt:lpwstr>2022-08-21T09:37:51Z</vt:lpwstr>
  </property>
  <property fmtid="{D5CDD505-2E9C-101B-9397-08002B2CF9AE}" pid="5" name="MSIP_Label_b4114459-e220-4ae9-b339-4ebe6008cdd4_Method">
    <vt:lpwstr>Standard</vt:lpwstr>
  </property>
  <property fmtid="{D5CDD505-2E9C-101B-9397-08002B2CF9AE}" pid="6" name="MSIP_Label_b4114459-e220-4ae9-b339-4ebe6008cdd4_Name">
    <vt:lpwstr>b4114459-e220-4ae9-b339-4ebe6008cdd4</vt:lpwstr>
  </property>
  <property fmtid="{D5CDD505-2E9C-101B-9397-08002B2CF9AE}" pid="7" name="MSIP_Label_b4114459-e220-4ae9-b339-4ebe6008cdd4_SiteId">
    <vt:lpwstr>8482881e-3699-4b3f-b135-cf4800bc1efb</vt:lpwstr>
  </property>
  <property fmtid="{D5CDD505-2E9C-101B-9397-08002B2CF9AE}" pid="8" name="MSIP_Label_b4114459-e220-4ae9-b339-4ebe6008cdd4_ActionId">
    <vt:lpwstr>c1a72493-4c37-4aa6-bb89-924d7b1ea840</vt:lpwstr>
  </property>
  <property fmtid="{D5CDD505-2E9C-101B-9397-08002B2CF9AE}" pid="9" name="MSIP_Label_b4114459-e220-4ae9-b339-4ebe6008cdd4_ContentBits">
    <vt:lpwstr>0</vt:lpwstr>
  </property>
</Properties>
</file>