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3"/>
  </p:notesMasterIdLst>
  <p:handoutMasterIdLst>
    <p:handoutMasterId r:id="rId94"/>
  </p:handoutMasterIdLst>
  <p:sldIdLst>
    <p:sldId id="301" r:id="rId5"/>
    <p:sldId id="416" r:id="rId6"/>
    <p:sldId id="258" r:id="rId7"/>
    <p:sldId id="479" r:id="rId8"/>
    <p:sldId id="469" r:id="rId9"/>
    <p:sldId id="470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80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81" r:id="rId30"/>
    <p:sldId id="495" r:id="rId31"/>
    <p:sldId id="494" r:id="rId32"/>
    <p:sldId id="496" r:id="rId33"/>
    <p:sldId id="467" r:id="rId34"/>
    <p:sldId id="417" r:id="rId35"/>
    <p:sldId id="434" r:id="rId36"/>
    <p:sldId id="420" r:id="rId37"/>
    <p:sldId id="421" r:id="rId38"/>
    <p:sldId id="468" r:id="rId39"/>
    <p:sldId id="424" r:id="rId40"/>
    <p:sldId id="425" r:id="rId41"/>
    <p:sldId id="426" r:id="rId42"/>
    <p:sldId id="427" r:id="rId43"/>
    <p:sldId id="431" r:id="rId44"/>
    <p:sldId id="429" r:id="rId45"/>
    <p:sldId id="432" r:id="rId46"/>
    <p:sldId id="430" r:id="rId47"/>
    <p:sldId id="428" r:id="rId48"/>
    <p:sldId id="433" r:id="rId49"/>
    <p:sldId id="422" r:id="rId50"/>
    <p:sldId id="265" r:id="rId51"/>
    <p:sldId id="442" r:id="rId52"/>
    <p:sldId id="437" r:id="rId53"/>
    <p:sldId id="438" r:id="rId54"/>
    <p:sldId id="439" r:id="rId55"/>
    <p:sldId id="441" r:id="rId56"/>
    <p:sldId id="440" r:id="rId57"/>
    <p:sldId id="443" r:id="rId58"/>
    <p:sldId id="444" r:id="rId59"/>
    <p:sldId id="445" r:id="rId60"/>
    <p:sldId id="264" r:id="rId61"/>
    <p:sldId id="278" r:id="rId62"/>
    <p:sldId id="448" r:id="rId63"/>
    <p:sldId id="449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1" r:id="rId73"/>
    <p:sldId id="462" r:id="rId74"/>
    <p:sldId id="463" r:id="rId75"/>
    <p:sldId id="464" r:id="rId76"/>
    <p:sldId id="266" r:id="rId77"/>
    <p:sldId id="271" r:id="rId78"/>
    <p:sldId id="369" r:id="rId79"/>
    <p:sldId id="272" r:id="rId80"/>
    <p:sldId id="370" r:id="rId81"/>
    <p:sldId id="465" r:id="rId82"/>
    <p:sldId id="466" r:id="rId83"/>
    <p:sldId id="284" r:id="rId84"/>
    <p:sldId id="285" r:id="rId85"/>
    <p:sldId id="286" r:id="rId86"/>
    <p:sldId id="287" r:id="rId87"/>
    <p:sldId id="288" r:id="rId88"/>
    <p:sldId id="289" r:id="rId89"/>
    <p:sldId id="290" r:id="rId90"/>
    <p:sldId id="291" r:id="rId91"/>
    <p:sldId id="292" r:id="rId9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8C45E-90C8-4882-A046-C283D9D89178}">
          <p14:sldIdLst>
            <p14:sldId id="301"/>
            <p14:sldId id="416"/>
            <p14:sldId id="258"/>
            <p14:sldId id="479"/>
            <p14:sldId id="469"/>
            <p14:sldId id="470"/>
            <p14:sldId id="472"/>
            <p14:sldId id="473"/>
            <p14:sldId id="474"/>
            <p14:sldId id="475"/>
            <p14:sldId id="476"/>
            <p14:sldId id="477"/>
            <p14:sldId id="478"/>
            <p14:sldId id="480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81"/>
            <p14:sldId id="495"/>
            <p14:sldId id="494"/>
            <p14:sldId id="496"/>
            <p14:sldId id="467"/>
            <p14:sldId id="417"/>
            <p14:sldId id="434"/>
            <p14:sldId id="420"/>
            <p14:sldId id="421"/>
            <p14:sldId id="468"/>
            <p14:sldId id="424"/>
            <p14:sldId id="425"/>
            <p14:sldId id="426"/>
            <p14:sldId id="427"/>
            <p14:sldId id="431"/>
            <p14:sldId id="429"/>
            <p14:sldId id="432"/>
            <p14:sldId id="430"/>
            <p14:sldId id="428"/>
            <p14:sldId id="433"/>
            <p14:sldId id="422"/>
            <p14:sldId id="265"/>
            <p14:sldId id="442"/>
            <p14:sldId id="437"/>
            <p14:sldId id="438"/>
            <p14:sldId id="439"/>
            <p14:sldId id="441"/>
            <p14:sldId id="440"/>
            <p14:sldId id="443"/>
            <p14:sldId id="444"/>
            <p14:sldId id="445"/>
            <p14:sldId id="264"/>
            <p14:sldId id="278"/>
            <p14:sldId id="448"/>
            <p14:sldId id="449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2"/>
            <p14:sldId id="463"/>
            <p14:sldId id="464"/>
            <p14:sldId id="266"/>
            <p14:sldId id="271"/>
            <p14:sldId id="369"/>
            <p14:sldId id="272"/>
            <p14:sldId id="370"/>
            <p14:sldId id="465"/>
            <p14:sldId id="46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EE309-A6BD-44F2-9E36-A1757B20E296}" v="2" dt="2023-09-11T08:57:47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2503" autoAdjust="0"/>
  </p:normalViewPr>
  <p:slideViewPr>
    <p:cSldViewPr snapToGrid="0" snapToObjects="1">
      <p:cViewPr varScale="1">
        <p:scale>
          <a:sx n="81" d="100"/>
          <a:sy n="81" d="100"/>
        </p:scale>
        <p:origin x="15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343EE309-A6BD-44F2-9E36-A1757B20E296}"/>
    <pc:docChg chg="undo redo custSel addSld delSld modSld sldOrd modSection">
      <pc:chgData name="Ali Chelli" userId="3aa269f6-8966-43ae-8498-e2d93c1902a5" providerId="ADAL" clId="{343EE309-A6BD-44F2-9E36-A1757B20E296}" dt="2023-09-11T09:56:58.607" v="1274" actId="20577"/>
      <pc:docMkLst>
        <pc:docMk/>
      </pc:docMkLst>
      <pc:sldChg chg="delSp modSp mod ord">
        <pc:chgData name="Ali Chelli" userId="3aa269f6-8966-43ae-8498-e2d93c1902a5" providerId="ADAL" clId="{343EE309-A6BD-44F2-9E36-A1757B20E296}" dt="2023-09-11T09:56:58.607" v="1274" actId="20577"/>
        <pc:sldMkLst>
          <pc:docMk/>
          <pc:sldMk cId="1136817142" sldId="258"/>
        </pc:sldMkLst>
        <pc:spChg chg="mod">
          <ac:chgData name="Ali Chelli" userId="3aa269f6-8966-43ae-8498-e2d93c1902a5" providerId="ADAL" clId="{343EE309-A6BD-44F2-9E36-A1757B20E296}" dt="2023-09-11T09:56:58.607" v="1274" actId="20577"/>
          <ac:spMkLst>
            <pc:docMk/>
            <pc:sldMk cId="1136817142" sldId="258"/>
            <ac:spMk id="2" creationId="{00000000-0000-0000-0000-000000000000}"/>
          </ac:spMkLst>
        </pc:spChg>
        <pc:spChg chg="mod">
          <ac:chgData name="Ali Chelli" userId="3aa269f6-8966-43ae-8498-e2d93c1902a5" providerId="ADAL" clId="{343EE309-A6BD-44F2-9E36-A1757B20E296}" dt="2023-09-11T09:56:26.933" v="1261" actId="255"/>
          <ac:spMkLst>
            <pc:docMk/>
            <pc:sldMk cId="1136817142" sldId="258"/>
            <ac:spMk id="7" creationId="{AF488ABD-6D12-7D54-C82F-48EAD08164B3}"/>
          </ac:spMkLst>
        </pc:spChg>
        <pc:picChg chg="del">
          <ac:chgData name="Ali Chelli" userId="3aa269f6-8966-43ae-8498-e2d93c1902a5" providerId="ADAL" clId="{343EE309-A6BD-44F2-9E36-A1757B20E296}" dt="2023-09-11T07:47:53.604" v="82" actId="478"/>
          <ac:picMkLst>
            <pc:docMk/>
            <pc:sldMk cId="1136817142" sldId="258"/>
            <ac:picMk id="5" creationId="{476F9225-E05B-8483-26D4-FA6B45C46724}"/>
          </ac:picMkLst>
        </pc:picChg>
      </pc:sldChg>
      <pc:sldChg chg="modSp mod">
        <pc:chgData name="Ali Chelli" userId="3aa269f6-8966-43ae-8498-e2d93c1902a5" providerId="ADAL" clId="{343EE309-A6BD-44F2-9E36-A1757B20E296}" dt="2023-09-11T07:47:47.785" v="81"/>
        <pc:sldMkLst>
          <pc:docMk/>
          <pc:sldMk cId="2442718547" sldId="416"/>
        </pc:sldMkLst>
        <pc:spChg chg="mod">
          <ac:chgData name="Ali Chelli" userId="3aa269f6-8966-43ae-8498-e2d93c1902a5" providerId="ADAL" clId="{343EE309-A6BD-44F2-9E36-A1757B20E296}" dt="2023-09-11T07:47:47.785" v="81"/>
          <ac:spMkLst>
            <pc:docMk/>
            <pc:sldMk cId="2442718547" sldId="416"/>
            <ac:spMk id="2" creationId="{40BB1593-885C-785D-E962-BFD8F825D51B}"/>
          </ac:spMkLst>
        </pc:spChg>
      </pc:sldChg>
      <pc:sldChg chg="add">
        <pc:chgData name="Ali Chelli" userId="3aa269f6-8966-43ae-8498-e2d93c1902a5" providerId="ADAL" clId="{343EE309-A6BD-44F2-9E36-A1757B20E296}" dt="2023-09-11T07:42:44.054" v="0" actId="2890"/>
        <pc:sldMkLst>
          <pc:docMk/>
          <pc:sldMk cId="3216974771" sldId="467"/>
        </pc:sldMkLst>
      </pc:sldChg>
      <pc:sldChg chg="add">
        <pc:chgData name="Ali Chelli" userId="3aa269f6-8966-43ae-8498-e2d93c1902a5" providerId="ADAL" clId="{343EE309-A6BD-44F2-9E36-A1757B20E296}" dt="2023-09-11T07:46:12.421" v="28" actId="2890"/>
        <pc:sldMkLst>
          <pc:docMk/>
          <pc:sldMk cId="810889007" sldId="468"/>
        </pc:sldMkLst>
      </pc:sldChg>
      <pc:sldChg chg="modSp add mod">
        <pc:chgData name="Ali Chelli" userId="3aa269f6-8966-43ae-8498-e2d93c1902a5" providerId="ADAL" clId="{343EE309-A6BD-44F2-9E36-A1757B20E296}" dt="2023-09-11T08:30:37.540" v="156" actId="14100"/>
        <pc:sldMkLst>
          <pc:docMk/>
          <pc:sldMk cId="2821915806" sldId="469"/>
        </pc:sldMkLst>
        <pc:spChg chg="mod">
          <ac:chgData name="Ali Chelli" userId="3aa269f6-8966-43ae-8498-e2d93c1902a5" providerId="ADAL" clId="{343EE309-A6BD-44F2-9E36-A1757B20E296}" dt="2023-09-11T07:51:01.072" v="130"/>
          <ac:spMkLst>
            <pc:docMk/>
            <pc:sldMk cId="2821915806" sldId="469"/>
            <ac:spMk id="2" creationId="{00000000-0000-0000-0000-000000000000}"/>
          </ac:spMkLst>
        </pc:spChg>
        <pc:spChg chg="mod">
          <ac:chgData name="Ali Chelli" userId="3aa269f6-8966-43ae-8498-e2d93c1902a5" providerId="ADAL" clId="{343EE309-A6BD-44F2-9E36-A1757B20E296}" dt="2023-09-11T08:30:37.540" v="156" actId="14100"/>
          <ac:spMkLst>
            <pc:docMk/>
            <pc:sldMk cId="2821915806" sldId="469"/>
            <ac:spMk id="7" creationId="{AF488ABD-6D12-7D54-C82F-48EAD08164B3}"/>
          </ac:spMkLst>
        </pc:spChg>
      </pc:sldChg>
      <pc:sldChg chg="addSp delSp modSp add mod modClrScheme chgLayout">
        <pc:chgData name="Ali Chelli" userId="3aa269f6-8966-43ae-8498-e2d93c1902a5" providerId="ADAL" clId="{343EE309-A6BD-44F2-9E36-A1757B20E296}" dt="2023-09-11T08:35:28.431" v="392" actId="20577"/>
        <pc:sldMkLst>
          <pc:docMk/>
          <pc:sldMk cId="2011461041" sldId="470"/>
        </pc:sldMkLst>
        <pc:spChg chg="mod ord">
          <ac:chgData name="Ali Chelli" userId="3aa269f6-8966-43ae-8498-e2d93c1902a5" providerId="ADAL" clId="{343EE309-A6BD-44F2-9E36-A1757B20E296}" dt="2023-09-11T08:31:05.161" v="157" actId="700"/>
          <ac:spMkLst>
            <pc:docMk/>
            <pc:sldMk cId="2011461041" sldId="470"/>
            <ac:spMk id="2" creationId="{00000000-0000-0000-0000-000000000000}"/>
          </ac:spMkLst>
        </pc:spChg>
        <pc:spChg chg="add del mod ord">
          <ac:chgData name="Ali Chelli" userId="3aa269f6-8966-43ae-8498-e2d93c1902a5" providerId="ADAL" clId="{343EE309-A6BD-44F2-9E36-A1757B20E296}" dt="2023-09-11T08:31:09.963" v="159" actId="22"/>
          <ac:spMkLst>
            <pc:docMk/>
            <pc:sldMk cId="2011461041" sldId="470"/>
            <ac:spMk id="3" creationId="{7221B0FC-29F5-B146-2C45-C2D21568A8CB}"/>
          </ac:spMkLst>
        </pc:spChg>
        <pc:spChg chg="mod ord">
          <ac:chgData name="Ali Chelli" userId="3aa269f6-8966-43ae-8498-e2d93c1902a5" providerId="ADAL" clId="{343EE309-A6BD-44F2-9E36-A1757B20E296}" dt="2023-09-11T08:35:28.431" v="392" actId="20577"/>
          <ac:spMkLst>
            <pc:docMk/>
            <pc:sldMk cId="2011461041" sldId="470"/>
            <ac:spMk id="7" creationId="{AF488ABD-6D12-7D54-C82F-48EAD08164B3}"/>
          </ac:spMkLst>
        </pc:spChg>
        <pc:picChg chg="add mod ord">
          <ac:chgData name="Ali Chelli" userId="3aa269f6-8966-43ae-8498-e2d93c1902a5" providerId="ADAL" clId="{343EE309-A6BD-44F2-9E36-A1757B20E296}" dt="2023-09-11T08:31:13.005" v="160" actId="1076"/>
          <ac:picMkLst>
            <pc:docMk/>
            <pc:sldMk cId="2011461041" sldId="470"/>
            <ac:picMk id="5" creationId="{24786041-DF52-4F09-2E85-B7C30BF6CE1B}"/>
          </ac:picMkLst>
        </pc:picChg>
      </pc:sldChg>
      <pc:sldChg chg="add del">
        <pc:chgData name="Ali Chelli" userId="3aa269f6-8966-43ae-8498-e2d93c1902a5" providerId="ADAL" clId="{343EE309-A6BD-44F2-9E36-A1757B20E296}" dt="2023-09-11T08:54:48.793" v="823" actId="47"/>
        <pc:sldMkLst>
          <pc:docMk/>
          <pc:sldMk cId="1212018530" sldId="471"/>
        </pc:sldMkLst>
      </pc:sldChg>
      <pc:sldChg chg="addSp delSp modSp new mod modClrScheme chgLayout">
        <pc:chgData name="Ali Chelli" userId="3aa269f6-8966-43ae-8498-e2d93c1902a5" providerId="ADAL" clId="{343EE309-A6BD-44F2-9E36-A1757B20E296}" dt="2023-09-11T08:39:36.675" v="416" actId="22"/>
        <pc:sldMkLst>
          <pc:docMk/>
          <pc:sldMk cId="1493370397" sldId="472"/>
        </pc:sldMkLst>
        <pc:spChg chg="mod ord">
          <ac:chgData name="Ali Chelli" userId="3aa269f6-8966-43ae-8498-e2d93c1902a5" providerId="ADAL" clId="{343EE309-A6BD-44F2-9E36-A1757B20E296}" dt="2023-09-11T08:39:33.196" v="415" actId="700"/>
          <ac:spMkLst>
            <pc:docMk/>
            <pc:sldMk cId="1493370397" sldId="472"/>
            <ac:spMk id="2" creationId="{5AC4DF02-95DF-76B0-24F4-B4F1F544DE8C}"/>
          </ac:spMkLst>
        </pc:spChg>
        <pc:spChg chg="add del mod ord">
          <ac:chgData name="Ali Chelli" userId="3aa269f6-8966-43ae-8498-e2d93c1902a5" providerId="ADAL" clId="{343EE309-A6BD-44F2-9E36-A1757B20E296}" dt="2023-09-11T08:39:33.196" v="415" actId="700"/>
          <ac:spMkLst>
            <pc:docMk/>
            <pc:sldMk cId="1493370397" sldId="472"/>
            <ac:spMk id="3" creationId="{F4654956-8A5E-00DC-D81D-046A5B96FB52}"/>
          </ac:spMkLst>
        </pc:spChg>
        <pc:spChg chg="mod ord">
          <ac:chgData name="Ali Chelli" userId="3aa269f6-8966-43ae-8498-e2d93c1902a5" providerId="ADAL" clId="{343EE309-A6BD-44F2-9E36-A1757B20E296}" dt="2023-09-11T08:39:33.196" v="415" actId="700"/>
          <ac:spMkLst>
            <pc:docMk/>
            <pc:sldMk cId="1493370397" sldId="472"/>
            <ac:spMk id="4" creationId="{15C9DC2F-AFF0-5191-6764-002B7B48BCA7}"/>
          </ac:spMkLst>
        </pc:spChg>
        <pc:spChg chg="mod ord">
          <ac:chgData name="Ali Chelli" userId="3aa269f6-8966-43ae-8498-e2d93c1902a5" providerId="ADAL" clId="{343EE309-A6BD-44F2-9E36-A1757B20E296}" dt="2023-09-11T08:39:33.196" v="415" actId="700"/>
          <ac:spMkLst>
            <pc:docMk/>
            <pc:sldMk cId="1493370397" sldId="472"/>
            <ac:spMk id="5" creationId="{004795D4-9CA7-951F-FEBC-4534655D373B}"/>
          </ac:spMkLst>
        </pc:spChg>
        <pc:spChg chg="add del">
          <ac:chgData name="Ali Chelli" userId="3aa269f6-8966-43ae-8498-e2d93c1902a5" providerId="ADAL" clId="{343EE309-A6BD-44F2-9E36-A1757B20E296}" dt="2023-09-11T08:39:33.196" v="415" actId="700"/>
          <ac:spMkLst>
            <pc:docMk/>
            <pc:sldMk cId="1493370397" sldId="472"/>
            <ac:spMk id="6" creationId="{1E9E9495-90F4-0E6B-9E0A-321613A1972A}"/>
          </ac:spMkLst>
        </pc:spChg>
        <pc:spChg chg="add del mod ord">
          <ac:chgData name="Ali Chelli" userId="3aa269f6-8966-43ae-8498-e2d93c1902a5" providerId="ADAL" clId="{343EE309-A6BD-44F2-9E36-A1757B20E296}" dt="2023-09-11T08:39:36.675" v="416" actId="22"/>
          <ac:spMkLst>
            <pc:docMk/>
            <pc:sldMk cId="1493370397" sldId="472"/>
            <ac:spMk id="9" creationId="{8EBF66FF-5441-F452-3ED9-9814EBB369B8}"/>
          </ac:spMkLst>
        </pc:spChg>
        <pc:picChg chg="add del mod ord">
          <ac:chgData name="Ali Chelli" userId="3aa269f6-8966-43ae-8498-e2d93c1902a5" providerId="ADAL" clId="{343EE309-A6BD-44F2-9E36-A1757B20E296}" dt="2023-09-11T08:39:28.492" v="414" actId="22"/>
          <ac:picMkLst>
            <pc:docMk/>
            <pc:sldMk cId="1493370397" sldId="472"/>
            <ac:picMk id="8" creationId="{CD971D0E-D6B3-2E10-450B-158FFE6212C9}"/>
          </ac:picMkLst>
        </pc:picChg>
        <pc:picChg chg="add mod ord">
          <ac:chgData name="Ali Chelli" userId="3aa269f6-8966-43ae-8498-e2d93c1902a5" providerId="ADAL" clId="{343EE309-A6BD-44F2-9E36-A1757B20E296}" dt="2023-09-11T08:39:36.675" v="416" actId="22"/>
          <ac:picMkLst>
            <pc:docMk/>
            <pc:sldMk cId="1493370397" sldId="472"/>
            <ac:picMk id="11" creationId="{1511460D-8856-A386-DB74-77F83FFE0B51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8:41:29.002" v="423" actId="1076"/>
        <pc:sldMkLst>
          <pc:docMk/>
          <pc:sldMk cId="1022762347" sldId="473"/>
        </pc:sldMkLst>
        <pc:spChg chg="add mod">
          <ac:chgData name="Ali Chelli" userId="3aa269f6-8966-43ae-8498-e2d93c1902a5" providerId="ADAL" clId="{343EE309-A6BD-44F2-9E36-A1757B20E296}" dt="2023-09-11T08:41:10.636" v="419" actId="478"/>
          <ac:spMkLst>
            <pc:docMk/>
            <pc:sldMk cId="1022762347" sldId="473"/>
            <ac:spMk id="6" creationId="{DE2BB640-E423-C983-927D-907A96D8815F}"/>
          </ac:spMkLst>
        </pc:spChg>
        <pc:picChg chg="add mod">
          <ac:chgData name="Ali Chelli" userId="3aa269f6-8966-43ae-8498-e2d93c1902a5" providerId="ADAL" clId="{343EE309-A6BD-44F2-9E36-A1757B20E296}" dt="2023-09-11T08:41:29.002" v="423" actId="1076"/>
          <ac:picMkLst>
            <pc:docMk/>
            <pc:sldMk cId="1022762347" sldId="473"/>
            <ac:picMk id="8" creationId="{A5B3438A-F2B4-1C23-F91B-275FFA5D5749}"/>
          </ac:picMkLst>
        </pc:picChg>
        <pc:picChg chg="del">
          <ac:chgData name="Ali Chelli" userId="3aa269f6-8966-43ae-8498-e2d93c1902a5" providerId="ADAL" clId="{343EE309-A6BD-44F2-9E36-A1757B20E296}" dt="2023-09-11T08:41:10.636" v="419" actId="478"/>
          <ac:picMkLst>
            <pc:docMk/>
            <pc:sldMk cId="1022762347" sldId="473"/>
            <ac:picMk id="11" creationId="{1511460D-8856-A386-DB74-77F83FFE0B51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8:44:00.902" v="510" actId="255"/>
        <pc:sldMkLst>
          <pc:docMk/>
          <pc:sldMk cId="2210464782" sldId="474"/>
        </pc:sldMkLst>
        <pc:spChg chg="add mod">
          <ac:chgData name="Ali Chelli" userId="3aa269f6-8966-43ae-8498-e2d93c1902a5" providerId="ADAL" clId="{343EE309-A6BD-44F2-9E36-A1757B20E296}" dt="2023-09-11T08:44:00.902" v="510" actId="255"/>
          <ac:spMkLst>
            <pc:docMk/>
            <pc:sldMk cId="2210464782" sldId="474"/>
            <ac:spMk id="6" creationId="{BDAAB9B4-21B9-3060-33A7-7BC329FE8A7A}"/>
          </ac:spMkLst>
        </pc:spChg>
        <pc:picChg chg="del">
          <ac:chgData name="Ali Chelli" userId="3aa269f6-8966-43ae-8498-e2d93c1902a5" providerId="ADAL" clId="{343EE309-A6BD-44F2-9E36-A1757B20E296}" dt="2023-09-11T08:41:35.092" v="424" actId="478"/>
          <ac:picMkLst>
            <pc:docMk/>
            <pc:sldMk cId="2210464782" sldId="474"/>
            <ac:picMk id="11" creationId="{1511460D-8856-A386-DB74-77F83FFE0B51}"/>
          </ac:picMkLst>
        </pc:picChg>
      </pc:sldChg>
      <pc:sldChg chg="addSp delSp modSp add del mod">
        <pc:chgData name="Ali Chelli" userId="3aa269f6-8966-43ae-8498-e2d93c1902a5" providerId="ADAL" clId="{343EE309-A6BD-44F2-9E36-A1757B20E296}" dt="2023-09-11T08:51:32.233" v="809" actId="2696"/>
        <pc:sldMkLst>
          <pc:docMk/>
          <pc:sldMk cId="9107571" sldId="475"/>
        </pc:sldMkLst>
        <pc:spChg chg="mod">
          <ac:chgData name="Ali Chelli" userId="3aa269f6-8966-43ae-8498-e2d93c1902a5" providerId="ADAL" clId="{343EE309-A6BD-44F2-9E36-A1757B20E296}" dt="2023-09-11T08:51:11.221" v="807" actId="113"/>
          <ac:spMkLst>
            <pc:docMk/>
            <pc:sldMk cId="9107571" sldId="475"/>
            <ac:spMk id="6" creationId="{BDAAB9B4-21B9-3060-33A7-7BC329FE8A7A}"/>
          </ac:spMkLst>
        </pc:spChg>
        <pc:picChg chg="add del">
          <ac:chgData name="Ali Chelli" userId="3aa269f6-8966-43ae-8498-e2d93c1902a5" providerId="ADAL" clId="{343EE309-A6BD-44F2-9E36-A1757B20E296}" dt="2023-09-11T08:47:41.486" v="673" actId="22"/>
          <ac:picMkLst>
            <pc:docMk/>
            <pc:sldMk cId="9107571" sldId="475"/>
            <ac:picMk id="7" creationId="{BC77C75C-CE15-0D38-FEAB-FCEFC3312CFE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8:52:40.692" v="814" actId="478"/>
        <pc:sldMkLst>
          <pc:docMk/>
          <pc:sldMk cId="4262143758" sldId="476"/>
        </pc:sldMkLst>
        <pc:spChg chg="del">
          <ac:chgData name="Ali Chelli" userId="3aa269f6-8966-43ae-8498-e2d93c1902a5" providerId="ADAL" clId="{343EE309-A6BD-44F2-9E36-A1757B20E296}" dt="2023-09-11T08:52:29.466" v="811" actId="478"/>
          <ac:spMkLst>
            <pc:docMk/>
            <pc:sldMk cId="4262143758" sldId="476"/>
            <ac:spMk id="6" creationId="{BDAAB9B4-21B9-3060-33A7-7BC329FE8A7A}"/>
          </ac:spMkLst>
        </pc:spChg>
        <pc:spChg chg="add del mod">
          <ac:chgData name="Ali Chelli" userId="3aa269f6-8966-43ae-8498-e2d93c1902a5" providerId="ADAL" clId="{343EE309-A6BD-44F2-9E36-A1757B20E296}" dt="2023-09-11T08:52:40.692" v="814" actId="478"/>
          <ac:spMkLst>
            <pc:docMk/>
            <pc:sldMk cId="4262143758" sldId="476"/>
            <ac:spMk id="7" creationId="{D827517A-9F7C-96EC-14EA-72E004B453EB}"/>
          </ac:spMkLst>
        </pc:spChg>
        <pc:picChg chg="add mod">
          <ac:chgData name="Ali Chelli" userId="3aa269f6-8966-43ae-8498-e2d93c1902a5" providerId="ADAL" clId="{343EE309-A6BD-44F2-9E36-A1757B20E296}" dt="2023-09-11T08:52:37.788" v="813" actId="14100"/>
          <ac:picMkLst>
            <pc:docMk/>
            <pc:sldMk cId="4262143758" sldId="476"/>
            <ac:picMk id="9" creationId="{CF10694A-8A93-2122-5E06-EE14B9D90B25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8:53:31.948" v="818" actId="14100"/>
        <pc:sldMkLst>
          <pc:docMk/>
          <pc:sldMk cId="2514605344" sldId="477"/>
        </pc:sldMkLst>
        <pc:picChg chg="add mod">
          <ac:chgData name="Ali Chelli" userId="3aa269f6-8966-43ae-8498-e2d93c1902a5" providerId="ADAL" clId="{343EE309-A6BD-44F2-9E36-A1757B20E296}" dt="2023-09-11T08:53:31.948" v="818" actId="14100"/>
          <ac:picMkLst>
            <pc:docMk/>
            <pc:sldMk cId="2514605344" sldId="477"/>
            <ac:picMk id="6" creationId="{BEA1AE70-CEC6-7FED-2FD9-1692314370A3}"/>
          </ac:picMkLst>
        </pc:picChg>
        <pc:picChg chg="del">
          <ac:chgData name="Ali Chelli" userId="3aa269f6-8966-43ae-8498-e2d93c1902a5" providerId="ADAL" clId="{343EE309-A6BD-44F2-9E36-A1757B20E296}" dt="2023-09-11T08:53:24.808" v="816" actId="478"/>
          <ac:picMkLst>
            <pc:docMk/>
            <pc:sldMk cId="2514605344" sldId="477"/>
            <ac:picMk id="9" creationId="{CF10694A-8A93-2122-5E06-EE14B9D90B25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8:54:15.925" v="822" actId="14100"/>
        <pc:sldMkLst>
          <pc:docMk/>
          <pc:sldMk cId="1936029256" sldId="478"/>
        </pc:sldMkLst>
        <pc:picChg chg="del">
          <ac:chgData name="Ali Chelli" userId="3aa269f6-8966-43ae-8498-e2d93c1902a5" providerId="ADAL" clId="{343EE309-A6BD-44F2-9E36-A1757B20E296}" dt="2023-09-11T08:54:09.895" v="820" actId="478"/>
          <ac:picMkLst>
            <pc:docMk/>
            <pc:sldMk cId="1936029256" sldId="478"/>
            <ac:picMk id="6" creationId="{BEA1AE70-CEC6-7FED-2FD9-1692314370A3}"/>
          </ac:picMkLst>
        </pc:picChg>
        <pc:picChg chg="add mod">
          <ac:chgData name="Ali Chelli" userId="3aa269f6-8966-43ae-8498-e2d93c1902a5" providerId="ADAL" clId="{343EE309-A6BD-44F2-9E36-A1757B20E296}" dt="2023-09-11T08:54:15.925" v="822" actId="14100"/>
          <ac:picMkLst>
            <pc:docMk/>
            <pc:sldMk cId="1936029256" sldId="478"/>
            <ac:picMk id="7" creationId="{619E790D-5CCC-51F6-E8E9-363614E0C75E}"/>
          </ac:picMkLst>
        </pc:picChg>
      </pc:sldChg>
      <pc:sldChg chg="modSp add mod ord">
        <pc:chgData name="Ali Chelli" userId="3aa269f6-8966-43ae-8498-e2d93c1902a5" providerId="ADAL" clId="{343EE309-A6BD-44F2-9E36-A1757B20E296}" dt="2023-09-11T08:55:25.625" v="829"/>
        <pc:sldMkLst>
          <pc:docMk/>
          <pc:sldMk cId="4085852294" sldId="479"/>
        </pc:sldMkLst>
        <pc:spChg chg="mod">
          <ac:chgData name="Ali Chelli" userId="3aa269f6-8966-43ae-8498-e2d93c1902a5" providerId="ADAL" clId="{343EE309-A6BD-44F2-9E36-A1757B20E296}" dt="2023-09-11T08:55:25.625" v="829"/>
          <ac:spMkLst>
            <pc:docMk/>
            <pc:sldMk cId="4085852294" sldId="479"/>
            <ac:spMk id="2" creationId="{40BB1593-885C-785D-E962-BFD8F825D51B}"/>
          </ac:spMkLst>
        </pc:spChg>
      </pc:sldChg>
      <pc:sldChg chg="modSp add del mod">
        <pc:chgData name="Ali Chelli" userId="3aa269f6-8966-43ae-8498-e2d93c1902a5" providerId="ADAL" clId="{343EE309-A6BD-44F2-9E36-A1757B20E296}" dt="2023-09-11T08:57:14.878" v="842" actId="2696"/>
        <pc:sldMkLst>
          <pc:docMk/>
          <pc:sldMk cId="1671149826" sldId="480"/>
        </pc:sldMkLst>
        <pc:spChg chg="mod">
          <ac:chgData name="Ali Chelli" userId="3aa269f6-8966-43ae-8498-e2d93c1902a5" providerId="ADAL" clId="{343EE309-A6BD-44F2-9E36-A1757B20E296}" dt="2023-09-11T08:55:43.117" v="831"/>
          <ac:spMkLst>
            <pc:docMk/>
            <pc:sldMk cId="1671149826" sldId="480"/>
            <ac:spMk id="2" creationId="{40BB1593-885C-785D-E962-BFD8F825D51B}"/>
          </ac:spMkLst>
        </pc:spChg>
      </pc:sldChg>
      <pc:sldChg chg="modSp add mod">
        <pc:chgData name="Ali Chelli" userId="3aa269f6-8966-43ae-8498-e2d93c1902a5" providerId="ADAL" clId="{343EE309-A6BD-44F2-9E36-A1757B20E296}" dt="2023-09-11T08:58:24.830" v="850" actId="20577"/>
        <pc:sldMkLst>
          <pc:docMk/>
          <pc:sldMk cId="3910006268" sldId="480"/>
        </pc:sldMkLst>
        <pc:spChg chg="mod">
          <ac:chgData name="Ali Chelli" userId="3aa269f6-8966-43ae-8498-e2d93c1902a5" providerId="ADAL" clId="{343EE309-A6BD-44F2-9E36-A1757B20E296}" dt="2023-09-11T08:58:24.830" v="850" actId="20577"/>
          <ac:spMkLst>
            <pc:docMk/>
            <pc:sldMk cId="3910006268" sldId="480"/>
            <ac:spMk id="2" creationId="{40BB1593-885C-785D-E962-BFD8F825D51B}"/>
          </ac:spMkLst>
        </pc:spChg>
      </pc:sldChg>
      <pc:sldChg chg="modSp add del mod">
        <pc:chgData name="Ali Chelli" userId="3aa269f6-8966-43ae-8498-e2d93c1902a5" providerId="ADAL" clId="{343EE309-A6BD-44F2-9E36-A1757B20E296}" dt="2023-09-11T08:57:14.878" v="842" actId="2696"/>
        <pc:sldMkLst>
          <pc:docMk/>
          <pc:sldMk cId="375920284" sldId="481"/>
        </pc:sldMkLst>
        <pc:spChg chg="mod">
          <ac:chgData name="Ali Chelli" userId="3aa269f6-8966-43ae-8498-e2d93c1902a5" providerId="ADAL" clId="{343EE309-A6BD-44F2-9E36-A1757B20E296}" dt="2023-09-11T08:56:30.682" v="839"/>
          <ac:spMkLst>
            <pc:docMk/>
            <pc:sldMk cId="375920284" sldId="481"/>
            <ac:spMk id="2" creationId="{40BB1593-885C-785D-E962-BFD8F825D51B}"/>
          </ac:spMkLst>
        </pc:spChg>
      </pc:sldChg>
      <pc:sldChg chg="add del">
        <pc:chgData name="Ali Chelli" userId="3aa269f6-8966-43ae-8498-e2d93c1902a5" providerId="ADAL" clId="{343EE309-A6BD-44F2-9E36-A1757B20E296}" dt="2023-09-11T08:56:04.095" v="833" actId="2890"/>
        <pc:sldMkLst>
          <pc:docMk/>
          <pc:sldMk cId="2633946458" sldId="481"/>
        </pc:sldMkLst>
      </pc:sldChg>
      <pc:sldChg chg="add">
        <pc:chgData name="Ali Chelli" userId="3aa269f6-8966-43ae-8498-e2d93c1902a5" providerId="ADAL" clId="{343EE309-A6BD-44F2-9E36-A1757B20E296}" dt="2023-09-11T08:57:21.492" v="843"/>
        <pc:sldMkLst>
          <pc:docMk/>
          <pc:sldMk cId="3704724702" sldId="481"/>
        </pc:sldMkLst>
      </pc:sldChg>
      <pc:sldChg chg="modSp add del mod">
        <pc:chgData name="Ali Chelli" userId="3aa269f6-8966-43ae-8498-e2d93c1902a5" providerId="ADAL" clId="{343EE309-A6BD-44F2-9E36-A1757B20E296}" dt="2023-09-11T08:57:14.878" v="842" actId="2696"/>
        <pc:sldMkLst>
          <pc:docMk/>
          <pc:sldMk cId="2495954505" sldId="482"/>
        </pc:sldMkLst>
        <pc:spChg chg="mod">
          <ac:chgData name="Ali Chelli" userId="3aa269f6-8966-43ae-8498-e2d93c1902a5" providerId="ADAL" clId="{343EE309-A6BD-44F2-9E36-A1757B20E296}" dt="2023-09-11T08:56:54.891" v="841"/>
          <ac:spMkLst>
            <pc:docMk/>
            <pc:sldMk cId="2495954505" sldId="482"/>
            <ac:spMk id="2" creationId="{40BB1593-885C-785D-E962-BFD8F825D51B}"/>
          </ac:spMkLst>
        </pc:spChg>
      </pc:sldChg>
      <pc:sldChg chg="add del">
        <pc:chgData name="Ali Chelli" userId="3aa269f6-8966-43ae-8498-e2d93c1902a5" providerId="ADAL" clId="{343EE309-A6BD-44F2-9E36-A1757B20E296}" dt="2023-09-11T09:52:30.525" v="1222" actId="47"/>
        <pc:sldMkLst>
          <pc:docMk/>
          <pc:sldMk cId="2867601977" sldId="482"/>
        </pc:sldMkLst>
      </pc:sldChg>
      <pc:sldChg chg="modSp mod">
        <pc:chgData name="Ali Chelli" userId="3aa269f6-8966-43ae-8498-e2d93c1902a5" providerId="ADAL" clId="{343EE309-A6BD-44F2-9E36-A1757B20E296}" dt="2023-09-11T09:00:58.130" v="866" actId="14"/>
        <pc:sldMkLst>
          <pc:docMk/>
          <pc:sldMk cId="428676411" sldId="483"/>
        </pc:sldMkLst>
        <pc:spChg chg="mod">
          <ac:chgData name="Ali Chelli" userId="3aa269f6-8966-43ae-8498-e2d93c1902a5" providerId="ADAL" clId="{343EE309-A6BD-44F2-9E36-A1757B20E296}" dt="2023-09-11T08:59:12.367" v="857"/>
          <ac:spMkLst>
            <pc:docMk/>
            <pc:sldMk cId="428676411" sldId="483"/>
            <ac:spMk id="2" creationId="{00000000-0000-0000-0000-000000000000}"/>
          </ac:spMkLst>
        </pc:spChg>
        <pc:spChg chg="mod">
          <ac:chgData name="Ali Chelli" userId="3aa269f6-8966-43ae-8498-e2d93c1902a5" providerId="ADAL" clId="{343EE309-A6BD-44F2-9E36-A1757B20E296}" dt="2023-09-11T09:00:58.130" v="866" actId="14"/>
          <ac:spMkLst>
            <pc:docMk/>
            <pc:sldMk cId="428676411" sldId="483"/>
            <ac:spMk id="7" creationId="{AF488ABD-6D12-7D54-C82F-48EAD08164B3}"/>
          </ac:spMkLst>
        </pc:spChg>
      </pc:sldChg>
      <pc:sldChg chg="modSp add mod">
        <pc:chgData name="Ali Chelli" userId="3aa269f6-8966-43ae-8498-e2d93c1902a5" providerId="ADAL" clId="{343EE309-A6BD-44F2-9E36-A1757B20E296}" dt="2023-09-11T09:03:58.998" v="893" actId="15"/>
        <pc:sldMkLst>
          <pc:docMk/>
          <pc:sldMk cId="57582603" sldId="484"/>
        </pc:sldMkLst>
        <pc:spChg chg="mod">
          <ac:chgData name="Ali Chelli" userId="3aa269f6-8966-43ae-8498-e2d93c1902a5" providerId="ADAL" clId="{343EE309-A6BD-44F2-9E36-A1757B20E296}" dt="2023-09-11T09:02:03.512" v="873" actId="20577"/>
          <ac:spMkLst>
            <pc:docMk/>
            <pc:sldMk cId="57582603" sldId="484"/>
            <ac:spMk id="2" creationId="{00000000-0000-0000-0000-000000000000}"/>
          </ac:spMkLst>
        </pc:spChg>
        <pc:spChg chg="mod">
          <ac:chgData name="Ali Chelli" userId="3aa269f6-8966-43ae-8498-e2d93c1902a5" providerId="ADAL" clId="{343EE309-A6BD-44F2-9E36-A1757B20E296}" dt="2023-09-11T09:03:58.998" v="893" actId="15"/>
          <ac:spMkLst>
            <pc:docMk/>
            <pc:sldMk cId="57582603" sldId="484"/>
            <ac:spMk id="7" creationId="{AF488ABD-6D12-7D54-C82F-48EAD08164B3}"/>
          </ac:spMkLst>
        </pc:spChg>
      </pc:sldChg>
      <pc:sldChg chg="modSp add mod">
        <pc:chgData name="Ali Chelli" userId="3aa269f6-8966-43ae-8498-e2d93c1902a5" providerId="ADAL" clId="{343EE309-A6BD-44F2-9E36-A1757B20E296}" dt="2023-09-11T09:07:35.020" v="899" actId="6549"/>
        <pc:sldMkLst>
          <pc:docMk/>
          <pc:sldMk cId="1295325195" sldId="485"/>
        </pc:sldMkLst>
        <pc:spChg chg="mod">
          <ac:chgData name="Ali Chelli" userId="3aa269f6-8966-43ae-8498-e2d93c1902a5" providerId="ADAL" clId="{343EE309-A6BD-44F2-9E36-A1757B20E296}" dt="2023-09-11T09:07:35.020" v="899" actId="6549"/>
          <ac:spMkLst>
            <pc:docMk/>
            <pc:sldMk cId="1295325195" sldId="485"/>
            <ac:spMk id="7" creationId="{AF488ABD-6D12-7D54-C82F-48EAD08164B3}"/>
          </ac:spMkLst>
        </pc:spChg>
      </pc:sldChg>
      <pc:sldChg chg="modSp new mod">
        <pc:chgData name="Ali Chelli" userId="3aa269f6-8966-43ae-8498-e2d93c1902a5" providerId="ADAL" clId="{343EE309-A6BD-44F2-9E36-A1757B20E296}" dt="2023-09-11T09:09:16.943" v="912" actId="113"/>
        <pc:sldMkLst>
          <pc:docMk/>
          <pc:sldMk cId="3348541863" sldId="486"/>
        </pc:sldMkLst>
        <pc:spChg chg="mod">
          <ac:chgData name="Ali Chelli" userId="3aa269f6-8966-43ae-8498-e2d93c1902a5" providerId="ADAL" clId="{343EE309-A6BD-44F2-9E36-A1757B20E296}" dt="2023-09-11T09:08:39.101" v="904" actId="20577"/>
          <ac:spMkLst>
            <pc:docMk/>
            <pc:sldMk cId="3348541863" sldId="486"/>
            <ac:spMk id="2" creationId="{3FBD5D6C-E8EA-FD86-025D-07B90095068F}"/>
          </ac:spMkLst>
        </pc:spChg>
        <pc:spChg chg="mod">
          <ac:chgData name="Ali Chelli" userId="3aa269f6-8966-43ae-8498-e2d93c1902a5" providerId="ADAL" clId="{343EE309-A6BD-44F2-9E36-A1757B20E296}" dt="2023-09-11T09:09:16.943" v="912" actId="113"/>
          <ac:spMkLst>
            <pc:docMk/>
            <pc:sldMk cId="3348541863" sldId="486"/>
            <ac:spMk id="3" creationId="{01F11297-F9D7-87BA-8491-65A6849BF26F}"/>
          </ac:spMkLst>
        </pc:spChg>
      </pc:sldChg>
      <pc:sldChg chg="add">
        <pc:chgData name="Ali Chelli" userId="3aa269f6-8966-43ae-8498-e2d93c1902a5" providerId="ADAL" clId="{343EE309-A6BD-44F2-9E36-A1757B20E296}" dt="2023-09-11T09:09:38.766" v="913" actId="2890"/>
        <pc:sldMkLst>
          <pc:docMk/>
          <pc:sldMk cId="772933100" sldId="487"/>
        </pc:sldMkLst>
      </pc:sldChg>
      <pc:sldChg chg="modSp new mod">
        <pc:chgData name="Ali Chelli" userId="3aa269f6-8966-43ae-8498-e2d93c1902a5" providerId="ADAL" clId="{343EE309-A6BD-44F2-9E36-A1757B20E296}" dt="2023-09-11T09:14:44.336" v="959" actId="113"/>
        <pc:sldMkLst>
          <pc:docMk/>
          <pc:sldMk cId="2715882916" sldId="488"/>
        </pc:sldMkLst>
        <pc:spChg chg="mod">
          <ac:chgData name="Ali Chelli" userId="3aa269f6-8966-43ae-8498-e2d93c1902a5" providerId="ADAL" clId="{343EE309-A6BD-44F2-9E36-A1757B20E296}" dt="2023-09-11T09:12:03.626" v="923" actId="20577"/>
          <ac:spMkLst>
            <pc:docMk/>
            <pc:sldMk cId="2715882916" sldId="488"/>
            <ac:spMk id="2" creationId="{78133DC9-5433-CE4F-4EA0-00F21377DDA0}"/>
          </ac:spMkLst>
        </pc:spChg>
        <pc:spChg chg="mod">
          <ac:chgData name="Ali Chelli" userId="3aa269f6-8966-43ae-8498-e2d93c1902a5" providerId="ADAL" clId="{343EE309-A6BD-44F2-9E36-A1757B20E296}" dt="2023-09-11T09:14:44.336" v="959" actId="113"/>
          <ac:spMkLst>
            <pc:docMk/>
            <pc:sldMk cId="2715882916" sldId="488"/>
            <ac:spMk id="3" creationId="{1D855A5C-7281-D149-E417-B40CA391085D}"/>
          </ac:spMkLst>
        </pc:spChg>
      </pc:sldChg>
      <pc:sldChg chg="modSp add mod">
        <pc:chgData name="Ali Chelli" userId="3aa269f6-8966-43ae-8498-e2d93c1902a5" providerId="ADAL" clId="{343EE309-A6BD-44F2-9E36-A1757B20E296}" dt="2023-09-11T09:16:13.672" v="971" actId="6549"/>
        <pc:sldMkLst>
          <pc:docMk/>
          <pc:sldMk cId="3262265743" sldId="489"/>
        </pc:sldMkLst>
        <pc:spChg chg="mod">
          <ac:chgData name="Ali Chelli" userId="3aa269f6-8966-43ae-8498-e2d93c1902a5" providerId="ADAL" clId="{343EE309-A6BD-44F2-9E36-A1757B20E296}" dt="2023-09-11T09:16:13.672" v="971" actId="6549"/>
          <ac:spMkLst>
            <pc:docMk/>
            <pc:sldMk cId="3262265743" sldId="489"/>
            <ac:spMk id="3" creationId="{1D855A5C-7281-D149-E417-B40CA391085D}"/>
          </ac:spMkLst>
        </pc:spChg>
      </pc:sldChg>
      <pc:sldChg chg="addSp delSp modSp new mod">
        <pc:chgData name="Ali Chelli" userId="3aa269f6-8966-43ae-8498-e2d93c1902a5" providerId="ADAL" clId="{343EE309-A6BD-44F2-9E36-A1757B20E296}" dt="2023-09-11T09:33:20.273" v="978" actId="22"/>
        <pc:sldMkLst>
          <pc:docMk/>
          <pc:sldMk cId="2735481887" sldId="490"/>
        </pc:sldMkLst>
        <pc:spChg chg="mod">
          <ac:chgData name="Ali Chelli" userId="3aa269f6-8966-43ae-8498-e2d93c1902a5" providerId="ADAL" clId="{343EE309-A6BD-44F2-9E36-A1757B20E296}" dt="2023-09-11T09:31:39.225" v="975"/>
          <ac:spMkLst>
            <pc:docMk/>
            <pc:sldMk cId="2735481887" sldId="490"/>
            <ac:spMk id="2" creationId="{60D23A7D-277C-BE14-A001-63DD05B0E510}"/>
          </ac:spMkLst>
        </pc:spChg>
        <pc:spChg chg="del">
          <ac:chgData name="Ali Chelli" userId="3aa269f6-8966-43ae-8498-e2d93c1902a5" providerId="ADAL" clId="{343EE309-A6BD-44F2-9E36-A1757B20E296}" dt="2023-09-11T09:33:20.273" v="978" actId="22"/>
          <ac:spMkLst>
            <pc:docMk/>
            <pc:sldMk cId="2735481887" sldId="490"/>
            <ac:spMk id="3" creationId="{4C2AB539-508D-0EB5-7152-E661C7294231}"/>
          </ac:spMkLst>
        </pc:spChg>
        <pc:picChg chg="add mod ord">
          <ac:chgData name="Ali Chelli" userId="3aa269f6-8966-43ae-8498-e2d93c1902a5" providerId="ADAL" clId="{343EE309-A6BD-44F2-9E36-A1757B20E296}" dt="2023-09-11T09:33:20.273" v="978" actId="22"/>
          <ac:picMkLst>
            <pc:docMk/>
            <pc:sldMk cId="2735481887" sldId="490"/>
            <ac:picMk id="7" creationId="{4A8940B0-09FA-44C6-0B1C-33DA9F2D711C}"/>
          </ac:picMkLst>
        </pc:picChg>
      </pc:sldChg>
      <pc:sldChg chg="addSp delSp modSp new mod">
        <pc:chgData name="Ali Chelli" userId="3aa269f6-8966-43ae-8498-e2d93c1902a5" providerId="ADAL" clId="{343EE309-A6BD-44F2-9E36-A1757B20E296}" dt="2023-09-11T09:33:48.566" v="979" actId="22"/>
        <pc:sldMkLst>
          <pc:docMk/>
          <pc:sldMk cId="3252426185" sldId="491"/>
        </pc:sldMkLst>
        <pc:spChg chg="mod">
          <ac:chgData name="Ali Chelli" userId="3aa269f6-8966-43ae-8498-e2d93c1902a5" providerId="ADAL" clId="{343EE309-A6BD-44F2-9E36-A1757B20E296}" dt="2023-09-11T09:31:42.128" v="976"/>
          <ac:spMkLst>
            <pc:docMk/>
            <pc:sldMk cId="3252426185" sldId="491"/>
            <ac:spMk id="2" creationId="{7FD8BA10-E38B-CE04-0926-E83C48A4FCC7}"/>
          </ac:spMkLst>
        </pc:spChg>
        <pc:spChg chg="del">
          <ac:chgData name="Ali Chelli" userId="3aa269f6-8966-43ae-8498-e2d93c1902a5" providerId="ADAL" clId="{343EE309-A6BD-44F2-9E36-A1757B20E296}" dt="2023-09-11T09:33:48.566" v="979" actId="22"/>
          <ac:spMkLst>
            <pc:docMk/>
            <pc:sldMk cId="3252426185" sldId="491"/>
            <ac:spMk id="3" creationId="{8D7AE6BD-B470-A5D5-0BA2-9DD2A4BFD0A8}"/>
          </ac:spMkLst>
        </pc:spChg>
        <pc:picChg chg="add mod ord">
          <ac:chgData name="Ali Chelli" userId="3aa269f6-8966-43ae-8498-e2d93c1902a5" providerId="ADAL" clId="{343EE309-A6BD-44F2-9E36-A1757B20E296}" dt="2023-09-11T09:33:48.566" v="979" actId="22"/>
          <ac:picMkLst>
            <pc:docMk/>
            <pc:sldMk cId="3252426185" sldId="491"/>
            <ac:picMk id="7" creationId="{ED487A07-613C-8BE3-4AD6-4596D867D1E8}"/>
          </ac:picMkLst>
        </pc:picChg>
      </pc:sldChg>
      <pc:sldChg chg="addSp delSp modSp new mod">
        <pc:chgData name="Ali Chelli" userId="3aa269f6-8966-43ae-8498-e2d93c1902a5" providerId="ADAL" clId="{343EE309-A6BD-44F2-9E36-A1757B20E296}" dt="2023-09-11T09:34:27.906" v="980" actId="22"/>
        <pc:sldMkLst>
          <pc:docMk/>
          <pc:sldMk cId="676561399" sldId="492"/>
        </pc:sldMkLst>
        <pc:spChg chg="mod">
          <ac:chgData name="Ali Chelli" userId="3aa269f6-8966-43ae-8498-e2d93c1902a5" providerId="ADAL" clId="{343EE309-A6BD-44F2-9E36-A1757B20E296}" dt="2023-09-11T09:31:45.096" v="977"/>
          <ac:spMkLst>
            <pc:docMk/>
            <pc:sldMk cId="676561399" sldId="492"/>
            <ac:spMk id="2" creationId="{48A23F3C-CB83-1C89-D596-EAB1C01402BF}"/>
          </ac:spMkLst>
        </pc:spChg>
        <pc:spChg chg="del">
          <ac:chgData name="Ali Chelli" userId="3aa269f6-8966-43ae-8498-e2d93c1902a5" providerId="ADAL" clId="{343EE309-A6BD-44F2-9E36-A1757B20E296}" dt="2023-09-11T09:34:27.906" v="980" actId="22"/>
          <ac:spMkLst>
            <pc:docMk/>
            <pc:sldMk cId="676561399" sldId="492"/>
            <ac:spMk id="3" creationId="{BA768ACB-32AB-2B8D-E1B7-85E0A6C9BF48}"/>
          </ac:spMkLst>
        </pc:spChg>
        <pc:picChg chg="add mod ord">
          <ac:chgData name="Ali Chelli" userId="3aa269f6-8966-43ae-8498-e2d93c1902a5" providerId="ADAL" clId="{343EE309-A6BD-44F2-9E36-A1757B20E296}" dt="2023-09-11T09:34:27.906" v="980" actId="22"/>
          <ac:picMkLst>
            <pc:docMk/>
            <pc:sldMk cId="676561399" sldId="492"/>
            <ac:picMk id="7" creationId="{05AC2FDE-CC50-C720-8225-8BAB043E54D3}"/>
          </ac:picMkLst>
        </pc:picChg>
      </pc:sldChg>
      <pc:sldChg chg="addSp delSp modSp add mod">
        <pc:chgData name="Ali Chelli" userId="3aa269f6-8966-43ae-8498-e2d93c1902a5" providerId="ADAL" clId="{343EE309-A6BD-44F2-9E36-A1757B20E296}" dt="2023-09-11T09:35:36.915" v="986" actId="478"/>
        <pc:sldMkLst>
          <pc:docMk/>
          <pc:sldMk cId="3566045041" sldId="493"/>
        </pc:sldMkLst>
        <pc:spChg chg="add del mod">
          <ac:chgData name="Ali Chelli" userId="3aa269f6-8966-43ae-8498-e2d93c1902a5" providerId="ADAL" clId="{343EE309-A6BD-44F2-9E36-A1757B20E296}" dt="2023-09-11T09:35:36.915" v="986" actId="478"/>
          <ac:spMkLst>
            <pc:docMk/>
            <pc:sldMk cId="3566045041" sldId="493"/>
            <ac:spMk id="6" creationId="{CC0BDC13-EBFB-BF60-D736-323691AC42D7}"/>
          </ac:spMkLst>
        </pc:spChg>
        <pc:picChg chg="del">
          <ac:chgData name="Ali Chelli" userId="3aa269f6-8966-43ae-8498-e2d93c1902a5" providerId="ADAL" clId="{343EE309-A6BD-44F2-9E36-A1757B20E296}" dt="2023-09-11T09:35:28.246" v="982" actId="478"/>
          <ac:picMkLst>
            <pc:docMk/>
            <pc:sldMk cId="3566045041" sldId="493"/>
            <ac:picMk id="7" creationId="{05AC2FDE-CC50-C720-8225-8BAB043E54D3}"/>
          </ac:picMkLst>
        </pc:picChg>
        <pc:picChg chg="add mod">
          <ac:chgData name="Ali Chelli" userId="3aa269f6-8966-43ae-8498-e2d93c1902a5" providerId="ADAL" clId="{343EE309-A6BD-44F2-9E36-A1757B20E296}" dt="2023-09-11T09:35:33.844" v="985" actId="1076"/>
          <ac:picMkLst>
            <pc:docMk/>
            <pc:sldMk cId="3566045041" sldId="493"/>
            <ac:picMk id="9" creationId="{F18D37EA-9A25-8A6B-5599-2655255D58DA}"/>
          </ac:picMkLst>
        </pc:picChg>
      </pc:sldChg>
      <pc:sldChg chg="new del">
        <pc:chgData name="Ali Chelli" userId="3aa269f6-8966-43ae-8498-e2d93c1902a5" providerId="ADAL" clId="{343EE309-A6BD-44F2-9E36-A1757B20E296}" dt="2023-09-11T09:44:56.080" v="988" actId="47"/>
        <pc:sldMkLst>
          <pc:docMk/>
          <pc:sldMk cId="1872524197" sldId="494"/>
        </pc:sldMkLst>
      </pc:sldChg>
      <pc:sldChg chg="addSp delSp modSp add mod ord">
        <pc:chgData name="Ali Chelli" userId="3aa269f6-8966-43ae-8498-e2d93c1902a5" providerId="ADAL" clId="{343EE309-A6BD-44F2-9E36-A1757B20E296}" dt="2023-09-11T09:52:08.299" v="1221" actId="20577"/>
        <pc:sldMkLst>
          <pc:docMk/>
          <pc:sldMk cId="3997304408" sldId="494"/>
        </pc:sldMkLst>
        <pc:spChg chg="mod">
          <ac:chgData name="Ali Chelli" userId="3aa269f6-8966-43ae-8498-e2d93c1902a5" providerId="ADAL" clId="{343EE309-A6BD-44F2-9E36-A1757B20E296}" dt="2023-09-11T09:52:08.299" v="1221" actId="20577"/>
          <ac:spMkLst>
            <pc:docMk/>
            <pc:sldMk cId="3997304408" sldId="494"/>
            <ac:spMk id="2" creationId="{48A23F3C-CB83-1C89-D596-EAB1C01402BF}"/>
          </ac:spMkLst>
        </pc:spChg>
        <pc:picChg chg="add mod">
          <ac:chgData name="Ali Chelli" userId="3aa269f6-8966-43ae-8498-e2d93c1902a5" providerId="ADAL" clId="{343EE309-A6BD-44F2-9E36-A1757B20E296}" dt="2023-09-11T09:45:51.124" v="995" actId="14100"/>
          <ac:picMkLst>
            <pc:docMk/>
            <pc:sldMk cId="3997304408" sldId="494"/>
            <ac:picMk id="6" creationId="{C9D01E83-2007-FD78-7852-DFF93D64A4D3}"/>
          </ac:picMkLst>
        </pc:picChg>
        <pc:picChg chg="add del">
          <ac:chgData name="Ali Chelli" userId="3aa269f6-8966-43ae-8498-e2d93c1902a5" providerId="ADAL" clId="{343EE309-A6BD-44F2-9E36-A1757B20E296}" dt="2023-09-11T09:52:02.131" v="1217" actId="22"/>
          <ac:picMkLst>
            <pc:docMk/>
            <pc:sldMk cId="3997304408" sldId="494"/>
            <ac:picMk id="8" creationId="{F8451538-FC8D-E21E-5824-9A38AA4EBDC6}"/>
          </ac:picMkLst>
        </pc:picChg>
        <pc:picChg chg="del">
          <ac:chgData name="Ali Chelli" userId="3aa269f6-8966-43ae-8498-e2d93c1902a5" providerId="ADAL" clId="{343EE309-A6BD-44F2-9E36-A1757B20E296}" dt="2023-09-11T09:45:12.103" v="992" actId="478"/>
          <ac:picMkLst>
            <pc:docMk/>
            <pc:sldMk cId="3997304408" sldId="494"/>
            <ac:picMk id="9" creationId="{F18D37EA-9A25-8A6B-5599-2655255D58DA}"/>
          </ac:picMkLst>
        </pc:picChg>
      </pc:sldChg>
      <pc:sldChg chg="addSp delSp modSp add mod ord chgLayout">
        <pc:chgData name="Ali Chelli" userId="3aa269f6-8966-43ae-8498-e2d93c1902a5" providerId="ADAL" clId="{343EE309-A6BD-44F2-9E36-A1757B20E296}" dt="2023-09-11T09:51:53.241" v="1215" actId="20577"/>
        <pc:sldMkLst>
          <pc:docMk/>
          <pc:sldMk cId="3243861052" sldId="495"/>
        </pc:sldMkLst>
        <pc:spChg chg="mod ord">
          <ac:chgData name="Ali Chelli" userId="3aa269f6-8966-43ae-8498-e2d93c1902a5" providerId="ADAL" clId="{343EE309-A6BD-44F2-9E36-A1757B20E296}" dt="2023-09-11T09:51:53.241" v="1215" actId="20577"/>
          <ac:spMkLst>
            <pc:docMk/>
            <pc:sldMk cId="3243861052" sldId="495"/>
            <ac:spMk id="2" creationId="{48A23F3C-CB83-1C89-D596-EAB1C01402BF}"/>
          </ac:spMkLst>
        </pc:spChg>
        <pc:spChg chg="add mod ord">
          <ac:chgData name="Ali Chelli" userId="3aa269f6-8966-43ae-8498-e2d93c1902a5" providerId="ADAL" clId="{343EE309-A6BD-44F2-9E36-A1757B20E296}" dt="2023-09-11T09:51:45.217" v="1211" actId="20577"/>
          <ac:spMkLst>
            <pc:docMk/>
            <pc:sldMk cId="3243861052" sldId="495"/>
            <ac:spMk id="3" creationId="{F1BD3D3D-EA1A-65BB-0ED5-4ACD2358F30A}"/>
          </ac:spMkLst>
        </pc:spChg>
        <pc:spChg chg="mod ord">
          <ac:chgData name="Ali Chelli" userId="3aa269f6-8966-43ae-8498-e2d93c1902a5" providerId="ADAL" clId="{343EE309-A6BD-44F2-9E36-A1757B20E296}" dt="2023-09-11T09:48:33.309" v="998" actId="700"/>
          <ac:spMkLst>
            <pc:docMk/>
            <pc:sldMk cId="3243861052" sldId="495"/>
            <ac:spMk id="4" creationId="{BBD0164E-2B1E-099F-049D-008B3FB62DB2}"/>
          </ac:spMkLst>
        </pc:spChg>
        <pc:spChg chg="mod ord">
          <ac:chgData name="Ali Chelli" userId="3aa269f6-8966-43ae-8498-e2d93c1902a5" providerId="ADAL" clId="{343EE309-A6BD-44F2-9E36-A1757B20E296}" dt="2023-09-11T09:48:33.309" v="998" actId="700"/>
          <ac:spMkLst>
            <pc:docMk/>
            <pc:sldMk cId="3243861052" sldId="495"/>
            <ac:spMk id="5" creationId="{5975BEFB-7B16-4F9C-75F3-7C8DB2B6CB24}"/>
          </ac:spMkLst>
        </pc:spChg>
        <pc:picChg chg="del">
          <ac:chgData name="Ali Chelli" userId="3aa269f6-8966-43ae-8498-e2d93c1902a5" providerId="ADAL" clId="{343EE309-A6BD-44F2-9E36-A1757B20E296}" dt="2023-09-11T09:48:28.061" v="997" actId="478"/>
          <ac:picMkLst>
            <pc:docMk/>
            <pc:sldMk cId="3243861052" sldId="495"/>
            <ac:picMk id="6" creationId="{C9D01E83-2007-FD78-7852-DFF93D64A4D3}"/>
          </ac:picMkLst>
        </pc:picChg>
        <pc:picChg chg="add mod">
          <ac:chgData name="Ali Chelli" userId="3aa269f6-8966-43ae-8498-e2d93c1902a5" providerId="ADAL" clId="{343EE309-A6BD-44F2-9E36-A1757B20E296}" dt="2023-09-11T09:50:46.628" v="1191" actId="1076"/>
          <ac:picMkLst>
            <pc:docMk/>
            <pc:sldMk cId="3243861052" sldId="495"/>
            <ac:picMk id="8" creationId="{69F2E3E7-CB91-AECE-ADC3-7B255B441640}"/>
          </ac:picMkLst>
        </pc:picChg>
      </pc:sldChg>
      <pc:sldChg chg="addSp modSp new mod">
        <pc:chgData name="Ali Chelli" userId="3aa269f6-8966-43ae-8498-e2d93c1902a5" providerId="ADAL" clId="{343EE309-A6BD-44F2-9E36-A1757B20E296}" dt="2023-09-11T09:55:38.504" v="1253" actId="1035"/>
        <pc:sldMkLst>
          <pc:docMk/>
          <pc:sldMk cId="1156715705" sldId="496"/>
        </pc:sldMkLst>
        <pc:spChg chg="mod">
          <ac:chgData name="Ali Chelli" userId="3aa269f6-8966-43ae-8498-e2d93c1902a5" providerId="ADAL" clId="{343EE309-A6BD-44F2-9E36-A1757B20E296}" dt="2023-09-11T09:52:49.868" v="1241" actId="20577"/>
          <ac:spMkLst>
            <pc:docMk/>
            <pc:sldMk cId="1156715705" sldId="496"/>
            <ac:spMk id="2" creationId="{851BB5F6-D1B5-71DF-3392-BEF5449945D2}"/>
          </ac:spMkLst>
        </pc:spChg>
        <pc:picChg chg="add mod">
          <ac:chgData name="Ali Chelli" userId="3aa269f6-8966-43ae-8498-e2d93c1902a5" providerId="ADAL" clId="{343EE309-A6BD-44F2-9E36-A1757B20E296}" dt="2023-09-11T09:53:35.567" v="1244" actId="1076"/>
          <ac:picMkLst>
            <pc:docMk/>
            <pc:sldMk cId="1156715705" sldId="496"/>
            <ac:picMk id="7" creationId="{9AB5A96B-2DE2-47AF-14EC-B9C740497419}"/>
          </ac:picMkLst>
        </pc:picChg>
        <pc:picChg chg="add mod">
          <ac:chgData name="Ali Chelli" userId="3aa269f6-8966-43ae-8498-e2d93c1902a5" providerId="ADAL" clId="{343EE309-A6BD-44F2-9E36-A1757B20E296}" dt="2023-09-11T09:54:16.465" v="1248" actId="1076"/>
          <ac:picMkLst>
            <pc:docMk/>
            <pc:sldMk cId="1156715705" sldId="496"/>
            <ac:picMk id="9" creationId="{CC8A9D9D-0A5F-33A1-B9FB-D7A3559B51A3}"/>
          </ac:picMkLst>
        </pc:picChg>
        <pc:picChg chg="add mod">
          <ac:chgData name="Ali Chelli" userId="3aa269f6-8966-43ae-8498-e2d93c1902a5" providerId="ADAL" clId="{343EE309-A6BD-44F2-9E36-A1757B20E296}" dt="2023-09-11T09:55:38.504" v="1253" actId="1035"/>
          <ac:picMkLst>
            <pc:docMk/>
            <pc:sldMk cId="1156715705" sldId="496"/>
            <ac:picMk id="11" creationId="{A3000C1F-A570-9E45-BCB7-38519D3FBD75}"/>
          </ac:picMkLst>
        </pc:picChg>
      </pc:sldChg>
    </pc:docChg>
  </pc:docChgLst>
  <pc:docChgLst>
    <pc:chgData name="Ali Chelli" userId="3aa269f6-8966-43ae-8498-e2d93c1902a5" providerId="ADAL" clId="{8C4EBE3E-685F-4A28-9512-3C57E6FA7051}"/>
    <pc:docChg chg="custSel modSld">
      <pc:chgData name="Ali Chelli" userId="3aa269f6-8966-43ae-8498-e2d93c1902a5" providerId="ADAL" clId="{8C4EBE3E-685F-4A28-9512-3C57E6FA7051}" dt="2022-10-28T09:28:09.118" v="189" actId="20577"/>
      <pc:docMkLst>
        <pc:docMk/>
      </pc:docMkLst>
      <pc:sldChg chg="modNotesTx">
        <pc:chgData name="Ali Chelli" userId="3aa269f6-8966-43ae-8498-e2d93c1902a5" providerId="ADAL" clId="{8C4EBE3E-685F-4A28-9512-3C57E6FA7051}" dt="2022-10-28T09:28:09.118" v="189" actId="20577"/>
        <pc:sldMkLst>
          <pc:docMk/>
          <pc:sldMk cId="3200623670" sldId="4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9/11/2023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9/11/2023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move the position of a field: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Right click on the field then chose move up (shortcut: ctrl-up)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Right click on the field then chose move down (shortcut</a:t>
            </a:r>
            <a:r>
              <a:rPr lang="en-US"/>
              <a:t>: ctrl-down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618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1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9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8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9/11/2023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9/11/2023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9/11/2023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9/11/2023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3656258" cy="1551781"/>
          </a:xfrm>
        </p:spPr>
        <p:txBody>
          <a:bodyPr>
            <a:normAutofit/>
          </a:bodyPr>
          <a:lstStyle/>
          <a:p>
            <a:r>
              <a:rPr lang="en-US" dirty="0"/>
              <a:t>Lecture 4: ETL Part 2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3532271" cy="6089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Ali Chelli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Course: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Intelligence and Data Warehousing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F7352-36FA-7045-AC00-1A0BE6875562}" type="datetime1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11.09.2023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4207790" y="219075"/>
            <a:ext cx="47774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AB9B4-21B9-3060-33A7-7BC329FE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Select &amp; Alter tab: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all fields by clicking get fields to select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Rename to column should contain the new name for the field you want to rename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Remove tab: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contain the fields name of the fields that must be removed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Meta-data tab: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tab is used to change the data type or format of the fields.</a:t>
            </a:r>
          </a:p>
        </p:txBody>
      </p:sp>
    </p:spTree>
    <p:extLst>
      <p:ext uri="{BB962C8B-B14F-4D97-AF65-F5344CB8AC3E}">
        <p14:creationId xmlns:p14="http://schemas.microsoft.com/office/powerpoint/2010/main" val="910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11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0694A-8A93-2122-5E06-EE14B9D9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7" y="865086"/>
            <a:ext cx="5328848" cy="42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1AE70-CEC6-7FED-2FD9-16923143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41" y="738972"/>
            <a:ext cx="5478230" cy="44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0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13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E790D-5CCC-51F6-E8E9-363614E0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5" y="671014"/>
            <a:ext cx="5588598" cy="44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Lookup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00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Stream Lookup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7452342" cy="27712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Stream lookup is a transformation step in Pentaho. </a:t>
            </a:r>
          </a:p>
          <a:p>
            <a:r>
              <a:rPr lang="en-US" sz="2000" dirty="0">
                <a:latin typeface="+mn-lt"/>
              </a:rPr>
              <a:t>It's used to enrich or look up data in a main data stream using a reference data stream. </a:t>
            </a:r>
          </a:p>
          <a:p>
            <a:r>
              <a:rPr lang="en-US" sz="2000" dirty="0">
                <a:latin typeface="+mn-lt"/>
              </a:rPr>
              <a:t>Essentially, you have two streams of data: </a:t>
            </a:r>
          </a:p>
          <a:p>
            <a:pPr lvl="1"/>
            <a:r>
              <a:rPr lang="en-US" sz="2000" dirty="0">
                <a:latin typeface="+mn-lt"/>
              </a:rPr>
              <a:t>one is the primary stream you are manipulating, </a:t>
            </a:r>
          </a:p>
          <a:p>
            <a:pPr lvl="1"/>
            <a:r>
              <a:rPr lang="en-US" sz="2000" dirty="0">
                <a:latin typeface="+mn-lt"/>
              </a:rPr>
              <a:t>and the other is a lookup stream that provides additional data. </a:t>
            </a:r>
          </a:p>
          <a:p>
            <a:r>
              <a:rPr lang="en-US" sz="2000" dirty="0">
                <a:latin typeface="+mn-lt"/>
              </a:rPr>
              <a:t>You can think of it as a kind of JOIN operation in SQL, but it's executed within the Pentaho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867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How Stream Lookup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7452342" cy="277124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Loading: </a:t>
            </a:r>
          </a:p>
          <a:p>
            <a:pPr lvl="1"/>
            <a:r>
              <a:rPr lang="en-US" dirty="0">
                <a:latin typeface="+mn-lt"/>
              </a:rPr>
              <a:t>The lookup stream is loaded entirely into memory. </a:t>
            </a:r>
          </a:p>
          <a:p>
            <a:pPr lvl="1"/>
            <a:r>
              <a:rPr lang="en-US" dirty="0">
                <a:latin typeface="+mn-lt"/>
              </a:rPr>
              <a:t>This makes the lookup operation very fast but also means that this step can consume a lot of memory if the lookup data set is large.</a:t>
            </a:r>
          </a:p>
          <a:p>
            <a:r>
              <a:rPr lang="en-US" b="1" dirty="0">
                <a:latin typeface="+mn-lt"/>
              </a:rPr>
              <a:t>Keys: </a:t>
            </a:r>
          </a:p>
          <a:p>
            <a:pPr lvl="1"/>
            <a:r>
              <a:rPr lang="en-US" dirty="0">
                <a:latin typeface="+mn-lt"/>
              </a:rPr>
              <a:t>You define key fields to match between the main stream and the lookup stream.</a:t>
            </a:r>
          </a:p>
        </p:txBody>
      </p:sp>
    </p:spTree>
    <p:extLst>
      <p:ext uri="{BB962C8B-B14F-4D97-AF65-F5344CB8AC3E}">
        <p14:creationId xmlns:p14="http://schemas.microsoft.com/office/powerpoint/2010/main" val="575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How Stream Lookup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7452342" cy="2771244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Data Retrieval: </a:t>
            </a:r>
          </a:p>
          <a:p>
            <a:pPr lvl="1"/>
            <a:r>
              <a:rPr lang="en-US" dirty="0">
                <a:latin typeface="+mn-lt"/>
              </a:rPr>
              <a:t>For each row in the main stream, Pentaho will look for a matching row in the lookup stream based on the keys. </a:t>
            </a:r>
          </a:p>
          <a:p>
            <a:pPr lvl="1"/>
            <a:r>
              <a:rPr lang="en-US" dirty="0">
                <a:latin typeface="+mn-lt"/>
              </a:rPr>
              <a:t>If a match is found, additional columns from the lookup stream can be added to the main stream.</a:t>
            </a:r>
          </a:p>
          <a:p>
            <a:r>
              <a:rPr lang="en-US" b="1" dirty="0">
                <a:latin typeface="+mn-lt"/>
              </a:rPr>
              <a:t>Output: </a:t>
            </a:r>
          </a:p>
          <a:p>
            <a:pPr lvl="1"/>
            <a:r>
              <a:rPr lang="en-US" dirty="0">
                <a:latin typeface="+mn-lt"/>
              </a:rPr>
              <a:t>The main stream is then output with the additional columns</a:t>
            </a:r>
          </a:p>
        </p:txBody>
      </p:sp>
    </p:spTree>
    <p:extLst>
      <p:ext uri="{BB962C8B-B14F-4D97-AF65-F5344CB8AC3E}">
        <p14:creationId xmlns:p14="http://schemas.microsoft.com/office/powerpoint/2010/main" val="129532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D6C-E8EA-FD86-025D-07B90095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1297-F9D7-87BA-8491-65A6849B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consider a simple example where you have sales transaction data in one stream and customer information in another stream.</a:t>
            </a:r>
          </a:p>
          <a:p>
            <a:r>
              <a:rPr lang="en-US" b="1" dirty="0"/>
              <a:t>Sales Data Stream (Main Stream)</a:t>
            </a:r>
          </a:p>
          <a:p>
            <a:pPr lvl="1"/>
            <a:r>
              <a:rPr lang="en-US" dirty="0"/>
              <a:t>Transaction ID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Sales Amount</a:t>
            </a:r>
          </a:p>
          <a:p>
            <a:r>
              <a:rPr lang="en-US" b="1" dirty="0"/>
              <a:t>Customer Info Stream (Lookup Stream)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Customer Name</a:t>
            </a:r>
          </a:p>
          <a:p>
            <a:pPr lvl="1"/>
            <a:r>
              <a:rPr lang="en-US" dirty="0"/>
              <a:t>Customer Email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6885-D36A-E998-912F-27A46D9C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FF6A6-2D8B-65E7-B683-1F35EE0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4854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D6C-E8EA-FD86-025D-07B90095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1297-F9D7-87BA-8491-65A6849B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consider a simple example where you have sales transaction data in one stream and customer information in another stream.</a:t>
            </a:r>
          </a:p>
          <a:p>
            <a:r>
              <a:rPr lang="en-US" b="1" dirty="0"/>
              <a:t>Sales Data Stream (Main Stream)</a:t>
            </a:r>
          </a:p>
          <a:p>
            <a:pPr lvl="1"/>
            <a:r>
              <a:rPr lang="en-US" dirty="0"/>
              <a:t>Transaction ID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Sales Amount</a:t>
            </a:r>
          </a:p>
          <a:p>
            <a:r>
              <a:rPr lang="en-US" b="1" dirty="0"/>
              <a:t>Customer Info Stream (Lookup Stream)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Customer Name</a:t>
            </a:r>
          </a:p>
          <a:p>
            <a:pPr lvl="1"/>
            <a:r>
              <a:rPr lang="en-US" dirty="0"/>
              <a:t>Customer Email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6885-D36A-E998-912F-27A46D9C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FF6A6-2D8B-65E7-B683-1F35EE0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29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Pentaho Basic </a:t>
            </a:r>
            <a:r>
              <a:rPr lang="en-US" sz="3200" dirty="0"/>
              <a:t>Functionalities 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1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DC9-5433-CE4F-4EA0-00F2137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5A5C-7281-D149-E417-B40CA391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enrich the Sales Data Stream with customer names and emails.</a:t>
            </a:r>
          </a:p>
          <a:p>
            <a:r>
              <a:rPr lang="en-US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Read Sales Data: </a:t>
            </a:r>
            <a:r>
              <a:rPr lang="en-US" dirty="0"/>
              <a:t>Use a Data Grid step to insert and read your main Sales Data Stream.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Read Customer Info: </a:t>
            </a:r>
            <a:r>
              <a:rPr lang="en-US" dirty="0"/>
              <a:t>Use another Data Grid step to insert and read your Customer Info Stream. This will serve as your lookup stream.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Stream Lookup: </a:t>
            </a:r>
            <a:r>
              <a:rPr lang="en-US" dirty="0"/>
              <a:t>Add a "Stream lookup" step and connect both the above steps to this one.</a:t>
            </a:r>
          </a:p>
          <a:p>
            <a:pPr lvl="1"/>
            <a:r>
              <a:rPr lang="en-US" dirty="0"/>
              <a:t>Main Stream: Connect the Sales Data stream to this step.</a:t>
            </a:r>
          </a:p>
          <a:p>
            <a:pPr lvl="1"/>
            <a:r>
              <a:rPr lang="en-US" dirty="0"/>
              <a:t>Lookup Stream: Connect the Customer Info stream to this step.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92BB-932D-F91D-1385-205AB5B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9113-699E-159E-829E-2325ADDC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588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DC9-5433-CE4F-4EA0-00F2137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5A5C-7281-D149-E417-B40CA391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Configure Stream Lookup:</a:t>
            </a:r>
          </a:p>
          <a:p>
            <a:pPr lvl="1"/>
            <a:r>
              <a:rPr lang="en-US" dirty="0"/>
              <a:t>Keys: Match "Customer ID" from the main stream with "Customer ID" from the lookup stream.</a:t>
            </a:r>
          </a:p>
          <a:p>
            <a:pPr lvl="1"/>
            <a:r>
              <a:rPr lang="en-US" dirty="0"/>
              <a:t>Fields to Retrieve: Add "Customer Name" and "Customer Email" from the lookup stream to the fields that will be added to the main stream.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Output Step: Add an output step, such as "Table Output" or "CSV Output," to write the enriched data.</a:t>
            </a:r>
          </a:p>
          <a:p>
            <a:r>
              <a:rPr lang="en-US" dirty="0"/>
              <a:t>Now, your main Sales Data Stream will also have the "Customer Name" and "Customer Email" for each transaction, fetched from the lookup stream.</a:t>
            </a:r>
          </a:p>
          <a:p>
            <a:r>
              <a:rPr lang="en-US" dirty="0"/>
              <a:t>Remember that because the lookup stream is loaded into memory, this method can be very fast for moderate sizes of lookup data but can consume a lot of memory if the lookup stream is very large.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92BB-932D-F91D-1385-205AB5B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9113-699E-159E-829E-2325ADDC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622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A7D-277C-BE14-A001-63DD05B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940B0-09FA-44C6-0B1C-33DA9F2D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719" y="1595438"/>
            <a:ext cx="3236475" cy="2849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06A0-066B-2098-11D6-B297BB6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1A880-7936-AB42-346A-82F5B0E4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548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BA10-E38B-CE04-0926-E83C48A4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87A07-613C-8BE3-4AD6-4596D867D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319" y="1595438"/>
            <a:ext cx="3163275" cy="2849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91A0-4802-7D3B-917D-588CDB29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62D38-A143-BCF0-E844-C255D7EF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5242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3F3C-CB83-1C89-D596-EAB1C01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AC2FDE-CC50-C720-8225-8BAB043E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176" y="1595438"/>
            <a:ext cx="3285560" cy="2849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164E-2B1E-099F-049D-008B3FB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5BEFB-7B16-4F9C-75F3-7C8DB2B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656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3F3C-CB83-1C89-D596-EAB1C01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164E-2B1E-099F-049D-008B3FB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5BEFB-7B16-4F9C-75F3-7C8DB2B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25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D37EA-9A25-8A6B-5599-2655255D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49" y="856786"/>
            <a:ext cx="4967411" cy="39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2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3F3C-CB83-1C89-D596-EAB1C01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3D3D-EA1A-65BB-0ED5-4ACD2358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structure of the transformation shown below</a:t>
            </a:r>
          </a:p>
          <a:p>
            <a:r>
              <a:rPr lang="en-US" dirty="0"/>
              <a:t>Insert the necessary data in the data grid </a:t>
            </a:r>
          </a:p>
          <a:p>
            <a:r>
              <a:rPr lang="en-US" dirty="0"/>
              <a:t>configure the calculator (see next slide) and preview the results of each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164E-2B1E-099F-049D-008B3FB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5BEFB-7B16-4F9C-75F3-7C8DB2B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27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E3E7-CB91-AECE-ADC3-7B255B44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87" y="2908687"/>
            <a:ext cx="5734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1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3F3C-CB83-1C89-D596-EAB1C01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164E-2B1E-099F-049D-008B3FB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5BEFB-7B16-4F9C-75F3-7C8DB2B6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28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01E83-2007-FD78-7852-DFF93D64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" y="1408889"/>
            <a:ext cx="8920134" cy="21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B5F6-D1B5-71DF-3392-BEF54499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246B-4EBA-4917-F805-17E0579E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7971-2255-EB0A-AA51-E98154ED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1D0B-C79A-14BB-4652-D31EDA6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29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5A96B-2DE2-47AF-14EC-B9C74049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8" y="1060397"/>
            <a:ext cx="2595787" cy="4083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A9D9D-0A5F-33A1-B9FB-D7A3559B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47" y="1310871"/>
            <a:ext cx="3071010" cy="3683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00C1F-A570-9E45-BCB7-38519D3FB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657" y="1455328"/>
            <a:ext cx="2806377" cy="31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Some </a:t>
            </a:r>
            <a:r>
              <a:rPr lang="en-US" sz="2700"/>
              <a:t>Basic Pentaho Functionalities </a:t>
            </a:r>
            <a:endParaRPr lang="en-US" sz="27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8030696" cy="26762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Select Values</a:t>
            </a:r>
          </a:p>
          <a:p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alibri Light"/>
              </a:rPr>
              <a:t>Stream Lookup</a:t>
            </a: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Calculator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817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97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Building coffeemerchant Data Warehouse Using Spoon PDI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03848" y="2644943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8318" y="1693609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SQL-script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8318" y="3414964"/>
            <a:ext cx="1317458" cy="896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</a:t>
            </a:r>
            <a:endParaRPr kumimoji="0" lang="nb-NO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161548" y="2589962"/>
            <a:ext cx="1353553" cy="10046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159" y="2105214"/>
            <a:ext cx="13303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2862" y="2009142"/>
            <a:ext cx="156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CoffeeMerchant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Datawarehouse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7736304" y="2709760"/>
            <a:ext cx="1058780" cy="72791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BI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2347587"/>
            <a:ext cx="730917" cy="64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057400" y="3276601"/>
            <a:ext cx="730917" cy="5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105775" y="2141786"/>
            <a:ext cx="1055772" cy="76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105775" y="3228475"/>
            <a:ext cx="1055772" cy="63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11" idx="1"/>
          </p:cNvCxnSpPr>
          <p:nvPr/>
        </p:nvCxnSpPr>
        <p:spPr>
          <a:xfrm flipV="1">
            <a:off x="6515101" y="3073715"/>
            <a:ext cx="1221203" cy="1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E02AA-D555-0CD2-B5C2-7E77E3A25001}"/>
              </a:ext>
            </a:extLst>
          </p:cNvPr>
          <p:cNvSpPr/>
          <p:nvPr/>
        </p:nvSpPr>
        <p:spPr>
          <a:xfrm>
            <a:off x="2342149" y="1465006"/>
            <a:ext cx="2397000" cy="3372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C640-22C4-6FE9-F444-8EFCC2CA7230}"/>
              </a:ext>
            </a:extLst>
          </p:cNvPr>
          <p:cNvSpPr txBox="1"/>
          <p:nvPr/>
        </p:nvSpPr>
        <p:spPr>
          <a:xfrm>
            <a:off x="3284762" y="4444181"/>
            <a:ext cx="51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75943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Creating the Data Warehouse Using Spoon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dim_time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dim_customer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dim_inventory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fact_sales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335617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 Transformation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124433" y="1170824"/>
            <a:ext cx="467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orderLines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CA940B3-DD40-6513-E032-747E96044AEB}"/>
              </a:ext>
            </a:extLst>
          </p:cNvPr>
          <p:cNvSpPr/>
          <p:nvPr/>
        </p:nvSpPr>
        <p:spPr>
          <a:xfrm>
            <a:off x="483368" y="740700"/>
            <a:ext cx="7886700" cy="8533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16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Dim_Time</a:t>
            </a:r>
            <a:r>
              <a:rPr lang="en-US" dirty="0"/>
              <a:t>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55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Create a Time Dimension Table Using Spoon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F9225-E05B-8483-26D4-FA6B45C46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8"/>
          <a:stretch/>
        </p:blipFill>
        <p:spPr>
          <a:xfrm>
            <a:off x="3728247" y="2963205"/>
            <a:ext cx="4333875" cy="160191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8030696" cy="177220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First create a data warehouse called coffeemerchant_Spoon_dw2</a:t>
            </a:r>
          </a:p>
          <a:p>
            <a:pPr marL="452438" marR="0" lvl="1" indent="-207963" algn="l" defTabSz="4508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/>
              </a:rPr>
              <a:t>CREATE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/>
              </a:rPr>
              <a:t>DATABASE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/>
              </a:rPr>
              <a:t>coffeemerchant_Spoon_dw2;</a:t>
            </a:r>
          </a:p>
          <a:p>
            <a:r>
              <a:rPr lang="en-US" dirty="0">
                <a:latin typeface="+mn-lt"/>
              </a:rPr>
              <a:t>The fields in the </a:t>
            </a:r>
            <a:r>
              <a:rPr lang="en-US" dirty="0" err="1">
                <a:latin typeface="+mn-lt"/>
              </a:rPr>
              <a:t>dim_time</a:t>
            </a:r>
            <a:r>
              <a:rPr lang="en-US" dirty="0">
                <a:latin typeface="+mn-lt"/>
              </a:rPr>
              <a:t> table are: </a:t>
            </a:r>
            <a:r>
              <a:rPr lang="en-US" dirty="0" err="1">
                <a:latin typeface="+mn-lt"/>
              </a:rPr>
              <a:t>date_sk</a:t>
            </a:r>
            <a:r>
              <a:rPr lang="en-US" dirty="0">
                <a:latin typeface="+mn-lt"/>
              </a:rPr>
              <a:t> (Auto Increment Primary Key), </a:t>
            </a:r>
            <a:r>
              <a:rPr lang="en-US" dirty="0" err="1">
                <a:latin typeface="+mn-lt"/>
              </a:rPr>
              <a:t>dato</a:t>
            </a:r>
            <a:r>
              <a:rPr lang="en-US" dirty="0">
                <a:latin typeface="+mn-lt"/>
              </a:rPr>
              <a:t> DATE, </a:t>
            </a:r>
            <a:r>
              <a:rPr lang="en-US" dirty="0" err="1">
                <a:latin typeface="+mn-lt"/>
              </a:rPr>
              <a:t>monthName</a:t>
            </a:r>
            <a:r>
              <a:rPr lang="en-US" dirty="0">
                <a:latin typeface="+mn-lt"/>
              </a:rPr>
              <a:t> String (9), </a:t>
            </a:r>
            <a:r>
              <a:rPr lang="en-US" dirty="0" err="1">
                <a:latin typeface="+mn-lt"/>
              </a:rPr>
              <a:t>monthno</a:t>
            </a:r>
            <a:r>
              <a:rPr lang="en-US" dirty="0">
                <a:latin typeface="+mn-lt"/>
              </a:rPr>
              <a:t> Integer(2), quarter integer(1), year integer(4).</a:t>
            </a:r>
          </a:p>
          <a:p>
            <a:r>
              <a:rPr lang="en-US" dirty="0">
                <a:latin typeface="+mn-lt"/>
              </a:rPr>
              <a:t>The start date: 2005-01-01</a:t>
            </a:r>
          </a:p>
          <a:p>
            <a:r>
              <a:rPr lang="en-US" dirty="0">
                <a:latin typeface="+mn-lt"/>
              </a:rPr>
              <a:t>The end date: 2006-12-31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88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transformations with PDI: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start with filling up the time dimension</a:t>
            </a:r>
          </a:p>
          <a:p>
            <a:r>
              <a:rPr lang="en-US" dirty="0">
                <a:latin typeface="+mj-lt"/>
              </a:rPr>
              <a:t>This is modelled this way in PDI: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4E56B-93F6-C30E-824C-AA47C3F3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1" y="2571750"/>
            <a:ext cx="7029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start with Generate Rows (Input | Generate Rows):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8DF8D-1E8F-812E-BBB3-27A0FD85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978667"/>
            <a:ext cx="5264728" cy="25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40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define the sequence (Transform | Add sequence):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B1C75-DF2B-81FE-0901-E804E5E5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08" y="1964117"/>
            <a:ext cx="4149036" cy="30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Setting up calculations in Calculator (Transform | Calculator):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FBB1B-4E5F-592D-7147-F844505E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59" y="1908230"/>
            <a:ext cx="6943939" cy="26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B1593-885C-785D-E962-BFD8F82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Values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E21-FD20-DB0A-B6EB-3943242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30CD-3EA6-1B26-B9C8-2A584CC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5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757-C944-1F4D-E192-3CF757A3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0097-A614-A8E3-BB81-ECB14995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B07B8-A167-6336-9091-9A844089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AFD07-2DD1-E9EC-7FB4-025E38EC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1" y="1142763"/>
            <a:ext cx="4258345" cy="37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7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017F-DE58-DAA5-B33E-CC4E7DC4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DB Connection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836124-5E37-E89A-4466-DFE01A555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59" y="1119499"/>
            <a:ext cx="4604759" cy="39567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A6B-2501-AD59-7CE7-08B14616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7B12E-D574-340E-C5A3-C2AE334A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41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86CA2-BC70-7F91-2CD3-CFC9D9AE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43" y="2028393"/>
            <a:ext cx="2411173" cy="13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09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757-C944-1F4D-E192-3CF757A3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0097-A614-A8E3-BB81-ECB14995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B07B8-A167-6336-9091-9A844089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42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0E950-553F-C1AA-00E7-209BB675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27" y="1161166"/>
            <a:ext cx="4258352" cy="36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2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8256-7D41-B34B-DE93-9999400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B6CF-2505-F2F8-747B-731AE6AE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88D2D-CAAE-0C2D-9799-5304E8E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43</a:t>
            </a:fld>
            <a:endParaRPr lang="en-GB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5A4F0-E0A7-C818-CEBF-F7805AD4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76" y="1285411"/>
            <a:ext cx="45339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8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 dates: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Loading the table </a:t>
            </a:r>
            <a:r>
              <a:rPr lang="en-US" dirty="0" err="1">
                <a:latin typeface="+mj-lt"/>
              </a:rPr>
              <a:t>dim_time</a:t>
            </a:r>
            <a:r>
              <a:rPr lang="en-US" dirty="0">
                <a:latin typeface="+mj-lt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505CB-B80F-169F-C573-156FA307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90" y="2016184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Creating the Data Warehouse Using Spoon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dim_time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dim_customer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dim_inventory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fact_sales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335617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 Transformation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124433" y="1170824"/>
            <a:ext cx="467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orderLines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CA940B3-DD40-6513-E032-747E96044AEB}"/>
              </a:ext>
            </a:extLst>
          </p:cNvPr>
          <p:cNvSpPr/>
          <p:nvPr/>
        </p:nvSpPr>
        <p:spPr>
          <a:xfrm>
            <a:off x="483368" y="1629463"/>
            <a:ext cx="7886700" cy="8533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37CA6-B615-4BCD-7497-C39FC4B5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Dim_customer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D0A2A-E3D3-C900-DD61-C1DBEE9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AF6C-2F05-B073-0AA9-FEF37BE6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24537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0B1AFD-2665-67CB-2347-73472A00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659582"/>
            <a:ext cx="43053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</a:t>
            </a:r>
            <a:r>
              <a:rPr lang="en-US" dirty="0" err="1"/>
              <a:t>dim_customers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516" y="1359500"/>
            <a:ext cx="14914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Creating the table: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184" y="2104404"/>
            <a:ext cx="31918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 the table from the source database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19B784-0CB2-FE3A-1EC6-E150D1BD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40" y="2507307"/>
            <a:ext cx="2600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The Transformation with Spoon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BBF01-3CA3-CBA8-76C1-A7BE5F8A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02" y="2330464"/>
            <a:ext cx="5467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8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6803-0D15-761C-EE9C-5BBBA15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Table SQL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CD7B-0B30-7A60-3F0F-ADA73080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8289-9532-4208-4E1D-6577C79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49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E6D69-0D50-07FE-CAC5-9C42A281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73" y="1250322"/>
            <a:ext cx="4028406" cy="38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Select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765130"/>
            <a:ext cx="7452342" cy="27712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 "Select Values" step in Pentaho allows you to specify which fields you want to </a:t>
            </a:r>
            <a:r>
              <a:rPr lang="en-US" sz="2000" b="1" dirty="0">
                <a:latin typeface="+mn-lt"/>
              </a:rPr>
              <a:t>keep, remove, or rename</a:t>
            </a:r>
            <a:r>
              <a:rPr lang="en-US" sz="2000" dirty="0">
                <a:latin typeface="+mn-lt"/>
              </a:rPr>
              <a:t> in the data stream. </a:t>
            </a:r>
          </a:p>
          <a:p>
            <a:r>
              <a:rPr lang="en-US" sz="2000" dirty="0">
                <a:latin typeface="+mn-lt"/>
              </a:rPr>
              <a:t>This step is extremely useful when you want to shape your data by:</a:t>
            </a:r>
          </a:p>
          <a:p>
            <a:pPr lvl="1"/>
            <a:r>
              <a:rPr lang="en-US" sz="2000" dirty="0">
                <a:latin typeface="+mn-lt"/>
              </a:rPr>
              <a:t>removing unnecessary columns, </a:t>
            </a:r>
          </a:p>
          <a:p>
            <a:pPr lvl="1"/>
            <a:r>
              <a:rPr lang="en-US" sz="2000" dirty="0">
                <a:latin typeface="+mn-lt"/>
              </a:rPr>
              <a:t>renaming columns to something more meaningful, </a:t>
            </a:r>
          </a:p>
          <a:p>
            <a:pPr lvl="1"/>
            <a:r>
              <a:rPr lang="en-US" sz="2000" dirty="0">
                <a:latin typeface="+mn-lt"/>
              </a:rPr>
              <a:t>or changing the data types and formats of existing columns</a:t>
            </a:r>
          </a:p>
          <a:p>
            <a:pPr lvl="1"/>
            <a:r>
              <a:rPr lang="en-US" sz="2000" dirty="0">
                <a:latin typeface="+mn-lt"/>
              </a:rPr>
              <a:t>you can also reorder the columns in the output data stream.</a:t>
            </a:r>
          </a:p>
        </p:txBody>
      </p:sp>
    </p:spTree>
    <p:extLst>
      <p:ext uri="{BB962C8B-B14F-4D97-AF65-F5344CB8AC3E}">
        <p14:creationId xmlns:p14="http://schemas.microsoft.com/office/powerpoint/2010/main" val="2821915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6803-0D15-761C-EE9C-5BBBA15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| Select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CD7B-0B30-7A60-3F0F-ADA73080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8289-9532-4208-4E1D-6577C79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50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0F042-02FD-90BD-DE72-F2EC825F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80" y="1336455"/>
            <a:ext cx="5427470" cy="3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4EBD-654C-E84E-64FA-5BB55F7A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3BCF-030F-1AA3-302E-3C9DCF4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36B6E-5EE7-6904-3622-88DA95B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51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19529-9FE4-2C42-B480-7D80F5EA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59" y="872462"/>
            <a:ext cx="4557575" cy="40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29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4EBD-654C-E84E-64FA-5BB55F7A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3BCF-030F-1AA3-302E-3C9DCF4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36B6E-5EE7-6904-3622-88DA95B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52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CF00C-56B2-B17C-F850-C4725F71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63" y="761102"/>
            <a:ext cx="4724732" cy="42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0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4EBD-654C-E84E-64FA-5BB55F7A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Table SQL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3BCF-030F-1AA3-302E-3C9DCF4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36B6E-5EE7-6904-3622-88DA95B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53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8C104-4EB3-1984-A19A-C08D1376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36152"/>
            <a:ext cx="5010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8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the Table </a:t>
            </a:r>
            <a:r>
              <a:rPr lang="en-US" dirty="0" err="1"/>
              <a:t>dim_customer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6C1F-6135-19F8-3039-0B0A2FF4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38" y="1635407"/>
            <a:ext cx="6353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8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Creating the Data Warehouse Using Spoon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dim_time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dim_customer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dim_inventory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fact_sales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335617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 Transformation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124433" y="1170824"/>
            <a:ext cx="467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orderLines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CA940B3-DD40-6513-E032-747E96044AEB}"/>
              </a:ext>
            </a:extLst>
          </p:cNvPr>
          <p:cNvSpPr/>
          <p:nvPr/>
        </p:nvSpPr>
        <p:spPr>
          <a:xfrm>
            <a:off x="468480" y="2545007"/>
            <a:ext cx="7886700" cy="85330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37CA6-B615-4BCD-7497-C39FC4B5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Dim_inventory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D0A2A-E3D3-C900-DD61-C1DBEE9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AF6C-2F05-B073-0AA9-FEF37BE6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51622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36809"/>
          </a:xfrm>
        </p:spPr>
        <p:txBody>
          <a:bodyPr>
            <a:normAutofit/>
          </a:bodyPr>
          <a:lstStyle/>
          <a:p>
            <a:r>
              <a:rPr lang="en-US" dirty="0"/>
              <a:t>Reminder: Creating and Filling </a:t>
            </a:r>
            <a:r>
              <a:rPr lang="en-US" dirty="0" err="1"/>
              <a:t>dim_inventory</a:t>
            </a:r>
            <a:r>
              <a:rPr lang="en-US" dirty="0"/>
              <a:t> with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596857"/>
            <a:ext cx="5052239" cy="1158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525" y="1237937"/>
            <a:ext cx="1529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Creating the  table: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512" y="2483120"/>
            <a:ext cx="31534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 the table from the source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3750B-5746-771F-6D3A-EDF2BBEDB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12" y="2755232"/>
            <a:ext cx="4838110" cy="23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91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up </a:t>
            </a:r>
            <a:r>
              <a:rPr lang="en-US" dirty="0" err="1"/>
              <a:t>dim_inventory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Demands a Join between the Inventory and the  Country tables in the source system: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87484-411D-B77C-45D7-A4BFE93CC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8" b="17972"/>
          <a:stretch/>
        </p:blipFill>
        <p:spPr>
          <a:xfrm>
            <a:off x="719137" y="2062557"/>
            <a:ext cx="7705725" cy="22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1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70D6-BDE1-0FA4-63F0-8D35A237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Table Inventory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AA6D-A449-2419-C934-1F455133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457189"/>
              <a:t>9/11/2023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A4034-CF25-BC5F-45DF-67A44229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457189"/>
              <a:t>59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31241-33F3-55DC-13DC-C4206309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02" y="708144"/>
            <a:ext cx="4168682" cy="40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Select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488ABD-6D12-7D54-C82F-48EAD081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594843"/>
            <a:ext cx="5136653" cy="28501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The "Select Values" step in Pentaho can be found under Transform.</a:t>
            </a:r>
          </a:p>
          <a:p>
            <a:r>
              <a:rPr lang="en-US" sz="2000" dirty="0">
                <a:latin typeface="+mn-lt"/>
              </a:rPr>
              <a:t>Under Design, write “select values” in the search area.</a:t>
            </a:r>
          </a:p>
          <a:p>
            <a:r>
              <a:rPr lang="en-US" sz="2000" dirty="0">
                <a:latin typeface="+mn-lt"/>
              </a:rPr>
              <a:t>Then you can drag and drop the Select values step to the transformation.</a:t>
            </a:r>
          </a:p>
          <a:p>
            <a:r>
              <a:rPr lang="en-US" sz="2000" dirty="0">
                <a:latin typeface="+mn-lt"/>
              </a:rPr>
              <a:t>Double click on Select values to edit this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86041-DF52-4F09-2E85-B7C30BF6CE1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148604" y="1671637"/>
            <a:ext cx="2657475" cy="1800225"/>
          </a:xfrm>
        </p:spPr>
      </p:pic>
    </p:spTree>
    <p:extLst>
      <p:ext uri="{BB962C8B-B14F-4D97-AF65-F5344CB8AC3E}">
        <p14:creationId xmlns:p14="http://schemas.microsoft.com/office/powerpoint/2010/main" val="2011461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3BA5-D6E7-F0FC-94EE-BDD9E1FD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Table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A1D3-A1C2-04D7-EA0A-5260EA9B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189"/>
            <a:fld id="{9553071A-A6F7-3B4F-818E-46F44080C142}" type="datetime1">
              <a:rPr lang="en-US">
                <a:solidFill>
                  <a:srgbClr val="252525"/>
                </a:solidFill>
                <a:latin typeface="Calibri"/>
              </a:rPr>
              <a:pPr defTabSz="457189"/>
              <a:t>9/11/2023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1CBCF-4426-15BE-B9E8-AA1B17CF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89"/>
            <a:fld id="{28385D78-4187-AD4C-B928-A8579EE9A756}" type="slidenum">
              <a:rPr lang="en-GB">
                <a:solidFill>
                  <a:srgbClr val="252525"/>
                </a:solidFill>
                <a:latin typeface="Calibri"/>
              </a:rPr>
              <a:pPr defTabSz="457189"/>
              <a:t>60</a:t>
            </a:fld>
            <a:endParaRPr lang="en-GB">
              <a:solidFill>
                <a:srgbClr val="252525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E1048-829D-A7AE-6BED-4AC38393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2" y="685497"/>
            <a:ext cx="436053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8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Inventory by </a:t>
            </a:r>
            <a:r>
              <a:rPr lang="en-US" dirty="0" err="1"/>
              <a:t>CoutryID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Step 1: Sorting inventory input: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E3082-FEB2-3930-7873-20A200BA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77" y="1892044"/>
            <a:ext cx="6143580" cy="3115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6DBE0-392D-2BAA-4C92-0D208405B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6" t="11797" r="68826" b="61975"/>
          <a:stretch/>
        </p:blipFill>
        <p:spPr>
          <a:xfrm>
            <a:off x="364360" y="2478505"/>
            <a:ext cx="2048807" cy="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12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Rows in Country by </a:t>
            </a:r>
            <a:r>
              <a:rPr lang="en-US" dirty="0" err="1"/>
              <a:t>CoutryID</a:t>
            </a:r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82FC1-E376-905C-8B5E-8D4CAB34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00" y="1965776"/>
            <a:ext cx="6059947" cy="3092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6B7C3-9920-EFBC-D319-9C795C7AF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8" t="58834" r="68684" b="14938"/>
          <a:stretch/>
        </p:blipFill>
        <p:spPr>
          <a:xfrm>
            <a:off x="164979" y="2478505"/>
            <a:ext cx="2048807" cy="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34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5BC2-14C7-CD02-7315-7AE514E9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of Inventory and Country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AB51-4EED-59AD-22BB-6EE17F28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03E6-5FC3-C58D-20FB-50B9E68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63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CDEA3-7B68-AD47-3840-24B8F6004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8"/>
          <a:stretch/>
        </p:blipFill>
        <p:spPr>
          <a:xfrm>
            <a:off x="656103" y="1388787"/>
            <a:ext cx="8029575" cy="34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375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806-430F-691C-8021-96FABA68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856A-E04E-BB98-EA58-A746A945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FFEF2-AA3F-8F4C-555E-7D61E41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64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AF99D-4AD1-0A9F-9162-23FF2988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9" y="1382590"/>
            <a:ext cx="8284664" cy="30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95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D9052-3621-C930-2A32-168E4F75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3206-0534-548B-BFD5-C8EEB2B6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98" y="521350"/>
            <a:ext cx="6435051" cy="46221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C755-F2F8-4601-85DC-46BC6EDC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65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EA969-2703-451E-AB2F-3B85E517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Dim_inventory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5388462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AB54-8904-63D8-CF33-0CD20488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Dim_inventory</a:t>
            </a:r>
            <a:r>
              <a:rPr lang="en-US" dirty="0"/>
              <a:t>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DE3E-5910-20DB-9B70-7BDD9F1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4198F-7BAF-7A16-2B1F-FFE02EB5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66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6DB29-B448-CAEC-2E6C-8D8F24B9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37" y="813431"/>
            <a:ext cx="4680195" cy="41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1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08EE-4318-E529-4382-BF8F942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Dim_inventory</a:t>
            </a:r>
            <a:r>
              <a:rPr lang="en-US" dirty="0"/>
              <a:t> Table: SQL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ACC5-472B-6117-4889-3EA5F82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9CF0-5BA4-02C0-54B9-972F7F80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67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AD9CC-5805-D74C-8601-D6AAAF36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88" y="1564675"/>
            <a:ext cx="5010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02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4425-C516-1DCE-9F45-4EFB0161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up </a:t>
            </a:r>
            <a:r>
              <a:rPr lang="en-US" dirty="0" err="1"/>
              <a:t>dim_inventory</a:t>
            </a:r>
            <a:r>
              <a:rPr lang="en-US" dirty="0"/>
              <a:t> Using Spoon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387F-65C7-7B97-E6AD-4367047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9020D-47AD-DDA2-2E73-E3E612BD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68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B57F7-DE85-0C36-F727-1A2A551D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2" y="1378943"/>
            <a:ext cx="77057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0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36E1-E5E9-436B-AF22-98E43C3A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Table </a:t>
            </a:r>
            <a:r>
              <a:rPr lang="en-US" dirty="0" err="1"/>
              <a:t>dim_inventory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2F0B-12C5-BA34-EAF9-4524A066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D6B90-0187-4A6B-797D-F1C6B7AD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69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E9532-CBE2-7D79-5F28-A2D852F2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519237"/>
            <a:ext cx="5219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11460D-8856-A386-DB74-77F83FFE0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446" y="1595438"/>
            <a:ext cx="6253020" cy="2849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93370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0398"/>
          </a:xfrm>
        </p:spPr>
        <p:txBody>
          <a:bodyPr>
            <a:normAutofit/>
          </a:bodyPr>
          <a:lstStyle/>
          <a:p>
            <a:r>
              <a:rPr lang="en-US" dirty="0"/>
              <a:t>Creating the Data Warehouse Using Spoon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857" y="797845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dim_time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3856" y="1694825"/>
            <a:ext cx="1242863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dim_customer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857" y="2604526"/>
            <a:ext cx="124286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dim_inventory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2877" y="3752725"/>
            <a:ext cx="1242861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fact_sales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816" y="797845"/>
            <a:ext cx="1335617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Spoon Transformation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820" y="1694825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820" y="2602864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inventory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820" y="3510902"/>
            <a:ext cx="1047600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orders</a:t>
            </a:r>
          </a:p>
        </p:txBody>
      </p:sp>
      <p:cxnSp>
        <p:nvCxnSpPr>
          <p:cNvPr id="13" name="Straight Arrow Connector 12"/>
          <p:cNvCxnSpPr>
            <a:cxnSpLocks/>
            <a:stCxn id="8" idx="3"/>
            <a:endCxn id="4" idx="1"/>
          </p:cNvCxnSpPr>
          <p:nvPr/>
        </p:nvCxnSpPr>
        <p:spPr>
          <a:xfrm>
            <a:off x="2124433" y="1170824"/>
            <a:ext cx="467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6338" y="3752725"/>
            <a:ext cx="920416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35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Staging-tabell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5" idx="1"/>
          </p:cNvCxnSpPr>
          <p:nvPr/>
        </p:nvCxnSpPr>
        <p:spPr>
          <a:xfrm>
            <a:off x="1836420" y="2067804"/>
            <a:ext cx="49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0" idx="3"/>
            <a:endCxn id="6" idx="1"/>
          </p:cNvCxnSpPr>
          <p:nvPr/>
        </p:nvCxnSpPr>
        <p:spPr>
          <a:xfrm>
            <a:off x="1836420" y="2975843"/>
            <a:ext cx="4967437" cy="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  <a:endCxn id="14" idx="1"/>
          </p:cNvCxnSpPr>
          <p:nvPr/>
        </p:nvCxnSpPr>
        <p:spPr>
          <a:xfrm>
            <a:off x="1836420" y="3883881"/>
            <a:ext cx="1959918" cy="2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3"/>
            <a:endCxn id="7" idx="1"/>
          </p:cNvCxnSpPr>
          <p:nvPr/>
        </p:nvCxnSpPr>
        <p:spPr>
          <a:xfrm>
            <a:off x="4716754" y="4125704"/>
            <a:ext cx="2096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8818" y="4390022"/>
            <a:ext cx="1047602" cy="74595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orderLines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/>
            <a:stCxn id="24" idx="3"/>
          </p:cNvCxnSpPr>
          <p:nvPr/>
        </p:nvCxnSpPr>
        <p:spPr>
          <a:xfrm flipV="1">
            <a:off x="1836420" y="4314825"/>
            <a:ext cx="1959916" cy="4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CA940B3-DD40-6513-E032-747E96044AEB}"/>
              </a:ext>
            </a:extLst>
          </p:cNvPr>
          <p:cNvSpPr/>
          <p:nvPr/>
        </p:nvSpPr>
        <p:spPr>
          <a:xfrm>
            <a:off x="376788" y="3412398"/>
            <a:ext cx="7886700" cy="173110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37CA6-B615-4BCD-7497-C39FC4B5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Staging Table: </a:t>
            </a:r>
            <a:r>
              <a:rPr lang="en-US" dirty="0" err="1"/>
              <a:t>Fact_stage_order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D0A2A-E3D3-C900-DD61-C1DBEE9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AF6C-2F05-B073-0AA9-FEF37BE6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316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6ED0AC-8ED3-F347-9A1B-3A1239D1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SQL 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50516-2591-FC25-44BF-FB026A8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3CF09-F582-6310-E865-2D1A3C28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21929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8762"/>
          </a:xfrm>
        </p:spPr>
        <p:txBody>
          <a:bodyPr>
            <a:normAutofit/>
          </a:bodyPr>
          <a:lstStyle/>
          <a:p>
            <a:r>
              <a:rPr lang="en-US"/>
              <a:t>A staging table for facts: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866001"/>
            <a:ext cx="23320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Creating the fact staging table: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1226" y="992606"/>
            <a:ext cx="31534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Filling the table from the source database: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5ABB8-ADAF-0510-5995-28C07988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9561"/>
            <a:ext cx="3076575" cy="323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F6328E-7A0B-C5C9-E0C9-1175C396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26" y="1424703"/>
            <a:ext cx="4051880" cy="34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33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44"/>
          </a:xfrm>
        </p:spPr>
        <p:txBody>
          <a:bodyPr>
            <a:normAutofit/>
          </a:bodyPr>
          <a:lstStyle/>
          <a:p>
            <a:r>
              <a:rPr lang="en-US"/>
              <a:t>Adding Surrogate Keys to the Staging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FE443-DD57-B31E-47E0-66F288A3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31805"/>
            <a:ext cx="4950637" cy="1155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D1A7A-307A-068D-5875-9C2A5138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3723"/>
            <a:ext cx="5875080" cy="11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71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44"/>
          </a:xfrm>
        </p:spPr>
        <p:txBody>
          <a:bodyPr>
            <a:normAutofit/>
          </a:bodyPr>
          <a:lstStyle/>
          <a:p>
            <a:r>
              <a:rPr lang="en-US"/>
              <a:t>Adding Surrogate Keys to the Staging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406A5-21E5-8208-2EE7-9F6E7FFD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" y="1679864"/>
            <a:ext cx="5588677" cy="1097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AFC81-C897-F335-CFA8-0151FF9C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" y="3035444"/>
            <a:ext cx="5203923" cy="9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8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fact sales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40626-7F64-9655-4BE6-95078F90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624012"/>
            <a:ext cx="3467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58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Loading Data From staging table to fact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1F29B-3043-5BB0-8B2F-3292283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562533"/>
            <a:ext cx="2390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556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12E92-CA17-6233-CF0A-A9B2A0BE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Spoon 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B916-0774-EB71-3E14-FC802297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98F6-642C-62CE-849A-6589F503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74147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4425-C516-1DCE-9F45-4EFB0161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Fact_stage_order</a:t>
            </a:r>
            <a:r>
              <a:rPr lang="en-US" dirty="0"/>
              <a:t> Using Spoon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387F-65C7-7B97-E6AD-4367047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9020D-47AD-DDA2-2E73-E3E612BD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79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CB9CC-308E-0AFC-1B2E-87120FDB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418"/>
            <a:ext cx="9144000" cy="23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8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BB640-E423-C983-927D-907A96D8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3438A-F2B4-1C23-F91B-275FFA5D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0" y="1285411"/>
            <a:ext cx="8473609" cy="37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23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</a:t>
            </a:r>
            <a:r>
              <a:rPr lang="en-US" dirty="0" err="1"/>
              <a:t>fact_sales</a:t>
            </a:r>
            <a:r>
              <a:rPr lang="en-US" dirty="0"/>
              <a:t>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26" y="1383121"/>
            <a:ext cx="5738027" cy="32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67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5015"/>
          </a:xfrm>
        </p:spPr>
        <p:txBody>
          <a:bodyPr>
            <a:normAutofit/>
          </a:bodyPr>
          <a:lstStyle/>
          <a:p>
            <a:r>
              <a:rPr lang="en-US" dirty="0"/>
              <a:t>Explanation of the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Data are read from the same sources as before, with the same SQL JOIN statement.</a:t>
            </a:r>
          </a:p>
          <a:p>
            <a:pPr lvl="0"/>
            <a:r>
              <a:rPr lang="en-US" dirty="0"/>
              <a:t>Before a Stream Lookup the data must be sorted on the field(s) that will be used for lookup. In this case, the date.</a:t>
            </a:r>
          </a:p>
          <a:p>
            <a:pPr lvl="0"/>
            <a:r>
              <a:rPr lang="en-US" dirty="0"/>
              <a:t>A Stream Lookup retrieves the surrogate key from the time dimension. </a:t>
            </a:r>
          </a:p>
          <a:p>
            <a:pPr lvl="0"/>
            <a:r>
              <a:rPr lang="en-US" dirty="0"/>
              <a:t>The data are sorted again, this time on </a:t>
            </a:r>
            <a:r>
              <a:rPr lang="en-US" dirty="0" err="1"/>
              <a:t>customerID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 new Stream Lookup retrieves the customer surrogate key from </a:t>
            </a:r>
            <a:r>
              <a:rPr lang="en-US" dirty="0" err="1"/>
              <a:t>dim_customer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New sort, this time on </a:t>
            </a:r>
            <a:r>
              <a:rPr lang="en-US" dirty="0" err="1"/>
              <a:t>inventoryID</a:t>
            </a:r>
            <a:r>
              <a:rPr lang="en-US" dirty="0"/>
              <a:t>.</a:t>
            </a:r>
          </a:p>
          <a:p>
            <a:r>
              <a:rPr lang="en-US" dirty="0"/>
              <a:t>A new Stream Lookup retrieves the inventory surrogate key from </a:t>
            </a:r>
            <a:r>
              <a:rPr lang="en-US" dirty="0" err="1"/>
              <a:t>dim_inventory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New sort on </a:t>
            </a:r>
            <a:r>
              <a:rPr lang="en-US" dirty="0" err="1"/>
              <a:t>employeeID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Stream lookup retrieves the employee surrogate key.</a:t>
            </a:r>
          </a:p>
          <a:p>
            <a:pPr lvl="0"/>
            <a:r>
              <a:rPr lang="nb-NO" dirty="0"/>
              <a:t>A </a:t>
            </a:r>
            <a:r>
              <a:rPr lang="nb-NO" dirty="0" err="1"/>
              <a:t>Calculator</a:t>
            </a:r>
            <a:r>
              <a:rPr lang="nb-NO" dirty="0"/>
              <a:t> </a:t>
            </a:r>
            <a:r>
              <a:rPr lang="nb-NO" dirty="0" err="1"/>
              <a:t>calculates</a:t>
            </a:r>
            <a:r>
              <a:rPr lang="nb-NO" dirty="0"/>
              <a:t> </a:t>
            </a:r>
            <a:r>
              <a:rPr lang="nb-NO" dirty="0" err="1"/>
              <a:t>actual_price</a:t>
            </a:r>
            <a:r>
              <a:rPr lang="nb-NO" dirty="0"/>
              <a:t> (</a:t>
            </a:r>
            <a:r>
              <a:rPr lang="nb-NO" dirty="0" err="1"/>
              <a:t>price</a:t>
            </a:r>
            <a:r>
              <a:rPr lang="nb-NO" dirty="0"/>
              <a:t> minus </a:t>
            </a:r>
            <a:r>
              <a:rPr lang="nb-NO" dirty="0" err="1"/>
              <a:t>discount</a:t>
            </a:r>
            <a:r>
              <a:rPr lang="nb-NO" dirty="0"/>
              <a:t>).</a:t>
            </a:r>
          </a:p>
          <a:p>
            <a:pPr lvl="0"/>
            <a:r>
              <a:rPr lang="en-US" dirty="0"/>
              <a:t>A Calculator calculates </a:t>
            </a:r>
            <a:r>
              <a:rPr lang="en-US" dirty="0" err="1"/>
              <a:t>actual_sold</a:t>
            </a:r>
            <a:r>
              <a:rPr lang="en-US" dirty="0"/>
              <a:t> (</a:t>
            </a:r>
            <a:r>
              <a:rPr lang="en-US" dirty="0" err="1"/>
              <a:t>actual_price</a:t>
            </a:r>
            <a:r>
              <a:rPr lang="en-US" dirty="0"/>
              <a:t>*quantity).</a:t>
            </a:r>
            <a:endParaRPr lang="nb-NO" dirty="0"/>
          </a:p>
          <a:p>
            <a:pPr lvl="0"/>
            <a:r>
              <a:rPr lang="nb-NO" dirty="0" err="1"/>
              <a:t>Filtering</a:t>
            </a:r>
            <a:r>
              <a:rPr lang="nb-NO" dirty="0"/>
              <a:t>: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columns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to be </a:t>
            </a:r>
            <a:r>
              <a:rPr lang="nb-NO" dirty="0" err="1"/>
              <a:t>loaded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target </a:t>
            </a:r>
            <a:r>
              <a:rPr lang="nb-NO" dirty="0" err="1"/>
              <a:t>table</a:t>
            </a:r>
            <a:r>
              <a:rPr lang="nb-NO" dirty="0"/>
              <a:t>.</a:t>
            </a:r>
          </a:p>
          <a:p>
            <a:pPr lvl="0"/>
            <a:r>
              <a:rPr lang="nb-NO" dirty="0" err="1"/>
              <a:t>Loading</a:t>
            </a:r>
            <a:r>
              <a:rPr lang="nb-NO" dirty="0"/>
              <a:t> to </a:t>
            </a:r>
            <a:r>
              <a:rPr lang="nb-NO" dirty="0" err="1"/>
              <a:t>fact_sales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35440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fact_sales</a:t>
            </a:r>
            <a:r>
              <a:rPr lang="nb-NO" dirty="0"/>
              <a:t> in </a:t>
            </a:r>
            <a:r>
              <a:rPr lang="nb-NO" dirty="0" err="1"/>
              <a:t>MySql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09" y="1371046"/>
            <a:ext cx="4287060" cy="34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16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65071"/>
          </a:xfrm>
        </p:spPr>
        <p:txBody>
          <a:bodyPr>
            <a:normAutofit/>
          </a:bodyPr>
          <a:lstStyle/>
          <a:p>
            <a:r>
              <a:rPr lang="nb-NO" dirty="0"/>
              <a:t>Input: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921"/>
            <a:ext cx="7886700" cy="3519801"/>
          </a:xfrm>
        </p:spPr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SQL, </a:t>
            </a:r>
            <a:r>
              <a:rPr lang="nb-NO" dirty="0" err="1"/>
              <a:t>the</a:t>
            </a:r>
            <a:r>
              <a:rPr lang="nb-NO" dirty="0"/>
              <a:t> simplest </a:t>
            </a:r>
            <a:r>
              <a:rPr lang="nb-NO" dirty="0" err="1"/>
              <a:t>may</a:t>
            </a:r>
            <a:r>
              <a:rPr lang="nb-NO" dirty="0"/>
              <a:t> be to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JOIN </a:t>
            </a:r>
            <a:r>
              <a:rPr lang="nb-NO" dirty="0" err="1"/>
              <a:t>directly</a:t>
            </a:r>
            <a:r>
              <a:rPr lang="nb-NO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4" y="1643401"/>
            <a:ext cx="4475392" cy="31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93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Sorting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orderdate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98" y="1373993"/>
            <a:ext cx="3705260" cy="2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Using </a:t>
            </a:r>
            <a:r>
              <a:rPr lang="nb-NO" dirty="0" err="1"/>
              <a:t>Stream</a:t>
            </a:r>
            <a:r>
              <a:rPr lang="nb-NO" dirty="0"/>
              <a:t> </a:t>
            </a:r>
            <a:r>
              <a:rPr lang="nb-NO" dirty="0" err="1"/>
              <a:t>Lookup</a:t>
            </a:r>
            <a:r>
              <a:rPr lang="nb-NO" dirty="0"/>
              <a:t> to </a:t>
            </a:r>
            <a:r>
              <a:rPr lang="nb-NO" dirty="0" err="1"/>
              <a:t>retrieve</a:t>
            </a:r>
            <a:r>
              <a:rPr lang="nb-NO" dirty="0"/>
              <a:t> a </a:t>
            </a:r>
            <a:r>
              <a:rPr lang="nb-NO" dirty="0" err="1"/>
              <a:t>surrogate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8650"/>
            <a:ext cx="2315057" cy="1910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59" y="1762436"/>
            <a:ext cx="4020515" cy="28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8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ready</a:t>
            </a:r>
            <a:r>
              <a:rPr lang="nb-NO" dirty="0"/>
              <a:t> for </a:t>
            </a:r>
            <a:r>
              <a:rPr lang="nb-NO" dirty="0" err="1"/>
              <a:t>lookup</a:t>
            </a:r>
            <a:r>
              <a:rPr lang="nb-NO" dirty="0"/>
              <a:t>: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delete</a:t>
            </a:r>
            <a:r>
              <a:rPr lang="nb-NO" dirty="0"/>
              <a:t> all </a:t>
            </a:r>
            <a:r>
              <a:rPr lang="nb-NO" dirty="0" err="1"/>
              <a:t>fields</a:t>
            </a:r>
            <a:r>
              <a:rPr lang="nb-NO" dirty="0"/>
              <a:t> not </a:t>
            </a:r>
            <a:r>
              <a:rPr lang="nb-NO" dirty="0" err="1"/>
              <a:t>needed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9770"/>
            <a:ext cx="4090181" cy="29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72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Calculations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41923"/>
            <a:ext cx="914480" cy="1851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79" y="1268016"/>
            <a:ext cx="1272869" cy="3200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195" y="1284009"/>
            <a:ext cx="3945978" cy="10562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185110" y="2622884"/>
            <a:ext cx="117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675647" y="1812121"/>
            <a:ext cx="517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9843" y="1930387"/>
            <a:ext cx="105349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Første </a:t>
            </a:r>
          </a:p>
          <a:p>
            <a:r>
              <a:rPr lang="nb-NO" sz="1350" dirty="0"/>
              <a:t>Utregning:</a:t>
            </a:r>
          </a:p>
          <a:p>
            <a:r>
              <a:rPr lang="nb-NO" sz="1350" dirty="0" err="1"/>
              <a:t>actual_price</a:t>
            </a:r>
            <a:endParaRPr lang="nb-NO" sz="1350" dirty="0"/>
          </a:p>
        </p:txBody>
      </p:sp>
    </p:spTree>
    <p:extLst>
      <p:ext uri="{BB962C8B-B14F-4D97-AF65-F5344CB8AC3E}">
        <p14:creationId xmlns:p14="http://schemas.microsoft.com/office/powerpoint/2010/main" val="5908931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21030"/>
          </a:xfrm>
        </p:spPr>
        <p:txBody>
          <a:bodyPr>
            <a:normAutofit/>
          </a:bodyPr>
          <a:lstStyle/>
          <a:p>
            <a:r>
              <a:rPr lang="nb-NO" dirty="0" err="1"/>
              <a:t>Calculations</a:t>
            </a:r>
            <a:r>
              <a:rPr lang="nb-NO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92" y="1238866"/>
            <a:ext cx="1245308" cy="2521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49" y="945015"/>
            <a:ext cx="3072650" cy="15088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67853" y="1997242"/>
            <a:ext cx="144980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6236" y="1518510"/>
            <a:ext cx="1377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Andre utregning:</a:t>
            </a:r>
          </a:p>
          <a:p>
            <a:r>
              <a:rPr lang="nb-NO" sz="1350" dirty="0" err="1"/>
              <a:t>actual_sold</a:t>
            </a:r>
            <a:endParaRPr lang="nb-NO" sz="1350" dirty="0"/>
          </a:p>
        </p:txBody>
      </p:sp>
    </p:spTree>
    <p:extLst>
      <p:ext uri="{BB962C8B-B14F-4D97-AF65-F5344CB8AC3E}">
        <p14:creationId xmlns:p14="http://schemas.microsoft.com/office/powerpoint/2010/main" val="415482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F02-95DF-76B0-24F4-B4F1F54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DC2F-AFF0-5191-6764-002B7B4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9/11/2023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95D4-9CA7-951F-FEBC-4534655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AB9B4-21B9-3060-33A7-7BC329FE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should we configure Select values to obtain the result in the slide above?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64782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7F4A8591BAE4887390828C908A139" ma:contentTypeVersion="0" ma:contentTypeDescription="Create a new document." ma:contentTypeScope="" ma:versionID="22fb0fe8b5e48c2f2b753f978c7742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0112C-FC2C-470A-AACA-415A87BE5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5B561A-B972-472F-9151-AD2664FE5D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AA2FB-F7BA-427F-931F-6E8735CBE6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Standardpresentasjon engelsk</Template>
  <TotalTime>20713</TotalTime>
  <Words>1737</Words>
  <Application>Microsoft Office PowerPoint</Application>
  <PresentationFormat>On-screen Show (16:9)</PresentationFormat>
  <Paragraphs>356</Paragraphs>
  <Slides>88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Times New Roman</vt:lpstr>
      <vt:lpstr>HSN Bokmål</vt:lpstr>
      <vt:lpstr>Lecture 4: ETL Part 2</vt:lpstr>
      <vt:lpstr>PowerPoint Presentation</vt:lpstr>
      <vt:lpstr>Some Basic Pentaho Functionalities </vt:lpstr>
      <vt:lpstr>PowerPoint Presentation</vt:lpstr>
      <vt:lpstr>Select Values</vt:lpstr>
      <vt:lpstr>Select Values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Stream Lookup</vt:lpstr>
      <vt:lpstr>How Stream Lookup Works</vt:lpstr>
      <vt:lpstr>How Stream Lookup Works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Task</vt:lpstr>
      <vt:lpstr>Task</vt:lpstr>
      <vt:lpstr>Explore Calculator</vt:lpstr>
      <vt:lpstr>PowerPoint Presentation</vt:lpstr>
      <vt:lpstr>Objective: Building coffeemerchant Data Warehouse Using Spoon PDI</vt:lpstr>
      <vt:lpstr>Creating the Data Warehouse Using Spoon</vt:lpstr>
      <vt:lpstr>PowerPoint Presentation</vt:lpstr>
      <vt:lpstr>PowerPoint Presentation</vt:lpstr>
      <vt:lpstr>Create a Time Dimension Table Using Spoon</vt:lpstr>
      <vt:lpstr>Modelling transformations with PDI:</vt:lpstr>
      <vt:lpstr>Generating  Dates:</vt:lpstr>
      <vt:lpstr>Define Sequence</vt:lpstr>
      <vt:lpstr>Calculator</vt:lpstr>
      <vt:lpstr>Table Output</vt:lpstr>
      <vt:lpstr>Creating DB Connection</vt:lpstr>
      <vt:lpstr>Table Output</vt:lpstr>
      <vt:lpstr>SQL code</vt:lpstr>
      <vt:lpstr>Generating  dates:</vt:lpstr>
      <vt:lpstr>Creating the Data Warehouse Using Spoon</vt:lpstr>
      <vt:lpstr>PowerPoint Presentation</vt:lpstr>
      <vt:lpstr>Reminder dim_customers:</vt:lpstr>
      <vt:lpstr>Modelling The Transformation with Spoon</vt:lpstr>
      <vt:lpstr>Input Table SQL code</vt:lpstr>
      <vt:lpstr>Transform | Select Value</vt:lpstr>
      <vt:lpstr>Output Table</vt:lpstr>
      <vt:lpstr>Output Table</vt:lpstr>
      <vt:lpstr>Output Table SQL code</vt:lpstr>
      <vt:lpstr>Loading the Table dim_customer</vt:lpstr>
      <vt:lpstr>Creating the Data Warehouse Using Spoon</vt:lpstr>
      <vt:lpstr>PowerPoint Presentation</vt:lpstr>
      <vt:lpstr>Reminder: Creating and Filling dim_inventory with SQL</vt:lpstr>
      <vt:lpstr>Filling up dim_inventory</vt:lpstr>
      <vt:lpstr>Input Table Inventory</vt:lpstr>
      <vt:lpstr>Input Table Country</vt:lpstr>
      <vt:lpstr>Sorting Inventory by CoutryID</vt:lpstr>
      <vt:lpstr>Sorting Rows in Country by CoutryID</vt:lpstr>
      <vt:lpstr>Left Outer Join of Inventory and Country Tables</vt:lpstr>
      <vt:lpstr>Select Values</vt:lpstr>
      <vt:lpstr>Dim_inventory Table</vt:lpstr>
      <vt:lpstr>Dim_inventory Table</vt:lpstr>
      <vt:lpstr>Dim_inventory Table: SQL Code</vt:lpstr>
      <vt:lpstr>Filling up dim_inventory Using Spoon</vt:lpstr>
      <vt:lpstr>Loading the Table dim_inventory </vt:lpstr>
      <vt:lpstr>Creating the Data Warehouse Using Spoon</vt:lpstr>
      <vt:lpstr>PowerPoint Presentation</vt:lpstr>
      <vt:lpstr>PowerPoint Presentation</vt:lpstr>
      <vt:lpstr>A staging table for facts:</vt:lpstr>
      <vt:lpstr>Adding Surrogate Keys to the Staging Table:</vt:lpstr>
      <vt:lpstr>Adding Surrogate Keys to the Staging Table:</vt:lpstr>
      <vt:lpstr>Creating the fact sales table:</vt:lpstr>
      <vt:lpstr>Loading Data From staging table to fact table:</vt:lpstr>
      <vt:lpstr>PowerPoint Presentation</vt:lpstr>
      <vt:lpstr>Creating Fact_stage_order Using Spoon</vt:lpstr>
      <vt:lpstr>Transformation fact_sales Table</vt:lpstr>
      <vt:lpstr>Explanation of the model:</vt:lpstr>
      <vt:lpstr>The table fact_sales in MySql:</vt:lpstr>
      <vt:lpstr>Input:</vt:lpstr>
      <vt:lpstr>Sorting on orderdate:</vt:lpstr>
      <vt:lpstr>Using Stream Lookup to retrieve a surrogate key:</vt:lpstr>
      <vt:lpstr>Making ready for lookup: we delete all fields not needed</vt:lpstr>
      <vt:lpstr>Calculations:</vt:lpstr>
      <vt:lpstr>Calculations: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47</cp:revision>
  <cp:lastPrinted>2015-12-11T15:19:02Z</cp:lastPrinted>
  <dcterms:created xsi:type="dcterms:W3CDTF">2022-08-20T09:58:54Z</dcterms:created>
  <dcterms:modified xsi:type="dcterms:W3CDTF">2023-09-11T10:05:38Z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0x0101008647F4A8591BAE4887390828C908A139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2022-08-21T09:37:51Z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c1a72493-4c37-4aa6-bb89-924d7b1ea840</vt:lpwstr>
  </property>
  <property fmtid="{D5CDD505-2E9C-101B-9397-08002B2CF9AE}" pid="9" name="MSIP_Label_b4114459-e220-4ae9-b339-4ebe6008cdd4_ContentBits">
    <vt:lpwstr>0</vt:lpwstr>
  </property>
</Properties>
</file>