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52" r:id="rId2"/>
    <p:sldId id="537" r:id="rId3"/>
    <p:sldId id="447" r:id="rId4"/>
    <p:sldId id="453" r:id="rId5"/>
    <p:sldId id="4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Chelli" userId="3aa269f6-8966-43ae-8498-e2d93c1902a5" providerId="ADAL" clId="{95E7B205-A7F4-4B0A-9ADE-D68E58B9535C}"/>
    <pc:docChg chg="delSld">
      <pc:chgData name="Ali Chelli" userId="3aa269f6-8966-43ae-8498-e2d93c1902a5" providerId="ADAL" clId="{95E7B205-A7F4-4B0A-9ADE-D68E58B9535C}" dt="2023-10-16T08:28:16.485" v="1" actId="47"/>
      <pc:docMkLst>
        <pc:docMk/>
      </pc:docMkLst>
      <pc:sldChg chg="del">
        <pc:chgData name="Ali Chelli" userId="3aa269f6-8966-43ae-8498-e2d93c1902a5" providerId="ADAL" clId="{95E7B205-A7F4-4B0A-9ADE-D68E58B9535C}" dt="2023-10-16T08:28:05.400" v="0" actId="47"/>
        <pc:sldMkLst>
          <pc:docMk/>
          <pc:sldMk cId="3207474552" sldId="448"/>
        </pc:sldMkLst>
      </pc:sldChg>
      <pc:sldChg chg="del">
        <pc:chgData name="Ali Chelli" userId="3aa269f6-8966-43ae-8498-e2d93c1902a5" providerId="ADAL" clId="{95E7B205-A7F4-4B0A-9ADE-D68E58B9535C}" dt="2023-10-16T08:28:05.400" v="0" actId="47"/>
        <pc:sldMkLst>
          <pc:docMk/>
          <pc:sldMk cId="4275651735" sldId="449"/>
        </pc:sldMkLst>
      </pc:sldChg>
      <pc:sldChg chg="del">
        <pc:chgData name="Ali Chelli" userId="3aa269f6-8966-43ae-8498-e2d93c1902a5" providerId="ADAL" clId="{95E7B205-A7F4-4B0A-9ADE-D68E58B9535C}" dt="2023-10-16T08:28:05.400" v="0" actId="47"/>
        <pc:sldMkLst>
          <pc:docMk/>
          <pc:sldMk cId="3835841456" sldId="450"/>
        </pc:sldMkLst>
      </pc:sldChg>
      <pc:sldChg chg="del">
        <pc:chgData name="Ali Chelli" userId="3aa269f6-8966-43ae-8498-e2d93c1902a5" providerId="ADAL" clId="{95E7B205-A7F4-4B0A-9ADE-D68E58B9535C}" dt="2023-10-16T08:28:05.400" v="0" actId="47"/>
        <pc:sldMkLst>
          <pc:docMk/>
          <pc:sldMk cId="2278304556" sldId="451"/>
        </pc:sldMkLst>
      </pc:sldChg>
      <pc:sldChg chg="del">
        <pc:chgData name="Ali Chelli" userId="3aa269f6-8966-43ae-8498-e2d93c1902a5" providerId="ADAL" clId="{95E7B205-A7F4-4B0A-9ADE-D68E58B9535C}" dt="2023-10-16T08:28:16.485" v="1" actId="47"/>
        <pc:sldMkLst>
          <pc:docMk/>
          <pc:sldMk cId="1452085060" sldId="459"/>
        </pc:sldMkLst>
      </pc:sldChg>
      <pc:sldChg chg="del">
        <pc:chgData name="Ali Chelli" userId="3aa269f6-8966-43ae-8498-e2d93c1902a5" providerId="ADAL" clId="{95E7B205-A7F4-4B0A-9ADE-D68E58B9535C}" dt="2023-10-16T08:28:16.485" v="1" actId="47"/>
        <pc:sldMkLst>
          <pc:docMk/>
          <pc:sldMk cId="1294567458" sldId="460"/>
        </pc:sldMkLst>
      </pc:sldChg>
      <pc:sldChg chg="del">
        <pc:chgData name="Ali Chelli" userId="3aa269f6-8966-43ae-8498-e2d93c1902a5" providerId="ADAL" clId="{95E7B205-A7F4-4B0A-9ADE-D68E58B9535C}" dt="2023-10-16T08:28:16.485" v="1" actId="47"/>
        <pc:sldMkLst>
          <pc:docMk/>
          <pc:sldMk cId="4042779237" sldId="461"/>
        </pc:sldMkLst>
      </pc:sldChg>
      <pc:sldChg chg="del">
        <pc:chgData name="Ali Chelli" userId="3aa269f6-8966-43ae-8498-e2d93c1902a5" providerId="ADAL" clId="{95E7B205-A7F4-4B0A-9ADE-D68E58B9535C}" dt="2023-10-16T08:28:16.485" v="1" actId="47"/>
        <pc:sldMkLst>
          <pc:docMk/>
          <pc:sldMk cId="2147689566" sldId="4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5E656-C644-4316-9153-4D9DB3F8013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A2A39-656F-4F85-B962-BE316B9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rank function</a:t>
            </a:r>
          </a:p>
          <a:p>
            <a:endParaRPr lang="en-US" baseline="0" dirty="0"/>
          </a:p>
          <a:p>
            <a:r>
              <a:rPr lang="en-US" baseline="0" dirty="0"/>
              <a:t>Grouping and non grouping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9D7A-EA54-4365-9F74-A5FA9FA3DB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90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</a:t>
            </a:r>
            <a:r>
              <a:rPr lang="en-US" baseline="0" dirty="0"/>
              <a:t> both ranking functions in example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9D7A-EA54-4365-9F74-A5FA9FA3DB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24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2723093"/>
            <a:ext cx="5754683" cy="2069041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52324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33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10/16/2023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59382" y="50313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679" y="327867"/>
            <a:ext cx="4227443" cy="13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8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537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6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7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537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203200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06976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874813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74610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10/16/2023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11777133" cy="5968813"/>
          </a:xfrm>
          <a:solidFill>
            <a:srgbClr val="BCCCD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326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5427" y="292377"/>
            <a:ext cx="11774787" cy="5968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267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155446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3840000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8140213" y="220965"/>
            <a:ext cx="3840000" cy="714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4172820" y="220965"/>
            <a:ext cx="3840000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170593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37987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05428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72820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8137987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51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14229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187729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103057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77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49667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3482332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86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05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1827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1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2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203200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97447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874813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5436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10/16/2023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885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83005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6231827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31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4804" y="570881"/>
            <a:ext cx="10615795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004" y="2126457"/>
            <a:ext cx="10707595" cy="3800208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9856" y="6446386"/>
            <a:ext cx="1744395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10/16/2023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413" y="6446386"/>
            <a:ext cx="2844800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2223" y="6248947"/>
            <a:ext cx="1902005" cy="6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234945" indent="-234945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603236" indent="-277277" algn="l" defTabSz="601118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36063" indent="-211661" algn="l" defTabSz="836063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073124" indent="-215895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316534" indent="-232828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25FAE-782E-13B5-945F-DA9B2435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Problems Solution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6A2E9-5114-F222-7700-00AB43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EC9F-907F-2F08-C5EF-46F4EF33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929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25FAE-782E-13B5-945F-DA9B2435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6A2E9-5114-F222-7700-00AB43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EC9F-907F-2F08-C5EF-46F4EF33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5671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SELECT statements</a:t>
            </a:r>
          </a:p>
          <a:p>
            <a:r>
              <a:rPr lang="en-US" sz="2400" dirty="0"/>
              <a:t>Example 3</a:t>
            </a:r>
          </a:p>
          <a:p>
            <a:pPr lvl="1"/>
            <a:r>
              <a:rPr lang="en-US" sz="2000" dirty="0"/>
              <a:t>Rank item brands descending by average dollar sales in 2014 and 2015</a:t>
            </a:r>
          </a:p>
          <a:p>
            <a:pPr lvl="1"/>
            <a:r>
              <a:rPr lang="en-US" sz="2000" dirty="0"/>
              <a:t>Show item brand, average dollar sales, and rank</a:t>
            </a:r>
          </a:p>
          <a:p>
            <a:r>
              <a:rPr lang="en-US" sz="2400" dirty="0"/>
              <a:t>Example 4</a:t>
            </a:r>
          </a:p>
          <a:p>
            <a:pPr lvl="1"/>
            <a:r>
              <a:rPr lang="en-US" sz="2000" dirty="0"/>
              <a:t>Rank item brands by average dollar sales in 2014 and 2015</a:t>
            </a:r>
          </a:p>
          <a:p>
            <a:pPr lvl="1"/>
            <a:r>
              <a:rPr lang="en-US" sz="2000" dirty="0"/>
              <a:t>Only include brands with more than 10 sales in 2014 and 2015</a:t>
            </a:r>
          </a:p>
          <a:p>
            <a:pPr lvl="1"/>
            <a:r>
              <a:rPr lang="en-US" sz="2000" dirty="0"/>
              <a:t>Show item brand, number of sales (COUNT), average dollar sales, and rank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25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25FAE-782E-13B5-945F-DA9B2435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6A2E9-5114-F222-7700-00AB43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10/16/2023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EC9F-907F-2F08-C5EF-46F4EF33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024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807" y="1814339"/>
            <a:ext cx="8382000" cy="4675632"/>
          </a:xfrm>
        </p:spPr>
        <p:txBody>
          <a:bodyPr/>
          <a:lstStyle/>
          <a:p>
            <a:r>
              <a:rPr lang="en-US" sz="2400" dirty="0"/>
              <a:t>Example 3</a:t>
            </a:r>
          </a:p>
          <a:p>
            <a:pPr lvl="1"/>
            <a:r>
              <a:rPr lang="en-US" sz="2000" dirty="0"/>
              <a:t>Dense rank item brands descending by the number of sales rows</a:t>
            </a:r>
          </a:p>
          <a:p>
            <a:pPr lvl="1"/>
            <a:r>
              <a:rPr lang="en-US" sz="2000" dirty="0"/>
              <a:t>Partition ranking by year</a:t>
            </a:r>
          </a:p>
          <a:p>
            <a:pPr lvl="1"/>
            <a:r>
              <a:rPr lang="en-US" sz="2000" dirty="0"/>
              <a:t>Only include brands with more than 5 sales in a year</a:t>
            </a:r>
          </a:p>
          <a:p>
            <a:pPr lvl="1"/>
            <a:r>
              <a:rPr lang="en-US" sz="2000" dirty="0"/>
              <a:t>Show item brand, year, count, and dense rank in the result</a:t>
            </a:r>
          </a:p>
          <a:p>
            <a:r>
              <a:rPr lang="en-US" sz="2400" dirty="0"/>
              <a:t>Example 4</a:t>
            </a:r>
          </a:p>
          <a:p>
            <a:pPr lvl="1"/>
            <a:r>
              <a:rPr lang="en-US" sz="2000" dirty="0"/>
              <a:t>Rank (both) item brands by descending sum of dollar sales in 2014</a:t>
            </a:r>
          </a:p>
          <a:p>
            <a:pPr lvl="1"/>
            <a:r>
              <a:rPr lang="en-US" sz="2000" dirty="0"/>
              <a:t>Partition rankings by month</a:t>
            </a:r>
          </a:p>
          <a:p>
            <a:pPr lvl="1"/>
            <a:r>
              <a:rPr lang="en-US" sz="2000" dirty="0"/>
              <a:t>Show item brand, month, sum of sales, and ranks (both)</a:t>
            </a:r>
          </a:p>
        </p:txBody>
      </p:sp>
    </p:spTree>
    <p:extLst>
      <p:ext uri="{BB962C8B-B14F-4D97-AF65-F5344CB8AC3E}">
        <p14:creationId xmlns:p14="http://schemas.microsoft.com/office/powerpoint/2010/main" val="267498880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23DEA48-A2E1-42C0-AFD1-CAB2FFA3A34D}" vid="{4F00154B-9CE3-443D-92CC-0DCD848A1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178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HSN Bokmål</vt:lpstr>
      <vt:lpstr>PowerPoint Presentation</vt:lpstr>
      <vt:lpstr>PowerPoint Presentation</vt:lpstr>
      <vt:lpstr>Additional Problems</vt:lpstr>
      <vt:lpstr>PowerPoint Presentation</vt:lpstr>
      <vt:lpstr>Additional Problems</vt:lpstr>
    </vt:vector>
  </TitlesOfParts>
  <Company>USN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Chelli</dc:creator>
  <cp:lastModifiedBy>Ali Chelli</cp:lastModifiedBy>
  <cp:revision>3</cp:revision>
  <dcterms:created xsi:type="dcterms:W3CDTF">2023-10-09T08:58:38Z</dcterms:created>
  <dcterms:modified xsi:type="dcterms:W3CDTF">2023-10-16T08:28:16Z</dcterms:modified>
</cp:coreProperties>
</file>