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528" r:id="rId2"/>
    <p:sldId id="522" r:id="rId3"/>
    <p:sldId id="531" r:id="rId4"/>
    <p:sldId id="523" r:id="rId5"/>
    <p:sldId id="532" r:id="rId6"/>
    <p:sldId id="524" r:id="rId7"/>
    <p:sldId id="5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116" d="100"/>
          <a:sy n="116" d="100"/>
        </p:scale>
        <p:origin x="10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Chelli" userId="3aa269f6-8966-43ae-8498-e2d93c1902a5" providerId="ADAL" clId="{7EBBDBA1-DDCA-4471-964E-49062038CA69}"/>
    <pc:docChg chg="delSld">
      <pc:chgData name="Ali Chelli" userId="3aa269f6-8966-43ae-8498-e2d93c1902a5" providerId="ADAL" clId="{7EBBDBA1-DDCA-4471-964E-49062038CA69}" dt="2023-10-16T09:29:58.236" v="11" actId="47"/>
      <pc:docMkLst>
        <pc:docMk/>
      </pc:docMkLst>
      <pc:sldChg chg="del">
        <pc:chgData name="Ali Chelli" userId="3aa269f6-8966-43ae-8498-e2d93c1902a5" providerId="ADAL" clId="{7EBBDBA1-DDCA-4471-964E-49062038CA69}" dt="2023-10-16T09:29:38.456" v="0" actId="47"/>
        <pc:sldMkLst>
          <pc:docMk/>
          <pc:sldMk cId="410953072" sldId="529"/>
        </pc:sldMkLst>
      </pc:sldChg>
      <pc:sldChg chg="del">
        <pc:chgData name="Ali Chelli" userId="3aa269f6-8966-43ae-8498-e2d93c1902a5" providerId="ADAL" clId="{7EBBDBA1-DDCA-4471-964E-49062038CA69}" dt="2023-10-16T09:29:41.595" v="2" actId="47"/>
        <pc:sldMkLst>
          <pc:docMk/>
          <pc:sldMk cId="3907483266" sldId="530"/>
        </pc:sldMkLst>
      </pc:sldChg>
      <pc:sldChg chg="del">
        <pc:chgData name="Ali Chelli" userId="3aa269f6-8966-43ae-8498-e2d93c1902a5" providerId="ADAL" clId="{7EBBDBA1-DDCA-4471-964E-49062038CA69}" dt="2023-10-16T09:29:44.629" v="4" actId="47"/>
        <pc:sldMkLst>
          <pc:docMk/>
          <pc:sldMk cId="1077917034" sldId="533"/>
        </pc:sldMkLst>
      </pc:sldChg>
      <pc:sldChg chg="del">
        <pc:chgData name="Ali Chelli" userId="3aa269f6-8966-43ae-8498-e2d93c1902a5" providerId="ADAL" clId="{7EBBDBA1-DDCA-4471-964E-49062038CA69}" dt="2023-10-16T09:29:47.901" v="6" actId="47"/>
        <pc:sldMkLst>
          <pc:docMk/>
          <pc:sldMk cId="38213359" sldId="534"/>
        </pc:sldMkLst>
      </pc:sldChg>
      <pc:sldChg chg="del">
        <pc:chgData name="Ali Chelli" userId="3aa269f6-8966-43ae-8498-e2d93c1902a5" providerId="ADAL" clId="{7EBBDBA1-DDCA-4471-964E-49062038CA69}" dt="2023-10-16T09:29:53.083" v="8" actId="47"/>
        <pc:sldMkLst>
          <pc:docMk/>
          <pc:sldMk cId="431527679" sldId="535"/>
        </pc:sldMkLst>
      </pc:sldChg>
      <pc:sldChg chg="del">
        <pc:chgData name="Ali Chelli" userId="3aa269f6-8966-43ae-8498-e2d93c1902a5" providerId="ADAL" clId="{7EBBDBA1-DDCA-4471-964E-49062038CA69}" dt="2023-10-16T09:29:56.492" v="10" actId="47"/>
        <pc:sldMkLst>
          <pc:docMk/>
          <pc:sldMk cId="1592276580" sldId="537"/>
        </pc:sldMkLst>
      </pc:sldChg>
      <pc:sldChg chg="del">
        <pc:chgData name="Ali Chelli" userId="3aa269f6-8966-43ae-8498-e2d93c1902a5" providerId="ADAL" clId="{7EBBDBA1-DDCA-4471-964E-49062038CA69}" dt="2023-10-16T09:29:39.766" v="1" actId="47"/>
        <pc:sldMkLst>
          <pc:docMk/>
          <pc:sldMk cId="1049416894" sldId="538"/>
        </pc:sldMkLst>
      </pc:sldChg>
      <pc:sldChg chg="del">
        <pc:chgData name="Ali Chelli" userId="3aa269f6-8966-43ae-8498-e2d93c1902a5" providerId="ADAL" clId="{7EBBDBA1-DDCA-4471-964E-49062038CA69}" dt="2023-10-16T09:29:43.052" v="3" actId="47"/>
        <pc:sldMkLst>
          <pc:docMk/>
          <pc:sldMk cId="274056748" sldId="539"/>
        </pc:sldMkLst>
      </pc:sldChg>
      <pc:sldChg chg="del">
        <pc:chgData name="Ali Chelli" userId="3aa269f6-8966-43ae-8498-e2d93c1902a5" providerId="ADAL" clId="{7EBBDBA1-DDCA-4471-964E-49062038CA69}" dt="2023-10-16T09:29:46.092" v="5" actId="47"/>
        <pc:sldMkLst>
          <pc:docMk/>
          <pc:sldMk cId="1278071305" sldId="540"/>
        </pc:sldMkLst>
      </pc:sldChg>
      <pc:sldChg chg="del">
        <pc:chgData name="Ali Chelli" userId="3aa269f6-8966-43ae-8498-e2d93c1902a5" providerId="ADAL" clId="{7EBBDBA1-DDCA-4471-964E-49062038CA69}" dt="2023-10-16T09:29:50.597" v="7" actId="47"/>
        <pc:sldMkLst>
          <pc:docMk/>
          <pc:sldMk cId="2310544784" sldId="541"/>
        </pc:sldMkLst>
      </pc:sldChg>
      <pc:sldChg chg="del">
        <pc:chgData name="Ali Chelli" userId="3aa269f6-8966-43ae-8498-e2d93c1902a5" providerId="ADAL" clId="{7EBBDBA1-DDCA-4471-964E-49062038CA69}" dt="2023-10-16T09:29:54.411" v="9" actId="47"/>
        <pc:sldMkLst>
          <pc:docMk/>
          <pc:sldMk cId="2442873151" sldId="542"/>
        </pc:sldMkLst>
      </pc:sldChg>
      <pc:sldChg chg="del">
        <pc:chgData name="Ali Chelli" userId="3aa269f6-8966-43ae-8498-e2d93c1902a5" providerId="ADAL" clId="{7EBBDBA1-DDCA-4471-964E-49062038CA69}" dt="2023-10-16T09:29:58.236" v="11" actId="47"/>
        <pc:sldMkLst>
          <pc:docMk/>
          <pc:sldMk cId="2677277518" sldId="5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D8E86-01AC-4CC0-8C67-08463F8273A4}"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DA0D7-DFCA-43F0-9653-28965DA95069}" type="slidenum">
              <a:rPr lang="en-US" smtClean="0"/>
              <a:t>‹#›</a:t>
            </a:fld>
            <a:endParaRPr lang="en-US"/>
          </a:p>
        </p:txBody>
      </p:sp>
    </p:spTree>
    <p:extLst>
      <p:ext uri="{BB962C8B-B14F-4D97-AF65-F5344CB8AC3E}">
        <p14:creationId xmlns:p14="http://schemas.microsoft.com/office/powerpoint/2010/main" val="323281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marL="0" marR="0" lvl="0" indent="0" algn="r" defTabSz="457200" rtl="0" eaLnBrk="0" fontAlgn="auto" latinLnBrk="0" hangingPunct="0">
              <a:lnSpc>
                <a:spcPct val="100000"/>
              </a:lnSpc>
              <a:spcBef>
                <a:spcPts val="0"/>
              </a:spcBef>
              <a:spcAft>
                <a:spcPts val="0"/>
              </a:spcAft>
              <a:buClrTx/>
              <a:buSzTx/>
              <a:buFontTx/>
              <a:buNone/>
              <a:tabLst/>
              <a:defRPr/>
            </a:pPr>
            <a:fld id="{534B011E-76EB-49BF-B457-C605C1CC19AF}" type="slidenum">
              <a:rPr kumimoji="0" lang="en-US" altLang="en-US"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457200" rtl="0" eaLnBrk="0" fontAlgn="auto" latinLnBrk="0" hangingPunct="0">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endParaRPr lang="en-US" altLang="en-US" baseline="0" dirty="0"/>
          </a:p>
        </p:txBody>
      </p:sp>
    </p:spTree>
    <p:extLst>
      <p:ext uri="{BB962C8B-B14F-4D97-AF65-F5344CB8AC3E}">
        <p14:creationId xmlns:p14="http://schemas.microsoft.com/office/powerpoint/2010/main" val="146219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marL="0" marR="0" lvl="0" indent="0" algn="r" defTabSz="457200" rtl="0" eaLnBrk="0" fontAlgn="auto" latinLnBrk="0" hangingPunct="0">
              <a:lnSpc>
                <a:spcPct val="100000"/>
              </a:lnSpc>
              <a:spcBef>
                <a:spcPts val="0"/>
              </a:spcBef>
              <a:spcAft>
                <a:spcPts val="0"/>
              </a:spcAft>
              <a:buClrTx/>
              <a:buSzTx/>
              <a:buFontTx/>
              <a:buNone/>
              <a:tabLst/>
              <a:defRPr/>
            </a:pPr>
            <a:fld id="{534B011E-76EB-49BF-B457-C605C1CC19AF}" type="slidenum">
              <a:rPr kumimoji="0" lang="en-US" altLang="en-US"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457200" rtl="0" eaLnBrk="0" fontAlgn="auto" latinLnBrk="0" hangingPunct="0">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endParaRPr lang="en-US" altLang="en-US" baseline="0" dirty="0"/>
          </a:p>
        </p:txBody>
      </p:sp>
    </p:spTree>
    <p:extLst>
      <p:ext uri="{BB962C8B-B14F-4D97-AF65-F5344CB8AC3E}">
        <p14:creationId xmlns:p14="http://schemas.microsoft.com/office/powerpoint/2010/main" val="182954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marL="0" marR="0" lvl="0" indent="0" algn="r" defTabSz="457200" rtl="0" eaLnBrk="0" fontAlgn="auto" latinLnBrk="0" hangingPunct="0">
              <a:lnSpc>
                <a:spcPct val="100000"/>
              </a:lnSpc>
              <a:spcBef>
                <a:spcPts val="0"/>
              </a:spcBef>
              <a:spcAft>
                <a:spcPts val="0"/>
              </a:spcAft>
              <a:buClrTx/>
              <a:buSzTx/>
              <a:buFontTx/>
              <a:buNone/>
              <a:tabLst/>
              <a:defRPr/>
            </a:pPr>
            <a:fld id="{534B011E-76EB-49BF-B457-C605C1CC19AF}" type="slidenum">
              <a:rPr kumimoji="0" lang="en-US" altLang="en-US"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457200" rtl="0" eaLnBrk="0" fontAlgn="auto" latinLnBrk="0" hangingPunct="0">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endParaRPr lang="en-US" altLang="en-US" baseline="0" dirty="0"/>
          </a:p>
        </p:txBody>
      </p:sp>
    </p:spTree>
    <p:extLst>
      <p:ext uri="{BB962C8B-B14F-4D97-AF65-F5344CB8AC3E}">
        <p14:creationId xmlns:p14="http://schemas.microsoft.com/office/powerpoint/2010/main" val="375835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marL="0" marR="0" lvl="0" indent="0" algn="r" defTabSz="457200" rtl="0" eaLnBrk="0" fontAlgn="auto" latinLnBrk="0" hangingPunct="0">
              <a:lnSpc>
                <a:spcPct val="100000"/>
              </a:lnSpc>
              <a:spcBef>
                <a:spcPts val="0"/>
              </a:spcBef>
              <a:spcAft>
                <a:spcPts val="0"/>
              </a:spcAft>
              <a:buClrTx/>
              <a:buSzTx/>
              <a:buFontTx/>
              <a:buNone/>
              <a:tabLst/>
              <a:defRPr/>
            </a:pPr>
            <a:fld id="{534B011E-76EB-49BF-B457-C605C1CC19AF}" type="slidenum">
              <a:rPr kumimoji="0" lang="en-US" altLang="en-US"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457200" rtl="0" eaLnBrk="0" fontAlgn="auto" latinLnBrk="0" hangingPunct="0">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endParaRPr lang="en-US" altLang="en-US" baseline="0" dirty="0"/>
          </a:p>
        </p:txBody>
      </p:sp>
    </p:spTree>
    <p:extLst>
      <p:ext uri="{BB962C8B-B14F-4D97-AF65-F5344CB8AC3E}">
        <p14:creationId xmlns:p14="http://schemas.microsoft.com/office/powerpoint/2010/main" val="369703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marL="0" marR="0" lvl="0" indent="0" algn="r" defTabSz="457200" rtl="0" eaLnBrk="0" fontAlgn="auto" latinLnBrk="0" hangingPunct="0">
              <a:lnSpc>
                <a:spcPct val="100000"/>
              </a:lnSpc>
              <a:spcBef>
                <a:spcPts val="0"/>
              </a:spcBef>
              <a:spcAft>
                <a:spcPts val="0"/>
              </a:spcAft>
              <a:buClrTx/>
              <a:buSzTx/>
              <a:buFontTx/>
              <a:buNone/>
              <a:tabLst/>
              <a:defRPr/>
            </a:pPr>
            <a:fld id="{534B011E-76EB-49BF-B457-C605C1CC19AF}" type="slidenum">
              <a:rPr kumimoji="0" lang="en-US" altLang="en-US"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457200" rtl="0" eaLnBrk="0" fontAlgn="auto" latinLnBrk="0" hangingPunct="0">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endParaRPr lang="en-US" altLang="en-US" baseline="0" dirty="0"/>
          </a:p>
        </p:txBody>
      </p:sp>
    </p:spTree>
    <p:extLst>
      <p:ext uri="{BB962C8B-B14F-4D97-AF65-F5344CB8AC3E}">
        <p14:creationId xmlns:p14="http://schemas.microsoft.com/office/powerpoint/2010/main" val="349886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marL="0" marR="0" lvl="0" indent="0" algn="r" defTabSz="457200" rtl="0" eaLnBrk="0" fontAlgn="auto" latinLnBrk="0" hangingPunct="0">
              <a:lnSpc>
                <a:spcPct val="100000"/>
              </a:lnSpc>
              <a:spcBef>
                <a:spcPts val="0"/>
              </a:spcBef>
              <a:spcAft>
                <a:spcPts val="0"/>
              </a:spcAft>
              <a:buClrTx/>
              <a:buSzTx/>
              <a:buFontTx/>
              <a:buNone/>
              <a:tabLst/>
              <a:defRPr/>
            </a:pPr>
            <a:fld id="{534B011E-76EB-49BF-B457-C605C1CC19AF}" type="slidenum">
              <a:rPr kumimoji="0" lang="en-US" altLang="en-US"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457200" rtl="0" eaLnBrk="0" fontAlgn="auto" latinLnBrk="0" hangingPunct="0">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endParaRPr lang="en-US" altLang="en-US" baseline="0" dirty="0"/>
          </a:p>
        </p:txBody>
      </p:sp>
    </p:spTree>
    <p:extLst>
      <p:ext uri="{BB962C8B-B14F-4D97-AF65-F5344CB8AC3E}">
        <p14:creationId xmlns:p14="http://schemas.microsoft.com/office/powerpoint/2010/main" val="864779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203200" y="220134"/>
            <a:ext cx="11777013" cy="60407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ctrTitle"/>
          </p:nvPr>
        </p:nvSpPr>
        <p:spPr>
          <a:xfrm>
            <a:off x="663051" y="2723093"/>
            <a:ext cx="5754683" cy="2069041"/>
          </a:xfrm>
        </p:spPr>
        <p:txBody>
          <a:bodyPr anchor="b"/>
          <a:lstStyle/>
          <a:p>
            <a:r>
              <a:rPr lang="en-US" noProof="0"/>
              <a:t>Click to edit Master title style</a:t>
            </a:r>
            <a:endParaRPr lang="en-GB" noProof="0"/>
          </a:p>
        </p:txBody>
      </p:sp>
      <p:sp>
        <p:nvSpPr>
          <p:cNvPr id="3" name="Subtitle 2"/>
          <p:cNvSpPr>
            <a:spLocks noGrp="1"/>
          </p:cNvSpPr>
          <p:nvPr>
            <p:ph type="subTitle" idx="1"/>
          </p:nvPr>
        </p:nvSpPr>
        <p:spPr>
          <a:xfrm>
            <a:off x="663051" y="5232400"/>
            <a:ext cx="5754683" cy="711200"/>
          </a:xfrm>
        </p:spPr>
        <p:txBody>
          <a:bodyPr lIns="0" rIns="0">
            <a:normAutofit/>
          </a:bodyPr>
          <a:lstStyle>
            <a:lvl1pPr marL="0" indent="0" algn="l">
              <a:buNone/>
              <a:defRPr sz="1333">
                <a:solidFill>
                  <a:schemeClr val="accent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59C9DAF2-E044-8B4E-A86C-B69EB5271587}" type="datetime1">
              <a:rPr lang="en-US" smtClean="0"/>
              <a:t>10/9/2023</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6874933" y="292377"/>
            <a:ext cx="5105400" cy="5968537"/>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659382" y="50313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pic>
        <p:nvPicPr>
          <p:cNvPr id="14" name="Picture 8"/>
          <p:cNvPicPr>
            <a:picLocks noChangeAspect="1"/>
          </p:cNvPicPr>
          <p:nvPr userDrawn="1"/>
        </p:nvPicPr>
        <p:blipFill>
          <a:blip r:embed="rId2"/>
          <a:stretch>
            <a:fillRect/>
          </a:stretch>
        </p:blipFill>
        <p:spPr>
          <a:xfrm>
            <a:off x="264679" y="327867"/>
            <a:ext cx="4227443" cy="1345879"/>
          </a:xfrm>
          <a:prstGeom prst="rect">
            <a:avLst/>
          </a:prstGeom>
        </p:spPr>
      </p:pic>
    </p:spTree>
    <p:extLst>
      <p:ext uri="{BB962C8B-B14F-4D97-AF65-F5344CB8AC3E}">
        <p14:creationId xmlns:p14="http://schemas.microsoft.com/office/powerpoint/2010/main" val="49318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5537200" y="220134"/>
            <a:ext cx="6443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title"/>
          </p:nvPr>
        </p:nvSpPr>
        <p:spPr>
          <a:xfrm>
            <a:off x="6005605" y="570881"/>
            <a:ext cx="5458263" cy="114300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5913805" y="2126457"/>
            <a:ext cx="5550063" cy="3800208"/>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6249E23-93F5-F746-89BC-5BD2B0929EBC}"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5538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0" name="Picture Placeholder 11"/>
          <p:cNvSpPr>
            <a:spLocks noGrp="1"/>
          </p:cNvSpPr>
          <p:nvPr>
            <p:ph type="pic" sz="quarter" idx="13"/>
          </p:nvPr>
        </p:nvSpPr>
        <p:spPr>
          <a:xfrm>
            <a:off x="203200" y="220134"/>
            <a:ext cx="5105400" cy="6040780"/>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6005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64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203200" y="220134"/>
            <a:ext cx="6443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title"/>
          </p:nvPr>
        </p:nvSpPr>
        <p:spPr>
          <a:xfrm>
            <a:off x="671604" y="570881"/>
            <a:ext cx="5458263" cy="114300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579804" y="2126457"/>
            <a:ext cx="5550063" cy="3800208"/>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DA3BA5FE-711F-EA47-96EF-625BC7044AC5}"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204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0" name="Picture Placeholder 11"/>
          <p:cNvSpPr>
            <a:spLocks noGrp="1"/>
          </p:cNvSpPr>
          <p:nvPr>
            <p:ph type="pic" sz="quarter" idx="13"/>
          </p:nvPr>
        </p:nvSpPr>
        <p:spPr>
          <a:xfrm>
            <a:off x="6874813" y="220134"/>
            <a:ext cx="5105400" cy="6040780"/>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671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24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5537200" y="220134"/>
            <a:ext cx="6443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title"/>
          </p:nvPr>
        </p:nvSpPr>
        <p:spPr>
          <a:xfrm>
            <a:off x="6005605" y="570881"/>
            <a:ext cx="5458263" cy="114300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5913805" y="2126457"/>
            <a:ext cx="5550063" cy="3800208"/>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ECF2F44-5AFD-D34E-8B92-58F8898F0824}"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5538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cxnSp>
        <p:nvCxnSpPr>
          <p:cNvPr id="11" name="Straight Connector 10"/>
          <p:cNvCxnSpPr/>
          <p:nvPr userDrawn="1"/>
        </p:nvCxnSpPr>
        <p:spPr>
          <a:xfrm>
            <a:off x="6005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203200" y="220134"/>
            <a:ext cx="5105400" cy="604078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8" name="Content Placeholder 17"/>
          <p:cNvSpPr>
            <a:spLocks noGrp="1"/>
          </p:cNvSpPr>
          <p:nvPr>
            <p:ph sz="quarter" idx="13" hasCustomPrompt="1"/>
          </p:nvPr>
        </p:nvSpPr>
        <p:spPr>
          <a:xfrm>
            <a:off x="203200" y="220134"/>
            <a:ext cx="5105400" cy="6040780"/>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68481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203200" y="220134"/>
            <a:ext cx="6443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title"/>
          </p:nvPr>
        </p:nvSpPr>
        <p:spPr>
          <a:xfrm>
            <a:off x="671604" y="570881"/>
            <a:ext cx="5458263" cy="114300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579804" y="2126457"/>
            <a:ext cx="5550063" cy="3800208"/>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06670D61-A13E-3E45-A265-D55FAFCB0DF0}"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204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cxnSp>
        <p:nvCxnSpPr>
          <p:cNvPr id="11" name="Straight Connector 10"/>
          <p:cNvCxnSpPr/>
          <p:nvPr userDrawn="1"/>
        </p:nvCxnSpPr>
        <p:spPr>
          <a:xfrm>
            <a:off x="671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6874813" y="220134"/>
            <a:ext cx="5105400" cy="604078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3" name="Content Placeholder 17"/>
          <p:cNvSpPr>
            <a:spLocks noGrp="1"/>
          </p:cNvSpPr>
          <p:nvPr>
            <p:ph sz="quarter" idx="13" hasCustomPrompt="1"/>
          </p:nvPr>
        </p:nvSpPr>
        <p:spPr>
          <a:xfrm>
            <a:off x="6874813" y="220134"/>
            <a:ext cx="5105400" cy="6040780"/>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4011250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203200" y="220134"/>
            <a:ext cx="11777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4" name="Date Placeholder 3"/>
          <p:cNvSpPr>
            <a:spLocks noGrp="1"/>
          </p:cNvSpPr>
          <p:nvPr>
            <p:ph type="dt" sz="half" idx="10"/>
          </p:nvPr>
        </p:nvSpPr>
        <p:spPr/>
        <p:txBody>
          <a:bodyPr/>
          <a:lstStyle/>
          <a:p>
            <a:fld id="{ABF3E48C-408F-AD4C-82E0-480B961C7F1F}" type="datetime1">
              <a:rPr lang="en-US" smtClean="0"/>
              <a:t>10/9/2023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9" name="Picture Placeholder 8"/>
          <p:cNvSpPr>
            <a:spLocks noGrp="1"/>
          </p:cNvSpPr>
          <p:nvPr>
            <p:ph type="pic" sz="quarter" idx="13"/>
          </p:nvPr>
        </p:nvSpPr>
        <p:spPr>
          <a:xfrm>
            <a:off x="203200" y="292100"/>
            <a:ext cx="11777133" cy="5968813"/>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47723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203200" y="220134"/>
            <a:ext cx="11777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3" name="Content Placeholder 2"/>
          <p:cNvSpPr>
            <a:spLocks noGrp="1"/>
          </p:cNvSpPr>
          <p:nvPr>
            <p:ph idx="1" hasCustomPrompt="1"/>
          </p:nvPr>
        </p:nvSpPr>
        <p:spPr>
          <a:xfrm>
            <a:off x="205427" y="292377"/>
            <a:ext cx="11774787" cy="5968537"/>
          </a:xfrm>
        </p:spPr>
        <p:txBody>
          <a:bodyPr anchor="ctr">
            <a:normAutofit/>
          </a:bodyPr>
          <a:lstStyle>
            <a:lvl1pPr marL="0" indent="0" algn="ctr">
              <a:buNone/>
              <a:defRPr sz="4267" b="1">
                <a:latin typeface="Times New Roman"/>
                <a:cs typeface="Times New Roman"/>
              </a:defRPr>
            </a:lvl1pPr>
          </a:lstStyle>
          <a:p>
            <a:pPr lvl="0"/>
            <a:r>
              <a:rPr lang="en-GB" noProof="0"/>
              <a:t>«Quote»</a:t>
            </a:r>
          </a:p>
        </p:txBody>
      </p:sp>
      <p:sp>
        <p:nvSpPr>
          <p:cNvPr id="4" name="Date Placeholder 3"/>
          <p:cNvSpPr>
            <a:spLocks noGrp="1"/>
          </p:cNvSpPr>
          <p:nvPr>
            <p:ph type="dt" sz="half" idx="10"/>
          </p:nvPr>
        </p:nvSpPr>
        <p:spPr/>
        <p:txBody>
          <a:bodyPr/>
          <a:lstStyle/>
          <a:p>
            <a:fld id="{4FCA35D3-88DA-CE4D-A326-62A44BD8AA95}"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Tree>
    <p:extLst>
      <p:ext uri="{BB962C8B-B14F-4D97-AF65-F5344CB8AC3E}">
        <p14:creationId xmlns:p14="http://schemas.microsoft.com/office/powerpoint/2010/main" val="26506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72079-DB16-154D-A39F-4884D6CC0170}"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205427" y="220965"/>
            <a:ext cx="3840000"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1" name="Rectangle 10"/>
          <p:cNvSpPr/>
          <p:nvPr userDrawn="1"/>
        </p:nvSpPr>
        <p:spPr>
          <a:xfrm>
            <a:off x="8140213" y="220965"/>
            <a:ext cx="3840000" cy="71412"/>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2" name="Rectangle 11"/>
          <p:cNvSpPr/>
          <p:nvPr userDrawn="1"/>
        </p:nvSpPr>
        <p:spPr>
          <a:xfrm>
            <a:off x="4172820" y="220965"/>
            <a:ext cx="3840000" cy="7141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3" name="Picture Placeholder 8"/>
          <p:cNvSpPr>
            <a:spLocks noGrp="1"/>
          </p:cNvSpPr>
          <p:nvPr>
            <p:ph type="pic" sz="quarter" idx="13"/>
          </p:nvPr>
        </p:nvSpPr>
        <p:spPr>
          <a:xfrm>
            <a:off x="203200" y="292100"/>
            <a:ext cx="3842227" cy="1994312"/>
          </a:xfrm>
          <a:solidFill>
            <a:srgbClr val="BCCCD1"/>
          </a:solidFill>
        </p:spPr>
        <p:txBody>
          <a:bodyPr/>
          <a:lstStyle/>
          <a:p>
            <a:r>
              <a:rPr lang="en-US" noProof="0"/>
              <a:t>Click icon to add picture</a:t>
            </a:r>
            <a:endParaRPr lang="en-GB" noProof="0"/>
          </a:p>
        </p:txBody>
      </p:sp>
      <p:sp>
        <p:nvSpPr>
          <p:cNvPr id="14" name="Picture Placeholder 8"/>
          <p:cNvSpPr>
            <a:spLocks noGrp="1"/>
          </p:cNvSpPr>
          <p:nvPr>
            <p:ph type="pic" sz="quarter" idx="14"/>
          </p:nvPr>
        </p:nvSpPr>
        <p:spPr>
          <a:xfrm>
            <a:off x="4170593" y="292100"/>
            <a:ext cx="3842227" cy="1994312"/>
          </a:xfrm>
          <a:solidFill>
            <a:srgbClr val="BCCCD1"/>
          </a:solidFill>
        </p:spPr>
        <p:txBody>
          <a:bodyPr/>
          <a:lstStyle/>
          <a:p>
            <a:r>
              <a:rPr lang="en-US" noProof="0"/>
              <a:t>Click icon to add picture</a:t>
            </a:r>
            <a:endParaRPr lang="en-GB" noProof="0"/>
          </a:p>
        </p:txBody>
      </p:sp>
      <p:sp>
        <p:nvSpPr>
          <p:cNvPr id="15" name="Picture Placeholder 8"/>
          <p:cNvSpPr>
            <a:spLocks noGrp="1"/>
          </p:cNvSpPr>
          <p:nvPr>
            <p:ph type="pic" sz="quarter" idx="15"/>
          </p:nvPr>
        </p:nvSpPr>
        <p:spPr>
          <a:xfrm>
            <a:off x="8137987" y="292100"/>
            <a:ext cx="3842227" cy="1994312"/>
          </a:xfrm>
          <a:solidFill>
            <a:srgbClr val="BCCCD1"/>
          </a:solidFill>
        </p:spPr>
        <p:txBody>
          <a:bodyPr/>
          <a:lstStyle/>
          <a:p>
            <a:r>
              <a:rPr lang="en-US" noProof="0"/>
              <a:t>Click icon to add picture</a:t>
            </a:r>
            <a:endParaRPr lang="en-GB" noProof="0"/>
          </a:p>
        </p:txBody>
      </p:sp>
      <p:sp>
        <p:nvSpPr>
          <p:cNvPr id="16" name="Content Placeholder 2"/>
          <p:cNvSpPr>
            <a:spLocks noGrp="1"/>
          </p:cNvSpPr>
          <p:nvPr>
            <p:ph idx="1"/>
          </p:nvPr>
        </p:nvSpPr>
        <p:spPr>
          <a:xfrm>
            <a:off x="205428" y="2404945"/>
            <a:ext cx="3840000" cy="3800208"/>
          </a:xfrm>
        </p:spPr>
        <p:txBody>
          <a:bodyPr/>
          <a:lstStyle/>
          <a:p>
            <a:pPr lvl="0"/>
            <a:r>
              <a:rPr lang="en-US" noProof="0"/>
              <a:t>Click to edit Master text styles</a:t>
            </a:r>
          </a:p>
        </p:txBody>
      </p:sp>
      <p:sp>
        <p:nvSpPr>
          <p:cNvPr id="17" name="Content Placeholder 2"/>
          <p:cNvSpPr>
            <a:spLocks noGrp="1"/>
          </p:cNvSpPr>
          <p:nvPr>
            <p:ph idx="16"/>
          </p:nvPr>
        </p:nvSpPr>
        <p:spPr>
          <a:xfrm>
            <a:off x="4172820" y="2404945"/>
            <a:ext cx="3840000" cy="3800208"/>
          </a:xfrm>
        </p:spPr>
        <p:txBody>
          <a:bodyPr/>
          <a:lstStyle/>
          <a:p>
            <a:pPr lvl="0"/>
            <a:r>
              <a:rPr lang="en-US" noProof="0"/>
              <a:t>Click to edit Master text styles</a:t>
            </a:r>
          </a:p>
        </p:txBody>
      </p:sp>
      <p:sp>
        <p:nvSpPr>
          <p:cNvPr id="18" name="Content Placeholder 2"/>
          <p:cNvSpPr>
            <a:spLocks noGrp="1"/>
          </p:cNvSpPr>
          <p:nvPr>
            <p:ph idx="17"/>
          </p:nvPr>
        </p:nvSpPr>
        <p:spPr>
          <a:xfrm>
            <a:off x="8137987" y="2404945"/>
            <a:ext cx="3840000" cy="3800208"/>
          </a:xfrm>
        </p:spPr>
        <p:txBody>
          <a:bodyPr/>
          <a:lstStyle/>
          <a:p>
            <a:pPr lvl="0"/>
            <a:r>
              <a:rPr lang="en-US" noProof="0"/>
              <a:t>Click to edit Master text styles</a:t>
            </a:r>
          </a:p>
        </p:txBody>
      </p:sp>
    </p:spTree>
    <p:extLst>
      <p:ext uri="{BB962C8B-B14F-4D97-AF65-F5344CB8AC3E}">
        <p14:creationId xmlns:p14="http://schemas.microsoft.com/office/powerpoint/2010/main" val="1395643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203200" y="220134"/>
            <a:ext cx="11777013" cy="60407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ctrTitle"/>
          </p:nvPr>
        </p:nvSpPr>
        <p:spPr>
          <a:xfrm>
            <a:off x="663051" y="1659468"/>
            <a:ext cx="5754683" cy="1540933"/>
          </a:xfrm>
        </p:spPr>
        <p:txBody>
          <a:bodyPr anchor="b">
            <a:normAutofit/>
          </a:bodyPr>
          <a:lstStyle>
            <a:lvl1pPr>
              <a:defRPr sz="32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704C26B5-7A06-7C45-AE88-68CEB8F24371}"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cxnSp>
        <p:nvCxnSpPr>
          <p:cNvPr id="13" name="Straight Connector 12"/>
          <p:cNvCxnSpPr/>
          <p:nvPr userDrawn="1"/>
        </p:nvCxnSpPr>
        <p:spPr>
          <a:xfrm>
            <a:off x="693249" y="3443895"/>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205427" y="220965"/>
            <a:ext cx="11774787" cy="7141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6" name="Picture Placeholder 11"/>
          <p:cNvSpPr>
            <a:spLocks noGrp="1"/>
          </p:cNvSpPr>
          <p:nvPr>
            <p:ph type="pic" sz="quarter" idx="13"/>
          </p:nvPr>
        </p:nvSpPr>
        <p:spPr>
          <a:xfrm>
            <a:off x="6874933" y="292377"/>
            <a:ext cx="5105400" cy="5968537"/>
          </a:xfrm>
          <a:solidFill>
            <a:srgbClr val="7E9492"/>
          </a:solidFill>
        </p:spPr>
        <p:txBody>
          <a:bodyPr/>
          <a:lstStyle/>
          <a:p>
            <a:r>
              <a:rPr lang="en-US" noProof="0"/>
              <a:t>Click icon to add picture</a:t>
            </a:r>
            <a:endParaRPr lang="en-GB" noProof="0"/>
          </a:p>
        </p:txBody>
      </p:sp>
    </p:spTree>
    <p:extLst>
      <p:ext uri="{BB962C8B-B14F-4D97-AF65-F5344CB8AC3E}">
        <p14:creationId xmlns:p14="http://schemas.microsoft.com/office/powerpoint/2010/main" val="1535867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203200" y="220134"/>
            <a:ext cx="11777013" cy="6040780"/>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ctrTitle"/>
          </p:nvPr>
        </p:nvSpPr>
        <p:spPr>
          <a:xfrm>
            <a:off x="663051" y="1659468"/>
            <a:ext cx="5754683" cy="1540933"/>
          </a:xfrm>
        </p:spPr>
        <p:txBody>
          <a:bodyPr anchor="b">
            <a:normAutofit/>
          </a:bodyPr>
          <a:lstStyle>
            <a:lvl1pPr>
              <a:defRPr sz="32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A24CE802-EA64-4A48-B1C7-C0EE853B4C0F}"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6874933" y="292377"/>
            <a:ext cx="5105400" cy="5968537"/>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693249" y="3443895"/>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205427" y="220965"/>
            <a:ext cx="11774787" cy="7141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Tree>
    <p:extLst>
      <p:ext uri="{BB962C8B-B14F-4D97-AF65-F5344CB8AC3E}">
        <p14:creationId xmlns:p14="http://schemas.microsoft.com/office/powerpoint/2010/main" val="734041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203200" y="220134"/>
            <a:ext cx="11777013" cy="60407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ctrTitle"/>
          </p:nvPr>
        </p:nvSpPr>
        <p:spPr>
          <a:xfrm>
            <a:off x="663051" y="1659468"/>
            <a:ext cx="5754683" cy="1540933"/>
          </a:xfrm>
        </p:spPr>
        <p:txBody>
          <a:bodyPr anchor="b">
            <a:normAutofit/>
          </a:bodyPr>
          <a:lstStyle>
            <a:lvl1pPr>
              <a:defRPr sz="3200">
                <a:solidFill>
                  <a:schemeClr val="tx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EEF49D4B-9861-5645-9B1C-3419A18E9F33}"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6874933" y="292377"/>
            <a:ext cx="5105400" cy="5968537"/>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693249" y="3443895"/>
            <a:ext cx="430844"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205427" y="220965"/>
            <a:ext cx="11774787" cy="71412"/>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Tree>
    <p:extLst>
      <p:ext uri="{BB962C8B-B14F-4D97-AF65-F5344CB8AC3E}">
        <p14:creationId xmlns:p14="http://schemas.microsoft.com/office/powerpoint/2010/main" val="347152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553071A-A6F7-3B4F-818E-46F44080C142}"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cxnSp>
        <p:nvCxnSpPr>
          <p:cNvPr id="8" name="Straight Connector 7"/>
          <p:cNvCxnSpPr/>
          <p:nvPr userDrawn="1"/>
        </p:nvCxnSpPr>
        <p:spPr>
          <a:xfrm>
            <a:off x="8748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489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203200" y="220134"/>
            <a:ext cx="11777013" cy="604078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ctrTitle"/>
          </p:nvPr>
        </p:nvSpPr>
        <p:spPr>
          <a:xfrm>
            <a:off x="663051" y="1659468"/>
            <a:ext cx="5754683" cy="1540933"/>
          </a:xfrm>
        </p:spPr>
        <p:txBody>
          <a:bodyPr anchor="b">
            <a:normAutofit/>
          </a:bodyPr>
          <a:lstStyle>
            <a:lvl1pPr>
              <a:defRPr sz="32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C79A3BB2-4D9C-AD4E-8B4D-A69880551F61}"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6874933" y="292377"/>
            <a:ext cx="5105400" cy="5968537"/>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693249" y="3443895"/>
            <a:ext cx="430844"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205427" y="220965"/>
            <a:ext cx="11774787" cy="71412"/>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Tree>
    <p:extLst>
      <p:ext uri="{BB962C8B-B14F-4D97-AF65-F5344CB8AC3E}">
        <p14:creationId xmlns:p14="http://schemas.microsoft.com/office/powerpoint/2010/main" val="4015492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203200" y="220134"/>
            <a:ext cx="11777013" cy="604078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ctrTitle"/>
          </p:nvPr>
        </p:nvSpPr>
        <p:spPr>
          <a:xfrm>
            <a:off x="663051" y="1659468"/>
            <a:ext cx="5754683" cy="1540933"/>
          </a:xfrm>
        </p:spPr>
        <p:txBody>
          <a:bodyPr anchor="b">
            <a:normAutofit/>
          </a:bodyPr>
          <a:lstStyle>
            <a:lvl1pPr>
              <a:defRPr sz="32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92C173FE-FF69-E04E-9988-939EF0616E31}"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6874933" y="292377"/>
            <a:ext cx="5105400" cy="5968537"/>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693249" y="3443895"/>
            <a:ext cx="430844"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205427" y="220965"/>
            <a:ext cx="11774787" cy="7141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Tree>
    <p:extLst>
      <p:ext uri="{BB962C8B-B14F-4D97-AF65-F5344CB8AC3E}">
        <p14:creationId xmlns:p14="http://schemas.microsoft.com/office/powerpoint/2010/main" val="102528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83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783005" y="2126457"/>
            <a:ext cx="5258772" cy="3800208"/>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12BA8F0C-83EE-794E-9CC9-3FF7405580DF}"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cxnSp>
        <p:nvCxnSpPr>
          <p:cNvPr id="8" name="Straight Connector 7"/>
          <p:cNvCxnSpPr/>
          <p:nvPr userDrawn="1"/>
        </p:nvCxnSpPr>
        <p:spPr>
          <a:xfrm>
            <a:off x="8748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6231827" y="2126457"/>
            <a:ext cx="5258772" cy="3800208"/>
          </a:xfrm>
        </p:spPr>
        <p:txBody>
          <a:bodyPr/>
          <a:lstStyle/>
          <a:p>
            <a:pPr lvl="0"/>
            <a:r>
              <a:rPr lang="en-US" noProof="0"/>
              <a:t>Click to edit Master text styles</a:t>
            </a:r>
          </a:p>
        </p:txBody>
      </p:sp>
    </p:spTree>
    <p:extLst>
      <p:ext uri="{BB962C8B-B14F-4D97-AF65-F5344CB8AC3E}">
        <p14:creationId xmlns:p14="http://schemas.microsoft.com/office/powerpoint/2010/main" val="116754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6005605" y="570881"/>
            <a:ext cx="5458263" cy="114300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5913805" y="2126457"/>
            <a:ext cx="5550063" cy="3800208"/>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311C7347-21CC-EB4E-B3D7-EE4885E75892}"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5538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0" name="Picture Placeholder 11"/>
          <p:cNvSpPr>
            <a:spLocks noGrp="1"/>
          </p:cNvSpPr>
          <p:nvPr>
            <p:ph type="pic" sz="quarter" idx="13"/>
          </p:nvPr>
        </p:nvSpPr>
        <p:spPr>
          <a:xfrm>
            <a:off x="203200" y="220134"/>
            <a:ext cx="5105400" cy="6040780"/>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6005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77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671604" y="570881"/>
            <a:ext cx="5458263" cy="114300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579804" y="2126457"/>
            <a:ext cx="5550063" cy="3800208"/>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A001F25B-9EB4-1E47-85F8-C6280E7A3270}"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204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0" name="Picture Placeholder 11"/>
          <p:cNvSpPr>
            <a:spLocks noGrp="1"/>
          </p:cNvSpPr>
          <p:nvPr>
            <p:ph type="pic" sz="quarter" idx="13"/>
          </p:nvPr>
        </p:nvSpPr>
        <p:spPr>
          <a:xfrm>
            <a:off x="6874813" y="220134"/>
            <a:ext cx="5105400" cy="6040780"/>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671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516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6005605" y="570881"/>
            <a:ext cx="5458263" cy="114300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5913805" y="2126457"/>
            <a:ext cx="5550063" cy="3800208"/>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CFA54574-9909-674F-A5DE-8D4B46504626}"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5538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cxnSp>
        <p:nvCxnSpPr>
          <p:cNvPr id="11" name="Straight Connector 10"/>
          <p:cNvCxnSpPr/>
          <p:nvPr userDrawn="1"/>
        </p:nvCxnSpPr>
        <p:spPr>
          <a:xfrm>
            <a:off x="6005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203200" y="220134"/>
            <a:ext cx="5105400" cy="604078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8" name="Content Placeholder 17"/>
          <p:cNvSpPr>
            <a:spLocks noGrp="1"/>
          </p:cNvSpPr>
          <p:nvPr>
            <p:ph sz="quarter" idx="13" hasCustomPrompt="1"/>
          </p:nvPr>
        </p:nvSpPr>
        <p:spPr>
          <a:xfrm>
            <a:off x="203200" y="220134"/>
            <a:ext cx="5105400" cy="6040780"/>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8768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671604" y="570881"/>
            <a:ext cx="5458263" cy="114300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579804" y="2126457"/>
            <a:ext cx="5550063" cy="3800208"/>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FE849BA9-EBA5-5C4F-BB8E-FBA372F5FB33}"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204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cxnSp>
        <p:nvCxnSpPr>
          <p:cNvPr id="11" name="Straight Connector 10"/>
          <p:cNvCxnSpPr/>
          <p:nvPr userDrawn="1"/>
        </p:nvCxnSpPr>
        <p:spPr>
          <a:xfrm>
            <a:off x="671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6874813" y="220134"/>
            <a:ext cx="5105400" cy="604078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13" name="Content Placeholder 17"/>
          <p:cNvSpPr>
            <a:spLocks noGrp="1"/>
          </p:cNvSpPr>
          <p:nvPr>
            <p:ph sz="quarter" idx="13" hasCustomPrompt="1"/>
          </p:nvPr>
        </p:nvSpPr>
        <p:spPr>
          <a:xfrm>
            <a:off x="6874813" y="220134"/>
            <a:ext cx="5105400" cy="6040780"/>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68227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990F5-E4A8-6F49-8ED0-6A2C8DA2DD36}" type="datetime1">
              <a:rPr lang="en-US" smtClean="0"/>
              <a:t>10/9/2023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36951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203200" y="220134"/>
            <a:ext cx="11777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4" name="Date Placeholder 3"/>
          <p:cNvSpPr>
            <a:spLocks noGrp="1"/>
          </p:cNvSpPr>
          <p:nvPr>
            <p:ph type="dt" sz="half" idx="10"/>
          </p:nvPr>
        </p:nvSpPr>
        <p:spPr/>
        <p:txBody>
          <a:bodyPr/>
          <a:lstStyle/>
          <a:p>
            <a:fld id="{00E5A75D-0632-BE42-94AA-1FA387F7D3C3}" type="datetime1">
              <a:rPr lang="en-US" noProof="0" smtClean="0"/>
              <a:t>10/9/2023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noProof="0"/>
          </a:p>
        </p:txBody>
      </p:sp>
      <p:cxnSp>
        <p:nvCxnSpPr>
          <p:cNvPr id="9" name="Straight Connector 8"/>
          <p:cNvCxnSpPr/>
          <p:nvPr userDrawn="1"/>
        </p:nvCxnSpPr>
        <p:spPr>
          <a:xfrm>
            <a:off x="8748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783005" y="2126457"/>
            <a:ext cx="5258772" cy="3800208"/>
          </a:xfrm>
        </p:spPr>
        <p:txBody>
          <a:bodyPr/>
          <a:lstStyle/>
          <a:p>
            <a:pPr lvl="0"/>
            <a:r>
              <a:rPr lang="en-US" noProof="0"/>
              <a:t>Click to edit Master text styles</a:t>
            </a:r>
          </a:p>
        </p:txBody>
      </p:sp>
      <p:sp>
        <p:nvSpPr>
          <p:cNvPr id="13" name="Content Placeholder 2"/>
          <p:cNvSpPr>
            <a:spLocks noGrp="1"/>
          </p:cNvSpPr>
          <p:nvPr>
            <p:ph idx="13"/>
          </p:nvPr>
        </p:nvSpPr>
        <p:spPr>
          <a:xfrm>
            <a:off x="6231827" y="2126457"/>
            <a:ext cx="5258772" cy="3800208"/>
          </a:xfrm>
        </p:spPr>
        <p:txBody>
          <a:bodyPr/>
          <a:lstStyle/>
          <a:p>
            <a:pPr lvl="0"/>
            <a:r>
              <a:rPr lang="en-US" noProof="0"/>
              <a:t>Click to edit Master text styles</a:t>
            </a:r>
          </a:p>
        </p:txBody>
      </p:sp>
    </p:spTree>
    <p:extLst>
      <p:ext uri="{BB962C8B-B14F-4D97-AF65-F5344CB8AC3E}">
        <p14:creationId xmlns:p14="http://schemas.microsoft.com/office/powerpoint/2010/main" val="235719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804" y="570881"/>
            <a:ext cx="10615795" cy="1143000"/>
          </a:xfrm>
          <a:prstGeom prst="rect">
            <a:avLst/>
          </a:prstGeom>
        </p:spPr>
        <p:txBody>
          <a:bodyPr vert="horz" lIns="0" tIns="0" rIns="0" bIns="0" rtlCol="0" anchor="ctr">
            <a:normAutofit/>
          </a:bodyPr>
          <a:lstStyle/>
          <a:p>
            <a:r>
              <a:rPr lang="en-GB" noProof="0"/>
              <a:t>Klikk for å redigere tittelstil</a:t>
            </a:r>
          </a:p>
        </p:txBody>
      </p:sp>
      <p:sp>
        <p:nvSpPr>
          <p:cNvPr id="3" name="Text Placeholder 2"/>
          <p:cNvSpPr>
            <a:spLocks noGrp="1"/>
          </p:cNvSpPr>
          <p:nvPr>
            <p:ph type="body" idx="1"/>
          </p:nvPr>
        </p:nvSpPr>
        <p:spPr>
          <a:xfrm>
            <a:off x="783004" y="2126457"/>
            <a:ext cx="10707595" cy="3800208"/>
          </a:xfrm>
          <a:prstGeom prst="rect">
            <a:avLst/>
          </a:prstGeom>
        </p:spPr>
        <p:txBody>
          <a:bodyPr vert="horz" lIns="91440" tIns="0" rIns="91440" bIns="0" rtlCol="0">
            <a:normAutofit/>
          </a:bodyPr>
          <a:lstStyle/>
          <a:p>
            <a:pPr lvl="0"/>
            <a:r>
              <a:rPr lang="en-GB" noProof="0"/>
              <a:t>Klikk for å redigere tekststiler i malen</a:t>
            </a:r>
          </a:p>
          <a:p>
            <a:pPr lvl="1"/>
            <a:r>
              <a:rPr lang="en-GB" noProof="0"/>
              <a:t>Andre nivå</a:t>
            </a:r>
          </a:p>
          <a:p>
            <a:pPr lvl="2"/>
            <a:r>
              <a:rPr lang="en-GB" noProof="0"/>
              <a:t>Tredje nivå</a:t>
            </a:r>
          </a:p>
          <a:p>
            <a:pPr lvl="3"/>
            <a:r>
              <a:rPr lang="en-GB" noProof="0"/>
              <a:t>Fjerde nivå</a:t>
            </a:r>
          </a:p>
          <a:p>
            <a:pPr lvl="4"/>
            <a:r>
              <a:rPr lang="en-GB" noProof="0"/>
              <a:t>Femte nivå</a:t>
            </a:r>
          </a:p>
        </p:txBody>
      </p:sp>
      <p:sp>
        <p:nvSpPr>
          <p:cNvPr id="4" name="Date Placeholder 3"/>
          <p:cNvSpPr>
            <a:spLocks noGrp="1"/>
          </p:cNvSpPr>
          <p:nvPr>
            <p:ph type="dt" sz="half" idx="2"/>
          </p:nvPr>
        </p:nvSpPr>
        <p:spPr>
          <a:xfrm>
            <a:off x="2289856" y="6446386"/>
            <a:ext cx="1744395" cy="212821"/>
          </a:xfrm>
          <a:prstGeom prst="rect">
            <a:avLst/>
          </a:prstGeom>
        </p:spPr>
        <p:txBody>
          <a:bodyPr vert="horz" lIns="0" tIns="0" rIns="0" bIns="0" rtlCol="0" anchor="ctr"/>
          <a:lstStyle>
            <a:lvl1pPr algn="l">
              <a:defRPr sz="1067">
                <a:solidFill>
                  <a:schemeClr val="tx1"/>
                </a:solidFill>
              </a:defRPr>
            </a:lvl1pPr>
          </a:lstStyle>
          <a:p>
            <a:fld id="{CDD0A9CF-A1FD-9946-816A-7B11A5E2C95D}" type="datetime1">
              <a:rPr lang="en-US" smtClean="0"/>
              <a:t>10/9/2023</a:t>
            </a:fld>
            <a:endParaRPr lang="nb-NO" dirty="0"/>
          </a:p>
        </p:txBody>
      </p:sp>
      <p:sp>
        <p:nvSpPr>
          <p:cNvPr id="6" name="Slide Number Placeholder 5"/>
          <p:cNvSpPr>
            <a:spLocks noGrp="1"/>
          </p:cNvSpPr>
          <p:nvPr>
            <p:ph type="sldNum" sz="quarter" idx="4"/>
          </p:nvPr>
        </p:nvSpPr>
        <p:spPr>
          <a:xfrm>
            <a:off x="9135413" y="6446386"/>
            <a:ext cx="2844800" cy="212821"/>
          </a:xfrm>
          <a:prstGeom prst="rect">
            <a:avLst/>
          </a:prstGeom>
        </p:spPr>
        <p:txBody>
          <a:bodyPr vert="horz" lIns="0" tIns="0" rIns="0" bIns="0" rtlCol="0" anchor="ctr"/>
          <a:lstStyle>
            <a:lvl1pPr algn="r">
              <a:defRPr sz="1067">
                <a:solidFill>
                  <a:schemeClr val="tx1"/>
                </a:solidFill>
              </a:defRPr>
            </a:lvl1pPr>
          </a:lstStyle>
          <a:p>
            <a:fld id="{28385D78-4187-AD4C-B928-A8579EE9A756}" type="slidenum">
              <a:rPr lang="nb-NO" smtClean="0"/>
              <a:pPr/>
              <a:t>‹#›</a:t>
            </a:fld>
            <a:endParaRPr lang="nb-NO" dirty="0"/>
          </a:p>
        </p:txBody>
      </p:sp>
      <p:pic>
        <p:nvPicPr>
          <p:cNvPr id="8" name="Picture 8"/>
          <p:cNvPicPr>
            <a:picLocks noChangeAspect="1"/>
          </p:cNvPicPr>
          <p:nvPr userDrawn="1"/>
        </p:nvPicPr>
        <p:blipFill>
          <a:blip r:embed="rId24"/>
          <a:stretch>
            <a:fillRect/>
          </a:stretch>
        </p:blipFill>
        <p:spPr>
          <a:xfrm>
            <a:off x="32223" y="6248947"/>
            <a:ext cx="1902005" cy="605536"/>
          </a:xfrm>
          <a:prstGeom prst="rect">
            <a:avLst/>
          </a:prstGeom>
        </p:spPr>
      </p:pic>
    </p:spTree>
    <p:extLst>
      <p:ext uri="{BB962C8B-B14F-4D97-AF65-F5344CB8AC3E}">
        <p14:creationId xmlns:p14="http://schemas.microsoft.com/office/powerpoint/2010/main" val="932098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p:txStyles>
    <p:titleStyle>
      <a:lvl1pPr algn="l" defTabSz="609585" rtl="0" eaLnBrk="1" latinLnBrk="0" hangingPunct="1">
        <a:spcBef>
          <a:spcPct val="0"/>
        </a:spcBef>
        <a:buNone/>
        <a:defRPr sz="3200" b="1" kern="1200">
          <a:solidFill>
            <a:schemeClr val="tx1"/>
          </a:solidFill>
          <a:latin typeface="Times New Roman"/>
          <a:ea typeface="+mj-ea"/>
          <a:cs typeface="Times New Roman"/>
        </a:defRPr>
      </a:lvl1pPr>
    </p:titleStyle>
    <p:bodyStyle>
      <a:lvl1pPr marL="234945" indent="-234945" algn="l" defTabSz="609585" rtl="0" eaLnBrk="1" latinLnBrk="0" hangingPunct="1">
        <a:spcBef>
          <a:spcPct val="20000"/>
        </a:spcBef>
        <a:buFont typeface="Arial"/>
        <a:buChar char="•"/>
        <a:defRPr sz="2133" kern="1200">
          <a:solidFill>
            <a:schemeClr val="tx1"/>
          </a:solidFill>
          <a:latin typeface="Calibri Light"/>
          <a:ea typeface="+mn-ea"/>
          <a:cs typeface="Calibri Light"/>
        </a:defRPr>
      </a:lvl1pPr>
      <a:lvl2pPr marL="603236" indent="-277277" algn="l" defTabSz="601118" rtl="0" eaLnBrk="1" latinLnBrk="0" hangingPunct="1">
        <a:spcBef>
          <a:spcPct val="20000"/>
        </a:spcBef>
        <a:buFont typeface="Arial"/>
        <a:buChar char="–"/>
        <a:defRPr sz="2133" kern="1200">
          <a:solidFill>
            <a:schemeClr val="tx1"/>
          </a:solidFill>
          <a:latin typeface="Calibri Light"/>
          <a:ea typeface="+mn-ea"/>
          <a:cs typeface="Calibri Light"/>
        </a:defRPr>
      </a:lvl2pPr>
      <a:lvl3pPr marL="836063" indent="-211661" algn="l" defTabSz="836063" rtl="0" eaLnBrk="1" latinLnBrk="0" hangingPunct="1">
        <a:spcBef>
          <a:spcPct val="20000"/>
        </a:spcBef>
        <a:buFont typeface="Arial"/>
        <a:buChar char="•"/>
        <a:defRPr sz="2133" kern="1200">
          <a:solidFill>
            <a:schemeClr val="tx1"/>
          </a:solidFill>
          <a:latin typeface="Calibri Light"/>
          <a:ea typeface="+mn-ea"/>
          <a:cs typeface="Calibri Light"/>
        </a:defRPr>
      </a:lvl3pPr>
      <a:lvl4pPr marL="1073124" indent="-215895" algn="l" defTabSz="609585" rtl="0" eaLnBrk="1" latinLnBrk="0" hangingPunct="1">
        <a:spcBef>
          <a:spcPct val="20000"/>
        </a:spcBef>
        <a:buFont typeface="Arial"/>
        <a:buChar char="–"/>
        <a:defRPr sz="2133" kern="1200">
          <a:solidFill>
            <a:schemeClr val="tx1"/>
          </a:solidFill>
          <a:latin typeface="Calibri Light"/>
          <a:ea typeface="+mn-ea"/>
          <a:cs typeface="Calibri Light"/>
        </a:defRPr>
      </a:lvl4pPr>
      <a:lvl5pPr marL="1316534" indent="-232828" algn="l" defTabSz="609585" rtl="0" eaLnBrk="1" latinLnBrk="0" hangingPunct="1">
        <a:spcBef>
          <a:spcPct val="20000"/>
        </a:spcBef>
        <a:buFont typeface="Arial"/>
        <a:buChar char="»"/>
        <a:defRPr sz="2133" kern="1200">
          <a:solidFill>
            <a:schemeClr val="tx1"/>
          </a:solidFill>
          <a:latin typeface="Calibri Light"/>
          <a:ea typeface="+mn-ea"/>
          <a:cs typeface="Calibri Ligh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D18C1E-E1CB-FCF0-387F-D83B906FB007}"/>
              </a:ext>
            </a:extLst>
          </p:cNvPr>
          <p:cNvSpPr>
            <a:spLocks noGrp="1"/>
          </p:cNvSpPr>
          <p:nvPr>
            <p:ph idx="1"/>
          </p:nvPr>
        </p:nvSpPr>
        <p:spPr/>
        <p:txBody>
          <a:bodyPr/>
          <a:lstStyle/>
          <a:p>
            <a:r>
              <a:rPr lang="en-US" dirty="0"/>
              <a:t>More Problems</a:t>
            </a:r>
          </a:p>
        </p:txBody>
      </p:sp>
      <p:sp>
        <p:nvSpPr>
          <p:cNvPr id="3" name="Date Placeholder 2">
            <a:extLst>
              <a:ext uri="{FF2B5EF4-FFF2-40B4-BE49-F238E27FC236}">
                <a16:creationId xmlns:a16="http://schemas.microsoft.com/office/drawing/2014/main" id="{24B43EBD-CE77-55E4-BB5B-D4E916EC899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1067"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10/9/2023</a:t>
            </a:fld>
            <a:endParaRPr kumimoji="0" lang="en-GB" sz="1067"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88A098ED-BFA0-0203-C0A1-73CAE1186B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1067"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067"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217080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Additional Problems</a:t>
            </a:r>
          </a:p>
        </p:txBody>
      </p:sp>
      <p:sp>
        <p:nvSpPr>
          <p:cNvPr id="86019" name="Rectangle 3"/>
          <p:cNvSpPr>
            <a:spLocks noGrp="1" noChangeArrowheads="1"/>
          </p:cNvSpPr>
          <p:nvPr>
            <p:ph type="body" idx="1"/>
          </p:nvPr>
        </p:nvSpPr>
        <p:spPr/>
        <p:txBody>
          <a:bodyPr/>
          <a:lstStyle/>
          <a:p>
            <a:pPr eaLnBrk="1" hangingPunct="1"/>
            <a:r>
              <a:rPr lang="en-US" altLang="en-US" dirty="0">
                <a:latin typeface="Calibri" panose="020F0502020204030204" pitchFamily="34" charset="0"/>
                <a:cs typeface="Calibri" panose="020F0502020204030204" pitchFamily="34" charset="0"/>
              </a:rPr>
              <a:t>PB1:</a:t>
            </a:r>
          </a:p>
          <a:p>
            <a:pPr lvl="1"/>
            <a:r>
              <a:rPr lang="en-US" altLang="en-US" dirty="0">
                <a:latin typeface="Calibri" panose="020F0502020204030204" pitchFamily="34" charset="0"/>
                <a:cs typeface="Calibri" panose="020F0502020204030204" pitchFamily="34" charset="0"/>
              </a:rPr>
              <a:t>Using the SSITEM and SSSALES tables, retrieve the total sales units for each item brand. Rank the item brands based on the total sales units in descending order. Display the brand, its total sales units, and its rank. The final result should be ordered by the rank of total sales units.</a:t>
            </a:r>
          </a:p>
          <a:p>
            <a:pPr lvl="1"/>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01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Additional Problems</a:t>
            </a:r>
          </a:p>
        </p:txBody>
      </p:sp>
      <p:sp>
        <p:nvSpPr>
          <p:cNvPr id="86019" name="Rectangle 3"/>
          <p:cNvSpPr>
            <a:spLocks noGrp="1" noChangeArrowheads="1"/>
          </p:cNvSpPr>
          <p:nvPr>
            <p:ph type="body" idx="1"/>
          </p:nvPr>
        </p:nvSpPr>
        <p:spPr/>
        <p:txBody>
          <a:bodyPr/>
          <a:lstStyle/>
          <a:p>
            <a:pPr lvl="1"/>
            <a:r>
              <a:rPr lang="en-US" altLang="en-US" dirty="0">
                <a:latin typeface="Calibri" panose="020F0502020204030204" pitchFamily="34" charset="0"/>
                <a:cs typeface="Calibri" panose="020F0502020204030204" pitchFamily="34" charset="0"/>
              </a:rPr>
              <a:t>PB2:</a:t>
            </a:r>
          </a:p>
          <a:p>
            <a:pPr lvl="1"/>
            <a:r>
              <a:rPr lang="en-US" altLang="en-US" dirty="0">
                <a:latin typeface="Calibri" panose="020F0502020204030204" pitchFamily="34" charset="0"/>
                <a:cs typeface="Calibri" panose="020F0502020204030204" pitchFamily="34" charset="0"/>
              </a:rPr>
              <a:t>Using the SSSALES and SSSTORE tables, rank the stores by the total sales in dollars within each state. For each zip code in a state, compute the sum of sales in dollars. Then, rank the zip codes within their respective states based on this sum in descending order. Display the zip code, state, total sales in dollars, and the rank of each zip code within its state. The result should be ordered by state and then by the rank of total sales within that state.</a:t>
            </a:r>
          </a:p>
          <a:p>
            <a:pPr lvl="1"/>
            <a:endParaRPr lang="en-US" altLang="en-US" dirty="0">
              <a:latin typeface="Calibri" panose="020F0502020204030204" pitchFamily="34" charset="0"/>
              <a:cs typeface="Calibri" panose="020F0502020204030204" pitchFamily="34" charset="0"/>
            </a:endParaRPr>
          </a:p>
          <a:p>
            <a:pPr lvl="1"/>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132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Additional Problems</a:t>
            </a:r>
          </a:p>
        </p:txBody>
      </p:sp>
      <p:sp>
        <p:nvSpPr>
          <p:cNvPr id="86019" name="Rectangle 3"/>
          <p:cNvSpPr>
            <a:spLocks noGrp="1" noChangeArrowheads="1"/>
          </p:cNvSpPr>
          <p:nvPr>
            <p:ph type="body" idx="1"/>
          </p:nvPr>
        </p:nvSpPr>
        <p:spPr/>
        <p:txBody>
          <a:bodyPr/>
          <a:lstStyle/>
          <a:p>
            <a:pPr eaLnBrk="1" hangingPunct="1"/>
            <a:r>
              <a:rPr lang="en-US" altLang="en-US" dirty="0">
                <a:latin typeface="Calibri" panose="020F0502020204030204" pitchFamily="34" charset="0"/>
                <a:cs typeface="Calibri" panose="020F0502020204030204" pitchFamily="34" charset="0"/>
              </a:rPr>
              <a:t>PB3:</a:t>
            </a:r>
          </a:p>
          <a:p>
            <a:pPr lvl="1"/>
            <a:r>
              <a:rPr lang="en-US" altLang="en-US" dirty="0">
                <a:latin typeface="Calibri" panose="020F0502020204030204" pitchFamily="34" charset="0"/>
                <a:cs typeface="Calibri" panose="020F0502020204030204" pitchFamily="34" charset="0"/>
              </a:rPr>
              <a:t>Using the SSSALES and SSCUSTOMER tables, rank the customers based on their total sales units within each nation. For each customer, compute the sum of sales units. Then, rank the customers within their respective nations based on this sum in ascending order. Display the customer name, nation, total sales units, and the rank of each customer within its nation. The result should be ordered by nation and then by the rank of total sales units within that nation.</a:t>
            </a:r>
          </a:p>
        </p:txBody>
      </p:sp>
    </p:spTree>
    <p:extLst>
      <p:ext uri="{BB962C8B-B14F-4D97-AF65-F5344CB8AC3E}">
        <p14:creationId xmlns:p14="http://schemas.microsoft.com/office/powerpoint/2010/main" val="408654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Additional Problems</a:t>
            </a:r>
          </a:p>
        </p:txBody>
      </p:sp>
      <p:sp>
        <p:nvSpPr>
          <p:cNvPr id="86019" name="Rectangle 3"/>
          <p:cNvSpPr>
            <a:spLocks noGrp="1" noChangeArrowheads="1"/>
          </p:cNvSpPr>
          <p:nvPr>
            <p:ph type="body" idx="1"/>
          </p:nvPr>
        </p:nvSpPr>
        <p:spPr/>
        <p:txBody>
          <a:bodyPr/>
          <a:lstStyle/>
          <a:p>
            <a:r>
              <a:rPr lang="en-US" altLang="en-US" dirty="0">
                <a:latin typeface="Calibri" panose="020F0502020204030204" pitchFamily="34" charset="0"/>
                <a:cs typeface="Calibri" panose="020F0502020204030204" pitchFamily="34" charset="0"/>
              </a:rPr>
              <a:t>PB4:</a:t>
            </a:r>
          </a:p>
          <a:p>
            <a:pPr lvl="1"/>
            <a:r>
              <a:rPr lang="en-US" dirty="0"/>
              <a:t>Using the SSSALES, SSSTORE, and SSTIMEDIM tables, rank the stores based on their total sales cost for each year. For each store, compute the sum of sales cost. Then, rank the stores within each year based on this sum in descending order. Display the store's ZIP code, the sales year, the total sales cost for that year, and the rank of each store within that year. The result should be ordered by sales year and then by the rank of total sales cost within that year.</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993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Additional Problems</a:t>
            </a:r>
          </a:p>
        </p:txBody>
      </p:sp>
      <p:sp>
        <p:nvSpPr>
          <p:cNvPr id="86019" name="Rectangle 3"/>
          <p:cNvSpPr>
            <a:spLocks noGrp="1" noChangeArrowheads="1"/>
          </p:cNvSpPr>
          <p:nvPr>
            <p:ph type="body" idx="1"/>
          </p:nvPr>
        </p:nvSpPr>
        <p:spPr/>
        <p:txBody>
          <a:bodyPr>
            <a:normAutofit/>
          </a:bodyPr>
          <a:lstStyle/>
          <a:p>
            <a:pPr eaLnBrk="1" hangingPunct="1"/>
            <a:r>
              <a:rPr lang="en-US" altLang="en-US" dirty="0">
                <a:latin typeface="Calibri" panose="020F0502020204030204" pitchFamily="34" charset="0"/>
                <a:cs typeface="Calibri" panose="020F0502020204030204" pitchFamily="34" charset="0"/>
              </a:rPr>
              <a:t>PB5:</a:t>
            </a:r>
          </a:p>
          <a:p>
            <a:pPr lvl="1"/>
            <a:r>
              <a:rPr lang="en-US" dirty="0"/>
              <a:t>Using the SSSALES, SSSTORE, and SSTIMEDIM tables, rank the stores based on their total sales dollars for each year. For each store, compute the sum of sales dollars. Then, rank the stores within each year based on this sum in ascending order. Display the store's ZIP code, the sales year, the total sales dollars for that year, and the rank of each store within that year. The result should be ordered by sales year and then by the rank of total sales dollars within that year.</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460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Additional Problems</a:t>
            </a:r>
          </a:p>
        </p:txBody>
      </p:sp>
      <p:sp>
        <p:nvSpPr>
          <p:cNvPr id="86019" name="Rectangle 3"/>
          <p:cNvSpPr>
            <a:spLocks noGrp="1" noChangeArrowheads="1"/>
          </p:cNvSpPr>
          <p:nvPr>
            <p:ph type="body" idx="1"/>
          </p:nvPr>
        </p:nvSpPr>
        <p:spPr/>
        <p:txBody>
          <a:bodyPr/>
          <a:lstStyle/>
          <a:p>
            <a:r>
              <a:rPr lang="en-US" altLang="en-US" dirty="0">
                <a:latin typeface="Calibri" panose="020F0502020204030204" pitchFamily="34" charset="0"/>
                <a:cs typeface="Calibri" panose="020F0502020204030204" pitchFamily="34" charset="0"/>
              </a:rPr>
              <a:t>PB6 :</a:t>
            </a:r>
          </a:p>
          <a:p>
            <a:pPr lvl="1"/>
            <a:r>
              <a:rPr lang="en-US" altLang="en-US" dirty="0">
                <a:latin typeface="Calibri" panose="020F0502020204030204" pitchFamily="34" charset="0"/>
                <a:cs typeface="Calibri" panose="020F0502020204030204" pitchFamily="34" charset="0"/>
              </a:rPr>
              <a:t>Using the SSSALES, SSITEM, SSTIMEDIM, and SSSTORE tables, rank the item brands based on their total sales dollars within each store state. For each item brand and year, compute the sum of sales dollars. Then, rank the item brands within their respective store states based on this sum in descending order. Display the year, item brand, store state, total sales dollars, and the rank of each item brand within its store state. The result should be ordered by store state and then by the rank of total sales dollars within that state.</a:t>
            </a:r>
          </a:p>
        </p:txBody>
      </p:sp>
    </p:spTree>
    <p:extLst>
      <p:ext uri="{BB962C8B-B14F-4D97-AF65-F5344CB8AC3E}">
        <p14:creationId xmlns:p14="http://schemas.microsoft.com/office/powerpoint/2010/main" val="114427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23DEA48-A2E1-42C0-AFD1-CAB2FFA3A34D}" vid="{4F00154B-9CE3-443D-92CC-0DCD848A1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9738</TotalTime>
  <Words>582</Words>
  <Application>Microsoft Office PowerPoint</Application>
  <PresentationFormat>Widescreen</PresentationFormat>
  <Paragraphs>27</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HSN Bokmål</vt:lpstr>
      <vt:lpstr>PowerPoint Presentation</vt:lpstr>
      <vt:lpstr>Additional Problems</vt:lpstr>
      <vt:lpstr>Additional Problems</vt:lpstr>
      <vt:lpstr>Additional Problems</vt:lpstr>
      <vt:lpstr>Additional Problems</vt:lpstr>
      <vt:lpstr>Additional Problems</vt:lpstr>
      <vt:lpstr>Additional Problems</vt:lpstr>
    </vt:vector>
  </TitlesOfParts>
  <Company>USN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Chelli</dc:creator>
  <cp:lastModifiedBy>Ali Chelli</cp:lastModifiedBy>
  <cp:revision>2</cp:revision>
  <dcterms:created xsi:type="dcterms:W3CDTF">2023-10-09T15:11:28Z</dcterms:created>
  <dcterms:modified xsi:type="dcterms:W3CDTF">2023-10-16T09:30:05Z</dcterms:modified>
</cp:coreProperties>
</file>