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452" r:id="rId2"/>
    <p:sldId id="527" r:id="rId3"/>
    <p:sldId id="276" r:id="rId4"/>
    <p:sldId id="533" r:id="rId5"/>
    <p:sldId id="4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 Chelli" userId="3aa269f6-8966-43ae-8498-e2d93c1902a5" providerId="ADAL" clId="{328514A1-C541-4CFD-9FB8-83FACB2CDA61}"/>
    <pc:docChg chg="delSld">
      <pc:chgData name="Ali Chelli" userId="3aa269f6-8966-43ae-8498-e2d93c1902a5" providerId="ADAL" clId="{328514A1-C541-4CFD-9FB8-83FACB2CDA61}" dt="2023-10-16T09:36:37.787" v="3" actId="47"/>
      <pc:docMkLst>
        <pc:docMk/>
      </pc:docMkLst>
      <pc:sldChg chg="del">
        <pc:chgData name="Ali Chelli" userId="3aa269f6-8966-43ae-8498-e2d93c1902a5" providerId="ADAL" clId="{328514A1-C541-4CFD-9FB8-83FACB2CDA61}" dt="2023-10-16T09:36:35.778" v="2" actId="47"/>
        <pc:sldMkLst>
          <pc:docMk/>
          <pc:sldMk cId="2498262917" sldId="529"/>
        </pc:sldMkLst>
      </pc:sldChg>
      <pc:sldChg chg="del">
        <pc:chgData name="Ali Chelli" userId="3aa269f6-8966-43ae-8498-e2d93c1902a5" providerId="ADAL" clId="{328514A1-C541-4CFD-9FB8-83FACB2CDA61}" dt="2023-10-16T09:36:37.787" v="3" actId="47"/>
        <pc:sldMkLst>
          <pc:docMk/>
          <pc:sldMk cId="2340636367" sldId="531"/>
        </pc:sldMkLst>
      </pc:sldChg>
      <pc:sldChg chg="del">
        <pc:chgData name="Ali Chelli" userId="3aa269f6-8966-43ae-8498-e2d93c1902a5" providerId="ADAL" clId="{328514A1-C541-4CFD-9FB8-83FACB2CDA61}" dt="2023-10-16T09:36:29.675" v="0" actId="47"/>
        <pc:sldMkLst>
          <pc:docMk/>
          <pc:sldMk cId="430860937" sldId="534"/>
        </pc:sldMkLst>
      </pc:sldChg>
      <pc:sldChg chg="del">
        <pc:chgData name="Ali Chelli" userId="3aa269f6-8966-43ae-8498-e2d93c1902a5" providerId="ADAL" clId="{328514A1-C541-4CFD-9FB8-83FACB2CDA61}" dt="2023-10-16T09:36:32.830" v="1" actId="47"/>
        <pc:sldMkLst>
          <pc:docMk/>
          <pc:sldMk cId="355016087" sldId="5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5E656-C644-4316-9153-4D9DB3F8013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A2A39-656F-4F85-B962-BE316B9F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31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9D7A-EA54-4365-9F74-A5FA9FA3DB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7527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Solutions in a module 3 document</a:t>
            </a: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9D7A-EA54-4365-9F74-A5FA9FA3DB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7527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03200" y="220134"/>
            <a:ext cx="11777013" cy="60407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051" y="2723093"/>
            <a:ext cx="5754683" cy="2069041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051" y="5232400"/>
            <a:ext cx="5754683" cy="7112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333">
                <a:solidFill>
                  <a:schemeClr val="accent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C9DAF2-E044-8B4E-A86C-B69EB5271587}" type="datetime1">
              <a:rPr lang="en-US" smtClean="0"/>
              <a:t>10/9/2023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933" y="292377"/>
            <a:ext cx="5105400" cy="5968537"/>
          </a:xfrm>
          <a:solidFill>
            <a:srgbClr val="7E949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59382" y="50313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pic>
        <p:nvPicPr>
          <p:cNvPr id="14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4679" y="327867"/>
            <a:ext cx="4227443" cy="134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8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537200" y="220134"/>
            <a:ext cx="6443013" cy="604078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605" y="570881"/>
            <a:ext cx="5458263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3805" y="2126457"/>
            <a:ext cx="5550063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9E23-93F5-F746-89BC-5BD2B0929EBC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5538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03200" y="220134"/>
            <a:ext cx="5105400" cy="6040780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05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76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03200" y="220134"/>
            <a:ext cx="6443013" cy="604078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04" y="570881"/>
            <a:ext cx="5458263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804" y="2126457"/>
            <a:ext cx="5550063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A5FE-711F-EA47-96EF-625BC7044AC5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204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813" y="220134"/>
            <a:ext cx="5105400" cy="6040780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71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074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537200" y="220134"/>
            <a:ext cx="6443013" cy="604078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605" y="570881"/>
            <a:ext cx="5458263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3805" y="2126457"/>
            <a:ext cx="5550063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2F44-5AFD-D34E-8B92-58F8898F0824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5538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05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203200" y="220134"/>
            <a:ext cx="5105400" cy="60407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203200" y="220134"/>
            <a:ext cx="5105400" cy="604078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1069769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03200" y="220134"/>
            <a:ext cx="6443013" cy="604078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04" y="570881"/>
            <a:ext cx="5458263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804" y="2126457"/>
            <a:ext cx="5550063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0D61-A13E-3E45-A265-D55FAFCB0DF0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204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71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6874813" y="220134"/>
            <a:ext cx="5105400" cy="60407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6874813" y="220134"/>
            <a:ext cx="5105400" cy="604078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1746101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03200" y="220134"/>
            <a:ext cx="11777013" cy="604078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E48C-408F-AD4C-82E0-480B961C7F1F}" type="datetime1">
              <a:rPr lang="en-US" smtClean="0"/>
              <a:t>10/9/2023</a:t>
            </a:fld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03200" y="292100"/>
            <a:ext cx="11777133" cy="5968813"/>
          </a:xfrm>
          <a:solidFill>
            <a:srgbClr val="BCCCD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3267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03200" y="220134"/>
            <a:ext cx="11777013" cy="604078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5427" y="292377"/>
            <a:ext cx="11774787" cy="5968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4267" b="1">
                <a:latin typeface="Times New Roman"/>
                <a:cs typeface="Times New Roman"/>
              </a:defRPr>
            </a:lvl1pPr>
          </a:lstStyle>
          <a:p>
            <a:pPr lvl="0"/>
            <a:r>
              <a:rPr lang="en-GB" noProof="0"/>
              <a:t>«Quote»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35D3-88DA-CE4D-A326-62A44BD8AA95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</p:spTree>
    <p:extLst>
      <p:ext uri="{BB962C8B-B14F-4D97-AF65-F5344CB8AC3E}">
        <p14:creationId xmlns:p14="http://schemas.microsoft.com/office/powerpoint/2010/main" val="1554461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2079-DB16-154D-A39F-4884D6CC0170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205427" y="220965"/>
            <a:ext cx="3840000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1" name="Rectangle 10"/>
          <p:cNvSpPr/>
          <p:nvPr userDrawn="1"/>
        </p:nvSpPr>
        <p:spPr>
          <a:xfrm>
            <a:off x="8140213" y="220965"/>
            <a:ext cx="3840000" cy="7141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2" name="Rectangle 11"/>
          <p:cNvSpPr/>
          <p:nvPr userDrawn="1"/>
        </p:nvSpPr>
        <p:spPr>
          <a:xfrm>
            <a:off x="4172820" y="220965"/>
            <a:ext cx="3840000" cy="7141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03200" y="292100"/>
            <a:ext cx="3842227" cy="1994312"/>
          </a:xfrm>
          <a:solidFill>
            <a:srgbClr val="BCCCD1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170593" y="292100"/>
            <a:ext cx="3842227" cy="1994312"/>
          </a:xfrm>
          <a:solidFill>
            <a:srgbClr val="BCCCD1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137987" y="292100"/>
            <a:ext cx="3842227" cy="1994312"/>
          </a:xfrm>
          <a:solidFill>
            <a:srgbClr val="BCCCD1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05428" y="2404945"/>
            <a:ext cx="3840000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4172820" y="2404945"/>
            <a:ext cx="3840000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7"/>
          </p:nvPr>
        </p:nvSpPr>
        <p:spPr>
          <a:xfrm>
            <a:off x="8137987" y="2404945"/>
            <a:ext cx="3840000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2519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03200" y="220134"/>
            <a:ext cx="11777013" cy="60407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051" y="1659468"/>
            <a:ext cx="5754683" cy="154093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051" y="3657600"/>
            <a:ext cx="5754683" cy="7112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2133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04C26B5-7A06-7C45-AE88-68CEB8F24371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93249" y="3443895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933" y="292377"/>
            <a:ext cx="5105400" cy="5968537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142292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03200" y="220134"/>
            <a:ext cx="11777013" cy="6040780"/>
          </a:xfrm>
          <a:prstGeom prst="rect">
            <a:avLst/>
          </a:prstGeom>
          <a:solidFill>
            <a:srgbClr val="007C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051" y="1659468"/>
            <a:ext cx="5754683" cy="154093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051" y="3657600"/>
            <a:ext cx="5754683" cy="7112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2133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24CE802-EA64-4A48-B1C7-C0EE853B4C0F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933" y="292377"/>
            <a:ext cx="5105400" cy="5968537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93249" y="3443895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</p:spTree>
    <p:extLst>
      <p:ext uri="{BB962C8B-B14F-4D97-AF65-F5344CB8AC3E}">
        <p14:creationId xmlns:p14="http://schemas.microsoft.com/office/powerpoint/2010/main" val="1877294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03200" y="220134"/>
            <a:ext cx="11777013" cy="604078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051" y="1659468"/>
            <a:ext cx="5754683" cy="154093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051" y="3657600"/>
            <a:ext cx="5754683" cy="7112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EF49D4B-9861-5645-9B1C-3419A18E9F33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933" y="292377"/>
            <a:ext cx="5105400" cy="5968537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93249" y="3443895"/>
            <a:ext cx="430844" cy="0"/>
          </a:xfrm>
          <a:prstGeom prst="line">
            <a:avLst/>
          </a:prstGeom>
          <a:ln w="635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</p:spTree>
    <p:extLst>
      <p:ext uri="{BB962C8B-B14F-4D97-AF65-F5344CB8AC3E}">
        <p14:creationId xmlns:p14="http://schemas.microsoft.com/office/powerpoint/2010/main" val="103057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Rectangle 6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748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77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03200" y="220134"/>
            <a:ext cx="11777013" cy="604078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051" y="1659468"/>
            <a:ext cx="5754683" cy="154093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051" y="3657600"/>
            <a:ext cx="5754683" cy="7112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2133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79A3BB2-4D9C-AD4E-8B4D-A69880551F61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933" y="292377"/>
            <a:ext cx="5105400" cy="5968537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93249" y="3443895"/>
            <a:ext cx="430844" cy="0"/>
          </a:xfrm>
          <a:prstGeom prst="line">
            <a:avLst/>
          </a:prstGeom>
          <a:ln w="63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</p:spTree>
    <p:extLst>
      <p:ext uri="{BB962C8B-B14F-4D97-AF65-F5344CB8AC3E}">
        <p14:creationId xmlns:p14="http://schemas.microsoft.com/office/powerpoint/2010/main" val="4966701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03200" y="220134"/>
            <a:ext cx="11777013" cy="604078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051" y="1659468"/>
            <a:ext cx="5754683" cy="154093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051" y="3657600"/>
            <a:ext cx="5754683" cy="7112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2133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C173FE-FF69-E04E-9988-939EF0616E31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933" y="292377"/>
            <a:ext cx="5105400" cy="5968537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93249" y="3443895"/>
            <a:ext cx="430844" cy="0"/>
          </a:xfrm>
          <a:prstGeom prst="line">
            <a:avLst/>
          </a:prstGeom>
          <a:ln w="6350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</p:spTree>
    <p:extLst>
      <p:ext uri="{BB962C8B-B14F-4D97-AF65-F5344CB8AC3E}">
        <p14:creationId xmlns:p14="http://schemas.microsoft.com/office/powerpoint/2010/main" val="34823321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486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005" y="2126457"/>
            <a:ext cx="5258772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8F0C-83EE-794E-9CC9-3FF7405580DF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Rectangle 6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748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31827" y="2126457"/>
            <a:ext cx="5258772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619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605" y="570881"/>
            <a:ext cx="5458263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3805" y="2126457"/>
            <a:ext cx="5550063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7347-21CC-EB4E-B3D7-EE4885E75892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5538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03200" y="220134"/>
            <a:ext cx="5105400" cy="6040780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05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02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04" y="570881"/>
            <a:ext cx="5458263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804" y="2126457"/>
            <a:ext cx="5550063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25B-9EB4-1E47-85F8-C6280E7A3270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204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813" y="220134"/>
            <a:ext cx="5105400" cy="6040780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71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8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605" y="570881"/>
            <a:ext cx="5458263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3805" y="2126457"/>
            <a:ext cx="5550063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4574-9909-674F-A5DE-8D4B46504626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5538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05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203200" y="220134"/>
            <a:ext cx="5105400" cy="60407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203200" y="220134"/>
            <a:ext cx="5105400" cy="604078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297447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04" y="570881"/>
            <a:ext cx="5458263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804" y="2126457"/>
            <a:ext cx="5550063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9BA9-EBA5-5C4F-BB8E-FBA372F5FB33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204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71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6874813" y="220134"/>
            <a:ext cx="5105400" cy="60407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6874813" y="220134"/>
            <a:ext cx="5105400" cy="604078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25436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90F5-E4A8-6F49-8ED0-6A2C8DA2DD36}" type="datetime1">
              <a:rPr lang="en-US" smtClean="0"/>
              <a:t>10/9/2023</a:t>
            </a:fld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4885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03200" y="220134"/>
            <a:ext cx="11777013" cy="604078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A75D-0632-BE42-94AA-1FA387F7D3C3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748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83005" y="2126457"/>
            <a:ext cx="5258772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6231827" y="2126457"/>
            <a:ext cx="5258772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131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4804" y="570881"/>
            <a:ext cx="10615795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noProof="0"/>
              <a:t>Klikk for å redigere tittelstil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004" y="2126457"/>
            <a:ext cx="10707595" cy="3800208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 lvl="0"/>
            <a:r>
              <a:rPr lang="en-GB" noProof="0"/>
              <a:t>Klikk for å redigere tekststiler i malen</a:t>
            </a:r>
          </a:p>
          <a:p>
            <a:pPr lvl="1"/>
            <a:r>
              <a:rPr lang="en-GB" noProof="0"/>
              <a:t>Andre nivå</a:t>
            </a:r>
          </a:p>
          <a:p>
            <a:pPr lvl="2"/>
            <a:r>
              <a:rPr lang="en-GB" noProof="0"/>
              <a:t>Tredje nivå</a:t>
            </a:r>
          </a:p>
          <a:p>
            <a:pPr lvl="3"/>
            <a:r>
              <a:rPr lang="en-GB" noProof="0"/>
              <a:t>Fjerde nivå</a:t>
            </a:r>
          </a:p>
          <a:p>
            <a:pPr lvl="4"/>
            <a:r>
              <a:rPr lang="en-GB" noProof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9856" y="6446386"/>
            <a:ext cx="1744395" cy="21282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chemeClr val="tx1"/>
                </a:solidFill>
              </a:defRPr>
            </a:lvl1pPr>
          </a:lstStyle>
          <a:p>
            <a:fld id="{CDD0A9CF-A1FD-9946-816A-7B11A5E2C95D}" type="datetime1">
              <a:rPr lang="en-US" smtClean="0"/>
              <a:t>10/9/2023</a:t>
            </a:fld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35413" y="6446386"/>
            <a:ext cx="2844800" cy="21282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32223" y="6248947"/>
            <a:ext cx="1902005" cy="60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1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hf hdr="0"/>
  <p:txStyles>
    <p:titleStyle>
      <a:lvl1pPr algn="l" defTabSz="609585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Times New Roman"/>
          <a:ea typeface="+mj-ea"/>
          <a:cs typeface="Times New Roman"/>
        </a:defRPr>
      </a:lvl1pPr>
    </p:titleStyle>
    <p:bodyStyle>
      <a:lvl1pPr marL="234945" indent="-234945" algn="l" defTabSz="609585" rtl="0" eaLnBrk="1" latinLnBrk="0" hangingPunct="1">
        <a:spcBef>
          <a:spcPct val="20000"/>
        </a:spcBef>
        <a:buFont typeface="Arial"/>
        <a:buChar char="•"/>
        <a:defRPr sz="2133" kern="1200">
          <a:solidFill>
            <a:schemeClr val="tx1"/>
          </a:solidFill>
          <a:latin typeface="Calibri Light"/>
          <a:ea typeface="+mn-ea"/>
          <a:cs typeface="Calibri Light"/>
        </a:defRPr>
      </a:lvl1pPr>
      <a:lvl2pPr marL="603236" indent="-277277" algn="l" defTabSz="601118" rtl="0" eaLnBrk="1" latinLnBrk="0" hangingPunct="1">
        <a:spcBef>
          <a:spcPct val="20000"/>
        </a:spcBef>
        <a:buFont typeface="Arial"/>
        <a:buChar char="–"/>
        <a:defRPr sz="2133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836063" indent="-211661" algn="l" defTabSz="836063" rtl="0" eaLnBrk="1" latinLnBrk="0" hangingPunct="1">
        <a:spcBef>
          <a:spcPct val="20000"/>
        </a:spcBef>
        <a:buFont typeface="Arial"/>
        <a:buChar char="•"/>
        <a:defRPr sz="2133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1073124" indent="-215895" algn="l" defTabSz="609585" rtl="0" eaLnBrk="1" latinLnBrk="0" hangingPunct="1">
        <a:spcBef>
          <a:spcPct val="20000"/>
        </a:spcBef>
        <a:buFont typeface="Arial"/>
        <a:buChar char="–"/>
        <a:defRPr sz="2133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1316534" indent="-232828" algn="l" defTabSz="609585" rtl="0" eaLnBrk="1" latinLnBrk="0" hangingPunct="1">
        <a:spcBef>
          <a:spcPct val="20000"/>
        </a:spcBef>
        <a:buFont typeface="Arial"/>
        <a:buChar char="»"/>
        <a:defRPr sz="2133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C25FAE-782E-13B5-945F-DA9B2435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Problems Solution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6A2E9-5114-F222-7700-00AB4323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35D3-88DA-CE4D-A326-62A44BD8AA95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EEC9F-907F-2F08-C5EF-46F4EF33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3929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D18C1E-E1CB-FCF0-387F-D83B906FB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3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43EBD-CE77-55E4-BB5B-D4E916EC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CA35D3-88DA-CE4D-A326-62A44BD8AA95}" type="datetime1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10/9/2023</a:t>
            </a:fld>
            <a:endParaRPr kumimoji="0" lang="en-GB" sz="1067" b="0" i="0" u="none" strike="noStrike" kern="1200" cap="none" spc="0" normalizeH="0" baseline="0" noProof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098ED-BFA0-0203-C0A1-73CAE118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385D78-4187-AD4C-B928-A8579EE9A756}" type="slidenum">
              <a:rPr kumimoji="0" lang="en-GB" sz="1067" b="0" i="0" u="none" strike="noStrike" kern="1200" cap="none" spc="0" normalizeH="0" baseline="0" noProof="0" smtClean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067" b="0" i="0" u="none" strike="noStrike" kern="1200" cap="none" spc="0" normalizeH="0" baseline="0" noProof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42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912231"/>
            <a:ext cx="8382000" cy="4675632"/>
          </a:xfrm>
        </p:spPr>
        <p:txBody>
          <a:bodyPr/>
          <a:lstStyle/>
          <a:p>
            <a:r>
              <a:rPr lang="en-US" sz="2400" dirty="0"/>
              <a:t>Example 3</a:t>
            </a:r>
          </a:p>
          <a:p>
            <a:pPr lvl="1"/>
            <a:r>
              <a:rPr lang="en-US" sz="2000" dirty="0"/>
              <a:t>Cumulative sum of 2014 sales by item brand and month</a:t>
            </a:r>
          </a:p>
          <a:p>
            <a:pPr lvl="1"/>
            <a:r>
              <a:rPr lang="en-US" sz="2000" dirty="0"/>
              <a:t>Partition by item brand</a:t>
            </a:r>
          </a:p>
          <a:p>
            <a:pPr lvl="1"/>
            <a:r>
              <a:rPr lang="en-US" sz="2000" dirty="0"/>
              <a:t>Show item brand, month, sum of sales, and cumulative sum of sales</a:t>
            </a:r>
            <a:endParaRPr lang="en-US" sz="2400" dirty="0"/>
          </a:p>
          <a:p>
            <a:r>
              <a:rPr lang="en-US" sz="2400" dirty="0"/>
              <a:t>Example 4</a:t>
            </a:r>
          </a:p>
          <a:p>
            <a:pPr lvl="1"/>
            <a:r>
              <a:rPr lang="en-US" sz="2000" dirty="0"/>
              <a:t>Cumulative sum of sales by year and item brand</a:t>
            </a:r>
          </a:p>
          <a:p>
            <a:pPr lvl="1"/>
            <a:r>
              <a:rPr lang="en-US" sz="2000" dirty="0"/>
              <a:t>Partition by year</a:t>
            </a:r>
          </a:p>
          <a:p>
            <a:pPr lvl="1"/>
            <a:r>
              <a:rPr lang="en-US" sz="2000" dirty="0"/>
              <a:t>Only include brands with more than 5 sales in a year</a:t>
            </a:r>
          </a:p>
          <a:p>
            <a:pPr lvl="1"/>
            <a:r>
              <a:rPr lang="en-US" sz="2000" dirty="0"/>
              <a:t>Show year, item brand, count, sum of sales, and cumulative sum of sales in the result</a:t>
            </a:r>
          </a:p>
        </p:txBody>
      </p:sp>
    </p:spTree>
    <p:extLst>
      <p:ext uri="{BB962C8B-B14F-4D97-AF65-F5344CB8AC3E}">
        <p14:creationId xmlns:p14="http://schemas.microsoft.com/office/powerpoint/2010/main" val="427323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D18C1E-E1CB-FCF0-387F-D83B906FB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43EBD-CE77-55E4-BB5B-D4E916EC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CA35D3-88DA-CE4D-A326-62A44BD8AA95}" type="datetime1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10/9/2023</a:t>
            </a:fld>
            <a:endParaRPr kumimoji="0" lang="en-GB" sz="1067" b="0" i="0" u="none" strike="noStrike" kern="1200" cap="none" spc="0" normalizeH="0" baseline="0" noProof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098ED-BFA0-0203-C0A1-73CAE118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385D78-4187-AD4C-B928-A8579EE9A756}" type="slidenum">
              <a:rPr kumimoji="0" lang="en-GB" sz="1067" b="0" i="0" u="none" strike="noStrike" kern="1200" cap="none" spc="0" normalizeH="0" baseline="0" noProof="0" smtClean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067" b="0" i="0" u="none" strike="noStrike" kern="1200" cap="none" spc="0" normalizeH="0" baseline="0" noProof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749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Problems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136" y="1965631"/>
            <a:ext cx="8382000" cy="4321488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Example 3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Moving average of sum of sales by year and item brand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Partition by year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Centered window on 2 preceding and 2 following rows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Only include brands with more than 5 sales in a year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Show year, item brand, count, sum of sales, and average sum of sales in the result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Example 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Moving average of sum of 2014 dollar sales by month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Centered window on 3 preceding and 3 following months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Show month, sum of sales, and average of sum of sales</a:t>
            </a:r>
          </a:p>
        </p:txBody>
      </p:sp>
    </p:spTree>
    <p:extLst>
      <p:ext uri="{BB962C8B-B14F-4D97-AF65-F5344CB8AC3E}">
        <p14:creationId xmlns:p14="http://schemas.microsoft.com/office/powerpoint/2010/main" val="1754213324"/>
      </p:ext>
    </p:extLst>
  </p:cSld>
  <p:clrMapOvr>
    <a:masterClrMapping/>
  </p:clrMapOvr>
</p:sld>
</file>

<file path=ppt/theme/theme1.xml><?xml version="1.0" encoding="utf-8"?>
<a:theme xmlns:a="http://schemas.openxmlformats.org/drawingml/2006/main" name="HSN Bokmål">
  <a:themeElements>
    <a:clrScheme name="Custom 39">
      <a:dk1>
        <a:srgbClr val="252525"/>
      </a:dk1>
      <a:lt1>
        <a:sysClr val="window" lastClr="FFFFFF"/>
      </a:lt1>
      <a:dk2>
        <a:srgbClr val="7E9492"/>
      </a:dk2>
      <a:lt2>
        <a:srgbClr val="D6E0E3"/>
      </a:lt2>
      <a:accent1>
        <a:srgbClr val="4B4CAD"/>
      </a:accent1>
      <a:accent2>
        <a:srgbClr val="3BAFA2"/>
      </a:accent2>
      <a:accent3>
        <a:srgbClr val="00978A"/>
      </a:accent3>
      <a:accent4>
        <a:srgbClr val="FFD240"/>
      </a:accent4>
      <a:accent5>
        <a:srgbClr val="D64349"/>
      </a:accent5>
      <a:accent6>
        <a:srgbClr val="27B2D0"/>
      </a:accent6>
      <a:hlink>
        <a:srgbClr val="005B9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523DEA48-A2E1-42C0-AFD1-CAB2FFA3A34D}" vid="{4F00154B-9CE3-443D-92CC-0DCD848A17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10012</TotalTime>
  <Words>192</Words>
  <Application>Microsoft Office PowerPoint</Application>
  <PresentationFormat>Widescreen</PresentationFormat>
  <Paragraphs>33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HSN Bokmål</vt:lpstr>
      <vt:lpstr>PowerPoint Presentation</vt:lpstr>
      <vt:lpstr>PowerPoint Presentation</vt:lpstr>
      <vt:lpstr>Additional Problems</vt:lpstr>
      <vt:lpstr>PowerPoint Presentation</vt:lpstr>
      <vt:lpstr>Additional Problems I</vt:lpstr>
    </vt:vector>
  </TitlesOfParts>
  <Company>USN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Chelli</dc:creator>
  <cp:lastModifiedBy>Ali Chelli</cp:lastModifiedBy>
  <cp:revision>4</cp:revision>
  <dcterms:created xsi:type="dcterms:W3CDTF">2023-10-09T08:58:38Z</dcterms:created>
  <dcterms:modified xsi:type="dcterms:W3CDTF">2023-10-16T09:36:38Z</dcterms:modified>
</cp:coreProperties>
</file>