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8" r:id="rId6"/>
    <p:sldId id="263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571A4B-DBD1-4129-B588-79BC6771BE66}" v="239" dt="2023-09-08T09:23:08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299" autoAdjust="0"/>
  </p:normalViewPr>
  <p:slideViewPr>
    <p:cSldViewPr snapToGrid="0">
      <p:cViewPr varScale="1">
        <p:scale>
          <a:sx n="50" d="100"/>
          <a:sy n="50" d="100"/>
        </p:scale>
        <p:origin x="12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F081E-B074-4A9B-8A3D-36E6AF6FC2AA}" type="datetimeFigureOut">
              <a:rPr lang="nb-NO" smtClean="0"/>
              <a:t>12.09.2023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E2F15-582A-4455-AE7A-67A83A7D74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9524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E2F15-582A-4455-AE7A-67A83A7D742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160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E2F15-582A-4455-AE7A-67A83A7D742D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958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E2F15-582A-4455-AE7A-67A83A7D742D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659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29DF-FEA7-433B-8A6D-BF88A93897DE}" type="datetimeFigureOut">
              <a:rPr lang="nb-NO" smtClean="0"/>
              <a:t>12.09.2023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751D-C469-4A01-A637-E8F11FBC07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441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29DF-FEA7-433B-8A6D-BF88A93897DE}" type="datetimeFigureOut">
              <a:rPr lang="nb-NO" smtClean="0"/>
              <a:t>12.09.2023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751D-C469-4A01-A637-E8F11FBC07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037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29DF-FEA7-433B-8A6D-BF88A93897DE}" type="datetimeFigureOut">
              <a:rPr lang="nb-NO" smtClean="0"/>
              <a:t>12.09.2023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751D-C469-4A01-A637-E8F11FBC07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5552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29DF-FEA7-433B-8A6D-BF88A93897DE}" type="datetimeFigureOut">
              <a:rPr lang="nb-NO" smtClean="0"/>
              <a:t>12.09.2023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751D-C469-4A01-A637-E8F11FBC07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434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29DF-FEA7-433B-8A6D-BF88A93897DE}" type="datetimeFigureOut">
              <a:rPr lang="nb-NO" smtClean="0"/>
              <a:t>12.09.2023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751D-C469-4A01-A637-E8F11FBC07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294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29DF-FEA7-433B-8A6D-BF88A93897DE}" type="datetimeFigureOut">
              <a:rPr lang="nb-NO" smtClean="0"/>
              <a:t>12.09.2023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751D-C469-4A01-A637-E8F11FBC07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738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29DF-FEA7-433B-8A6D-BF88A93897DE}" type="datetimeFigureOut">
              <a:rPr lang="nb-NO" smtClean="0"/>
              <a:t>12.09.2023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751D-C469-4A01-A637-E8F11FBC07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397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29DF-FEA7-433B-8A6D-BF88A93897DE}" type="datetimeFigureOut">
              <a:rPr lang="nb-NO" smtClean="0"/>
              <a:t>12.09.2023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751D-C469-4A01-A637-E8F11FBC07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739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29DF-FEA7-433B-8A6D-BF88A93897DE}" type="datetimeFigureOut">
              <a:rPr lang="nb-NO" smtClean="0"/>
              <a:t>12.09.2023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751D-C469-4A01-A637-E8F11FBC07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645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29DF-FEA7-433B-8A6D-BF88A93897DE}" type="datetimeFigureOut">
              <a:rPr lang="nb-NO" smtClean="0"/>
              <a:t>12.09.2023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751D-C469-4A01-A637-E8F11FBC07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110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29DF-FEA7-433B-8A6D-BF88A93897DE}" type="datetimeFigureOut">
              <a:rPr lang="nb-NO" smtClean="0"/>
              <a:t>12.09.2023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751D-C469-4A01-A637-E8F11FBC07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132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D29DF-FEA7-433B-8A6D-BF88A93897DE}" type="datetimeFigureOut">
              <a:rPr lang="nb-NO" smtClean="0"/>
              <a:t>12.09.2023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4751D-C469-4A01-A637-E8F11FBC07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5417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INT3000 (INT3002)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05722"/>
          </a:xfrm>
        </p:spPr>
        <p:txBody>
          <a:bodyPr>
            <a:normAutofit/>
          </a:bodyPr>
          <a:lstStyle/>
          <a:p>
            <a:r>
              <a:rPr lang="nb-NO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Internship</a:t>
            </a:r>
          </a:p>
          <a:p>
            <a:endParaRPr lang="nb-NO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  <a:p>
            <a:r>
              <a:rPr lang="nb-NO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Emneansvarlig: Pia Gulbrandsøy</a:t>
            </a:r>
          </a:p>
          <a:p>
            <a:r>
              <a:rPr lang="nb-NO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piag@</a:t>
            </a:r>
            <a:r>
              <a:rPr lang="nb-NO" sz="32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usn</a:t>
            </a:r>
            <a:r>
              <a:rPr lang="nb-NO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.no</a:t>
            </a:r>
            <a:endParaRPr lang="nb-NO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55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>
              <a:buNone/>
            </a:pPr>
            <a:r>
              <a:rPr lang="nb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Praksis i en virksomhet</a:t>
            </a:r>
          </a:p>
          <a:p>
            <a:pPr marL="0" indent="0">
              <a:buNone/>
            </a:pPr>
            <a:r>
              <a:rPr lang="nb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 studiepoeng må være bestått</a:t>
            </a:r>
          </a:p>
          <a:p>
            <a:pPr marL="0" indent="0">
              <a:buNone/>
            </a:pPr>
            <a:r>
              <a:rPr lang="nb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Skal være relevant for studiet ditt</a:t>
            </a:r>
          </a:p>
          <a:p>
            <a:pPr marL="0" indent="0">
              <a:buNone/>
            </a:pPr>
            <a:r>
              <a:rPr lang="nb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 finner selv bedrift</a:t>
            </a:r>
          </a:p>
          <a:p>
            <a:pPr marL="0" indent="0">
              <a:buNone/>
            </a:pPr>
            <a:r>
              <a:rPr lang="nb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240t/32 dager i praksis</a:t>
            </a:r>
          </a:p>
          <a:p>
            <a:pPr marL="0" indent="0">
              <a:buNone/>
            </a:pPr>
            <a:r>
              <a:rPr lang="nb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160 timer praksisrapport</a:t>
            </a:r>
          </a:p>
          <a:p>
            <a:pPr marL="0" indent="0">
              <a:buNone/>
            </a:pPr>
            <a:r>
              <a:rPr lang="nb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Innlevert praksisrapport vurderes og gis en karakter</a:t>
            </a:r>
          </a:p>
          <a:p>
            <a:pPr marL="0" indent="0">
              <a:buNone/>
            </a:pPr>
            <a:r>
              <a:rPr lang="nb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 tar selv kontakt med veileder underveis (2 ganger)</a:t>
            </a:r>
          </a:p>
          <a:p>
            <a:pPr marL="0" indent="0">
              <a:buNone/>
            </a:pPr>
            <a:r>
              <a:rPr lang="nb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samlinger (januar og mars)</a:t>
            </a:r>
          </a:p>
          <a:p>
            <a:pPr marL="0" indent="0">
              <a:buNone/>
            </a:pPr>
            <a:endParaRPr lang="nb-N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nb-NO" dirty="0"/>
              <a:t>Frist for innlevering av kontrakt er </a:t>
            </a:r>
            <a:r>
              <a:rPr lang="nb-NO" u="sng" dirty="0"/>
              <a:t>15. november 2023</a:t>
            </a:r>
            <a:endParaRPr lang="nb-NO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214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1D0F44-0464-FDC9-11C2-B20F04B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Rapporten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966D280-AC10-A141-E033-74493E148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33" y="1520825"/>
            <a:ext cx="10515600" cy="481224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b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Beskrivelse av bedriften og dine arbeidsoppgaver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Fordypning i egen problemstilling/tema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Refleksjon</a:t>
            </a:r>
          </a:p>
          <a:p>
            <a:pPr marL="514350" indent="-514350">
              <a:buFont typeface="+mj-lt"/>
              <a:buAutoNum type="arabicPeriod"/>
            </a:pPr>
            <a:endParaRPr lang="nb-N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nb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 legges vekt på at du bruker teori fra pensum på studiet og at rapporten følger regler for akademisk skriving.</a:t>
            </a:r>
          </a:p>
          <a:p>
            <a:pPr marL="0" indent="0">
              <a:buNone/>
            </a:pPr>
            <a:r>
              <a:rPr lang="nb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Omfang: 8000 – 10000 ord</a:t>
            </a:r>
          </a:p>
          <a:p>
            <a:pPr marL="0" indent="0">
              <a:buNone/>
            </a:pPr>
            <a:r>
              <a:rPr lang="nb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Canvasrommet til INT3000 for mer informasjon. Rommet åpner 15. </a:t>
            </a:r>
            <a:r>
              <a:rPr lang="nb-NO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oktober</a:t>
            </a:r>
          </a:p>
          <a:p>
            <a:pPr marL="0" indent="0">
              <a:buNone/>
            </a:pPr>
            <a:endParaRPr lang="nb-N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nb-NO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NB! Dersom du skal ta INT3002 (30 studiepoeng) skal du </a:t>
            </a:r>
            <a:r>
              <a:rPr lang="nb-NO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melde deg opp til undervisning i begge emnene</a:t>
            </a:r>
            <a:r>
              <a:rPr lang="nb-NO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da all informasjon kommer i INT3000. </a:t>
            </a:r>
          </a:p>
          <a:p>
            <a:pPr marL="0" indent="0">
              <a:buNone/>
            </a:pPr>
            <a:endParaRPr lang="nb-N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161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/>
        </p:nvPicPr>
        <p:blipFill rotWithShape="1">
          <a:blip r:embed="rId2"/>
          <a:srcRect l="9467" t="5186" r="8318" b="8936"/>
          <a:stretch/>
        </p:blipFill>
        <p:spPr>
          <a:xfrm>
            <a:off x="2174239" y="1442720"/>
            <a:ext cx="7493847" cy="3769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300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5" y="1042987"/>
            <a:ext cx="33337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6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7BB4B8-BFA6-6DC2-3C29-AB552C2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Informasjon til arbeidsgiver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B431FE75-D76A-74FA-26EB-2E1C577F364D}"/>
              </a:ext>
            </a:extLst>
          </p:cNvPr>
          <p:cNvSpPr txBox="1"/>
          <p:nvPr/>
        </p:nvSpPr>
        <p:spPr>
          <a:xfrm>
            <a:off x="838200" y="2923674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/>
              <a:t>https://www.usn.no/samarbeid-med-oss/rekruttering-av-studenter/internship/</a:t>
            </a:r>
          </a:p>
        </p:txBody>
      </p:sp>
    </p:spTree>
    <p:extLst>
      <p:ext uri="{BB962C8B-B14F-4D97-AF65-F5344CB8AC3E}">
        <p14:creationId xmlns:p14="http://schemas.microsoft.com/office/powerpoint/2010/main" val="256052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364A67C5C62418FA039CD3D6CF341" ma:contentTypeVersion="11" ma:contentTypeDescription="Create a new document." ma:contentTypeScope="" ma:versionID="cdfce5a39fe85f1a60a49a57a972cd3a">
  <xsd:schema xmlns:xsd="http://www.w3.org/2001/XMLSchema" xmlns:xs="http://www.w3.org/2001/XMLSchema" xmlns:p="http://schemas.microsoft.com/office/2006/metadata/properties" xmlns:ns3="b6d4ecf1-6ca4-4122-8929-6002a4380c4b" xmlns:ns4="9e00983f-b56e-4a74-b222-5dd3965ca1a4" targetNamespace="http://schemas.microsoft.com/office/2006/metadata/properties" ma:root="true" ma:fieldsID="e9dcdd3bb52b08543aebf8d1f0135eba" ns3:_="" ns4:_="">
    <xsd:import namespace="b6d4ecf1-6ca4-4122-8929-6002a4380c4b"/>
    <xsd:import namespace="9e00983f-b56e-4a74-b222-5dd3965ca1a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d4ecf1-6ca4-4122-8929-6002a4380c4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00983f-b56e-4a74-b222-5dd3965ca1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393A86-D2A3-497B-991F-6FC771628E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378D67-8FDF-4B9B-BC47-EC4A0E4C1E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d4ecf1-6ca4-4122-8929-6002a4380c4b"/>
    <ds:schemaRef ds:uri="9e00983f-b56e-4a74-b222-5dd3965ca1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54BC4A-5593-4E35-A425-53DB35EA16BB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9e00983f-b56e-4a74-b222-5dd3965ca1a4"/>
    <ds:schemaRef ds:uri="http://schemas.microsoft.com/office/infopath/2007/PartnerControls"/>
    <ds:schemaRef ds:uri="b6d4ecf1-6ca4-4122-8929-6002a4380c4b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180</Words>
  <Application>Microsoft Office PowerPoint</Application>
  <PresentationFormat>Widescreen</PresentationFormat>
  <Paragraphs>31</Paragraphs>
  <Slides>6</Slides>
  <Notes>3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1" baseType="lpstr">
      <vt:lpstr>Arial</vt:lpstr>
      <vt:lpstr>Berlin Sans FB Demi</vt:lpstr>
      <vt:lpstr>Calibri</vt:lpstr>
      <vt:lpstr>Calibri Light</vt:lpstr>
      <vt:lpstr>Office-tema</vt:lpstr>
      <vt:lpstr>INT3000 (INT3002)</vt:lpstr>
      <vt:lpstr>PowerPoint-presentasjon</vt:lpstr>
      <vt:lpstr>Rapporten</vt:lpstr>
      <vt:lpstr>PowerPoint-presentasjon</vt:lpstr>
      <vt:lpstr>PowerPoint-presentasjon</vt:lpstr>
      <vt:lpstr>Informasjon til arbeidsgiver</vt:lpstr>
    </vt:vector>
  </TitlesOfParts>
  <Company>USN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INT3000</dc:title>
  <dc:creator>Pia Gulbrandsøy</dc:creator>
  <cp:lastModifiedBy>Roman Kollar</cp:lastModifiedBy>
  <cp:revision>11</cp:revision>
  <dcterms:created xsi:type="dcterms:W3CDTF">2021-09-13T13:27:06Z</dcterms:created>
  <dcterms:modified xsi:type="dcterms:W3CDTF">2023-09-12T11:11:14Z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0x01010065B364A67C5C62418FA039CD3D6CF341</vt:lpwstr>
  </property>
</Properties>
</file>