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1" r:id="rId5"/>
    <p:sldId id="266" r:id="rId6"/>
    <p:sldId id="259" r:id="rId7"/>
    <p:sldId id="260" r:id="rId8"/>
    <p:sldId id="261" r:id="rId9"/>
    <p:sldId id="262" r:id="rId10"/>
    <p:sldId id="263" r:id="rId11"/>
    <p:sldId id="265" r:id="rId12"/>
    <p:sldId id="267" r:id="rId13"/>
  </p:sldIdLst>
  <p:sldSz cx="9144000" cy="5143500" type="screen16x9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E8C45E-90C8-4882-A046-C283D9D89178}">
          <p14:sldIdLst>
            <p14:sldId id="301"/>
            <p14:sldId id="266"/>
            <p14:sldId id="259"/>
            <p14:sldId id="260"/>
            <p14:sldId id="261"/>
            <p14:sldId id="262"/>
            <p14:sldId id="263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117DD-9F06-406F-9432-598C37D1CA24}" v="4" dt="2023-10-30T11:02:41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4758" autoAdjust="0"/>
  </p:normalViewPr>
  <p:slideViewPr>
    <p:cSldViewPr snapToGrid="0" snapToObjects="1">
      <p:cViewPr varScale="1">
        <p:scale>
          <a:sx n="145" d="100"/>
          <a:sy n="145" d="100"/>
        </p:scale>
        <p:origin x="660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Chelli" userId="3aa269f6-8966-43ae-8498-e2d93c1902a5" providerId="ADAL" clId="{5A921E03-FD54-42BE-A66F-79D6303DF31E}"/>
    <pc:docChg chg="undo custSel delSld modSld modSection">
      <pc:chgData name="Ali Chelli" userId="3aa269f6-8966-43ae-8498-e2d93c1902a5" providerId="ADAL" clId="{5A921E03-FD54-42BE-A66F-79D6303DF31E}" dt="2023-10-09T10:03:40.283" v="79" actId="47"/>
      <pc:docMkLst>
        <pc:docMk/>
      </pc:docMkLst>
      <pc:sldChg chg="modNotesTx">
        <pc:chgData name="Ali Chelli" userId="3aa269f6-8966-43ae-8498-e2d93c1902a5" providerId="ADAL" clId="{5A921E03-FD54-42BE-A66F-79D6303DF31E}" dt="2023-10-09T09:49:36.936" v="41"/>
        <pc:sldMkLst>
          <pc:docMk/>
          <pc:sldMk cId="970895713" sldId="461"/>
        </pc:sldMkLst>
      </pc:sldChg>
      <pc:sldChg chg="modNotesTx">
        <pc:chgData name="Ali Chelli" userId="3aa269f6-8966-43ae-8498-e2d93c1902a5" providerId="ADAL" clId="{5A921E03-FD54-42BE-A66F-79D6303DF31E}" dt="2023-10-09T09:51:38.019" v="47"/>
        <pc:sldMkLst>
          <pc:docMk/>
          <pc:sldMk cId="2909011451" sldId="462"/>
        </pc:sldMkLst>
      </pc:sldChg>
      <pc:sldChg chg="modNotesTx">
        <pc:chgData name="Ali Chelli" userId="3aa269f6-8966-43ae-8498-e2d93c1902a5" providerId="ADAL" clId="{5A921E03-FD54-42BE-A66F-79D6303DF31E}" dt="2023-10-09T09:51:59.087" v="51"/>
        <pc:sldMkLst>
          <pc:docMk/>
          <pc:sldMk cId="1600900775" sldId="463"/>
        </pc:sldMkLst>
      </pc:sldChg>
      <pc:sldChg chg="modSp mod modNotesTx">
        <pc:chgData name="Ali Chelli" userId="3aa269f6-8966-43ae-8498-e2d93c1902a5" providerId="ADAL" clId="{5A921E03-FD54-42BE-A66F-79D6303DF31E}" dt="2023-10-09T09:58:17.673" v="75" actId="13926"/>
        <pc:sldMkLst>
          <pc:docMk/>
          <pc:sldMk cId="3410546518" sldId="464"/>
        </pc:sldMkLst>
        <pc:spChg chg="mod">
          <ac:chgData name="Ali Chelli" userId="3aa269f6-8966-43ae-8498-e2d93c1902a5" providerId="ADAL" clId="{5A921E03-FD54-42BE-A66F-79D6303DF31E}" dt="2023-10-09T09:58:17.673" v="75" actId="13926"/>
          <ac:spMkLst>
            <pc:docMk/>
            <pc:sldMk cId="3410546518" sldId="464"/>
            <ac:spMk id="2" creationId="{00000000-0000-0000-0000-000000000000}"/>
          </ac:spMkLst>
        </pc:spChg>
      </pc:sldChg>
      <pc:sldChg chg="modSp mod modNotesTx">
        <pc:chgData name="Ali Chelli" userId="3aa269f6-8966-43ae-8498-e2d93c1902a5" providerId="ADAL" clId="{5A921E03-FD54-42BE-A66F-79D6303DF31E}" dt="2023-10-09T09:58:26.594" v="77" actId="13926"/>
        <pc:sldMkLst>
          <pc:docMk/>
          <pc:sldMk cId="301034679" sldId="465"/>
        </pc:sldMkLst>
        <pc:spChg chg="mod">
          <ac:chgData name="Ali Chelli" userId="3aa269f6-8966-43ae-8498-e2d93c1902a5" providerId="ADAL" clId="{5A921E03-FD54-42BE-A66F-79D6303DF31E}" dt="2023-10-09T09:58:26.594" v="77" actId="13926"/>
          <ac:spMkLst>
            <pc:docMk/>
            <pc:sldMk cId="301034679" sldId="465"/>
            <ac:spMk id="2" creationId="{00000000-0000-0000-0000-000000000000}"/>
          </ac:spMkLst>
        </pc:spChg>
      </pc:sldChg>
      <pc:sldChg chg="modNotesTx">
        <pc:chgData name="Ali Chelli" userId="3aa269f6-8966-43ae-8498-e2d93c1902a5" providerId="ADAL" clId="{5A921E03-FD54-42BE-A66F-79D6303DF31E}" dt="2023-10-09T09:46:57.112" v="4"/>
        <pc:sldMkLst>
          <pc:docMk/>
          <pc:sldMk cId="3316214261" sldId="468"/>
        </pc:sldMkLst>
      </pc:sldChg>
      <pc:sldChg chg="modNotesTx">
        <pc:chgData name="Ali Chelli" userId="3aa269f6-8966-43ae-8498-e2d93c1902a5" providerId="ADAL" clId="{5A921E03-FD54-42BE-A66F-79D6303DF31E}" dt="2023-10-09T09:47:41.221" v="14" actId="20577"/>
        <pc:sldMkLst>
          <pc:docMk/>
          <pc:sldMk cId="795742305" sldId="469"/>
        </pc:sldMkLst>
      </pc:sldChg>
      <pc:sldChg chg="del">
        <pc:chgData name="Ali Chelli" userId="3aa269f6-8966-43ae-8498-e2d93c1902a5" providerId="ADAL" clId="{5A921E03-FD54-42BE-A66F-79D6303DF31E}" dt="2023-10-09T10:03:40.283" v="79" actId="47"/>
        <pc:sldMkLst>
          <pc:docMk/>
          <pc:sldMk cId="2477700880" sldId="473"/>
        </pc:sldMkLst>
      </pc:sldChg>
      <pc:sldChg chg="del">
        <pc:chgData name="Ali Chelli" userId="3aa269f6-8966-43ae-8498-e2d93c1902a5" providerId="ADAL" clId="{5A921E03-FD54-42BE-A66F-79D6303DF31E}" dt="2023-10-09T09:50:10.029" v="43" actId="47"/>
        <pc:sldMkLst>
          <pc:docMk/>
          <pc:sldMk cId="3361805900" sldId="475"/>
        </pc:sldMkLst>
      </pc:sldChg>
      <pc:sldChg chg="modSp del mod">
        <pc:chgData name="Ali Chelli" userId="3aa269f6-8966-43ae-8498-e2d93c1902a5" providerId="ADAL" clId="{5A921E03-FD54-42BE-A66F-79D6303DF31E}" dt="2023-10-09T09:50:20.257" v="44" actId="47"/>
        <pc:sldMkLst>
          <pc:docMk/>
          <pc:sldMk cId="2147662487" sldId="495"/>
        </pc:sldMkLst>
        <pc:spChg chg="mod">
          <ac:chgData name="Ali Chelli" userId="3aa269f6-8966-43ae-8498-e2d93c1902a5" providerId="ADAL" clId="{5A921E03-FD54-42BE-A66F-79D6303DF31E}" dt="2023-10-09T09:49:15.074" v="40" actId="6549"/>
          <ac:spMkLst>
            <pc:docMk/>
            <pc:sldMk cId="2147662487" sldId="495"/>
            <ac:spMk id="3" creationId="{4966AEC1-F740-3812-E603-D0740376C9D8}"/>
          </ac:spMkLst>
        </pc:spChg>
      </pc:sldChg>
      <pc:sldChg chg="del">
        <pc:chgData name="Ali Chelli" userId="3aa269f6-8966-43ae-8498-e2d93c1902a5" providerId="ADAL" clId="{5A921E03-FD54-42BE-A66F-79D6303DF31E}" dt="2023-10-09T09:50:22.526" v="45" actId="47"/>
        <pc:sldMkLst>
          <pc:docMk/>
          <pc:sldMk cId="3914155069" sldId="496"/>
        </pc:sldMkLst>
      </pc:sldChg>
      <pc:sldChg chg="modSp mod">
        <pc:chgData name="Ali Chelli" userId="3aa269f6-8966-43ae-8498-e2d93c1902a5" providerId="ADAL" clId="{5A921E03-FD54-42BE-A66F-79D6303DF31E}" dt="2023-10-09T09:51:02.586" v="46"/>
        <pc:sldMkLst>
          <pc:docMk/>
          <pc:sldMk cId="984131607" sldId="497"/>
        </pc:sldMkLst>
        <pc:spChg chg="mod">
          <ac:chgData name="Ali Chelli" userId="3aa269f6-8966-43ae-8498-e2d93c1902a5" providerId="ADAL" clId="{5A921E03-FD54-42BE-A66F-79D6303DF31E}" dt="2023-10-09T09:51:02.586" v="46"/>
          <ac:spMkLst>
            <pc:docMk/>
            <pc:sldMk cId="984131607" sldId="497"/>
            <ac:spMk id="2" creationId="{B80BC567-4569-1DE5-A575-FF791435C990}"/>
          </ac:spMkLst>
        </pc:spChg>
      </pc:sldChg>
      <pc:sldChg chg="del">
        <pc:chgData name="Ali Chelli" userId="3aa269f6-8966-43ae-8498-e2d93c1902a5" providerId="ADAL" clId="{5A921E03-FD54-42BE-A66F-79D6303DF31E}" dt="2023-10-09T09:51:41.880" v="48" actId="47"/>
        <pc:sldMkLst>
          <pc:docMk/>
          <pc:sldMk cId="3974486802" sldId="498"/>
        </pc:sldMkLst>
      </pc:sldChg>
      <pc:sldChg chg="del">
        <pc:chgData name="Ali Chelli" userId="3aa269f6-8966-43ae-8498-e2d93c1902a5" providerId="ADAL" clId="{5A921E03-FD54-42BE-A66F-79D6303DF31E}" dt="2023-10-09T09:52:02.897" v="52" actId="47"/>
        <pc:sldMkLst>
          <pc:docMk/>
          <pc:sldMk cId="3668917250" sldId="499"/>
        </pc:sldMkLst>
      </pc:sldChg>
      <pc:sldChg chg="del">
        <pc:chgData name="Ali Chelli" userId="3aa269f6-8966-43ae-8498-e2d93c1902a5" providerId="ADAL" clId="{5A921E03-FD54-42BE-A66F-79D6303DF31E}" dt="2023-10-09T09:52:32.974" v="56" actId="47"/>
        <pc:sldMkLst>
          <pc:docMk/>
          <pc:sldMk cId="3586826143" sldId="500"/>
        </pc:sldMkLst>
      </pc:sldChg>
      <pc:sldChg chg="del">
        <pc:chgData name="Ali Chelli" userId="3aa269f6-8966-43ae-8498-e2d93c1902a5" providerId="ADAL" clId="{5A921E03-FD54-42BE-A66F-79D6303DF31E}" dt="2023-10-09T09:58:05.911" v="74" actId="47"/>
        <pc:sldMkLst>
          <pc:docMk/>
          <pc:sldMk cId="3599866772" sldId="501"/>
        </pc:sldMkLst>
      </pc:sldChg>
      <pc:sldChg chg="del">
        <pc:chgData name="Ali Chelli" userId="3aa269f6-8966-43ae-8498-e2d93c1902a5" providerId="ADAL" clId="{5A921E03-FD54-42BE-A66F-79D6303DF31E}" dt="2023-10-09T09:57:51.047" v="73" actId="47"/>
        <pc:sldMkLst>
          <pc:docMk/>
          <pc:sldMk cId="336769419" sldId="502"/>
        </pc:sldMkLst>
      </pc:sldChg>
      <pc:sldChg chg="del">
        <pc:chgData name="Ali Chelli" userId="3aa269f6-8966-43ae-8498-e2d93c1902a5" providerId="ADAL" clId="{5A921E03-FD54-42BE-A66F-79D6303DF31E}" dt="2023-10-09T09:57:47.345" v="72" actId="47"/>
        <pc:sldMkLst>
          <pc:docMk/>
          <pc:sldMk cId="4149870689" sldId="503"/>
        </pc:sldMkLst>
      </pc:sldChg>
      <pc:sldChg chg="del">
        <pc:chgData name="Ali Chelli" userId="3aa269f6-8966-43ae-8498-e2d93c1902a5" providerId="ADAL" clId="{5A921E03-FD54-42BE-A66F-79D6303DF31E}" dt="2023-10-09T09:57:44.102" v="71" actId="47"/>
        <pc:sldMkLst>
          <pc:docMk/>
          <pc:sldMk cId="2231020429" sldId="504"/>
        </pc:sldMkLst>
      </pc:sldChg>
      <pc:sldChg chg="del">
        <pc:chgData name="Ali Chelli" userId="3aa269f6-8966-43ae-8498-e2d93c1902a5" providerId="ADAL" clId="{5A921E03-FD54-42BE-A66F-79D6303DF31E}" dt="2023-10-09T09:57:41.240" v="70" actId="47"/>
        <pc:sldMkLst>
          <pc:docMk/>
          <pc:sldMk cId="4118090728" sldId="505"/>
        </pc:sldMkLst>
      </pc:sldChg>
      <pc:sldChg chg="del">
        <pc:chgData name="Ali Chelli" userId="3aa269f6-8966-43ae-8498-e2d93c1902a5" providerId="ADAL" clId="{5A921E03-FD54-42BE-A66F-79D6303DF31E}" dt="2023-10-09T09:57:38.865" v="69" actId="47"/>
        <pc:sldMkLst>
          <pc:docMk/>
          <pc:sldMk cId="3712912642" sldId="506"/>
        </pc:sldMkLst>
      </pc:sldChg>
      <pc:sldChg chg="del">
        <pc:chgData name="Ali Chelli" userId="3aa269f6-8966-43ae-8498-e2d93c1902a5" providerId="ADAL" clId="{5A921E03-FD54-42BE-A66F-79D6303DF31E}" dt="2023-10-09T09:57:35.764" v="68" actId="47"/>
        <pc:sldMkLst>
          <pc:docMk/>
          <pc:sldMk cId="524659044" sldId="507"/>
        </pc:sldMkLst>
      </pc:sldChg>
      <pc:sldChg chg="del">
        <pc:chgData name="Ali Chelli" userId="3aa269f6-8966-43ae-8498-e2d93c1902a5" providerId="ADAL" clId="{5A921E03-FD54-42BE-A66F-79D6303DF31E}" dt="2023-10-09T09:57:33.219" v="67" actId="47"/>
        <pc:sldMkLst>
          <pc:docMk/>
          <pc:sldMk cId="3129039666" sldId="508"/>
        </pc:sldMkLst>
      </pc:sldChg>
      <pc:sldChg chg="del">
        <pc:chgData name="Ali Chelli" userId="3aa269f6-8966-43ae-8498-e2d93c1902a5" providerId="ADAL" clId="{5A921E03-FD54-42BE-A66F-79D6303DF31E}" dt="2023-10-09T09:57:30.320" v="66" actId="47"/>
        <pc:sldMkLst>
          <pc:docMk/>
          <pc:sldMk cId="2425274997" sldId="509"/>
        </pc:sldMkLst>
      </pc:sldChg>
      <pc:sldChg chg="del">
        <pc:chgData name="Ali Chelli" userId="3aa269f6-8966-43ae-8498-e2d93c1902a5" providerId="ADAL" clId="{5A921E03-FD54-42BE-A66F-79D6303DF31E}" dt="2023-10-09T09:57:27.544" v="65" actId="47"/>
        <pc:sldMkLst>
          <pc:docMk/>
          <pc:sldMk cId="2981439830" sldId="510"/>
        </pc:sldMkLst>
      </pc:sldChg>
      <pc:sldChg chg="del">
        <pc:chgData name="Ali Chelli" userId="3aa269f6-8966-43ae-8498-e2d93c1902a5" providerId="ADAL" clId="{5A921E03-FD54-42BE-A66F-79D6303DF31E}" dt="2023-10-09T09:57:23.913" v="64" actId="47"/>
        <pc:sldMkLst>
          <pc:docMk/>
          <pc:sldMk cId="2598280845" sldId="511"/>
        </pc:sldMkLst>
      </pc:sldChg>
      <pc:sldChg chg="del">
        <pc:chgData name="Ali Chelli" userId="3aa269f6-8966-43ae-8498-e2d93c1902a5" providerId="ADAL" clId="{5A921E03-FD54-42BE-A66F-79D6303DF31E}" dt="2023-10-09T09:57:15.274" v="62" actId="47"/>
        <pc:sldMkLst>
          <pc:docMk/>
          <pc:sldMk cId="2767557207" sldId="512"/>
        </pc:sldMkLst>
      </pc:sldChg>
      <pc:sldChg chg="del">
        <pc:chgData name="Ali Chelli" userId="3aa269f6-8966-43ae-8498-e2d93c1902a5" providerId="ADAL" clId="{5A921E03-FD54-42BE-A66F-79D6303DF31E}" dt="2023-10-09T09:57:19.647" v="63" actId="47"/>
        <pc:sldMkLst>
          <pc:docMk/>
          <pc:sldMk cId="442939702" sldId="513"/>
        </pc:sldMkLst>
      </pc:sldChg>
      <pc:sldChg chg="modNotesTx">
        <pc:chgData name="Ali Chelli" userId="3aa269f6-8966-43ae-8498-e2d93c1902a5" providerId="ADAL" clId="{5A921E03-FD54-42BE-A66F-79D6303DF31E}" dt="2023-10-09T09:49:54.573" v="42"/>
        <pc:sldMkLst>
          <pc:docMk/>
          <pc:sldMk cId="1139666454" sldId="517"/>
        </pc:sldMkLst>
      </pc:sldChg>
      <pc:sldChg chg="modSp mod">
        <pc:chgData name="Ali Chelli" userId="3aa269f6-8966-43ae-8498-e2d93c1902a5" providerId="ADAL" clId="{5A921E03-FD54-42BE-A66F-79D6303DF31E}" dt="2023-10-09T09:58:21.722" v="76" actId="13926"/>
        <pc:sldMkLst>
          <pc:docMk/>
          <pc:sldMk cId="3855455085" sldId="518"/>
        </pc:sldMkLst>
        <pc:spChg chg="mod">
          <ac:chgData name="Ali Chelli" userId="3aa269f6-8966-43ae-8498-e2d93c1902a5" providerId="ADAL" clId="{5A921E03-FD54-42BE-A66F-79D6303DF31E}" dt="2023-10-09T09:58:21.722" v="76" actId="13926"/>
          <ac:spMkLst>
            <pc:docMk/>
            <pc:sldMk cId="3855455085" sldId="518"/>
            <ac:spMk id="2" creationId="{00000000-0000-0000-0000-000000000000}"/>
          </ac:spMkLst>
        </pc:spChg>
      </pc:sldChg>
      <pc:sldChg chg="modSp mod">
        <pc:chgData name="Ali Chelli" userId="3aa269f6-8966-43ae-8498-e2d93c1902a5" providerId="ADAL" clId="{5A921E03-FD54-42BE-A66F-79D6303DF31E}" dt="2023-10-09T09:58:30.994" v="78" actId="13926"/>
        <pc:sldMkLst>
          <pc:docMk/>
          <pc:sldMk cId="1027621621" sldId="519"/>
        </pc:sldMkLst>
        <pc:spChg chg="mod">
          <ac:chgData name="Ali Chelli" userId="3aa269f6-8966-43ae-8498-e2d93c1902a5" providerId="ADAL" clId="{5A921E03-FD54-42BE-A66F-79D6303DF31E}" dt="2023-10-09T09:58:30.994" v="78" actId="13926"/>
          <ac:spMkLst>
            <pc:docMk/>
            <pc:sldMk cId="1027621621" sldId="519"/>
            <ac:spMk id="2" creationId="{00000000-0000-0000-0000-000000000000}"/>
          </ac:spMkLst>
        </pc:spChg>
      </pc:sldChg>
      <pc:sldChg chg="del">
        <pc:chgData name="Ali Chelli" userId="3aa269f6-8966-43ae-8498-e2d93c1902a5" providerId="ADAL" clId="{5A921E03-FD54-42BE-A66F-79D6303DF31E}" dt="2023-10-09T09:55:50.931" v="60" actId="47"/>
        <pc:sldMkLst>
          <pc:docMk/>
          <pc:sldMk cId="1213018960" sldId="522"/>
        </pc:sldMkLst>
      </pc:sldChg>
      <pc:sldChg chg="del">
        <pc:chgData name="Ali Chelli" userId="3aa269f6-8966-43ae-8498-e2d93c1902a5" providerId="ADAL" clId="{5A921E03-FD54-42BE-A66F-79D6303DF31E}" dt="2023-10-09T09:55:50.931" v="60" actId="47"/>
        <pc:sldMkLst>
          <pc:docMk/>
          <pc:sldMk cId="4086544056" sldId="523"/>
        </pc:sldMkLst>
      </pc:sldChg>
      <pc:sldChg chg="del">
        <pc:chgData name="Ali Chelli" userId="3aa269f6-8966-43ae-8498-e2d93c1902a5" providerId="ADAL" clId="{5A921E03-FD54-42BE-A66F-79D6303DF31E}" dt="2023-10-09T09:55:50.931" v="60" actId="47"/>
        <pc:sldMkLst>
          <pc:docMk/>
          <pc:sldMk cId="2014603100" sldId="524"/>
        </pc:sldMkLst>
      </pc:sldChg>
      <pc:sldChg chg="del">
        <pc:chgData name="Ali Chelli" userId="3aa269f6-8966-43ae-8498-e2d93c1902a5" providerId="ADAL" clId="{5A921E03-FD54-42BE-A66F-79D6303DF31E}" dt="2023-10-09T09:55:54.271" v="61" actId="47"/>
        <pc:sldMkLst>
          <pc:docMk/>
          <pc:sldMk cId="2018251461" sldId="525"/>
        </pc:sldMkLst>
      </pc:sldChg>
      <pc:sldChg chg="del">
        <pc:chgData name="Ali Chelli" userId="3aa269f6-8966-43ae-8498-e2d93c1902a5" providerId="ADAL" clId="{5A921E03-FD54-42BE-A66F-79D6303DF31E}" dt="2023-10-09T09:55:50.931" v="60" actId="47"/>
        <pc:sldMkLst>
          <pc:docMk/>
          <pc:sldMk cId="3810454317" sldId="526"/>
        </pc:sldMkLst>
      </pc:sldChg>
    </pc:docChg>
  </pc:docChgLst>
  <pc:docChgLst>
    <pc:chgData name="Ali Chelli" userId="3aa269f6-8966-43ae-8498-e2d93c1902a5" providerId="ADAL" clId="{C41117DD-9F06-406F-9432-598C37D1CA24}"/>
    <pc:docChg chg="custSel delSld modSld delSection modSection">
      <pc:chgData name="Ali Chelli" userId="3aa269f6-8966-43ae-8498-e2d93c1902a5" providerId="ADAL" clId="{C41117DD-9F06-406F-9432-598C37D1CA24}" dt="2023-10-30T11:05:41.760" v="26" actId="6549"/>
      <pc:docMkLst>
        <pc:docMk/>
      </pc:docMkLst>
      <pc:sldChg chg="modSp mod">
        <pc:chgData name="Ali Chelli" userId="3aa269f6-8966-43ae-8498-e2d93c1902a5" providerId="ADAL" clId="{C41117DD-9F06-406F-9432-598C37D1CA24}" dt="2023-10-30T10:55:39.311" v="14" actId="27636"/>
        <pc:sldMkLst>
          <pc:docMk/>
          <pc:sldMk cId="3681885797" sldId="259"/>
        </pc:sldMkLst>
        <pc:spChg chg="mod">
          <ac:chgData name="Ali Chelli" userId="3aa269f6-8966-43ae-8498-e2d93c1902a5" providerId="ADAL" clId="{C41117DD-9F06-406F-9432-598C37D1CA24}" dt="2023-10-30T10:55:39.311" v="14" actId="27636"/>
          <ac:spMkLst>
            <pc:docMk/>
            <pc:sldMk cId="3681885797" sldId="259"/>
            <ac:spMk id="3" creationId="{4E5E3FB8-B097-EEB8-F65A-2056329F82B6}"/>
          </ac:spMkLst>
        </pc:spChg>
      </pc:sldChg>
      <pc:sldChg chg="modSp mod">
        <pc:chgData name="Ali Chelli" userId="3aa269f6-8966-43ae-8498-e2d93c1902a5" providerId="ADAL" clId="{C41117DD-9F06-406F-9432-598C37D1CA24}" dt="2023-10-30T10:55:39.320" v="15" actId="27636"/>
        <pc:sldMkLst>
          <pc:docMk/>
          <pc:sldMk cId="2887507871" sldId="261"/>
        </pc:sldMkLst>
        <pc:spChg chg="mod">
          <ac:chgData name="Ali Chelli" userId="3aa269f6-8966-43ae-8498-e2d93c1902a5" providerId="ADAL" clId="{C41117DD-9F06-406F-9432-598C37D1CA24}" dt="2023-10-30T10:55:39.320" v="15" actId="27636"/>
          <ac:spMkLst>
            <pc:docMk/>
            <pc:sldMk cId="2887507871" sldId="261"/>
            <ac:spMk id="3" creationId="{4E5E3FB8-B097-EEB8-F65A-2056329F82B6}"/>
          </ac:spMkLst>
        </pc:spChg>
      </pc:sldChg>
      <pc:sldChg chg="modSp mod">
        <pc:chgData name="Ali Chelli" userId="3aa269f6-8966-43ae-8498-e2d93c1902a5" providerId="ADAL" clId="{C41117DD-9F06-406F-9432-598C37D1CA24}" dt="2023-10-30T10:55:39.327" v="16" actId="27636"/>
        <pc:sldMkLst>
          <pc:docMk/>
          <pc:sldMk cId="954884035" sldId="262"/>
        </pc:sldMkLst>
        <pc:spChg chg="mod">
          <ac:chgData name="Ali Chelli" userId="3aa269f6-8966-43ae-8498-e2d93c1902a5" providerId="ADAL" clId="{C41117DD-9F06-406F-9432-598C37D1CA24}" dt="2023-10-30T10:55:39.327" v="16" actId="27636"/>
          <ac:spMkLst>
            <pc:docMk/>
            <pc:sldMk cId="954884035" sldId="262"/>
            <ac:spMk id="3" creationId="{4E5E3FB8-B097-EEB8-F65A-2056329F82B6}"/>
          </ac:spMkLst>
        </pc:spChg>
      </pc:sldChg>
      <pc:sldChg chg="modSp mod">
        <pc:chgData name="Ali Chelli" userId="3aa269f6-8966-43ae-8498-e2d93c1902a5" providerId="ADAL" clId="{C41117DD-9F06-406F-9432-598C37D1CA24}" dt="2023-10-30T10:55:39.340" v="17" actId="27636"/>
        <pc:sldMkLst>
          <pc:docMk/>
          <pc:sldMk cId="1226244215" sldId="263"/>
        </pc:sldMkLst>
        <pc:spChg chg="mod">
          <ac:chgData name="Ali Chelli" userId="3aa269f6-8966-43ae-8498-e2d93c1902a5" providerId="ADAL" clId="{C41117DD-9F06-406F-9432-598C37D1CA24}" dt="2023-10-30T10:55:39.340" v="17" actId="27636"/>
          <ac:spMkLst>
            <pc:docMk/>
            <pc:sldMk cId="1226244215" sldId="263"/>
            <ac:spMk id="3" creationId="{4E5E3FB8-B097-EEB8-F65A-2056329F82B6}"/>
          </ac:spMkLst>
        </pc:spChg>
      </pc:sldChg>
      <pc:sldChg chg="modSp mod">
        <pc:chgData name="Ali Chelli" userId="3aa269f6-8966-43ae-8498-e2d93c1902a5" providerId="ADAL" clId="{C41117DD-9F06-406F-9432-598C37D1CA24}" dt="2023-10-30T11:05:41.760" v="26" actId="6549"/>
        <pc:sldMkLst>
          <pc:docMk/>
          <pc:sldMk cId="1485882276" sldId="265"/>
        </pc:sldMkLst>
        <pc:spChg chg="mod">
          <ac:chgData name="Ali Chelli" userId="3aa269f6-8966-43ae-8498-e2d93c1902a5" providerId="ADAL" clId="{C41117DD-9F06-406F-9432-598C37D1CA24}" dt="2023-10-30T11:05:41.760" v="26" actId="6549"/>
          <ac:spMkLst>
            <pc:docMk/>
            <pc:sldMk cId="1485882276" sldId="265"/>
            <ac:spMk id="3" creationId="{4E5E3FB8-B097-EEB8-F65A-2056329F82B6}"/>
          </ac:spMkLst>
        </pc:spChg>
      </pc:sldChg>
      <pc:sldChg chg="modSp mod">
        <pc:chgData name="Ali Chelli" userId="3aa269f6-8966-43ae-8498-e2d93c1902a5" providerId="ADAL" clId="{C41117DD-9F06-406F-9432-598C37D1CA24}" dt="2023-10-30T11:02:41.578" v="25" actId="20577"/>
        <pc:sldMkLst>
          <pc:docMk/>
          <pc:sldMk cId="2850048061" sldId="267"/>
        </pc:sldMkLst>
        <pc:spChg chg="mod">
          <ac:chgData name="Ali Chelli" userId="3aa269f6-8966-43ae-8498-e2d93c1902a5" providerId="ADAL" clId="{C41117DD-9F06-406F-9432-598C37D1CA24}" dt="2023-10-30T11:02:41.578" v="25" actId="20577"/>
          <ac:spMkLst>
            <pc:docMk/>
            <pc:sldMk cId="2850048061" sldId="267"/>
            <ac:spMk id="3" creationId="{62669101-312D-9AD7-CBF8-6ACDDC9FA395}"/>
          </ac:spMkLst>
        </pc:spChg>
      </pc:sldChg>
      <pc:sldChg chg="del">
        <pc:chgData name="Ali Chelli" userId="3aa269f6-8966-43ae-8498-e2d93c1902a5" providerId="ADAL" clId="{C41117DD-9F06-406F-9432-598C37D1CA24}" dt="2023-10-30T10:55:01.225" v="12" actId="47"/>
        <pc:sldMkLst>
          <pc:docMk/>
          <pc:sldMk cId="2649135419" sldId="274"/>
        </pc:sldMkLst>
      </pc:sldChg>
      <pc:sldChg chg="del">
        <pc:chgData name="Ali Chelli" userId="3aa269f6-8966-43ae-8498-e2d93c1902a5" providerId="ADAL" clId="{C41117DD-9F06-406F-9432-598C37D1CA24}" dt="2023-10-30T10:55:02.636" v="13" actId="47"/>
        <pc:sldMkLst>
          <pc:docMk/>
          <pc:sldMk cId="3174355288" sldId="275"/>
        </pc:sldMkLst>
      </pc:sldChg>
      <pc:sldChg chg="del">
        <pc:chgData name="Ali Chelli" userId="3aa269f6-8966-43ae-8498-e2d93c1902a5" providerId="ADAL" clId="{C41117DD-9F06-406F-9432-598C37D1CA24}" dt="2023-10-30T10:55:01.225" v="12" actId="47"/>
        <pc:sldMkLst>
          <pc:docMk/>
          <pc:sldMk cId="4273234467" sldId="276"/>
        </pc:sldMkLst>
      </pc:sldChg>
      <pc:sldChg chg="del">
        <pc:chgData name="Ali Chelli" userId="3aa269f6-8966-43ae-8498-e2d93c1902a5" providerId="ADAL" clId="{C41117DD-9F06-406F-9432-598C37D1CA24}" dt="2023-10-30T10:55:02.636" v="13" actId="47"/>
        <pc:sldMkLst>
          <pc:docMk/>
          <pc:sldMk cId="1815118304" sldId="277"/>
        </pc:sldMkLst>
      </pc:sldChg>
      <pc:sldChg chg="del">
        <pc:chgData name="Ali Chelli" userId="3aa269f6-8966-43ae-8498-e2d93c1902a5" providerId="ADAL" clId="{C41117DD-9F06-406F-9432-598C37D1CA24}" dt="2023-10-30T10:55:02.636" v="13" actId="47"/>
        <pc:sldMkLst>
          <pc:docMk/>
          <pc:sldMk cId="3524701828" sldId="278"/>
        </pc:sldMkLst>
      </pc:sldChg>
      <pc:sldChg chg="modSp mod">
        <pc:chgData name="Ali Chelli" userId="3aa269f6-8966-43ae-8498-e2d93c1902a5" providerId="ADAL" clId="{C41117DD-9F06-406F-9432-598C37D1CA24}" dt="2023-10-30T10:54:28.803" v="9" actId="20577"/>
        <pc:sldMkLst>
          <pc:docMk/>
          <pc:sldMk cId="246987662" sldId="301"/>
        </pc:sldMkLst>
        <pc:spChg chg="mod">
          <ac:chgData name="Ali Chelli" userId="3aa269f6-8966-43ae-8498-e2d93c1902a5" providerId="ADAL" clId="{C41117DD-9F06-406F-9432-598C37D1CA24}" dt="2023-10-30T10:54:28.803" v="9" actId="20577"/>
          <ac:spMkLst>
            <pc:docMk/>
            <pc:sldMk cId="246987662" sldId="301"/>
            <ac:spMk id="6" creationId="{00000000-0000-0000-0000-000000000000}"/>
          </ac:spMkLst>
        </pc:spChg>
      </pc:sldChg>
      <pc:sldChg chg="del">
        <pc:chgData name="Ali Chelli" userId="3aa269f6-8966-43ae-8498-e2d93c1902a5" providerId="ADAL" clId="{C41117DD-9F06-406F-9432-598C37D1CA24}" dt="2023-10-30T10:54:48.927" v="10" actId="47"/>
        <pc:sldMkLst>
          <pc:docMk/>
          <pc:sldMk cId="1967380157" sldId="302"/>
        </pc:sldMkLst>
      </pc:sldChg>
      <pc:sldChg chg="del">
        <pc:chgData name="Ali Chelli" userId="3aa269f6-8966-43ae-8498-e2d93c1902a5" providerId="ADAL" clId="{C41117DD-9F06-406F-9432-598C37D1CA24}" dt="2023-10-30T10:56:18.948" v="18" actId="47"/>
        <pc:sldMkLst>
          <pc:docMk/>
          <pc:sldMk cId="1585723041" sldId="329"/>
        </pc:sldMkLst>
      </pc:sldChg>
      <pc:sldChg chg="del">
        <pc:chgData name="Ali Chelli" userId="3aa269f6-8966-43ae-8498-e2d93c1902a5" providerId="ADAL" clId="{C41117DD-9F06-406F-9432-598C37D1CA24}" dt="2023-10-30T10:54:48.927" v="10" actId="47"/>
        <pc:sldMkLst>
          <pc:docMk/>
          <pc:sldMk cId="1429647390" sldId="438"/>
        </pc:sldMkLst>
      </pc:sldChg>
      <pc:sldChg chg="del">
        <pc:chgData name="Ali Chelli" userId="3aa269f6-8966-43ae-8498-e2d93c1902a5" providerId="ADAL" clId="{C41117DD-9F06-406F-9432-598C37D1CA24}" dt="2023-10-30T10:54:48.927" v="10" actId="47"/>
        <pc:sldMkLst>
          <pc:docMk/>
          <pc:sldMk cId="1811971948" sldId="439"/>
        </pc:sldMkLst>
      </pc:sldChg>
      <pc:sldChg chg="del">
        <pc:chgData name="Ali Chelli" userId="3aa269f6-8966-43ae-8498-e2d93c1902a5" providerId="ADAL" clId="{C41117DD-9F06-406F-9432-598C37D1CA24}" dt="2023-10-30T10:54:48.927" v="10" actId="47"/>
        <pc:sldMkLst>
          <pc:docMk/>
          <pc:sldMk cId="3010409799" sldId="440"/>
        </pc:sldMkLst>
      </pc:sldChg>
      <pc:sldChg chg="del">
        <pc:chgData name="Ali Chelli" userId="3aa269f6-8966-43ae-8498-e2d93c1902a5" providerId="ADAL" clId="{C41117DD-9F06-406F-9432-598C37D1CA24}" dt="2023-10-30T10:54:48.927" v="10" actId="47"/>
        <pc:sldMkLst>
          <pc:docMk/>
          <pc:sldMk cId="441668629" sldId="441"/>
        </pc:sldMkLst>
      </pc:sldChg>
      <pc:sldChg chg="del">
        <pc:chgData name="Ali Chelli" userId="3aa269f6-8966-43ae-8498-e2d93c1902a5" providerId="ADAL" clId="{C41117DD-9F06-406F-9432-598C37D1CA24}" dt="2023-10-30T10:54:48.927" v="10" actId="47"/>
        <pc:sldMkLst>
          <pc:docMk/>
          <pc:sldMk cId="2465226583" sldId="442"/>
        </pc:sldMkLst>
      </pc:sldChg>
      <pc:sldChg chg="del">
        <pc:chgData name="Ali Chelli" userId="3aa269f6-8966-43ae-8498-e2d93c1902a5" providerId="ADAL" clId="{C41117DD-9F06-406F-9432-598C37D1CA24}" dt="2023-10-30T10:54:48.927" v="10" actId="47"/>
        <pc:sldMkLst>
          <pc:docMk/>
          <pc:sldMk cId="3454856681" sldId="443"/>
        </pc:sldMkLst>
      </pc:sldChg>
      <pc:sldChg chg="del">
        <pc:chgData name="Ali Chelli" userId="3aa269f6-8966-43ae-8498-e2d93c1902a5" providerId="ADAL" clId="{C41117DD-9F06-406F-9432-598C37D1CA24}" dt="2023-10-30T10:54:48.927" v="10" actId="47"/>
        <pc:sldMkLst>
          <pc:docMk/>
          <pc:sldMk cId="3576712767" sldId="444"/>
        </pc:sldMkLst>
      </pc:sldChg>
      <pc:sldChg chg="del">
        <pc:chgData name="Ali Chelli" userId="3aa269f6-8966-43ae-8498-e2d93c1902a5" providerId="ADAL" clId="{C41117DD-9F06-406F-9432-598C37D1CA24}" dt="2023-10-30T10:54:48.927" v="10" actId="47"/>
        <pc:sldMkLst>
          <pc:docMk/>
          <pc:sldMk cId="306602844" sldId="445"/>
        </pc:sldMkLst>
      </pc:sldChg>
      <pc:sldChg chg="del">
        <pc:chgData name="Ali Chelli" userId="3aa269f6-8966-43ae-8498-e2d93c1902a5" providerId="ADAL" clId="{C41117DD-9F06-406F-9432-598C37D1CA24}" dt="2023-10-30T10:54:48.927" v="10" actId="47"/>
        <pc:sldMkLst>
          <pc:docMk/>
          <pc:sldMk cId="2935663162" sldId="446"/>
        </pc:sldMkLst>
      </pc:sldChg>
      <pc:sldChg chg="del">
        <pc:chgData name="Ali Chelli" userId="3aa269f6-8966-43ae-8498-e2d93c1902a5" providerId="ADAL" clId="{C41117DD-9F06-406F-9432-598C37D1CA24}" dt="2023-10-30T10:54:48.927" v="10" actId="47"/>
        <pc:sldMkLst>
          <pc:docMk/>
          <pc:sldMk cId="2202552354" sldId="447"/>
        </pc:sldMkLst>
      </pc:sldChg>
      <pc:sldChg chg="del">
        <pc:chgData name="Ali Chelli" userId="3aa269f6-8966-43ae-8498-e2d93c1902a5" providerId="ADAL" clId="{C41117DD-9F06-406F-9432-598C37D1CA24}" dt="2023-10-30T10:54:48.927" v="10" actId="47"/>
        <pc:sldMkLst>
          <pc:docMk/>
          <pc:sldMk cId="311902399" sldId="448"/>
        </pc:sldMkLst>
      </pc:sldChg>
      <pc:sldChg chg="del">
        <pc:chgData name="Ali Chelli" userId="3aa269f6-8966-43ae-8498-e2d93c1902a5" providerId="ADAL" clId="{C41117DD-9F06-406F-9432-598C37D1CA24}" dt="2023-10-30T10:54:59.668" v="11" actId="47"/>
        <pc:sldMkLst>
          <pc:docMk/>
          <pc:sldMk cId="1405791827" sldId="450"/>
        </pc:sldMkLst>
      </pc:sldChg>
      <pc:sldChg chg="del">
        <pc:chgData name="Ali Chelli" userId="3aa269f6-8966-43ae-8498-e2d93c1902a5" providerId="ADAL" clId="{C41117DD-9F06-406F-9432-598C37D1CA24}" dt="2023-10-30T10:54:59.668" v="11" actId="47"/>
        <pc:sldMkLst>
          <pc:docMk/>
          <pc:sldMk cId="139252078" sldId="452"/>
        </pc:sldMkLst>
      </pc:sldChg>
      <pc:sldChg chg="del">
        <pc:chgData name="Ali Chelli" userId="3aa269f6-8966-43ae-8498-e2d93c1902a5" providerId="ADAL" clId="{C41117DD-9F06-406F-9432-598C37D1CA24}" dt="2023-10-30T10:54:59.668" v="11" actId="47"/>
        <pc:sldMkLst>
          <pc:docMk/>
          <pc:sldMk cId="1268575226" sldId="453"/>
        </pc:sldMkLst>
      </pc:sldChg>
      <pc:sldChg chg="del">
        <pc:chgData name="Ali Chelli" userId="3aa269f6-8966-43ae-8498-e2d93c1902a5" providerId="ADAL" clId="{C41117DD-9F06-406F-9432-598C37D1CA24}" dt="2023-10-30T10:54:59.668" v="11" actId="47"/>
        <pc:sldMkLst>
          <pc:docMk/>
          <pc:sldMk cId="2542600985" sldId="454"/>
        </pc:sldMkLst>
      </pc:sldChg>
      <pc:sldChg chg="del">
        <pc:chgData name="Ali Chelli" userId="3aa269f6-8966-43ae-8498-e2d93c1902a5" providerId="ADAL" clId="{C41117DD-9F06-406F-9432-598C37D1CA24}" dt="2023-10-30T10:54:59.668" v="11" actId="47"/>
        <pc:sldMkLst>
          <pc:docMk/>
          <pc:sldMk cId="1852925648" sldId="455"/>
        </pc:sldMkLst>
      </pc:sldChg>
      <pc:sldChg chg="del">
        <pc:chgData name="Ali Chelli" userId="3aa269f6-8966-43ae-8498-e2d93c1902a5" providerId="ADAL" clId="{C41117DD-9F06-406F-9432-598C37D1CA24}" dt="2023-10-30T10:54:59.668" v="11" actId="47"/>
        <pc:sldMkLst>
          <pc:docMk/>
          <pc:sldMk cId="67310927" sldId="456"/>
        </pc:sldMkLst>
      </pc:sldChg>
      <pc:sldChg chg="del">
        <pc:chgData name="Ali Chelli" userId="3aa269f6-8966-43ae-8498-e2d93c1902a5" providerId="ADAL" clId="{C41117DD-9F06-406F-9432-598C37D1CA24}" dt="2023-10-30T10:54:59.668" v="11" actId="47"/>
        <pc:sldMkLst>
          <pc:docMk/>
          <pc:sldMk cId="2019970552" sldId="457"/>
        </pc:sldMkLst>
      </pc:sldChg>
      <pc:sldChg chg="del">
        <pc:chgData name="Ali Chelli" userId="3aa269f6-8966-43ae-8498-e2d93c1902a5" providerId="ADAL" clId="{C41117DD-9F06-406F-9432-598C37D1CA24}" dt="2023-10-30T10:54:59.668" v="11" actId="47"/>
        <pc:sldMkLst>
          <pc:docMk/>
          <pc:sldMk cId="267498880" sldId="458"/>
        </pc:sldMkLst>
      </pc:sldChg>
      <pc:sldChg chg="del">
        <pc:chgData name="Ali Chelli" userId="3aa269f6-8966-43ae-8498-e2d93c1902a5" providerId="ADAL" clId="{C41117DD-9F06-406F-9432-598C37D1CA24}" dt="2023-10-30T10:54:59.668" v="11" actId="47"/>
        <pc:sldMkLst>
          <pc:docMk/>
          <pc:sldMk cId="2923233204" sldId="459"/>
        </pc:sldMkLst>
      </pc:sldChg>
      <pc:sldChg chg="del">
        <pc:chgData name="Ali Chelli" userId="3aa269f6-8966-43ae-8498-e2d93c1902a5" providerId="ADAL" clId="{C41117DD-9F06-406F-9432-598C37D1CA24}" dt="2023-10-30T10:55:01.225" v="12" actId="47"/>
        <pc:sldMkLst>
          <pc:docMk/>
          <pc:sldMk cId="2509337290" sldId="460"/>
        </pc:sldMkLst>
      </pc:sldChg>
      <pc:sldChg chg="del">
        <pc:chgData name="Ali Chelli" userId="3aa269f6-8966-43ae-8498-e2d93c1902a5" providerId="ADAL" clId="{C41117DD-9F06-406F-9432-598C37D1CA24}" dt="2023-10-30T10:55:01.225" v="12" actId="47"/>
        <pc:sldMkLst>
          <pc:docMk/>
          <pc:sldMk cId="970895713" sldId="461"/>
        </pc:sldMkLst>
      </pc:sldChg>
      <pc:sldChg chg="del">
        <pc:chgData name="Ali Chelli" userId="3aa269f6-8966-43ae-8498-e2d93c1902a5" providerId="ADAL" clId="{C41117DD-9F06-406F-9432-598C37D1CA24}" dt="2023-10-30T10:55:01.225" v="12" actId="47"/>
        <pc:sldMkLst>
          <pc:docMk/>
          <pc:sldMk cId="2909011451" sldId="462"/>
        </pc:sldMkLst>
      </pc:sldChg>
      <pc:sldChg chg="del">
        <pc:chgData name="Ali Chelli" userId="3aa269f6-8966-43ae-8498-e2d93c1902a5" providerId="ADAL" clId="{C41117DD-9F06-406F-9432-598C37D1CA24}" dt="2023-10-30T10:55:01.225" v="12" actId="47"/>
        <pc:sldMkLst>
          <pc:docMk/>
          <pc:sldMk cId="1600900775" sldId="463"/>
        </pc:sldMkLst>
      </pc:sldChg>
      <pc:sldChg chg="del">
        <pc:chgData name="Ali Chelli" userId="3aa269f6-8966-43ae-8498-e2d93c1902a5" providerId="ADAL" clId="{C41117DD-9F06-406F-9432-598C37D1CA24}" dt="2023-10-30T10:55:01.225" v="12" actId="47"/>
        <pc:sldMkLst>
          <pc:docMk/>
          <pc:sldMk cId="3410546518" sldId="464"/>
        </pc:sldMkLst>
      </pc:sldChg>
      <pc:sldChg chg="del">
        <pc:chgData name="Ali Chelli" userId="3aa269f6-8966-43ae-8498-e2d93c1902a5" providerId="ADAL" clId="{C41117DD-9F06-406F-9432-598C37D1CA24}" dt="2023-10-30T10:55:01.225" v="12" actId="47"/>
        <pc:sldMkLst>
          <pc:docMk/>
          <pc:sldMk cId="301034679" sldId="465"/>
        </pc:sldMkLst>
      </pc:sldChg>
      <pc:sldChg chg="del">
        <pc:chgData name="Ali Chelli" userId="3aa269f6-8966-43ae-8498-e2d93c1902a5" providerId="ADAL" clId="{C41117DD-9F06-406F-9432-598C37D1CA24}" dt="2023-10-30T10:55:01.225" v="12" actId="47"/>
        <pc:sldMkLst>
          <pc:docMk/>
          <pc:sldMk cId="3231670881" sldId="466"/>
        </pc:sldMkLst>
      </pc:sldChg>
      <pc:sldChg chg="del">
        <pc:chgData name="Ali Chelli" userId="3aa269f6-8966-43ae-8498-e2d93c1902a5" providerId="ADAL" clId="{C41117DD-9F06-406F-9432-598C37D1CA24}" dt="2023-10-30T10:55:02.636" v="13" actId="47"/>
        <pc:sldMkLst>
          <pc:docMk/>
          <pc:sldMk cId="2616477946" sldId="467"/>
        </pc:sldMkLst>
      </pc:sldChg>
      <pc:sldChg chg="del">
        <pc:chgData name="Ali Chelli" userId="3aa269f6-8966-43ae-8498-e2d93c1902a5" providerId="ADAL" clId="{C41117DD-9F06-406F-9432-598C37D1CA24}" dt="2023-10-30T10:55:02.636" v="13" actId="47"/>
        <pc:sldMkLst>
          <pc:docMk/>
          <pc:sldMk cId="3316214261" sldId="468"/>
        </pc:sldMkLst>
      </pc:sldChg>
      <pc:sldChg chg="del">
        <pc:chgData name="Ali Chelli" userId="3aa269f6-8966-43ae-8498-e2d93c1902a5" providerId="ADAL" clId="{C41117DD-9F06-406F-9432-598C37D1CA24}" dt="2023-10-30T10:55:02.636" v="13" actId="47"/>
        <pc:sldMkLst>
          <pc:docMk/>
          <pc:sldMk cId="795742305" sldId="469"/>
        </pc:sldMkLst>
      </pc:sldChg>
      <pc:sldChg chg="del">
        <pc:chgData name="Ali Chelli" userId="3aa269f6-8966-43ae-8498-e2d93c1902a5" providerId="ADAL" clId="{C41117DD-9F06-406F-9432-598C37D1CA24}" dt="2023-10-30T10:55:02.636" v="13" actId="47"/>
        <pc:sldMkLst>
          <pc:docMk/>
          <pc:sldMk cId="3709953455" sldId="470"/>
        </pc:sldMkLst>
      </pc:sldChg>
      <pc:sldChg chg="del">
        <pc:chgData name="Ali Chelli" userId="3aa269f6-8966-43ae-8498-e2d93c1902a5" providerId="ADAL" clId="{C41117DD-9F06-406F-9432-598C37D1CA24}" dt="2023-10-30T10:55:02.636" v="13" actId="47"/>
        <pc:sldMkLst>
          <pc:docMk/>
          <pc:sldMk cId="4284551190" sldId="471"/>
        </pc:sldMkLst>
      </pc:sldChg>
      <pc:sldChg chg="del">
        <pc:chgData name="Ali Chelli" userId="3aa269f6-8966-43ae-8498-e2d93c1902a5" providerId="ADAL" clId="{C41117DD-9F06-406F-9432-598C37D1CA24}" dt="2023-10-30T10:55:02.636" v="13" actId="47"/>
        <pc:sldMkLst>
          <pc:docMk/>
          <pc:sldMk cId="1754213324" sldId="472"/>
        </pc:sldMkLst>
      </pc:sldChg>
      <pc:sldChg chg="del">
        <pc:chgData name="Ali Chelli" userId="3aa269f6-8966-43ae-8498-e2d93c1902a5" providerId="ADAL" clId="{C41117DD-9F06-406F-9432-598C37D1CA24}" dt="2023-10-30T10:55:02.636" v="13" actId="47"/>
        <pc:sldMkLst>
          <pc:docMk/>
          <pc:sldMk cId="391348830" sldId="474"/>
        </pc:sldMkLst>
      </pc:sldChg>
      <pc:sldChg chg="del">
        <pc:chgData name="Ali Chelli" userId="3aa269f6-8966-43ae-8498-e2d93c1902a5" providerId="ADAL" clId="{C41117DD-9F06-406F-9432-598C37D1CA24}" dt="2023-10-30T10:55:01.225" v="12" actId="47"/>
        <pc:sldMkLst>
          <pc:docMk/>
          <pc:sldMk cId="984131607" sldId="497"/>
        </pc:sldMkLst>
      </pc:sldChg>
      <pc:sldChg chg="del">
        <pc:chgData name="Ali Chelli" userId="3aa269f6-8966-43ae-8498-e2d93c1902a5" providerId="ADAL" clId="{C41117DD-9F06-406F-9432-598C37D1CA24}" dt="2023-10-30T10:54:59.668" v="11" actId="47"/>
        <pc:sldMkLst>
          <pc:docMk/>
          <pc:sldMk cId="617904383" sldId="514"/>
        </pc:sldMkLst>
      </pc:sldChg>
      <pc:sldChg chg="del">
        <pc:chgData name="Ali Chelli" userId="3aa269f6-8966-43ae-8498-e2d93c1902a5" providerId="ADAL" clId="{C41117DD-9F06-406F-9432-598C37D1CA24}" dt="2023-10-30T10:54:59.668" v="11" actId="47"/>
        <pc:sldMkLst>
          <pc:docMk/>
          <pc:sldMk cId="2629566640" sldId="515"/>
        </pc:sldMkLst>
      </pc:sldChg>
      <pc:sldChg chg="del">
        <pc:chgData name="Ali Chelli" userId="3aa269f6-8966-43ae-8498-e2d93c1902a5" providerId="ADAL" clId="{C41117DD-9F06-406F-9432-598C37D1CA24}" dt="2023-10-30T10:54:59.668" v="11" actId="47"/>
        <pc:sldMkLst>
          <pc:docMk/>
          <pc:sldMk cId="3043519530" sldId="516"/>
        </pc:sldMkLst>
      </pc:sldChg>
      <pc:sldChg chg="del">
        <pc:chgData name="Ali Chelli" userId="3aa269f6-8966-43ae-8498-e2d93c1902a5" providerId="ADAL" clId="{C41117DD-9F06-406F-9432-598C37D1CA24}" dt="2023-10-30T10:55:01.225" v="12" actId="47"/>
        <pc:sldMkLst>
          <pc:docMk/>
          <pc:sldMk cId="1139666454" sldId="517"/>
        </pc:sldMkLst>
      </pc:sldChg>
      <pc:sldChg chg="del">
        <pc:chgData name="Ali Chelli" userId="3aa269f6-8966-43ae-8498-e2d93c1902a5" providerId="ADAL" clId="{C41117DD-9F06-406F-9432-598C37D1CA24}" dt="2023-10-30T10:55:01.225" v="12" actId="47"/>
        <pc:sldMkLst>
          <pc:docMk/>
          <pc:sldMk cId="3855455085" sldId="518"/>
        </pc:sldMkLst>
      </pc:sldChg>
      <pc:sldChg chg="del">
        <pc:chgData name="Ali Chelli" userId="3aa269f6-8966-43ae-8498-e2d93c1902a5" providerId="ADAL" clId="{C41117DD-9F06-406F-9432-598C37D1CA24}" dt="2023-10-30T10:55:01.225" v="12" actId="47"/>
        <pc:sldMkLst>
          <pc:docMk/>
          <pc:sldMk cId="1027621621" sldId="519"/>
        </pc:sldMkLst>
      </pc:sldChg>
      <pc:sldChg chg="del">
        <pc:chgData name="Ali Chelli" userId="3aa269f6-8966-43ae-8498-e2d93c1902a5" providerId="ADAL" clId="{C41117DD-9F06-406F-9432-598C37D1CA24}" dt="2023-10-30T10:55:02.636" v="13" actId="47"/>
        <pc:sldMkLst>
          <pc:docMk/>
          <pc:sldMk cId="845193135" sldId="520"/>
        </pc:sldMkLst>
      </pc:sldChg>
      <pc:sldChg chg="del">
        <pc:chgData name="Ali Chelli" userId="3aa269f6-8966-43ae-8498-e2d93c1902a5" providerId="ADAL" clId="{C41117DD-9F06-406F-9432-598C37D1CA24}" dt="2023-10-30T10:55:02.636" v="13" actId="47"/>
        <pc:sldMkLst>
          <pc:docMk/>
          <pc:sldMk cId="2338954178" sldId="521"/>
        </pc:sldMkLst>
      </pc:sldChg>
      <pc:sldChg chg="del">
        <pc:chgData name="Ali Chelli" userId="3aa269f6-8966-43ae-8498-e2d93c1902a5" providerId="ADAL" clId="{C41117DD-9F06-406F-9432-598C37D1CA24}" dt="2023-10-30T10:54:48.927" v="10" actId="47"/>
        <pc:sldMkLst>
          <pc:docMk/>
          <pc:sldMk cId="1919525448" sldId="527"/>
        </pc:sldMkLst>
      </pc:sldChg>
      <pc:sldChg chg="del">
        <pc:chgData name="Ali Chelli" userId="3aa269f6-8966-43ae-8498-e2d93c1902a5" providerId="ADAL" clId="{C41117DD-9F06-406F-9432-598C37D1CA24}" dt="2023-10-30T10:54:48.927" v="10" actId="47"/>
        <pc:sldMkLst>
          <pc:docMk/>
          <pc:sldMk cId="4003816305" sldId="528"/>
        </pc:sldMkLst>
      </pc:sldChg>
      <pc:sldMasterChg chg="delSldLayout">
        <pc:chgData name="Ali Chelli" userId="3aa269f6-8966-43ae-8498-e2d93c1902a5" providerId="ADAL" clId="{C41117DD-9F06-406F-9432-598C37D1CA24}" dt="2023-10-30T10:54:48.927" v="10" actId="47"/>
        <pc:sldMasterMkLst>
          <pc:docMk/>
          <pc:sldMasterMk cId="1334827897" sldId="2147483648"/>
        </pc:sldMasterMkLst>
        <pc:sldLayoutChg chg="del">
          <pc:chgData name="Ali Chelli" userId="3aa269f6-8966-43ae-8498-e2d93c1902a5" providerId="ADAL" clId="{C41117DD-9F06-406F-9432-598C37D1CA24}" dt="2023-10-30T10:54:48.927" v="10" actId="47"/>
          <pc:sldLayoutMkLst>
            <pc:docMk/>
            <pc:sldMasterMk cId="1334827897" sldId="2147483648"/>
            <pc:sldLayoutMk cId="2467119588" sldId="214748367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C0AB1-7777-EA48-9872-393DAA530DA8}" type="datetimeFigureOut">
              <a:rPr lang="en-US" smtClean="0"/>
              <a:t>10/30/2023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33263-C1CE-E34A-AD46-7ADCC45736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109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59900-1D02-0848-AA82-6ED8C4CCA000}" type="datetimeFigureOut">
              <a:rPr lang="en-US" smtClean="0"/>
              <a:t>10/30/2023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39775"/>
            <a:ext cx="65849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E6AF7-0F88-4448-99BD-1AC252BB1A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8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5E6AF7-0F88-4448-99BD-1AC252BB1A7B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54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4316012" cy="1551781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C9DAF2-E044-8B4E-A86C-B69EB5271587}" type="datetime1">
              <a:rPr lang="en-US" smtClean="0"/>
              <a:t>10/30/2023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4536" y="37735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4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509" y="245900"/>
            <a:ext cx="3170582" cy="10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9E23-93F5-F746-89BC-5BD2B0929EBC}" type="datetime1">
              <a:rPr lang="en-US" noProof="0" smtClean="0"/>
              <a:t>10/30/2023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5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A5FE-711F-EA47-96EF-625BC7044AC5}" type="datetime1">
              <a:rPr lang="en-US" noProof="0" smtClean="0"/>
              <a:t>10/30/2023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F44-5AFD-D34E-8B92-58F8898F0824}" type="datetime1">
              <a:rPr lang="en-US" noProof="0" smtClean="0"/>
              <a:t>10/30/2023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59912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0D61-A13E-3E45-A265-D55FAFCB0DF0}" type="datetime1">
              <a:rPr lang="en-US" noProof="0" smtClean="0"/>
              <a:t>10/30/2023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229632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48C-408F-AD4C-82E0-480B961C7F1F}" type="datetime1">
              <a:rPr lang="en-US" smtClean="0"/>
              <a:t>10/30/2023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8832850" cy="4476610"/>
          </a:xfrm>
          <a:solidFill>
            <a:srgbClr val="BCCCD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015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4070" y="219282"/>
            <a:ext cx="8831090" cy="44764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noProof="0"/>
              <a:t>«Quote»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10/30/2023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56504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2079-DB16-154D-A39F-4884D6CC0170}" type="datetime1">
              <a:rPr lang="en-US" noProof="0" smtClean="0"/>
              <a:t>10/30/2023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288000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1" name="Rectangle 10"/>
          <p:cNvSpPr/>
          <p:nvPr userDrawn="1"/>
        </p:nvSpPr>
        <p:spPr>
          <a:xfrm>
            <a:off x="6105160" y="165723"/>
            <a:ext cx="2880000" cy="535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2" name="Rectangle 11"/>
          <p:cNvSpPr/>
          <p:nvPr userDrawn="1"/>
        </p:nvSpPr>
        <p:spPr>
          <a:xfrm>
            <a:off x="3129615" y="165723"/>
            <a:ext cx="288000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27945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0349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4071" y="1803709"/>
            <a:ext cx="2880000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29615" y="1803709"/>
            <a:ext cx="2880000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03490" y="1803709"/>
            <a:ext cx="2880000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42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4C26B5-7A06-7C45-AE88-68CEB8F24371}" type="datetime1">
              <a:rPr lang="en-US" noProof="0" smtClean="0"/>
              <a:t>10/30/2023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1003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4CE802-EA64-4A48-B1C7-C0EE853B4C0F}" type="datetime1">
              <a:rPr lang="en-US" noProof="0" smtClean="0"/>
              <a:t>10/30/2023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27546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F49D4B-9861-5645-9B1C-3419A18E9F33}" type="datetime1">
              <a:rPr lang="en-US" noProof="0" smtClean="0"/>
              <a:t>10/30/2023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9431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10/30/2023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43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9A3BB2-4D9C-AD4E-8B4D-A69880551F61}" type="datetime1">
              <a:rPr lang="en-US" noProof="0" smtClean="0"/>
              <a:t>10/30/2023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21883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C173FE-FF69-E04E-9988-939EF0616E31}" type="datetime1">
              <a:rPr lang="en-US" noProof="0" smtClean="0"/>
              <a:t>10/30/2023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3369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53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10/30/2023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73870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0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7347-21CC-EB4E-B3D7-EE4885E75892}" type="datetime1">
              <a:rPr lang="en-US" noProof="0" smtClean="0"/>
              <a:t>10/30/2023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25B-9EB4-1E47-85F8-C6280E7A3270}" type="datetime1">
              <a:rPr lang="en-US" noProof="0" smtClean="0"/>
              <a:t>10/30/2023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8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4574-9909-674F-A5DE-8D4B46504626}" type="datetime1">
              <a:rPr lang="en-US" noProof="0" smtClean="0"/>
              <a:t>10/30/2023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9830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9BA9-EBA5-5C4F-BB8E-FBA372F5FB33}" type="datetime1">
              <a:rPr lang="en-US" noProof="0" smtClean="0"/>
              <a:t>10/30/2023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11303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90F5-E4A8-6F49-8ED0-6A2C8DA2DD36}" type="datetime1">
              <a:rPr lang="en-US" smtClean="0"/>
              <a:t>10/30/2023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68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A75D-0632-BE42-94AA-1FA387F7D3C3}" type="datetime1">
              <a:rPr lang="en-US" noProof="0" smtClean="0"/>
              <a:t>10/30/2023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87253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73870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218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103" y="428161"/>
            <a:ext cx="7961846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253" y="1594843"/>
            <a:ext cx="8030696" cy="28501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en-GB" noProof="0"/>
              <a:t>Klikk for å redigere tekststiler i malen</a:t>
            </a:r>
          </a:p>
          <a:p>
            <a:pPr lvl="1"/>
            <a:r>
              <a:rPr lang="en-GB" noProof="0"/>
              <a:t>Andre nivå</a:t>
            </a:r>
          </a:p>
          <a:p>
            <a:pPr lvl="2"/>
            <a:r>
              <a:rPr lang="en-GB" noProof="0"/>
              <a:t>Tredje nivå</a:t>
            </a:r>
          </a:p>
          <a:p>
            <a:pPr lvl="3"/>
            <a:r>
              <a:rPr lang="en-GB" noProof="0"/>
              <a:t>Fjerde nivå</a:t>
            </a:r>
          </a:p>
          <a:p>
            <a:pPr lvl="4"/>
            <a:r>
              <a:rPr lang="en-GB" noProof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7392" y="4834789"/>
            <a:ext cx="1308296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DD0A9CF-A1FD-9946-816A-7B11A5E2C95D}" type="datetime1">
              <a:rPr lang="en-US" smtClean="0"/>
              <a:t>10/30/2023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560" y="4834789"/>
            <a:ext cx="2133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24167" y="4686710"/>
            <a:ext cx="1426504" cy="4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7" r:id="rId4"/>
    <p:sldLayoutId id="2147483658" r:id="rId5"/>
    <p:sldLayoutId id="2147483659" r:id="rId6"/>
    <p:sldLayoutId id="2147483660" r:id="rId7"/>
    <p:sldLayoutId id="2147483656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62" r:id="rId14"/>
    <p:sldLayoutId id="2147483661" r:id="rId15"/>
    <p:sldLayoutId id="2147483668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2438" indent="-207963" algn="l" defTabSz="45085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27063" indent="-158750" algn="l" defTabSz="627063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4863" indent="-16192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987425" indent="-174625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videos/business-intelligence-with/978180107858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modules/power-bi-effective-requirements/" TargetMode="External"/><Relationship Id="rId2" Type="http://schemas.openxmlformats.org/officeDocument/2006/relationships/hyperlink" Target="https://github.com/PacktPublishing/Business-Intelligence-with-Microsoft-Power-BI---with-Material/tree/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training/modules/power-bi-effective-repor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3656258" cy="1551781"/>
          </a:xfrm>
        </p:spPr>
        <p:txBody>
          <a:bodyPr>
            <a:normAutofit/>
          </a:bodyPr>
          <a:lstStyle/>
          <a:p>
            <a:r>
              <a:rPr lang="en-US" dirty="0"/>
              <a:t>Lecture 10: Power BI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3532271" cy="608954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Ali Chelli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Course: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Business Intelligence and Data Warehousing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(BID3000)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F7352-36FA-7045-AC00-1A0BE6875562}" type="datetime1">
              <a:rPr kumimoji="0" lang="nb-NO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30.10.2023</a:t>
            </a:fld>
            <a:endParaRPr kumimoji="0" lang="nb-NO" sz="80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85D78-4187-AD4C-B928-A8579EE9A756}" type="slidenum">
              <a:rPr kumimoji="0" lang="nb-NO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DMonster-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850" y="2609850"/>
            <a:ext cx="1536700" cy="1536700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7616FCC-CAEF-BBF9-D8B1-434A74BAE21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663" r="663"/>
          <a:stretch>
            <a:fillRect/>
          </a:stretch>
        </p:blipFill>
        <p:spPr>
          <a:xfrm>
            <a:off x="4207790" y="219075"/>
            <a:ext cx="477746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3CA5-995B-567F-6D97-69B6E14D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with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3FB8-B097-EEB8-F65A-2056329F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to course</a:t>
            </a:r>
          </a:p>
          <a:p>
            <a:pPr lvl="1"/>
            <a:r>
              <a:rPr lang="en-US" dirty="0">
                <a:hlinkClick r:id="rId2"/>
              </a:rPr>
              <a:t>https://learning.oreilly.com/videos/business-intelligence-with/9781801078580/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3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3CA5-995B-567F-6D97-69B6E14D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3FB8-B097-EEB8-F65A-2056329F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Chapter 1 : Introduction to Power BI</a:t>
            </a:r>
          </a:p>
          <a:p>
            <a:pPr lvl="1"/>
            <a:r>
              <a:rPr lang="en-US" dirty="0"/>
              <a:t>Introduction</a:t>
            </a:r>
          </a:p>
          <a:p>
            <a:r>
              <a:rPr lang="en-US" dirty="0"/>
              <a:t>Chapter 2 : Basic Charts in Power BI</a:t>
            </a:r>
          </a:p>
          <a:p>
            <a:pPr lvl="1"/>
            <a:r>
              <a:rPr lang="en-US" dirty="0"/>
              <a:t>Section Overview</a:t>
            </a:r>
          </a:p>
          <a:p>
            <a:pPr lvl="1"/>
            <a:r>
              <a:rPr lang="en-US" dirty="0"/>
              <a:t>Creating a Column Chart in Power BI</a:t>
            </a:r>
          </a:p>
          <a:p>
            <a:pPr lvl="1"/>
            <a:r>
              <a:rPr lang="en-US" dirty="0"/>
              <a:t>Creating a Stacked Column Chart in Power BI</a:t>
            </a:r>
          </a:p>
          <a:p>
            <a:pPr lvl="1"/>
            <a:r>
              <a:rPr lang="en-US" dirty="0"/>
              <a:t>Creating a Pie Chart in Power BI</a:t>
            </a:r>
          </a:p>
          <a:p>
            <a:pPr lvl="1"/>
            <a:r>
              <a:rPr lang="en-US" dirty="0"/>
              <a:t>Creating a Donut Chart in Power BI</a:t>
            </a:r>
          </a:p>
          <a:p>
            <a:pPr lvl="1"/>
            <a:r>
              <a:rPr lang="en-US" dirty="0"/>
              <a:t>Creating a Funnel Chart in Power BI</a:t>
            </a:r>
          </a:p>
          <a:p>
            <a:pPr lvl="1"/>
            <a:r>
              <a:rPr lang="en-US" dirty="0"/>
              <a:t>Creating a Ribbon Chart in Power BI</a:t>
            </a:r>
          </a:p>
          <a:p>
            <a:pPr lvl="1"/>
            <a:r>
              <a:rPr lang="en-US" dirty="0"/>
              <a:t>Include and Exclude in Power BI</a:t>
            </a:r>
          </a:p>
          <a:p>
            <a:pPr lvl="1"/>
            <a:r>
              <a:rPr lang="en-US" dirty="0"/>
              <a:t>Exporting Data from Visuals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8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3CA5-995B-567F-6D97-69B6E14D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3FB8-B097-EEB8-F65A-2056329F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3 : Maps in Power BI</a:t>
            </a:r>
          </a:p>
          <a:p>
            <a:pPr lvl="1"/>
            <a:r>
              <a:rPr lang="en-US" dirty="0"/>
              <a:t>Basic Maps in Power BI</a:t>
            </a:r>
          </a:p>
          <a:p>
            <a:pPr lvl="1"/>
            <a:r>
              <a:rPr lang="en-US" dirty="0"/>
              <a:t>Creating a Filled Map</a:t>
            </a:r>
          </a:p>
          <a:p>
            <a:pPr lvl="1"/>
            <a:r>
              <a:rPr lang="en-US" dirty="0"/>
              <a:t>Creating a Map with a Pie Chart</a:t>
            </a:r>
          </a:p>
          <a:p>
            <a:pPr lvl="1"/>
            <a:r>
              <a:rPr lang="en-US" dirty="0"/>
              <a:t>Formatting a Map</a:t>
            </a:r>
          </a:p>
          <a:p>
            <a:pPr lvl="1"/>
            <a:r>
              <a:rPr lang="en-US" dirty="0"/>
              <a:t>Changing the Background in a Map</a:t>
            </a:r>
          </a:p>
          <a:p>
            <a:pPr lvl="1"/>
            <a:r>
              <a:rPr lang="en-US" dirty="0"/>
              <a:t>Creating the Map of India in Power BI</a:t>
            </a:r>
          </a:p>
          <a:p>
            <a:pPr lvl="1"/>
            <a:r>
              <a:rPr lang="en-US" dirty="0"/>
              <a:t>Creating the Map of Australia in Power BI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3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3CA5-995B-567F-6D97-69B6E14D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3FB8-B097-EEB8-F65A-2056329F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4 : Tables and Matrix in Power BI</a:t>
            </a:r>
          </a:p>
          <a:p>
            <a:pPr lvl="1"/>
            <a:r>
              <a:rPr lang="en-US" dirty="0"/>
              <a:t>Creating a Table</a:t>
            </a:r>
          </a:p>
          <a:p>
            <a:pPr lvl="1"/>
            <a:r>
              <a:rPr lang="en-US" dirty="0"/>
              <a:t>Formatting a Table</a:t>
            </a:r>
          </a:p>
          <a:p>
            <a:pPr lvl="1"/>
            <a:r>
              <a:rPr lang="en-US" dirty="0"/>
              <a:t>Conditional Formatting in a Table</a:t>
            </a:r>
          </a:p>
          <a:p>
            <a:pPr lvl="1"/>
            <a:r>
              <a:rPr lang="en-US" dirty="0"/>
              <a:t>Aggregation in a Table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/>
              <a:t>Conditional Formatting in a Matrix</a:t>
            </a:r>
          </a:p>
          <a:p>
            <a:pPr lvl="1"/>
            <a:r>
              <a:rPr lang="en-US" dirty="0"/>
              <a:t>Hierarchies in a Matrix</a:t>
            </a:r>
          </a:p>
          <a:p>
            <a:pPr lvl="1"/>
            <a:r>
              <a:rPr lang="en-US" dirty="0"/>
              <a:t>Sub-Total and Total in a Matrix</a:t>
            </a:r>
          </a:p>
          <a:p>
            <a:pPr lvl="1"/>
            <a:r>
              <a:rPr lang="en-US" dirty="0"/>
              <a:t>Formatting Numbers in a 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0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3CA5-995B-567F-6D97-69B6E14D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3FB8-B097-EEB8-F65A-2056329F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5 : Other Charts in Power BI</a:t>
            </a:r>
          </a:p>
          <a:p>
            <a:pPr lvl="1"/>
            <a:r>
              <a:rPr lang="en-US" dirty="0"/>
              <a:t>Section Introduction</a:t>
            </a:r>
          </a:p>
          <a:p>
            <a:pPr lvl="1"/>
            <a:r>
              <a:rPr lang="en-US" dirty="0"/>
              <a:t>Line Chart in Power BI</a:t>
            </a:r>
          </a:p>
          <a:p>
            <a:pPr lvl="1"/>
            <a:r>
              <a:rPr lang="en-US" dirty="0"/>
              <a:t>Drill Down Line Chart in Power BI</a:t>
            </a:r>
          </a:p>
          <a:p>
            <a:pPr lvl="1"/>
            <a:r>
              <a:rPr lang="en-US" dirty="0"/>
              <a:t>Area Chart in Power BI</a:t>
            </a:r>
          </a:p>
          <a:p>
            <a:pPr lvl="1"/>
            <a:r>
              <a:rPr lang="en-US" dirty="0"/>
              <a:t>Line Chart versus Column Chart in Power BI</a:t>
            </a:r>
          </a:p>
          <a:p>
            <a:pPr lvl="1"/>
            <a:r>
              <a:rPr lang="en-US" dirty="0"/>
              <a:t>Scatter Plot in Power BI</a:t>
            </a:r>
          </a:p>
          <a:p>
            <a:pPr lvl="1"/>
            <a:r>
              <a:rPr lang="en-US" dirty="0"/>
              <a:t>Waterfall Chart in Power BI</a:t>
            </a:r>
          </a:p>
          <a:p>
            <a:pPr lvl="1"/>
            <a:r>
              <a:rPr lang="en-US" dirty="0" err="1"/>
              <a:t>TreeMap</a:t>
            </a:r>
            <a:r>
              <a:rPr lang="en-US" dirty="0"/>
              <a:t> in Power BI</a:t>
            </a:r>
          </a:p>
          <a:p>
            <a:pPr lvl="1"/>
            <a:r>
              <a:rPr lang="en-US" dirty="0"/>
              <a:t>Gauge Chart in Power BI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8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3CA5-995B-567F-6D97-69B6E14D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3FB8-B097-EEB8-F65A-2056329F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Chapter 6 : Cards and Filters in Power BI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Number Card in Power BI</a:t>
            </a:r>
          </a:p>
          <a:p>
            <a:pPr lvl="1"/>
            <a:r>
              <a:rPr lang="en-US" dirty="0"/>
              <a:t>Text Card in Power BI</a:t>
            </a:r>
          </a:p>
          <a:p>
            <a:pPr lvl="1"/>
            <a:r>
              <a:rPr lang="en-US" dirty="0"/>
              <a:t>Formatting a Text Card in Power BI</a:t>
            </a:r>
          </a:p>
          <a:p>
            <a:pPr lvl="1"/>
            <a:r>
              <a:rPr lang="en-US" dirty="0"/>
              <a:t>Date Card</a:t>
            </a:r>
          </a:p>
          <a:p>
            <a:pPr lvl="1"/>
            <a:r>
              <a:rPr lang="en-US" dirty="0"/>
              <a:t>Date Card (Relative Filtering)</a:t>
            </a:r>
          </a:p>
          <a:p>
            <a:pPr lvl="1"/>
            <a:r>
              <a:rPr lang="en-US" dirty="0"/>
              <a:t>Multi-row Card</a:t>
            </a:r>
          </a:p>
          <a:p>
            <a:pPr lvl="1"/>
            <a:r>
              <a:rPr lang="en-US" dirty="0"/>
              <a:t>Applying Filters on Visuals</a:t>
            </a:r>
          </a:p>
          <a:p>
            <a:pPr lvl="1"/>
            <a:r>
              <a:rPr lang="en-US" dirty="0"/>
              <a:t>Applying Filters on a Page</a:t>
            </a:r>
          </a:p>
          <a:p>
            <a:pPr lvl="1"/>
            <a:r>
              <a:rPr lang="en-US" dirty="0"/>
              <a:t>Using Filters on All Pages</a:t>
            </a:r>
          </a:p>
          <a:p>
            <a:pPr lvl="1"/>
            <a:r>
              <a:rPr lang="en-US" dirty="0"/>
              <a:t>Drill through in Power BI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4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3CA5-995B-567F-6D97-69B6E14D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3FB8-B097-EEB8-F65A-2056329F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7 : Slicers in Power BI</a:t>
            </a:r>
          </a:p>
          <a:p>
            <a:pPr lvl="1"/>
            <a:r>
              <a:rPr lang="en-US" dirty="0"/>
              <a:t>Slicers in Power BI</a:t>
            </a:r>
          </a:p>
          <a:p>
            <a:pPr lvl="1"/>
            <a:r>
              <a:rPr lang="en-US" dirty="0"/>
              <a:t>Text Slicers in Power BI</a:t>
            </a:r>
          </a:p>
          <a:p>
            <a:pPr lvl="1"/>
            <a:r>
              <a:rPr lang="en-US" dirty="0"/>
              <a:t>Formatting a Text Slicer</a:t>
            </a:r>
          </a:p>
          <a:p>
            <a:pPr lvl="1"/>
            <a:r>
              <a:rPr lang="en-US"/>
              <a:t>Date </a:t>
            </a:r>
            <a:r>
              <a:rPr lang="en-US" dirty="0"/>
              <a:t>Slicers in Power BI</a:t>
            </a:r>
          </a:p>
          <a:p>
            <a:pPr lvl="1"/>
            <a:r>
              <a:rPr lang="en-US" dirty="0"/>
              <a:t>Formatting a Date Slicer</a:t>
            </a:r>
          </a:p>
          <a:p>
            <a:pPr lvl="1"/>
            <a:r>
              <a:rPr lang="en-US" dirty="0"/>
              <a:t>Number Slicers in Power BI</a:t>
            </a:r>
          </a:p>
        </p:txBody>
      </p:sp>
    </p:spTree>
    <p:extLst>
      <p:ext uri="{BB962C8B-B14F-4D97-AF65-F5344CB8AC3E}">
        <p14:creationId xmlns:p14="http://schemas.microsoft.com/office/powerpoint/2010/main" val="148588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640A-F2A1-912C-BEFD-4C1F9D71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9101-312D-9AD7-CBF8-6ACDDC9F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Supplementary resources: </a:t>
            </a:r>
          </a:p>
          <a:p>
            <a:pPr lvl="1"/>
            <a:r>
              <a:rPr lang="en-US" dirty="0">
                <a:hlinkClick r:id="rId2"/>
              </a:rPr>
              <a:t>https://github.com/PacktPublishing/Business-Intelligence-with-Microsoft-Power-BI---with-Material/tree/main</a:t>
            </a:r>
            <a:r>
              <a:rPr lang="en-US" dirty="0"/>
              <a:t>  </a:t>
            </a:r>
          </a:p>
          <a:p>
            <a:pPr lvl="1"/>
            <a:r>
              <a:rPr lang="en-US" dirty="0">
                <a:hlinkClick r:id="rId3"/>
              </a:rPr>
              <a:t>https://learn.microsoft.com/en-us/training/modules/power-bi-effective-requirements/</a:t>
            </a:r>
            <a:endParaRPr lang="en-US" dirty="0"/>
          </a:p>
          <a:p>
            <a:pPr lvl="1"/>
            <a:r>
              <a:rPr lang="en-US">
                <a:hlinkClick r:id="rId4"/>
              </a:rPr>
              <a:t>https://learn.microsoft.com/en-us/training/modules/power-bi-effective-reports/</a:t>
            </a:r>
            <a:r>
              <a:rPr lang="en-US"/>
              <a:t>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48061"/>
      </p:ext>
    </p:extLst>
  </p:cSld>
  <p:clrMapOvr>
    <a:masterClrMapping/>
  </p:clrMapOvr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23DEA48-A2E1-42C0-AFD1-CAB2FFA3A34D}" vid="{4F00154B-9CE3-443D-92CC-0DCD848A1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5c33b36-ce59-48d9-bb4b-cc3f2f29293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0FA872E4C2264AB7422BF02D507ACF" ma:contentTypeVersion="16" ma:contentTypeDescription="Create a new document." ma:contentTypeScope="" ma:versionID="8634079e246bf6cc3f9b4807af751f14">
  <xsd:schema xmlns:xsd="http://www.w3.org/2001/XMLSchema" xmlns:xs="http://www.w3.org/2001/XMLSchema" xmlns:p="http://schemas.microsoft.com/office/2006/metadata/properties" xmlns:ns3="d5c33b36-ce59-48d9-bb4b-cc3f2f292931" xmlns:ns4="a7f727a9-8e9d-4bd2-9974-58fd55e2f664" targetNamespace="http://schemas.microsoft.com/office/2006/metadata/properties" ma:root="true" ma:fieldsID="1c0d2699f1d5e126a57387422422a343" ns3:_="" ns4:_="">
    <xsd:import namespace="d5c33b36-ce59-48d9-bb4b-cc3f2f292931"/>
    <xsd:import namespace="a7f727a9-8e9d-4bd2-9974-58fd55e2f6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33b36-ce59-48d9-bb4b-cc3f2f2929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727a9-8e9d-4bd2-9974-58fd55e2f66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E0112C-FC2C-470A-AACA-415A87BE5B5D}">
  <ds:schemaRefs>
    <ds:schemaRef ds:uri="a7f727a9-8e9d-4bd2-9974-58fd55e2f664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d5c33b36-ce59-48d9-bb4b-cc3f2f292931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E34F836-F666-427E-B058-9A05E7E3EA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c33b36-ce59-48d9-bb4b-cc3f2f292931"/>
    <ds:schemaRef ds:uri="a7f727a9-8e9d-4bd2-9974-58fd55e2f6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5B561A-B972-472F-9151-AD2664FE5D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Standardpresentasjon engelsk</Template>
  <TotalTime>32107</TotalTime>
  <Words>407</Words>
  <Application>Microsoft Office PowerPoint</Application>
  <PresentationFormat>On-screen Show (16:9)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HSN Bokmål</vt:lpstr>
      <vt:lpstr>Lecture 10: Power BI</vt:lpstr>
      <vt:lpstr>Business Intelligence with Power BI</vt:lpstr>
      <vt:lpstr>Outline</vt:lpstr>
      <vt:lpstr>Outline</vt:lpstr>
      <vt:lpstr>Outline</vt:lpstr>
      <vt:lpstr>Outline</vt:lpstr>
      <vt:lpstr>Outline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Chelli</dc:creator>
  <cp:lastModifiedBy>Ali Chelli</cp:lastModifiedBy>
  <cp:revision>18</cp:revision>
  <cp:lastPrinted>2023-10-03T10:12:47Z</cp:lastPrinted>
  <dcterms:created xsi:type="dcterms:W3CDTF">2022-08-20T09:58:54Z</dcterms:created>
  <dcterms:modified xsi:type="dcterms:W3CDTF">2023-10-30T11:05:52Z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0x010100EB0FA872E4C2264AB7422BF02D507ACF</vt:lpwstr>
  </property>
  <property fmtid="{D5CDD505-2E9C-101B-9397-08002B2CF9AE}" pid="3" name="MSIP_Label_b4114459-e220-4ae9-b339-4ebe6008cdd4_Enabled">
    <vt:lpwstr>true</vt:lpwstr>
  </property>
  <property fmtid="{D5CDD505-2E9C-101B-9397-08002B2CF9AE}" pid="4" name="MSIP_Label_b4114459-e220-4ae9-b339-4ebe6008cdd4_SetDate">
    <vt:lpwstr>2022-08-21T09:37:51Z</vt:lpwstr>
  </property>
  <property fmtid="{D5CDD505-2E9C-101B-9397-08002B2CF9AE}" pid="5" name="MSIP_Label_b4114459-e220-4ae9-b339-4ebe6008cdd4_Method">
    <vt:lpwstr>Standard</vt:lpwstr>
  </property>
  <property fmtid="{D5CDD505-2E9C-101B-9397-08002B2CF9AE}" pid="6" name="MSIP_Label_b4114459-e220-4ae9-b339-4ebe6008cdd4_Name">
    <vt:lpwstr>b4114459-e220-4ae9-b339-4ebe6008cdd4</vt:lpwstr>
  </property>
  <property fmtid="{D5CDD505-2E9C-101B-9397-08002B2CF9AE}" pid="7" name="MSIP_Label_b4114459-e220-4ae9-b339-4ebe6008cdd4_SiteId">
    <vt:lpwstr>8482881e-3699-4b3f-b135-cf4800bc1efb</vt:lpwstr>
  </property>
  <property fmtid="{D5CDD505-2E9C-101B-9397-08002B2CF9AE}" pid="8" name="MSIP_Label_b4114459-e220-4ae9-b339-4ebe6008cdd4_ActionId">
    <vt:lpwstr>c1a72493-4c37-4aa6-bb89-924d7b1ea840</vt:lpwstr>
  </property>
  <property fmtid="{D5CDD505-2E9C-101B-9397-08002B2CF9AE}" pid="9" name="MSIP_Label_b4114459-e220-4ae9-b339-4ebe6008cdd4_ContentBits">
    <vt:lpwstr>0</vt:lpwstr>
  </property>
</Properties>
</file>