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420" y="179070"/>
            <a:ext cx="9144000" cy="792480"/>
          </a:xfrm>
        </p:spPr>
        <p:txBody>
          <a:bodyPr>
            <a:normAutofit/>
          </a:bodyPr>
          <a:p>
            <a:r>
              <a:rPr lang="en-US" sz="4445">
                <a:latin typeface="Times New Roman" panose="02020603050405020304" charset="0"/>
                <a:cs typeface="Times New Roman" panose="02020603050405020304" charset="0"/>
              </a:rPr>
              <a:t>Computer Algorithms</a:t>
            </a:r>
            <a:endParaRPr lang="en-US" sz="4445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535" y="1072515"/>
            <a:ext cx="10398760" cy="1304290"/>
          </a:xfrm>
        </p:spPr>
        <p:txBody>
          <a:bodyPr/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 algorithm is a type of procedure or command independent of computer programmming languages that programmers use to write their codes to carry out tasks by a machine.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A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2376805"/>
            <a:ext cx="10179685" cy="38773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34770" y="6326505"/>
            <a:ext cx="10562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Krishna, G. (2020) Examples of algorithms and flowcharts in C, EngineersTutor. Available at: https://engineerstutor.com/2018/08/27/examples-of-algorithms-and-flow-charts-with-c-code/ (Accessed: February 13, 2023). 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Algorithms</dc:title>
  <dc:creator/>
  <cp:lastModifiedBy>ASUS</cp:lastModifiedBy>
  <cp:revision>1</cp:revision>
  <dcterms:created xsi:type="dcterms:W3CDTF">2023-02-14T03:08:04Z</dcterms:created>
  <dcterms:modified xsi:type="dcterms:W3CDTF">2023-02-14T03:08:04Z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04D12199D9EE4C6B8355AEC560BEEC73</vt:lpwstr>
  </property>
  <property fmtid="{D5CDD505-2E9C-101B-9397-08002B2CF9AE}" pid="3" name="KSOProductBuildVer">
    <vt:lpwstr>1033-11.2.0.11440</vt:lpwstr>
  </property>
</Properties>
</file>