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9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1452A-165C-4444-9228-318E09CC185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91AB0-9E57-43B7-B2B0-1C2AB05E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1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91AB0-9E57-43B7-B2B0-1C2AB05ED1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3A-D5AA-4A0D-9221-537AAA51F99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8AD9-CCD5-4E93-BDA9-7397146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6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3A-D5AA-4A0D-9221-537AAA51F99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8AD9-CCD5-4E93-BDA9-7397146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6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3A-D5AA-4A0D-9221-537AAA51F99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8AD9-CCD5-4E93-BDA9-7397146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1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3A-D5AA-4A0D-9221-537AAA51F99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8AD9-CCD5-4E93-BDA9-7397146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3A-D5AA-4A0D-9221-537AAA51F99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8AD9-CCD5-4E93-BDA9-7397146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3A-D5AA-4A0D-9221-537AAA51F99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8AD9-CCD5-4E93-BDA9-7397146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6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3A-D5AA-4A0D-9221-537AAA51F99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8AD9-CCD5-4E93-BDA9-7397146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3A-D5AA-4A0D-9221-537AAA51F99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8AD9-CCD5-4E93-BDA9-7397146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1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3A-D5AA-4A0D-9221-537AAA51F99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8AD9-CCD5-4E93-BDA9-7397146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1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3A-D5AA-4A0D-9221-537AAA51F99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8AD9-CCD5-4E93-BDA9-7397146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3A-D5AA-4A0D-9221-537AAA51F99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8AD9-CCD5-4E93-BDA9-7397146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FC3A-D5AA-4A0D-9221-537AAA51F99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28AD9-CCD5-4E93-BDA9-7397146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229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Ordering a List of Unsorted Numbers by Using The Bubble Sort Algorithm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941" y="4308208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Presented By: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Monoshi Kumar Roy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5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647" y="7444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Bubble Sort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0595" y="2224114"/>
            <a:ext cx="10330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the first element of the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each adjacent numbers.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 the adjacent numbers if they are not in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order (Either ascending or descending)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1-3 until you get the whole list sorted.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7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006" y="4670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Bubble Sort on a List of Numbers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29" y="1670553"/>
            <a:ext cx="8329187" cy="4639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969" y="6581001"/>
            <a:ext cx="918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https://www.simplilearn.com/tutorials/data-structure-tutorial/bubble-sort-algorithm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5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81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Steps of Ordering a List of Unsorted Numbers by Using The Bubble Sort Algorithm</vt:lpstr>
      <vt:lpstr>Algorithm for Bubble Sort</vt:lpstr>
      <vt:lpstr>Example of Bubble Sort on a List of Numbers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of Ordering a List of Unsorted Numbers by Using The Bubble Sort Algorithm</dc:title>
  <dc:creator>Monoshi Roy Tonmoy</dc:creator>
  <cp:lastModifiedBy>Monoshi Roy Tonmoy</cp:lastModifiedBy>
  <cp:revision>3</cp:revision>
  <dcterms:created xsi:type="dcterms:W3CDTF">2023-04-20T16:06:40Z</dcterms:created>
  <dcterms:modified xsi:type="dcterms:W3CDTF">2023-04-20T16:37:34Z</dcterms:modified>
</cp:coreProperties>
</file>