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ed Hat Display"/>
      <p:regular r:id="rId29"/>
      <p:bold r:id="rId30"/>
      <p:italic r:id="rId31"/>
      <p:boldItalic r:id="rId32"/>
    </p:embeddedFont>
    <p:embeddedFont>
      <p:font typeface="Abhaya Libre"/>
      <p:regular r:id="rId33"/>
      <p:bold r:id="rId34"/>
    </p:embeddedFont>
    <p:embeddedFont>
      <p:font typeface="Abhaya Libre Medium"/>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jk9oTSz42iNGPf8+1H+b2H/ljt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edHatDisplay-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edHatDisplay-italic.fntdata"/><Relationship Id="rId30" Type="http://schemas.openxmlformats.org/officeDocument/2006/relationships/font" Target="fonts/RedHatDisplay-bold.fntdata"/><Relationship Id="rId11" Type="http://schemas.openxmlformats.org/officeDocument/2006/relationships/slide" Target="slides/slide7.xml"/><Relationship Id="rId33" Type="http://schemas.openxmlformats.org/officeDocument/2006/relationships/font" Target="fonts/AbhayaLibre-regular.fntdata"/><Relationship Id="rId10" Type="http://schemas.openxmlformats.org/officeDocument/2006/relationships/slide" Target="slides/slide6.xml"/><Relationship Id="rId32" Type="http://schemas.openxmlformats.org/officeDocument/2006/relationships/font" Target="fonts/RedHatDisplay-boldItalic.fntdata"/><Relationship Id="rId13" Type="http://schemas.openxmlformats.org/officeDocument/2006/relationships/slide" Target="slides/slide9.xml"/><Relationship Id="rId35" Type="http://schemas.openxmlformats.org/officeDocument/2006/relationships/font" Target="fonts/AbhayaLibreMedium-regular.fntdata"/><Relationship Id="rId12" Type="http://schemas.openxmlformats.org/officeDocument/2006/relationships/slide" Target="slides/slide8.xml"/><Relationship Id="rId34" Type="http://schemas.openxmlformats.org/officeDocument/2006/relationships/font" Target="fonts/AbhayaLibre-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AbhayaLibreMedium-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5" name="Shape 3735"/>
        <p:cNvGrpSpPr/>
        <p:nvPr/>
      </p:nvGrpSpPr>
      <p:grpSpPr>
        <a:xfrm>
          <a:off x="0" y="0"/>
          <a:ext cx="0" cy="0"/>
          <a:chOff x="0" y="0"/>
          <a:chExt cx="0" cy="0"/>
        </a:xfrm>
      </p:grpSpPr>
      <p:sp>
        <p:nvSpPr>
          <p:cNvPr id="3736" name="Google Shape;373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7" name="Google Shape;37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7" name="Shape 3817"/>
        <p:cNvGrpSpPr/>
        <p:nvPr/>
      </p:nvGrpSpPr>
      <p:grpSpPr>
        <a:xfrm>
          <a:off x="0" y="0"/>
          <a:ext cx="0" cy="0"/>
          <a:chOff x="0" y="0"/>
          <a:chExt cx="0" cy="0"/>
        </a:xfrm>
      </p:grpSpPr>
      <p:sp>
        <p:nvSpPr>
          <p:cNvPr id="3818" name="Google Shape;3818;g1edefc3f7f0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9" name="Google Shape;3819;g1edefc3f7f0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5" name="Shape 3825"/>
        <p:cNvGrpSpPr/>
        <p:nvPr/>
      </p:nvGrpSpPr>
      <p:grpSpPr>
        <a:xfrm>
          <a:off x="0" y="0"/>
          <a:ext cx="0" cy="0"/>
          <a:chOff x="0" y="0"/>
          <a:chExt cx="0" cy="0"/>
        </a:xfrm>
      </p:grpSpPr>
      <p:sp>
        <p:nvSpPr>
          <p:cNvPr id="3826" name="Google Shape;3826;g1edefc3f7f0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7" name="Google Shape;3827;g1edefc3f7f0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3" name="Shape 3833"/>
        <p:cNvGrpSpPr/>
        <p:nvPr/>
      </p:nvGrpSpPr>
      <p:grpSpPr>
        <a:xfrm>
          <a:off x="0" y="0"/>
          <a:ext cx="0" cy="0"/>
          <a:chOff x="0" y="0"/>
          <a:chExt cx="0" cy="0"/>
        </a:xfrm>
      </p:grpSpPr>
      <p:sp>
        <p:nvSpPr>
          <p:cNvPr id="3834" name="Google Shape;3834;g1edefc3f7f0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5" name="Google Shape;3835;g1edefc3f7f0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0" name="Shape 3840"/>
        <p:cNvGrpSpPr/>
        <p:nvPr/>
      </p:nvGrpSpPr>
      <p:grpSpPr>
        <a:xfrm>
          <a:off x="0" y="0"/>
          <a:ext cx="0" cy="0"/>
          <a:chOff x="0" y="0"/>
          <a:chExt cx="0" cy="0"/>
        </a:xfrm>
      </p:grpSpPr>
      <p:sp>
        <p:nvSpPr>
          <p:cNvPr id="3841" name="Google Shape;3841;g1edefc3f7f0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2" name="Google Shape;3842;g1edefc3f7f0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8" name="Shape 3848"/>
        <p:cNvGrpSpPr/>
        <p:nvPr/>
      </p:nvGrpSpPr>
      <p:grpSpPr>
        <a:xfrm>
          <a:off x="0" y="0"/>
          <a:ext cx="0" cy="0"/>
          <a:chOff x="0" y="0"/>
          <a:chExt cx="0" cy="0"/>
        </a:xfrm>
      </p:grpSpPr>
      <p:sp>
        <p:nvSpPr>
          <p:cNvPr id="3849" name="Google Shape;3849;g1edefc3f7f0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0" name="Google Shape;3850;g1edefc3f7f0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8" name="Shape 3858"/>
        <p:cNvGrpSpPr/>
        <p:nvPr/>
      </p:nvGrpSpPr>
      <p:grpSpPr>
        <a:xfrm>
          <a:off x="0" y="0"/>
          <a:ext cx="0" cy="0"/>
          <a:chOff x="0" y="0"/>
          <a:chExt cx="0" cy="0"/>
        </a:xfrm>
      </p:grpSpPr>
      <p:sp>
        <p:nvSpPr>
          <p:cNvPr id="3859" name="Google Shape;3859;g1edefc3f7f0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0" name="Google Shape;3860;g1edefc3f7f0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6" name="Shape 3866"/>
        <p:cNvGrpSpPr/>
        <p:nvPr/>
      </p:nvGrpSpPr>
      <p:grpSpPr>
        <a:xfrm>
          <a:off x="0" y="0"/>
          <a:ext cx="0" cy="0"/>
          <a:chOff x="0" y="0"/>
          <a:chExt cx="0" cy="0"/>
        </a:xfrm>
      </p:grpSpPr>
      <p:sp>
        <p:nvSpPr>
          <p:cNvPr id="3867" name="Google Shape;3867;g1edefc3f7f0_2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8" name="Google Shape;3868;g1edefc3f7f0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5" name="Shape 3875"/>
        <p:cNvGrpSpPr/>
        <p:nvPr/>
      </p:nvGrpSpPr>
      <p:grpSpPr>
        <a:xfrm>
          <a:off x="0" y="0"/>
          <a:ext cx="0" cy="0"/>
          <a:chOff x="0" y="0"/>
          <a:chExt cx="0" cy="0"/>
        </a:xfrm>
      </p:grpSpPr>
      <p:sp>
        <p:nvSpPr>
          <p:cNvPr id="3876" name="Google Shape;3876;g1edefc3f7f0_2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7" name="Google Shape;3877;g1edefc3f7f0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4" name="Shape 3884"/>
        <p:cNvGrpSpPr/>
        <p:nvPr/>
      </p:nvGrpSpPr>
      <p:grpSpPr>
        <a:xfrm>
          <a:off x="0" y="0"/>
          <a:ext cx="0" cy="0"/>
          <a:chOff x="0" y="0"/>
          <a:chExt cx="0" cy="0"/>
        </a:xfrm>
      </p:grpSpPr>
      <p:sp>
        <p:nvSpPr>
          <p:cNvPr id="3885" name="Google Shape;3885;g1edefc3f7f0_2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6" name="Google Shape;3886;g1edefc3f7f0_2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3" name="Shape 3893"/>
        <p:cNvGrpSpPr/>
        <p:nvPr/>
      </p:nvGrpSpPr>
      <p:grpSpPr>
        <a:xfrm>
          <a:off x="0" y="0"/>
          <a:ext cx="0" cy="0"/>
          <a:chOff x="0" y="0"/>
          <a:chExt cx="0" cy="0"/>
        </a:xfrm>
      </p:grpSpPr>
      <p:sp>
        <p:nvSpPr>
          <p:cNvPr id="3894" name="Google Shape;3894;g1edefc3f7f0_2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5" name="Google Shape;3895;g1edefc3f7f0_2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0" name="Shape 3750"/>
        <p:cNvGrpSpPr/>
        <p:nvPr/>
      </p:nvGrpSpPr>
      <p:grpSpPr>
        <a:xfrm>
          <a:off x="0" y="0"/>
          <a:ext cx="0" cy="0"/>
          <a:chOff x="0" y="0"/>
          <a:chExt cx="0" cy="0"/>
        </a:xfrm>
      </p:grpSpPr>
      <p:sp>
        <p:nvSpPr>
          <p:cNvPr id="3751" name="Google Shape;37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2" name="Google Shape;37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2" name="Shape 3902"/>
        <p:cNvGrpSpPr/>
        <p:nvPr/>
      </p:nvGrpSpPr>
      <p:grpSpPr>
        <a:xfrm>
          <a:off x="0" y="0"/>
          <a:ext cx="0" cy="0"/>
          <a:chOff x="0" y="0"/>
          <a:chExt cx="0" cy="0"/>
        </a:xfrm>
      </p:grpSpPr>
      <p:sp>
        <p:nvSpPr>
          <p:cNvPr id="3903" name="Google Shape;3903;g1edefc3f7f0_2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4" name="Google Shape;3904;g1edefc3f7f0_2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1" name="Shape 3911"/>
        <p:cNvGrpSpPr/>
        <p:nvPr/>
      </p:nvGrpSpPr>
      <p:grpSpPr>
        <a:xfrm>
          <a:off x="0" y="0"/>
          <a:ext cx="0" cy="0"/>
          <a:chOff x="0" y="0"/>
          <a:chExt cx="0" cy="0"/>
        </a:xfrm>
      </p:grpSpPr>
      <p:sp>
        <p:nvSpPr>
          <p:cNvPr id="3912" name="Google Shape;3912;g1edefc3f7f0_2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3" name="Google Shape;3913;g1edefc3f7f0_2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1" name="Shape 3921"/>
        <p:cNvGrpSpPr/>
        <p:nvPr/>
      </p:nvGrpSpPr>
      <p:grpSpPr>
        <a:xfrm>
          <a:off x="0" y="0"/>
          <a:ext cx="0" cy="0"/>
          <a:chOff x="0" y="0"/>
          <a:chExt cx="0" cy="0"/>
        </a:xfrm>
      </p:grpSpPr>
      <p:sp>
        <p:nvSpPr>
          <p:cNvPr id="3922" name="Google Shape;3922;g1edefc3f7f0_2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3" name="Google Shape;3923;g1edefc3f7f0_2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8" name="Shape 3928"/>
        <p:cNvGrpSpPr/>
        <p:nvPr/>
      </p:nvGrpSpPr>
      <p:grpSpPr>
        <a:xfrm>
          <a:off x="0" y="0"/>
          <a:ext cx="0" cy="0"/>
          <a:chOff x="0" y="0"/>
          <a:chExt cx="0" cy="0"/>
        </a:xfrm>
      </p:grpSpPr>
      <p:sp>
        <p:nvSpPr>
          <p:cNvPr id="3929" name="Google Shape;3929;g1edefc3f7f0_2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0" name="Google Shape;3930;g1edefc3f7f0_2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5" name="Shape 3935"/>
        <p:cNvGrpSpPr/>
        <p:nvPr/>
      </p:nvGrpSpPr>
      <p:grpSpPr>
        <a:xfrm>
          <a:off x="0" y="0"/>
          <a:ext cx="0" cy="0"/>
          <a:chOff x="0" y="0"/>
          <a:chExt cx="0" cy="0"/>
        </a:xfrm>
      </p:grpSpPr>
      <p:sp>
        <p:nvSpPr>
          <p:cNvPr id="3936" name="Google Shape;3936;g1edf60236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7" name="Google Shape;3937;g1edf60236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8" name="Shape 3758"/>
        <p:cNvGrpSpPr/>
        <p:nvPr/>
      </p:nvGrpSpPr>
      <p:grpSpPr>
        <a:xfrm>
          <a:off x="0" y="0"/>
          <a:ext cx="0" cy="0"/>
          <a:chOff x="0" y="0"/>
          <a:chExt cx="0" cy="0"/>
        </a:xfrm>
      </p:grpSpPr>
      <p:sp>
        <p:nvSpPr>
          <p:cNvPr id="3759" name="Google Shape;375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0" name="Google Shape;37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5" name="Shape 3765"/>
        <p:cNvGrpSpPr/>
        <p:nvPr/>
      </p:nvGrpSpPr>
      <p:grpSpPr>
        <a:xfrm>
          <a:off x="0" y="0"/>
          <a:ext cx="0" cy="0"/>
          <a:chOff x="0" y="0"/>
          <a:chExt cx="0" cy="0"/>
        </a:xfrm>
      </p:grpSpPr>
      <p:sp>
        <p:nvSpPr>
          <p:cNvPr id="3766" name="Google Shape;37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7" name="Google Shape;37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3" name="Shape 3773"/>
        <p:cNvGrpSpPr/>
        <p:nvPr/>
      </p:nvGrpSpPr>
      <p:grpSpPr>
        <a:xfrm>
          <a:off x="0" y="0"/>
          <a:ext cx="0" cy="0"/>
          <a:chOff x="0" y="0"/>
          <a:chExt cx="0" cy="0"/>
        </a:xfrm>
      </p:grpSpPr>
      <p:sp>
        <p:nvSpPr>
          <p:cNvPr id="3774" name="Google Shape;37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5" name="Google Shape;37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9" name="Shape 3779"/>
        <p:cNvGrpSpPr/>
        <p:nvPr/>
      </p:nvGrpSpPr>
      <p:grpSpPr>
        <a:xfrm>
          <a:off x="0" y="0"/>
          <a:ext cx="0" cy="0"/>
          <a:chOff x="0" y="0"/>
          <a:chExt cx="0" cy="0"/>
        </a:xfrm>
      </p:grpSpPr>
      <p:sp>
        <p:nvSpPr>
          <p:cNvPr id="3780" name="Google Shape;3780;g1edefc3f7f0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1" name="Google Shape;3781;g1edefc3f7f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8" name="Shape 3788"/>
        <p:cNvGrpSpPr/>
        <p:nvPr/>
      </p:nvGrpSpPr>
      <p:grpSpPr>
        <a:xfrm>
          <a:off x="0" y="0"/>
          <a:ext cx="0" cy="0"/>
          <a:chOff x="0" y="0"/>
          <a:chExt cx="0" cy="0"/>
        </a:xfrm>
      </p:grpSpPr>
      <p:sp>
        <p:nvSpPr>
          <p:cNvPr id="3789" name="Google Shape;3789;g1edefc3f7f0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0" name="Google Shape;3790;g1edefc3f7f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6" name="Shape 3796"/>
        <p:cNvGrpSpPr/>
        <p:nvPr/>
      </p:nvGrpSpPr>
      <p:grpSpPr>
        <a:xfrm>
          <a:off x="0" y="0"/>
          <a:ext cx="0" cy="0"/>
          <a:chOff x="0" y="0"/>
          <a:chExt cx="0" cy="0"/>
        </a:xfrm>
      </p:grpSpPr>
      <p:sp>
        <p:nvSpPr>
          <p:cNvPr id="3797" name="Google Shape;3797;g1edefc3f7f0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8" name="Google Shape;3798;g1edefc3f7f0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5" name="Shape 3805"/>
        <p:cNvGrpSpPr/>
        <p:nvPr/>
      </p:nvGrpSpPr>
      <p:grpSpPr>
        <a:xfrm>
          <a:off x="0" y="0"/>
          <a:ext cx="0" cy="0"/>
          <a:chOff x="0" y="0"/>
          <a:chExt cx="0" cy="0"/>
        </a:xfrm>
      </p:grpSpPr>
      <p:sp>
        <p:nvSpPr>
          <p:cNvPr id="3806" name="Google Shape;3806;g1edefc3f7f0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7" name="Google Shape;3807;g1edefc3f7f0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35"/>
          <p:cNvGrpSpPr/>
          <p:nvPr/>
        </p:nvGrpSpPr>
        <p:grpSpPr>
          <a:xfrm>
            <a:off x="3" y="4"/>
            <a:ext cx="9144066" cy="5143518"/>
            <a:chOff x="279200" y="890725"/>
            <a:chExt cx="7061600" cy="3930250"/>
          </a:xfrm>
        </p:grpSpPr>
        <p:sp>
          <p:nvSpPr>
            <p:cNvPr id="10" name="Google Shape;10;p35"/>
            <p:cNvSpPr/>
            <p:nvPr/>
          </p:nvSpPr>
          <p:spPr>
            <a:xfrm>
              <a:off x="2792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7" y="1631"/>
                    <a:pt x="2107" y="1048"/>
                  </a:cubicBezTo>
                  <a:cubicBezTo>
                    <a:pt x="2107"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5"/>
            <p:cNvSpPr/>
            <p:nvPr/>
          </p:nvSpPr>
          <p:spPr>
            <a:xfrm>
              <a:off x="380700" y="890725"/>
              <a:ext cx="52700" cy="52400"/>
            </a:xfrm>
            <a:custGeom>
              <a:rect b="b" l="l" r="r" t="t"/>
              <a:pathLst>
                <a:path extrusionOk="0" h="2096" w="2108">
                  <a:moveTo>
                    <a:pt x="1060" y="0"/>
                  </a:moveTo>
                  <a:cubicBezTo>
                    <a:pt x="476" y="0"/>
                    <a:pt x="0" y="476"/>
                    <a:pt x="0" y="1048"/>
                  </a:cubicBezTo>
                  <a:cubicBezTo>
                    <a:pt x="0" y="1631"/>
                    <a:pt x="476" y="2096"/>
                    <a:pt x="1060" y="2096"/>
                  </a:cubicBezTo>
                  <a:cubicBezTo>
                    <a:pt x="1631" y="2096"/>
                    <a:pt x="2108" y="1631"/>
                    <a:pt x="2108" y="1048"/>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5"/>
            <p:cNvSpPr/>
            <p:nvPr/>
          </p:nvSpPr>
          <p:spPr>
            <a:xfrm>
              <a:off x="4825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5"/>
            <p:cNvSpPr/>
            <p:nvPr/>
          </p:nvSpPr>
          <p:spPr>
            <a:xfrm>
              <a:off x="5840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5"/>
            <p:cNvSpPr/>
            <p:nvPr/>
          </p:nvSpPr>
          <p:spPr>
            <a:xfrm>
              <a:off x="6855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5"/>
            <p:cNvSpPr/>
            <p:nvPr/>
          </p:nvSpPr>
          <p:spPr>
            <a:xfrm>
              <a:off x="7873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19" y="2096"/>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5"/>
            <p:cNvSpPr/>
            <p:nvPr/>
          </p:nvSpPr>
          <p:spPr>
            <a:xfrm>
              <a:off x="8888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5"/>
            <p:cNvSpPr/>
            <p:nvPr/>
          </p:nvSpPr>
          <p:spPr>
            <a:xfrm>
              <a:off x="9903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5"/>
            <p:cNvSpPr/>
            <p:nvPr/>
          </p:nvSpPr>
          <p:spPr>
            <a:xfrm>
              <a:off x="1091800" y="890725"/>
              <a:ext cx="52700" cy="52400"/>
            </a:xfrm>
            <a:custGeom>
              <a:rect b="b" l="l" r="r" t="t"/>
              <a:pathLst>
                <a:path extrusionOk="0" h="2096" w="2108">
                  <a:moveTo>
                    <a:pt x="1060" y="0"/>
                  </a:moveTo>
                  <a:cubicBezTo>
                    <a:pt x="476" y="0"/>
                    <a:pt x="0" y="476"/>
                    <a:pt x="0" y="1048"/>
                  </a:cubicBezTo>
                  <a:cubicBezTo>
                    <a:pt x="0" y="1631"/>
                    <a:pt x="476" y="2096"/>
                    <a:pt x="1060" y="2096"/>
                  </a:cubicBezTo>
                  <a:cubicBezTo>
                    <a:pt x="1631" y="2096"/>
                    <a:pt x="2108" y="1631"/>
                    <a:pt x="2108" y="1048"/>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5"/>
            <p:cNvSpPr/>
            <p:nvPr/>
          </p:nvSpPr>
          <p:spPr>
            <a:xfrm>
              <a:off x="11936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19" y="2096"/>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5"/>
            <p:cNvSpPr/>
            <p:nvPr/>
          </p:nvSpPr>
          <p:spPr>
            <a:xfrm>
              <a:off x="12951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5"/>
            <p:cNvSpPr/>
            <p:nvPr/>
          </p:nvSpPr>
          <p:spPr>
            <a:xfrm>
              <a:off x="13966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5"/>
            <p:cNvSpPr/>
            <p:nvPr/>
          </p:nvSpPr>
          <p:spPr>
            <a:xfrm>
              <a:off x="14984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19" y="2096"/>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5"/>
            <p:cNvSpPr/>
            <p:nvPr/>
          </p:nvSpPr>
          <p:spPr>
            <a:xfrm>
              <a:off x="15999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5"/>
            <p:cNvSpPr/>
            <p:nvPr/>
          </p:nvSpPr>
          <p:spPr>
            <a:xfrm>
              <a:off x="17014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5"/>
            <p:cNvSpPr/>
            <p:nvPr/>
          </p:nvSpPr>
          <p:spPr>
            <a:xfrm>
              <a:off x="18029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5"/>
            <p:cNvSpPr/>
            <p:nvPr/>
          </p:nvSpPr>
          <p:spPr>
            <a:xfrm>
              <a:off x="1904400" y="890725"/>
              <a:ext cx="52700" cy="52400"/>
            </a:xfrm>
            <a:custGeom>
              <a:rect b="b" l="l" r="r" t="t"/>
              <a:pathLst>
                <a:path extrusionOk="0" h="2096" w="2108">
                  <a:moveTo>
                    <a:pt x="1060" y="0"/>
                  </a:moveTo>
                  <a:cubicBezTo>
                    <a:pt x="476" y="0"/>
                    <a:pt x="0" y="476"/>
                    <a:pt x="0" y="1048"/>
                  </a:cubicBezTo>
                  <a:cubicBezTo>
                    <a:pt x="0" y="1631"/>
                    <a:pt x="476" y="2096"/>
                    <a:pt x="1060" y="2096"/>
                  </a:cubicBezTo>
                  <a:cubicBezTo>
                    <a:pt x="1631" y="2096"/>
                    <a:pt x="2108" y="1631"/>
                    <a:pt x="2108" y="1048"/>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5"/>
            <p:cNvSpPr/>
            <p:nvPr/>
          </p:nvSpPr>
          <p:spPr>
            <a:xfrm>
              <a:off x="20062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5"/>
            <p:cNvSpPr/>
            <p:nvPr/>
          </p:nvSpPr>
          <p:spPr>
            <a:xfrm>
              <a:off x="21077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5"/>
            <p:cNvSpPr/>
            <p:nvPr/>
          </p:nvSpPr>
          <p:spPr>
            <a:xfrm>
              <a:off x="22092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5"/>
            <p:cNvSpPr/>
            <p:nvPr/>
          </p:nvSpPr>
          <p:spPr>
            <a:xfrm>
              <a:off x="23110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19" y="2096"/>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5"/>
            <p:cNvSpPr/>
            <p:nvPr/>
          </p:nvSpPr>
          <p:spPr>
            <a:xfrm>
              <a:off x="24125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5"/>
            <p:cNvSpPr/>
            <p:nvPr/>
          </p:nvSpPr>
          <p:spPr>
            <a:xfrm>
              <a:off x="25140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5"/>
            <p:cNvSpPr/>
            <p:nvPr/>
          </p:nvSpPr>
          <p:spPr>
            <a:xfrm>
              <a:off x="26155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5"/>
            <p:cNvSpPr/>
            <p:nvPr/>
          </p:nvSpPr>
          <p:spPr>
            <a:xfrm>
              <a:off x="27173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19" y="2096"/>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5"/>
            <p:cNvSpPr/>
            <p:nvPr/>
          </p:nvSpPr>
          <p:spPr>
            <a:xfrm>
              <a:off x="28188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5"/>
            <p:cNvSpPr/>
            <p:nvPr/>
          </p:nvSpPr>
          <p:spPr>
            <a:xfrm>
              <a:off x="29203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5"/>
            <p:cNvSpPr/>
            <p:nvPr/>
          </p:nvSpPr>
          <p:spPr>
            <a:xfrm>
              <a:off x="30218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1" y="2096"/>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5"/>
            <p:cNvSpPr/>
            <p:nvPr/>
          </p:nvSpPr>
          <p:spPr>
            <a:xfrm>
              <a:off x="31236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19" y="2096"/>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5"/>
            <p:cNvSpPr/>
            <p:nvPr/>
          </p:nvSpPr>
          <p:spPr>
            <a:xfrm>
              <a:off x="32251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5"/>
            <p:cNvSpPr/>
            <p:nvPr/>
          </p:nvSpPr>
          <p:spPr>
            <a:xfrm>
              <a:off x="33266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1" y="2096"/>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5"/>
            <p:cNvSpPr/>
            <p:nvPr/>
          </p:nvSpPr>
          <p:spPr>
            <a:xfrm>
              <a:off x="3428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19" y="2096"/>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5"/>
            <p:cNvSpPr/>
            <p:nvPr/>
          </p:nvSpPr>
          <p:spPr>
            <a:xfrm>
              <a:off x="35299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5"/>
            <p:cNvSpPr/>
            <p:nvPr/>
          </p:nvSpPr>
          <p:spPr>
            <a:xfrm>
              <a:off x="3631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5"/>
            <p:cNvSpPr/>
            <p:nvPr/>
          </p:nvSpPr>
          <p:spPr>
            <a:xfrm>
              <a:off x="37329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5"/>
            <p:cNvSpPr/>
            <p:nvPr/>
          </p:nvSpPr>
          <p:spPr>
            <a:xfrm>
              <a:off x="38347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19" y="2096"/>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5"/>
            <p:cNvSpPr/>
            <p:nvPr/>
          </p:nvSpPr>
          <p:spPr>
            <a:xfrm>
              <a:off x="39362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5"/>
            <p:cNvSpPr/>
            <p:nvPr/>
          </p:nvSpPr>
          <p:spPr>
            <a:xfrm>
              <a:off x="40377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5"/>
            <p:cNvSpPr/>
            <p:nvPr/>
          </p:nvSpPr>
          <p:spPr>
            <a:xfrm>
              <a:off x="41392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1" y="2096"/>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5"/>
            <p:cNvSpPr/>
            <p:nvPr/>
          </p:nvSpPr>
          <p:spPr>
            <a:xfrm>
              <a:off x="4240700" y="890725"/>
              <a:ext cx="52700" cy="52400"/>
            </a:xfrm>
            <a:custGeom>
              <a:rect b="b" l="l" r="r" t="t"/>
              <a:pathLst>
                <a:path extrusionOk="0" h="2096" w="2108">
                  <a:moveTo>
                    <a:pt x="1060" y="0"/>
                  </a:moveTo>
                  <a:cubicBezTo>
                    <a:pt x="477" y="0"/>
                    <a:pt x="0" y="476"/>
                    <a:pt x="0" y="1048"/>
                  </a:cubicBezTo>
                  <a:cubicBezTo>
                    <a:pt x="0" y="1631"/>
                    <a:pt x="477" y="2096"/>
                    <a:pt x="1060" y="2096"/>
                  </a:cubicBezTo>
                  <a:cubicBezTo>
                    <a:pt x="1632" y="2096"/>
                    <a:pt x="2108" y="1631"/>
                    <a:pt x="2108" y="1048"/>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5"/>
            <p:cNvSpPr/>
            <p:nvPr/>
          </p:nvSpPr>
          <p:spPr>
            <a:xfrm>
              <a:off x="43425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5"/>
            <p:cNvSpPr/>
            <p:nvPr/>
          </p:nvSpPr>
          <p:spPr>
            <a:xfrm>
              <a:off x="44440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5"/>
            <p:cNvSpPr/>
            <p:nvPr/>
          </p:nvSpPr>
          <p:spPr>
            <a:xfrm>
              <a:off x="4545500" y="890725"/>
              <a:ext cx="52700" cy="52400"/>
            </a:xfrm>
            <a:custGeom>
              <a:rect b="b" l="l" r="r" t="t"/>
              <a:pathLst>
                <a:path extrusionOk="0" h="2096" w="2108">
                  <a:moveTo>
                    <a:pt x="1060" y="0"/>
                  </a:moveTo>
                  <a:cubicBezTo>
                    <a:pt x="477" y="0"/>
                    <a:pt x="0" y="476"/>
                    <a:pt x="0" y="1048"/>
                  </a:cubicBezTo>
                  <a:cubicBezTo>
                    <a:pt x="0" y="1631"/>
                    <a:pt x="477" y="2096"/>
                    <a:pt x="1060" y="2096"/>
                  </a:cubicBezTo>
                  <a:cubicBezTo>
                    <a:pt x="1632" y="2096"/>
                    <a:pt x="2108" y="1631"/>
                    <a:pt x="2108" y="1048"/>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5"/>
            <p:cNvSpPr/>
            <p:nvPr/>
          </p:nvSpPr>
          <p:spPr>
            <a:xfrm>
              <a:off x="46473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5"/>
            <p:cNvSpPr/>
            <p:nvPr/>
          </p:nvSpPr>
          <p:spPr>
            <a:xfrm>
              <a:off x="47488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5"/>
            <p:cNvSpPr/>
            <p:nvPr/>
          </p:nvSpPr>
          <p:spPr>
            <a:xfrm>
              <a:off x="48503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5"/>
            <p:cNvSpPr/>
            <p:nvPr/>
          </p:nvSpPr>
          <p:spPr>
            <a:xfrm>
              <a:off x="49518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2" y="2096"/>
                    <a:pt x="2108" y="1631"/>
                    <a:pt x="2108" y="1048"/>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5"/>
            <p:cNvSpPr/>
            <p:nvPr/>
          </p:nvSpPr>
          <p:spPr>
            <a:xfrm>
              <a:off x="50536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5"/>
            <p:cNvSpPr/>
            <p:nvPr/>
          </p:nvSpPr>
          <p:spPr>
            <a:xfrm>
              <a:off x="51551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5"/>
            <p:cNvSpPr/>
            <p:nvPr/>
          </p:nvSpPr>
          <p:spPr>
            <a:xfrm>
              <a:off x="52566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5"/>
            <p:cNvSpPr/>
            <p:nvPr/>
          </p:nvSpPr>
          <p:spPr>
            <a:xfrm>
              <a:off x="5358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5"/>
            <p:cNvSpPr/>
            <p:nvPr/>
          </p:nvSpPr>
          <p:spPr>
            <a:xfrm>
              <a:off x="54599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5"/>
            <p:cNvSpPr/>
            <p:nvPr/>
          </p:nvSpPr>
          <p:spPr>
            <a:xfrm>
              <a:off x="5561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5"/>
            <p:cNvSpPr/>
            <p:nvPr/>
          </p:nvSpPr>
          <p:spPr>
            <a:xfrm>
              <a:off x="56629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5"/>
            <p:cNvSpPr/>
            <p:nvPr/>
          </p:nvSpPr>
          <p:spPr>
            <a:xfrm>
              <a:off x="5764400" y="890725"/>
              <a:ext cx="52700" cy="52400"/>
            </a:xfrm>
            <a:custGeom>
              <a:rect b="b" l="l" r="r" t="t"/>
              <a:pathLst>
                <a:path extrusionOk="0" h="2096" w="2108">
                  <a:moveTo>
                    <a:pt x="1060" y="0"/>
                  </a:moveTo>
                  <a:cubicBezTo>
                    <a:pt x="477" y="0"/>
                    <a:pt x="0" y="476"/>
                    <a:pt x="0" y="1048"/>
                  </a:cubicBezTo>
                  <a:cubicBezTo>
                    <a:pt x="0" y="1631"/>
                    <a:pt x="477" y="2096"/>
                    <a:pt x="1060" y="2096"/>
                  </a:cubicBezTo>
                  <a:cubicBezTo>
                    <a:pt x="1632" y="2096"/>
                    <a:pt x="2108" y="1631"/>
                    <a:pt x="2108" y="1048"/>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5"/>
            <p:cNvSpPr/>
            <p:nvPr/>
          </p:nvSpPr>
          <p:spPr>
            <a:xfrm>
              <a:off x="58662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5"/>
            <p:cNvSpPr/>
            <p:nvPr/>
          </p:nvSpPr>
          <p:spPr>
            <a:xfrm>
              <a:off x="59677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5"/>
            <p:cNvSpPr/>
            <p:nvPr/>
          </p:nvSpPr>
          <p:spPr>
            <a:xfrm>
              <a:off x="60692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2" y="2096"/>
                    <a:pt x="2108" y="1631"/>
                    <a:pt x="2108" y="1048"/>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5"/>
            <p:cNvSpPr/>
            <p:nvPr/>
          </p:nvSpPr>
          <p:spPr>
            <a:xfrm>
              <a:off x="61710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5"/>
            <p:cNvSpPr/>
            <p:nvPr/>
          </p:nvSpPr>
          <p:spPr>
            <a:xfrm>
              <a:off x="62725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5"/>
            <p:cNvSpPr/>
            <p:nvPr/>
          </p:nvSpPr>
          <p:spPr>
            <a:xfrm>
              <a:off x="63740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5"/>
            <p:cNvSpPr/>
            <p:nvPr/>
          </p:nvSpPr>
          <p:spPr>
            <a:xfrm>
              <a:off x="64755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2" y="2096"/>
                    <a:pt x="2108" y="1631"/>
                    <a:pt x="2108" y="1048"/>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5"/>
            <p:cNvSpPr/>
            <p:nvPr/>
          </p:nvSpPr>
          <p:spPr>
            <a:xfrm>
              <a:off x="65773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5"/>
            <p:cNvSpPr/>
            <p:nvPr/>
          </p:nvSpPr>
          <p:spPr>
            <a:xfrm>
              <a:off x="66788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5"/>
            <p:cNvSpPr/>
            <p:nvPr/>
          </p:nvSpPr>
          <p:spPr>
            <a:xfrm>
              <a:off x="67803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5"/>
            <p:cNvSpPr/>
            <p:nvPr/>
          </p:nvSpPr>
          <p:spPr>
            <a:xfrm>
              <a:off x="6881800" y="890725"/>
              <a:ext cx="52700" cy="52400"/>
            </a:xfrm>
            <a:custGeom>
              <a:rect b="b" l="l" r="r" t="t"/>
              <a:pathLst>
                <a:path extrusionOk="0" h="2096" w="2108">
                  <a:moveTo>
                    <a:pt x="1060" y="0"/>
                  </a:moveTo>
                  <a:cubicBezTo>
                    <a:pt x="477" y="0"/>
                    <a:pt x="1" y="476"/>
                    <a:pt x="1" y="1048"/>
                  </a:cubicBezTo>
                  <a:cubicBezTo>
                    <a:pt x="1" y="1631"/>
                    <a:pt x="477" y="2096"/>
                    <a:pt x="1060" y="2096"/>
                  </a:cubicBezTo>
                  <a:cubicBezTo>
                    <a:pt x="1632" y="2096"/>
                    <a:pt x="2108" y="1631"/>
                    <a:pt x="2108" y="1048"/>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5"/>
            <p:cNvSpPr/>
            <p:nvPr/>
          </p:nvSpPr>
          <p:spPr>
            <a:xfrm>
              <a:off x="69836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5"/>
            <p:cNvSpPr/>
            <p:nvPr/>
          </p:nvSpPr>
          <p:spPr>
            <a:xfrm>
              <a:off x="70851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5"/>
            <p:cNvSpPr/>
            <p:nvPr/>
          </p:nvSpPr>
          <p:spPr>
            <a:xfrm>
              <a:off x="7186600" y="890725"/>
              <a:ext cx="52400" cy="52400"/>
            </a:xfrm>
            <a:custGeom>
              <a:rect b="b" l="l" r="r" t="t"/>
              <a:pathLst>
                <a:path extrusionOk="0" h="2096" w="2096">
                  <a:moveTo>
                    <a:pt x="1048" y="0"/>
                  </a:moveTo>
                  <a:cubicBezTo>
                    <a:pt x="477" y="0"/>
                    <a:pt x="1" y="476"/>
                    <a:pt x="1" y="1048"/>
                  </a:cubicBezTo>
                  <a:cubicBezTo>
                    <a:pt x="1" y="1631"/>
                    <a:pt x="477"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5"/>
            <p:cNvSpPr/>
            <p:nvPr/>
          </p:nvSpPr>
          <p:spPr>
            <a:xfrm>
              <a:off x="7288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5"/>
            <p:cNvSpPr/>
            <p:nvPr/>
          </p:nvSpPr>
          <p:spPr>
            <a:xfrm>
              <a:off x="2792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7" y="1631"/>
                    <a:pt x="2107" y="1048"/>
                  </a:cubicBezTo>
                  <a:cubicBezTo>
                    <a:pt x="2107"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5"/>
            <p:cNvSpPr/>
            <p:nvPr/>
          </p:nvSpPr>
          <p:spPr>
            <a:xfrm>
              <a:off x="380700" y="1045800"/>
              <a:ext cx="52700" cy="52400"/>
            </a:xfrm>
            <a:custGeom>
              <a:rect b="b" l="l" r="r" t="t"/>
              <a:pathLst>
                <a:path extrusionOk="0" h="2096" w="2108">
                  <a:moveTo>
                    <a:pt x="1060" y="0"/>
                  </a:moveTo>
                  <a:cubicBezTo>
                    <a:pt x="476" y="0"/>
                    <a:pt x="0" y="477"/>
                    <a:pt x="0" y="1048"/>
                  </a:cubicBezTo>
                  <a:cubicBezTo>
                    <a:pt x="0" y="1631"/>
                    <a:pt x="476" y="2096"/>
                    <a:pt x="1060" y="2096"/>
                  </a:cubicBezTo>
                  <a:cubicBezTo>
                    <a:pt x="1631" y="2096"/>
                    <a:pt x="2108" y="1631"/>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5"/>
            <p:cNvSpPr/>
            <p:nvPr/>
          </p:nvSpPr>
          <p:spPr>
            <a:xfrm>
              <a:off x="4825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5"/>
            <p:cNvSpPr/>
            <p:nvPr/>
          </p:nvSpPr>
          <p:spPr>
            <a:xfrm>
              <a:off x="5840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5"/>
            <p:cNvSpPr/>
            <p:nvPr/>
          </p:nvSpPr>
          <p:spPr>
            <a:xfrm>
              <a:off x="6855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8" y="1631"/>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5"/>
            <p:cNvSpPr/>
            <p:nvPr/>
          </p:nvSpPr>
          <p:spPr>
            <a:xfrm>
              <a:off x="7873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19" y="2096"/>
                    <a:pt x="2096" y="1631"/>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5"/>
            <p:cNvSpPr/>
            <p:nvPr/>
          </p:nvSpPr>
          <p:spPr>
            <a:xfrm>
              <a:off x="8888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5"/>
            <p:cNvSpPr/>
            <p:nvPr/>
          </p:nvSpPr>
          <p:spPr>
            <a:xfrm>
              <a:off x="9903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5"/>
            <p:cNvSpPr/>
            <p:nvPr/>
          </p:nvSpPr>
          <p:spPr>
            <a:xfrm>
              <a:off x="1091800" y="1045800"/>
              <a:ext cx="52700" cy="52400"/>
            </a:xfrm>
            <a:custGeom>
              <a:rect b="b" l="l" r="r" t="t"/>
              <a:pathLst>
                <a:path extrusionOk="0" h="2096" w="2108">
                  <a:moveTo>
                    <a:pt x="1060" y="0"/>
                  </a:moveTo>
                  <a:cubicBezTo>
                    <a:pt x="476" y="0"/>
                    <a:pt x="0" y="477"/>
                    <a:pt x="0" y="1048"/>
                  </a:cubicBezTo>
                  <a:cubicBezTo>
                    <a:pt x="0" y="1631"/>
                    <a:pt x="476" y="2096"/>
                    <a:pt x="1060" y="2096"/>
                  </a:cubicBezTo>
                  <a:cubicBezTo>
                    <a:pt x="1631" y="2096"/>
                    <a:pt x="2108" y="1631"/>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5"/>
            <p:cNvSpPr/>
            <p:nvPr/>
          </p:nvSpPr>
          <p:spPr>
            <a:xfrm>
              <a:off x="11936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19" y="2096"/>
                    <a:pt x="2096" y="1631"/>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5"/>
            <p:cNvSpPr/>
            <p:nvPr/>
          </p:nvSpPr>
          <p:spPr>
            <a:xfrm>
              <a:off x="12951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5"/>
            <p:cNvSpPr/>
            <p:nvPr/>
          </p:nvSpPr>
          <p:spPr>
            <a:xfrm>
              <a:off x="13966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5"/>
            <p:cNvSpPr/>
            <p:nvPr/>
          </p:nvSpPr>
          <p:spPr>
            <a:xfrm>
              <a:off x="14984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19" y="2096"/>
                    <a:pt x="2096" y="1631"/>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5"/>
            <p:cNvSpPr/>
            <p:nvPr/>
          </p:nvSpPr>
          <p:spPr>
            <a:xfrm>
              <a:off x="15999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5"/>
            <p:cNvSpPr/>
            <p:nvPr/>
          </p:nvSpPr>
          <p:spPr>
            <a:xfrm>
              <a:off x="17014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5"/>
            <p:cNvSpPr/>
            <p:nvPr/>
          </p:nvSpPr>
          <p:spPr>
            <a:xfrm>
              <a:off x="18029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8" y="1631"/>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5"/>
            <p:cNvSpPr/>
            <p:nvPr/>
          </p:nvSpPr>
          <p:spPr>
            <a:xfrm>
              <a:off x="1904400" y="1045800"/>
              <a:ext cx="52700" cy="52400"/>
            </a:xfrm>
            <a:custGeom>
              <a:rect b="b" l="l" r="r" t="t"/>
              <a:pathLst>
                <a:path extrusionOk="0" h="2096" w="2108">
                  <a:moveTo>
                    <a:pt x="1060" y="0"/>
                  </a:moveTo>
                  <a:cubicBezTo>
                    <a:pt x="476" y="0"/>
                    <a:pt x="0" y="477"/>
                    <a:pt x="0" y="1048"/>
                  </a:cubicBezTo>
                  <a:cubicBezTo>
                    <a:pt x="0" y="1631"/>
                    <a:pt x="476" y="2096"/>
                    <a:pt x="1060" y="2096"/>
                  </a:cubicBezTo>
                  <a:cubicBezTo>
                    <a:pt x="1631" y="2096"/>
                    <a:pt x="2108" y="1631"/>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5"/>
            <p:cNvSpPr/>
            <p:nvPr/>
          </p:nvSpPr>
          <p:spPr>
            <a:xfrm>
              <a:off x="20062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5"/>
            <p:cNvSpPr/>
            <p:nvPr/>
          </p:nvSpPr>
          <p:spPr>
            <a:xfrm>
              <a:off x="21077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5"/>
            <p:cNvSpPr/>
            <p:nvPr/>
          </p:nvSpPr>
          <p:spPr>
            <a:xfrm>
              <a:off x="22092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8" y="1631"/>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5"/>
            <p:cNvSpPr/>
            <p:nvPr/>
          </p:nvSpPr>
          <p:spPr>
            <a:xfrm>
              <a:off x="23110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19" y="2096"/>
                    <a:pt x="2096" y="1631"/>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5"/>
            <p:cNvSpPr/>
            <p:nvPr/>
          </p:nvSpPr>
          <p:spPr>
            <a:xfrm>
              <a:off x="24125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5"/>
            <p:cNvSpPr/>
            <p:nvPr/>
          </p:nvSpPr>
          <p:spPr>
            <a:xfrm>
              <a:off x="25140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5"/>
            <p:cNvSpPr/>
            <p:nvPr/>
          </p:nvSpPr>
          <p:spPr>
            <a:xfrm>
              <a:off x="26155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8" y="1631"/>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5"/>
            <p:cNvSpPr/>
            <p:nvPr/>
          </p:nvSpPr>
          <p:spPr>
            <a:xfrm>
              <a:off x="27173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19" y="2096"/>
                    <a:pt x="2096" y="1631"/>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5"/>
            <p:cNvSpPr/>
            <p:nvPr/>
          </p:nvSpPr>
          <p:spPr>
            <a:xfrm>
              <a:off x="28188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5"/>
            <p:cNvSpPr/>
            <p:nvPr/>
          </p:nvSpPr>
          <p:spPr>
            <a:xfrm>
              <a:off x="29203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5"/>
            <p:cNvSpPr/>
            <p:nvPr/>
          </p:nvSpPr>
          <p:spPr>
            <a:xfrm>
              <a:off x="30218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1" y="2096"/>
                    <a:pt x="2108" y="1631"/>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5"/>
            <p:cNvSpPr/>
            <p:nvPr/>
          </p:nvSpPr>
          <p:spPr>
            <a:xfrm>
              <a:off x="31236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19" y="2096"/>
                    <a:pt x="2096" y="1631"/>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5"/>
            <p:cNvSpPr/>
            <p:nvPr/>
          </p:nvSpPr>
          <p:spPr>
            <a:xfrm>
              <a:off x="32251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5"/>
            <p:cNvSpPr/>
            <p:nvPr/>
          </p:nvSpPr>
          <p:spPr>
            <a:xfrm>
              <a:off x="33266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1" y="2096"/>
                    <a:pt x="2108" y="1631"/>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5"/>
            <p:cNvSpPr/>
            <p:nvPr/>
          </p:nvSpPr>
          <p:spPr>
            <a:xfrm>
              <a:off x="3428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19" y="2096"/>
                    <a:pt x="2096" y="1631"/>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5"/>
            <p:cNvSpPr/>
            <p:nvPr/>
          </p:nvSpPr>
          <p:spPr>
            <a:xfrm>
              <a:off x="35299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5"/>
            <p:cNvSpPr/>
            <p:nvPr/>
          </p:nvSpPr>
          <p:spPr>
            <a:xfrm>
              <a:off x="3631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5"/>
            <p:cNvSpPr/>
            <p:nvPr/>
          </p:nvSpPr>
          <p:spPr>
            <a:xfrm>
              <a:off x="37329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5"/>
            <p:cNvSpPr/>
            <p:nvPr/>
          </p:nvSpPr>
          <p:spPr>
            <a:xfrm>
              <a:off x="38347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19" y="2096"/>
                    <a:pt x="2096" y="1631"/>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5"/>
            <p:cNvSpPr/>
            <p:nvPr/>
          </p:nvSpPr>
          <p:spPr>
            <a:xfrm>
              <a:off x="39362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5"/>
            <p:cNvSpPr/>
            <p:nvPr/>
          </p:nvSpPr>
          <p:spPr>
            <a:xfrm>
              <a:off x="40377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5"/>
            <p:cNvSpPr/>
            <p:nvPr/>
          </p:nvSpPr>
          <p:spPr>
            <a:xfrm>
              <a:off x="41392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1" y="2096"/>
                    <a:pt x="2108" y="1631"/>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5"/>
            <p:cNvSpPr/>
            <p:nvPr/>
          </p:nvSpPr>
          <p:spPr>
            <a:xfrm>
              <a:off x="4240700" y="1045800"/>
              <a:ext cx="52700" cy="52400"/>
            </a:xfrm>
            <a:custGeom>
              <a:rect b="b" l="l" r="r" t="t"/>
              <a:pathLst>
                <a:path extrusionOk="0" h="2096" w="2108">
                  <a:moveTo>
                    <a:pt x="1060" y="0"/>
                  </a:moveTo>
                  <a:cubicBezTo>
                    <a:pt x="477" y="0"/>
                    <a:pt x="0" y="477"/>
                    <a:pt x="0" y="1048"/>
                  </a:cubicBezTo>
                  <a:cubicBezTo>
                    <a:pt x="0" y="1631"/>
                    <a:pt x="477" y="2096"/>
                    <a:pt x="1060" y="2096"/>
                  </a:cubicBezTo>
                  <a:cubicBezTo>
                    <a:pt x="1632" y="2096"/>
                    <a:pt x="2108" y="1631"/>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5"/>
            <p:cNvSpPr/>
            <p:nvPr/>
          </p:nvSpPr>
          <p:spPr>
            <a:xfrm>
              <a:off x="43425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5"/>
            <p:cNvSpPr/>
            <p:nvPr/>
          </p:nvSpPr>
          <p:spPr>
            <a:xfrm>
              <a:off x="44440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5"/>
            <p:cNvSpPr/>
            <p:nvPr/>
          </p:nvSpPr>
          <p:spPr>
            <a:xfrm>
              <a:off x="4545500" y="1045800"/>
              <a:ext cx="52700" cy="52400"/>
            </a:xfrm>
            <a:custGeom>
              <a:rect b="b" l="l" r="r" t="t"/>
              <a:pathLst>
                <a:path extrusionOk="0" h="2096" w="2108">
                  <a:moveTo>
                    <a:pt x="1060" y="0"/>
                  </a:moveTo>
                  <a:cubicBezTo>
                    <a:pt x="477" y="0"/>
                    <a:pt x="0" y="477"/>
                    <a:pt x="0" y="1048"/>
                  </a:cubicBezTo>
                  <a:cubicBezTo>
                    <a:pt x="0" y="1631"/>
                    <a:pt x="477" y="2096"/>
                    <a:pt x="1060" y="2096"/>
                  </a:cubicBezTo>
                  <a:cubicBezTo>
                    <a:pt x="1632" y="2096"/>
                    <a:pt x="2108" y="1631"/>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5"/>
            <p:cNvSpPr/>
            <p:nvPr/>
          </p:nvSpPr>
          <p:spPr>
            <a:xfrm>
              <a:off x="46473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5"/>
            <p:cNvSpPr/>
            <p:nvPr/>
          </p:nvSpPr>
          <p:spPr>
            <a:xfrm>
              <a:off x="47488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5"/>
            <p:cNvSpPr/>
            <p:nvPr/>
          </p:nvSpPr>
          <p:spPr>
            <a:xfrm>
              <a:off x="48503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5"/>
            <p:cNvSpPr/>
            <p:nvPr/>
          </p:nvSpPr>
          <p:spPr>
            <a:xfrm>
              <a:off x="49518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2" y="2096"/>
                    <a:pt x="2108" y="1631"/>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5"/>
            <p:cNvSpPr/>
            <p:nvPr/>
          </p:nvSpPr>
          <p:spPr>
            <a:xfrm>
              <a:off x="50536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5"/>
            <p:cNvSpPr/>
            <p:nvPr/>
          </p:nvSpPr>
          <p:spPr>
            <a:xfrm>
              <a:off x="51551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5"/>
            <p:cNvSpPr/>
            <p:nvPr/>
          </p:nvSpPr>
          <p:spPr>
            <a:xfrm>
              <a:off x="52566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5"/>
            <p:cNvSpPr/>
            <p:nvPr/>
          </p:nvSpPr>
          <p:spPr>
            <a:xfrm>
              <a:off x="5358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5"/>
            <p:cNvSpPr/>
            <p:nvPr/>
          </p:nvSpPr>
          <p:spPr>
            <a:xfrm>
              <a:off x="54599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5"/>
            <p:cNvSpPr/>
            <p:nvPr/>
          </p:nvSpPr>
          <p:spPr>
            <a:xfrm>
              <a:off x="5561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5"/>
            <p:cNvSpPr/>
            <p:nvPr/>
          </p:nvSpPr>
          <p:spPr>
            <a:xfrm>
              <a:off x="56629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5"/>
            <p:cNvSpPr/>
            <p:nvPr/>
          </p:nvSpPr>
          <p:spPr>
            <a:xfrm>
              <a:off x="5764400" y="1045800"/>
              <a:ext cx="52700" cy="52400"/>
            </a:xfrm>
            <a:custGeom>
              <a:rect b="b" l="l" r="r" t="t"/>
              <a:pathLst>
                <a:path extrusionOk="0" h="2096" w="2108">
                  <a:moveTo>
                    <a:pt x="1060" y="0"/>
                  </a:moveTo>
                  <a:cubicBezTo>
                    <a:pt x="477" y="0"/>
                    <a:pt x="0" y="477"/>
                    <a:pt x="0" y="1048"/>
                  </a:cubicBezTo>
                  <a:cubicBezTo>
                    <a:pt x="0" y="1631"/>
                    <a:pt x="477" y="2096"/>
                    <a:pt x="1060" y="2096"/>
                  </a:cubicBezTo>
                  <a:cubicBezTo>
                    <a:pt x="1632" y="2096"/>
                    <a:pt x="2108" y="1631"/>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5"/>
            <p:cNvSpPr/>
            <p:nvPr/>
          </p:nvSpPr>
          <p:spPr>
            <a:xfrm>
              <a:off x="58662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5"/>
            <p:cNvSpPr/>
            <p:nvPr/>
          </p:nvSpPr>
          <p:spPr>
            <a:xfrm>
              <a:off x="59677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5"/>
            <p:cNvSpPr/>
            <p:nvPr/>
          </p:nvSpPr>
          <p:spPr>
            <a:xfrm>
              <a:off x="60692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2" y="2096"/>
                    <a:pt x="2108" y="1631"/>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5"/>
            <p:cNvSpPr/>
            <p:nvPr/>
          </p:nvSpPr>
          <p:spPr>
            <a:xfrm>
              <a:off x="61710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5"/>
            <p:cNvSpPr/>
            <p:nvPr/>
          </p:nvSpPr>
          <p:spPr>
            <a:xfrm>
              <a:off x="62725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5"/>
            <p:cNvSpPr/>
            <p:nvPr/>
          </p:nvSpPr>
          <p:spPr>
            <a:xfrm>
              <a:off x="63740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p:nvPr/>
          </p:nvSpPr>
          <p:spPr>
            <a:xfrm>
              <a:off x="64755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2" y="2096"/>
                    <a:pt x="2108" y="1631"/>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5"/>
            <p:cNvSpPr/>
            <p:nvPr/>
          </p:nvSpPr>
          <p:spPr>
            <a:xfrm>
              <a:off x="65773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5"/>
            <p:cNvSpPr/>
            <p:nvPr/>
          </p:nvSpPr>
          <p:spPr>
            <a:xfrm>
              <a:off x="66788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5"/>
            <p:cNvSpPr/>
            <p:nvPr/>
          </p:nvSpPr>
          <p:spPr>
            <a:xfrm>
              <a:off x="67803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5"/>
            <p:cNvSpPr/>
            <p:nvPr/>
          </p:nvSpPr>
          <p:spPr>
            <a:xfrm>
              <a:off x="6881800" y="1045800"/>
              <a:ext cx="52700" cy="52400"/>
            </a:xfrm>
            <a:custGeom>
              <a:rect b="b" l="l" r="r" t="t"/>
              <a:pathLst>
                <a:path extrusionOk="0" h="2096" w="2108">
                  <a:moveTo>
                    <a:pt x="1060" y="0"/>
                  </a:moveTo>
                  <a:cubicBezTo>
                    <a:pt x="477" y="0"/>
                    <a:pt x="1" y="477"/>
                    <a:pt x="1" y="1048"/>
                  </a:cubicBezTo>
                  <a:cubicBezTo>
                    <a:pt x="1" y="1631"/>
                    <a:pt x="477" y="2096"/>
                    <a:pt x="1060" y="2096"/>
                  </a:cubicBezTo>
                  <a:cubicBezTo>
                    <a:pt x="1632" y="2096"/>
                    <a:pt x="2108" y="1631"/>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5"/>
            <p:cNvSpPr/>
            <p:nvPr/>
          </p:nvSpPr>
          <p:spPr>
            <a:xfrm>
              <a:off x="69836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5"/>
            <p:cNvSpPr/>
            <p:nvPr/>
          </p:nvSpPr>
          <p:spPr>
            <a:xfrm>
              <a:off x="70851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5"/>
            <p:cNvSpPr/>
            <p:nvPr/>
          </p:nvSpPr>
          <p:spPr>
            <a:xfrm>
              <a:off x="7186600" y="1045800"/>
              <a:ext cx="52400" cy="52400"/>
            </a:xfrm>
            <a:custGeom>
              <a:rect b="b" l="l" r="r" t="t"/>
              <a:pathLst>
                <a:path extrusionOk="0" h="2096" w="2096">
                  <a:moveTo>
                    <a:pt x="1048" y="0"/>
                  </a:moveTo>
                  <a:cubicBezTo>
                    <a:pt x="477" y="0"/>
                    <a:pt x="1" y="477"/>
                    <a:pt x="1" y="1048"/>
                  </a:cubicBezTo>
                  <a:cubicBezTo>
                    <a:pt x="1" y="1631"/>
                    <a:pt x="477"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5"/>
            <p:cNvSpPr/>
            <p:nvPr/>
          </p:nvSpPr>
          <p:spPr>
            <a:xfrm>
              <a:off x="7288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5"/>
            <p:cNvSpPr/>
            <p:nvPr/>
          </p:nvSpPr>
          <p:spPr>
            <a:xfrm>
              <a:off x="2792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7" y="1632"/>
                    <a:pt x="2107" y="1048"/>
                  </a:cubicBezTo>
                  <a:cubicBezTo>
                    <a:pt x="2107"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5"/>
            <p:cNvSpPr/>
            <p:nvPr/>
          </p:nvSpPr>
          <p:spPr>
            <a:xfrm>
              <a:off x="380700" y="1200875"/>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5"/>
            <p:cNvSpPr/>
            <p:nvPr/>
          </p:nvSpPr>
          <p:spPr>
            <a:xfrm>
              <a:off x="4825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5"/>
            <p:cNvSpPr/>
            <p:nvPr/>
          </p:nvSpPr>
          <p:spPr>
            <a:xfrm>
              <a:off x="5840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5"/>
            <p:cNvSpPr/>
            <p:nvPr/>
          </p:nvSpPr>
          <p:spPr>
            <a:xfrm>
              <a:off x="6855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5"/>
            <p:cNvSpPr/>
            <p:nvPr/>
          </p:nvSpPr>
          <p:spPr>
            <a:xfrm>
              <a:off x="7873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5"/>
            <p:cNvSpPr/>
            <p:nvPr/>
          </p:nvSpPr>
          <p:spPr>
            <a:xfrm>
              <a:off x="8888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5"/>
            <p:cNvSpPr/>
            <p:nvPr/>
          </p:nvSpPr>
          <p:spPr>
            <a:xfrm>
              <a:off x="9903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5"/>
            <p:cNvSpPr/>
            <p:nvPr/>
          </p:nvSpPr>
          <p:spPr>
            <a:xfrm>
              <a:off x="1091800" y="1200875"/>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5"/>
            <p:cNvSpPr/>
            <p:nvPr/>
          </p:nvSpPr>
          <p:spPr>
            <a:xfrm>
              <a:off x="11936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5"/>
            <p:cNvSpPr/>
            <p:nvPr/>
          </p:nvSpPr>
          <p:spPr>
            <a:xfrm>
              <a:off x="12951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5"/>
            <p:cNvSpPr/>
            <p:nvPr/>
          </p:nvSpPr>
          <p:spPr>
            <a:xfrm>
              <a:off x="13966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5"/>
            <p:cNvSpPr/>
            <p:nvPr/>
          </p:nvSpPr>
          <p:spPr>
            <a:xfrm>
              <a:off x="14984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5"/>
            <p:cNvSpPr/>
            <p:nvPr/>
          </p:nvSpPr>
          <p:spPr>
            <a:xfrm>
              <a:off x="15999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5"/>
            <p:cNvSpPr/>
            <p:nvPr/>
          </p:nvSpPr>
          <p:spPr>
            <a:xfrm>
              <a:off x="17014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5"/>
            <p:cNvSpPr/>
            <p:nvPr/>
          </p:nvSpPr>
          <p:spPr>
            <a:xfrm>
              <a:off x="18029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5"/>
            <p:cNvSpPr/>
            <p:nvPr/>
          </p:nvSpPr>
          <p:spPr>
            <a:xfrm>
              <a:off x="1904400" y="1200875"/>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5"/>
            <p:cNvSpPr/>
            <p:nvPr/>
          </p:nvSpPr>
          <p:spPr>
            <a:xfrm>
              <a:off x="20062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5"/>
            <p:cNvSpPr/>
            <p:nvPr/>
          </p:nvSpPr>
          <p:spPr>
            <a:xfrm>
              <a:off x="21077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5"/>
            <p:cNvSpPr/>
            <p:nvPr/>
          </p:nvSpPr>
          <p:spPr>
            <a:xfrm>
              <a:off x="22092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5"/>
            <p:cNvSpPr/>
            <p:nvPr/>
          </p:nvSpPr>
          <p:spPr>
            <a:xfrm>
              <a:off x="23110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5"/>
            <p:cNvSpPr/>
            <p:nvPr/>
          </p:nvSpPr>
          <p:spPr>
            <a:xfrm>
              <a:off x="24125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5"/>
            <p:cNvSpPr/>
            <p:nvPr/>
          </p:nvSpPr>
          <p:spPr>
            <a:xfrm>
              <a:off x="25140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5"/>
            <p:cNvSpPr/>
            <p:nvPr/>
          </p:nvSpPr>
          <p:spPr>
            <a:xfrm>
              <a:off x="26155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5"/>
            <p:cNvSpPr/>
            <p:nvPr/>
          </p:nvSpPr>
          <p:spPr>
            <a:xfrm>
              <a:off x="27173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5"/>
            <p:cNvSpPr/>
            <p:nvPr/>
          </p:nvSpPr>
          <p:spPr>
            <a:xfrm>
              <a:off x="28188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5"/>
            <p:cNvSpPr/>
            <p:nvPr/>
          </p:nvSpPr>
          <p:spPr>
            <a:xfrm>
              <a:off x="29203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5"/>
            <p:cNvSpPr/>
            <p:nvPr/>
          </p:nvSpPr>
          <p:spPr>
            <a:xfrm>
              <a:off x="30218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5"/>
            <p:cNvSpPr/>
            <p:nvPr/>
          </p:nvSpPr>
          <p:spPr>
            <a:xfrm>
              <a:off x="31236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5"/>
            <p:cNvSpPr/>
            <p:nvPr/>
          </p:nvSpPr>
          <p:spPr>
            <a:xfrm>
              <a:off x="32251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5"/>
            <p:cNvSpPr/>
            <p:nvPr/>
          </p:nvSpPr>
          <p:spPr>
            <a:xfrm>
              <a:off x="33266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5"/>
            <p:cNvSpPr/>
            <p:nvPr/>
          </p:nvSpPr>
          <p:spPr>
            <a:xfrm>
              <a:off x="3428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5"/>
            <p:cNvSpPr/>
            <p:nvPr/>
          </p:nvSpPr>
          <p:spPr>
            <a:xfrm>
              <a:off x="35299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5"/>
            <p:cNvSpPr/>
            <p:nvPr/>
          </p:nvSpPr>
          <p:spPr>
            <a:xfrm>
              <a:off x="3631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5"/>
            <p:cNvSpPr/>
            <p:nvPr/>
          </p:nvSpPr>
          <p:spPr>
            <a:xfrm>
              <a:off x="37329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5"/>
            <p:cNvSpPr/>
            <p:nvPr/>
          </p:nvSpPr>
          <p:spPr>
            <a:xfrm>
              <a:off x="38347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5"/>
            <p:cNvSpPr/>
            <p:nvPr/>
          </p:nvSpPr>
          <p:spPr>
            <a:xfrm>
              <a:off x="39362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5"/>
            <p:cNvSpPr/>
            <p:nvPr/>
          </p:nvSpPr>
          <p:spPr>
            <a:xfrm>
              <a:off x="40377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5"/>
            <p:cNvSpPr/>
            <p:nvPr/>
          </p:nvSpPr>
          <p:spPr>
            <a:xfrm>
              <a:off x="41392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5"/>
            <p:cNvSpPr/>
            <p:nvPr/>
          </p:nvSpPr>
          <p:spPr>
            <a:xfrm>
              <a:off x="4240700" y="1200875"/>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5"/>
            <p:cNvSpPr/>
            <p:nvPr/>
          </p:nvSpPr>
          <p:spPr>
            <a:xfrm>
              <a:off x="43425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5"/>
            <p:cNvSpPr/>
            <p:nvPr/>
          </p:nvSpPr>
          <p:spPr>
            <a:xfrm>
              <a:off x="44440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5"/>
            <p:cNvSpPr/>
            <p:nvPr/>
          </p:nvSpPr>
          <p:spPr>
            <a:xfrm>
              <a:off x="4545500" y="1200875"/>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5"/>
            <p:cNvSpPr/>
            <p:nvPr/>
          </p:nvSpPr>
          <p:spPr>
            <a:xfrm>
              <a:off x="46473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5"/>
            <p:cNvSpPr/>
            <p:nvPr/>
          </p:nvSpPr>
          <p:spPr>
            <a:xfrm>
              <a:off x="47488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5"/>
            <p:cNvSpPr/>
            <p:nvPr/>
          </p:nvSpPr>
          <p:spPr>
            <a:xfrm>
              <a:off x="48503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5"/>
            <p:cNvSpPr/>
            <p:nvPr/>
          </p:nvSpPr>
          <p:spPr>
            <a:xfrm>
              <a:off x="49518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5"/>
            <p:cNvSpPr/>
            <p:nvPr/>
          </p:nvSpPr>
          <p:spPr>
            <a:xfrm>
              <a:off x="50536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5"/>
            <p:cNvSpPr/>
            <p:nvPr/>
          </p:nvSpPr>
          <p:spPr>
            <a:xfrm>
              <a:off x="51551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5"/>
            <p:cNvSpPr/>
            <p:nvPr/>
          </p:nvSpPr>
          <p:spPr>
            <a:xfrm>
              <a:off x="52566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5"/>
            <p:cNvSpPr/>
            <p:nvPr/>
          </p:nvSpPr>
          <p:spPr>
            <a:xfrm>
              <a:off x="5358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5"/>
            <p:cNvSpPr/>
            <p:nvPr/>
          </p:nvSpPr>
          <p:spPr>
            <a:xfrm>
              <a:off x="54599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5"/>
            <p:cNvSpPr/>
            <p:nvPr/>
          </p:nvSpPr>
          <p:spPr>
            <a:xfrm>
              <a:off x="5561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5"/>
            <p:cNvSpPr/>
            <p:nvPr/>
          </p:nvSpPr>
          <p:spPr>
            <a:xfrm>
              <a:off x="56629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5"/>
            <p:cNvSpPr/>
            <p:nvPr/>
          </p:nvSpPr>
          <p:spPr>
            <a:xfrm>
              <a:off x="5764400" y="1200875"/>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5"/>
            <p:cNvSpPr/>
            <p:nvPr/>
          </p:nvSpPr>
          <p:spPr>
            <a:xfrm>
              <a:off x="58662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5"/>
            <p:cNvSpPr/>
            <p:nvPr/>
          </p:nvSpPr>
          <p:spPr>
            <a:xfrm>
              <a:off x="59677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5"/>
            <p:cNvSpPr/>
            <p:nvPr/>
          </p:nvSpPr>
          <p:spPr>
            <a:xfrm>
              <a:off x="60692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5"/>
            <p:cNvSpPr/>
            <p:nvPr/>
          </p:nvSpPr>
          <p:spPr>
            <a:xfrm>
              <a:off x="61710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5"/>
            <p:cNvSpPr/>
            <p:nvPr/>
          </p:nvSpPr>
          <p:spPr>
            <a:xfrm>
              <a:off x="62725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5"/>
            <p:cNvSpPr/>
            <p:nvPr/>
          </p:nvSpPr>
          <p:spPr>
            <a:xfrm>
              <a:off x="63740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5"/>
            <p:cNvSpPr/>
            <p:nvPr/>
          </p:nvSpPr>
          <p:spPr>
            <a:xfrm>
              <a:off x="64755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5"/>
            <p:cNvSpPr/>
            <p:nvPr/>
          </p:nvSpPr>
          <p:spPr>
            <a:xfrm>
              <a:off x="65773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5"/>
            <p:cNvSpPr/>
            <p:nvPr/>
          </p:nvSpPr>
          <p:spPr>
            <a:xfrm>
              <a:off x="66788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5"/>
            <p:cNvSpPr/>
            <p:nvPr/>
          </p:nvSpPr>
          <p:spPr>
            <a:xfrm>
              <a:off x="67803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5"/>
            <p:cNvSpPr/>
            <p:nvPr/>
          </p:nvSpPr>
          <p:spPr>
            <a:xfrm>
              <a:off x="6881800" y="1200875"/>
              <a:ext cx="52700" cy="52400"/>
            </a:xfrm>
            <a:custGeom>
              <a:rect b="b" l="l" r="r" t="t"/>
              <a:pathLst>
                <a:path extrusionOk="0" h="2096" w="2108">
                  <a:moveTo>
                    <a:pt x="1060" y="0"/>
                  </a:moveTo>
                  <a:cubicBezTo>
                    <a:pt x="477" y="0"/>
                    <a:pt x="1" y="477"/>
                    <a:pt x="1" y="1048"/>
                  </a:cubicBezTo>
                  <a:cubicBezTo>
                    <a:pt x="1" y="1632"/>
                    <a:pt x="477" y="2096"/>
                    <a:pt x="1060" y="2096"/>
                  </a:cubicBezTo>
                  <a:cubicBezTo>
                    <a:pt x="1632" y="2096"/>
                    <a:pt x="2108" y="1632"/>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5"/>
            <p:cNvSpPr/>
            <p:nvPr/>
          </p:nvSpPr>
          <p:spPr>
            <a:xfrm>
              <a:off x="69836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5"/>
            <p:cNvSpPr/>
            <p:nvPr/>
          </p:nvSpPr>
          <p:spPr>
            <a:xfrm>
              <a:off x="70851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5"/>
            <p:cNvSpPr/>
            <p:nvPr/>
          </p:nvSpPr>
          <p:spPr>
            <a:xfrm>
              <a:off x="7186600" y="1200875"/>
              <a:ext cx="52400" cy="52400"/>
            </a:xfrm>
            <a:custGeom>
              <a:rect b="b" l="l" r="r" t="t"/>
              <a:pathLst>
                <a:path extrusionOk="0" h="2096" w="2096">
                  <a:moveTo>
                    <a:pt x="1048" y="0"/>
                  </a:moveTo>
                  <a:cubicBezTo>
                    <a:pt x="477" y="0"/>
                    <a:pt x="1" y="477"/>
                    <a:pt x="1" y="1048"/>
                  </a:cubicBezTo>
                  <a:cubicBezTo>
                    <a:pt x="1"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5"/>
            <p:cNvSpPr/>
            <p:nvPr/>
          </p:nvSpPr>
          <p:spPr>
            <a:xfrm>
              <a:off x="7288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5"/>
            <p:cNvSpPr/>
            <p:nvPr/>
          </p:nvSpPr>
          <p:spPr>
            <a:xfrm>
              <a:off x="2792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7" y="1632"/>
                    <a:pt x="2107" y="1060"/>
                  </a:cubicBezTo>
                  <a:cubicBezTo>
                    <a:pt x="2107"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5"/>
            <p:cNvSpPr/>
            <p:nvPr/>
          </p:nvSpPr>
          <p:spPr>
            <a:xfrm>
              <a:off x="380700" y="1355950"/>
              <a:ext cx="52700" cy="52700"/>
            </a:xfrm>
            <a:custGeom>
              <a:rect b="b" l="l" r="r" t="t"/>
              <a:pathLst>
                <a:path extrusionOk="0" h="2108"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5"/>
            <p:cNvSpPr/>
            <p:nvPr/>
          </p:nvSpPr>
          <p:spPr>
            <a:xfrm>
              <a:off x="4825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5"/>
            <p:cNvSpPr/>
            <p:nvPr/>
          </p:nvSpPr>
          <p:spPr>
            <a:xfrm>
              <a:off x="5840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5"/>
            <p:cNvSpPr/>
            <p:nvPr/>
          </p:nvSpPr>
          <p:spPr>
            <a:xfrm>
              <a:off x="6855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5"/>
            <p:cNvSpPr/>
            <p:nvPr/>
          </p:nvSpPr>
          <p:spPr>
            <a:xfrm>
              <a:off x="7873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5"/>
            <p:cNvSpPr/>
            <p:nvPr/>
          </p:nvSpPr>
          <p:spPr>
            <a:xfrm>
              <a:off x="8888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5"/>
            <p:cNvSpPr/>
            <p:nvPr/>
          </p:nvSpPr>
          <p:spPr>
            <a:xfrm>
              <a:off x="9903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5"/>
            <p:cNvSpPr/>
            <p:nvPr/>
          </p:nvSpPr>
          <p:spPr>
            <a:xfrm>
              <a:off x="1091800" y="1355950"/>
              <a:ext cx="52700" cy="52700"/>
            </a:xfrm>
            <a:custGeom>
              <a:rect b="b" l="l" r="r" t="t"/>
              <a:pathLst>
                <a:path extrusionOk="0" h="2108"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5"/>
            <p:cNvSpPr/>
            <p:nvPr/>
          </p:nvSpPr>
          <p:spPr>
            <a:xfrm>
              <a:off x="11936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5"/>
            <p:cNvSpPr/>
            <p:nvPr/>
          </p:nvSpPr>
          <p:spPr>
            <a:xfrm>
              <a:off x="12951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5"/>
            <p:cNvSpPr/>
            <p:nvPr/>
          </p:nvSpPr>
          <p:spPr>
            <a:xfrm>
              <a:off x="13966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5"/>
            <p:cNvSpPr/>
            <p:nvPr/>
          </p:nvSpPr>
          <p:spPr>
            <a:xfrm>
              <a:off x="14984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5"/>
            <p:cNvSpPr/>
            <p:nvPr/>
          </p:nvSpPr>
          <p:spPr>
            <a:xfrm>
              <a:off x="15999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5"/>
            <p:cNvSpPr/>
            <p:nvPr/>
          </p:nvSpPr>
          <p:spPr>
            <a:xfrm>
              <a:off x="17014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5"/>
            <p:cNvSpPr/>
            <p:nvPr/>
          </p:nvSpPr>
          <p:spPr>
            <a:xfrm>
              <a:off x="18029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5"/>
            <p:cNvSpPr/>
            <p:nvPr/>
          </p:nvSpPr>
          <p:spPr>
            <a:xfrm>
              <a:off x="1904400" y="1355950"/>
              <a:ext cx="52700" cy="52700"/>
            </a:xfrm>
            <a:custGeom>
              <a:rect b="b" l="l" r="r" t="t"/>
              <a:pathLst>
                <a:path extrusionOk="0" h="2108"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5"/>
            <p:cNvSpPr/>
            <p:nvPr/>
          </p:nvSpPr>
          <p:spPr>
            <a:xfrm>
              <a:off x="20062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5"/>
            <p:cNvSpPr/>
            <p:nvPr/>
          </p:nvSpPr>
          <p:spPr>
            <a:xfrm>
              <a:off x="21077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5"/>
            <p:cNvSpPr/>
            <p:nvPr/>
          </p:nvSpPr>
          <p:spPr>
            <a:xfrm>
              <a:off x="22092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5"/>
            <p:cNvSpPr/>
            <p:nvPr/>
          </p:nvSpPr>
          <p:spPr>
            <a:xfrm>
              <a:off x="23110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5"/>
            <p:cNvSpPr/>
            <p:nvPr/>
          </p:nvSpPr>
          <p:spPr>
            <a:xfrm>
              <a:off x="24125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5"/>
            <p:cNvSpPr/>
            <p:nvPr/>
          </p:nvSpPr>
          <p:spPr>
            <a:xfrm>
              <a:off x="25140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5"/>
            <p:cNvSpPr/>
            <p:nvPr/>
          </p:nvSpPr>
          <p:spPr>
            <a:xfrm>
              <a:off x="26155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5"/>
            <p:cNvSpPr/>
            <p:nvPr/>
          </p:nvSpPr>
          <p:spPr>
            <a:xfrm>
              <a:off x="27173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5"/>
            <p:cNvSpPr/>
            <p:nvPr/>
          </p:nvSpPr>
          <p:spPr>
            <a:xfrm>
              <a:off x="28188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5"/>
            <p:cNvSpPr/>
            <p:nvPr/>
          </p:nvSpPr>
          <p:spPr>
            <a:xfrm>
              <a:off x="29203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5"/>
            <p:cNvSpPr/>
            <p:nvPr/>
          </p:nvSpPr>
          <p:spPr>
            <a:xfrm>
              <a:off x="30218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5"/>
            <p:cNvSpPr/>
            <p:nvPr/>
          </p:nvSpPr>
          <p:spPr>
            <a:xfrm>
              <a:off x="31236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5"/>
            <p:cNvSpPr/>
            <p:nvPr/>
          </p:nvSpPr>
          <p:spPr>
            <a:xfrm>
              <a:off x="32251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5"/>
            <p:cNvSpPr/>
            <p:nvPr/>
          </p:nvSpPr>
          <p:spPr>
            <a:xfrm>
              <a:off x="33266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5"/>
            <p:cNvSpPr/>
            <p:nvPr/>
          </p:nvSpPr>
          <p:spPr>
            <a:xfrm>
              <a:off x="3428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5"/>
            <p:cNvSpPr/>
            <p:nvPr/>
          </p:nvSpPr>
          <p:spPr>
            <a:xfrm>
              <a:off x="35299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5"/>
            <p:cNvSpPr/>
            <p:nvPr/>
          </p:nvSpPr>
          <p:spPr>
            <a:xfrm>
              <a:off x="3631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5"/>
            <p:cNvSpPr/>
            <p:nvPr/>
          </p:nvSpPr>
          <p:spPr>
            <a:xfrm>
              <a:off x="37329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5"/>
            <p:cNvSpPr/>
            <p:nvPr/>
          </p:nvSpPr>
          <p:spPr>
            <a:xfrm>
              <a:off x="38347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5"/>
            <p:cNvSpPr/>
            <p:nvPr/>
          </p:nvSpPr>
          <p:spPr>
            <a:xfrm>
              <a:off x="39362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5"/>
            <p:cNvSpPr/>
            <p:nvPr/>
          </p:nvSpPr>
          <p:spPr>
            <a:xfrm>
              <a:off x="40377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5"/>
            <p:cNvSpPr/>
            <p:nvPr/>
          </p:nvSpPr>
          <p:spPr>
            <a:xfrm>
              <a:off x="41392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5"/>
            <p:cNvSpPr/>
            <p:nvPr/>
          </p:nvSpPr>
          <p:spPr>
            <a:xfrm>
              <a:off x="4240700" y="1355950"/>
              <a:ext cx="52700" cy="52700"/>
            </a:xfrm>
            <a:custGeom>
              <a:rect b="b" l="l" r="r" t="t"/>
              <a:pathLst>
                <a:path extrusionOk="0" h="2108"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5"/>
            <p:cNvSpPr/>
            <p:nvPr/>
          </p:nvSpPr>
          <p:spPr>
            <a:xfrm>
              <a:off x="43425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5"/>
            <p:cNvSpPr/>
            <p:nvPr/>
          </p:nvSpPr>
          <p:spPr>
            <a:xfrm>
              <a:off x="44440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5"/>
            <p:cNvSpPr/>
            <p:nvPr/>
          </p:nvSpPr>
          <p:spPr>
            <a:xfrm>
              <a:off x="4545500" y="1355950"/>
              <a:ext cx="52700" cy="52700"/>
            </a:xfrm>
            <a:custGeom>
              <a:rect b="b" l="l" r="r" t="t"/>
              <a:pathLst>
                <a:path extrusionOk="0" h="2108"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5"/>
            <p:cNvSpPr/>
            <p:nvPr/>
          </p:nvSpPr>
          <p:spPr>
            <a:xfrm>
              <a:off x="46473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5"/>
            <p:cNvSpPr/>
            <p:nvPr/>
          </p:nvSpPr>
          <p:spPr>
            <a:xfrm>
              <a:off x="47488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5"/>
            <p:cNvSpPr/>
            <p:nvPr/>
          </p:nvSpPr>
          <p:spPr>
            <a:xfrm>
              <a:off x="48503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5"/>
            <p:cNvSpPr/>
            <p:nvPr/>
          </p:nvSpPr>
          <p:spPr>
            <a:xfrm>
              <a:off x="49518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5"/>
            <p:cNvSpPr/>
            <p:nvPr/>
          </p:nvSpPr>
          <p:spPr>
            <a:xfrm>
              <a:off x="50536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5"/>
            <p:cNvSpPr/>
            <p:nvPr/>
          </p:nvSpPr>
          <p:spPr>
            <a:xfrm>
              <a:off x="51551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5"/>
            <p:cNvSpPr/>
            <p:nvPr/>
          </p:nvSpPr>
          <p:spPr>
            <a:xfrm>
              <a:off x="52566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5"/>
            <p:cNvSpPr/>
            <p:nvPr/>
          </p:nvSpPr>
          <p:spPr>
            <a:xfrm>
              <a:off x="5358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5"/>
            <p:cNvSpPr/>
            <p:nvPr/>
          </p:nvSpPr>
          <p:spPr>
            <a:xfrm>
              <a:off x="54599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5"/>
            <p:cNvSpPr/>
            <p:nvPr/>
          </p:nvSpPr>
          <p:spPr>
            <a:xfrm>
              <a:off x="5561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5"/>
            <p:cNvSpPr/>
            <p:nvPr/>
          </p:nvSpPr>
          <p:spPr>
            <a:xfrm>
              <a:off x="56629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5"/>
            <p:cNvSpPr/>
            <p:nvPr/>
          </p:nvSpPr>
          <p:spPr>
            <a:xfrm>
              <a:off x="5764400" y="1355950"/>
              <a:ext cx="52700" cy="52700"/>
            </a:xfrm>
            <a:custGeom>
              <a:rect b="b" l="l" r="r" t="t"/>
              <a:pathLst>
                <a:path extrusionOk="0" h="2108"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5"/>
            <p:cNvSpPr/>
            <p:nvPr/>
          </p:nvSpPr>
          <p:spPr>
            <a:xfrm>
              <a:off x="58662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5"/>
            <p:cNvSpPr/>
            <p:nvPr/>
          </p:nvSpPr>
          <p:spPr>
            <a:xfrm>
              <a:off x="59677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5"/>
            <p:cNvSpPr/>
            <p:nvPr/>
          </p:nvSpPr>
          <p:spPr>
            <a:xfrm>
              <a:off x="60692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5"/>
            <p:cNvSpPr/>
            <p:nvPr/>
          </p:nvSpPr>
          <p:spPr>
            <a:xfrm>
              <a:off x="61710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5"/>
            <p:cNvSpPr/>
            <p:nvPr/>
          </p:nvSpPr>
          <p:spPr>
            <a:xfrm>
              <a:off x="62725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5"/>
            <p:cNvSpPr/>
            <p:nvPr/>
          </p:nvSpPr>
          <p:spPr>
            <a:xfrm>
              <a:off x="63740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5"/>
            <p:cNvSpPr/>
            <p:nvPr/>
          </p:nvSpPr>
          <p:spPr>
            <a:xfrm>
              <a:off x="64755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5"/>
            <p:cNvSpPr/>
            <p:nvPr/>
          </p:nvSpPr>
          <p:spPr>
            <a:xfrm>
              <a:off x="65773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5"/>
            <p:cNvSpPr/>
            <p:nvPr/>
          </p:nvSpPr>
          <p:spPr>
            <a:xfrm>
              <a:off x="66788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5"/>
            <p:cNvSpPr/>
            <p:nvPr/>
          </p:nvSpPr>
          <p:spPr>
            <a:xfrm>
              <a:off x="67803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5"/>
            <p:cNvSpPr/>
            <p:nvPr/>
          </p:nvSpPr>
          <p:spPr>
            <a:xfrm>
              <a:off x="6881800" y="1355950"/>
              <a:ext cx="52700" cy="52700"/>
            </a:xfrm>
            <a:custGeom>
              <a:rect b="b" l="l" r="r" t="t"/>
              <a:pathLst>
                <a:path extrusionOk="0" h="2108" w="2108">
                  <a:moveTo>
                    <a:pt x="1060" y="1"/>
                  </a:moveTo>
                  <a:cubicBezTo>
                    <a:pt x="477" y="1"/>
                    <a:pt x="1" y="477"/>
                    <a:pt x="1" y="1060"/>
                  </a:cubicBezTo>
                  <a:cubicBezTo>
                    <a:pt x="1" y="1632"/>
                    <a:pt x="477" y="2108"/>
                    <a:pt x="1060" y="2108"/>
                  </a:cubicBezTo>
                  <a:cubicBezTo>
                    <a:pt x="1632" y="2108"/>
                    <a:pt x="2108" y="1632"/>
                    <a:pt x="2108" y="1060"/>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5"/>
            <p:cNvSpPr/>
            <p:nvPr/>
          </p:nvSpPr>
          <p:spPr>
            <a:xfrm>
              <a:off x="69836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5"/>
            <p:cNvSpPr/>
            <p:nvPr/>
          </p:nvSpPr>
          <p:spPr>
            <a:xfrm>
              <a:off x="70851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5"/>
            <p:cNvSpPr/>
            <p:nvPr/>
          </p:nvSpPr>
          <p:spPr>
            <a:xfrm>
              <a:off x="7186600" y="1355950"/>
              <a:ext cx="52400" cy="52700"/>
            </a:xfrm>
            <a:custGeom>
              <a:rect b="b" l="l" r="r" t="t"/>
              <a:pathLst>
                <a:path extrusionOk="0" h="2108" w="2096">
                  <a:moveTo>
                    <a:pt x="1048" y="1"/>
                  </a:moveTo>
                  <a:cubicBezTo>
                    <a:pt x="477" y="1"/>
                    <a:pt x="1" y="477"/>
                    <a:pt x="1" y="1060"/>
                  </a:cubicBezTo>
                  <a:cubicBezTo>
                    <a:pt x="1"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5"/>
            <p:cNvSpPr/>
            <p:nvPr/>
          </p:nvSpPr>
          <p:spPr>
            <a:xfrm>
              <a:off x="7288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5"/>
            <p:cNvSpPr/>
            <p:nvPr/>
          </p:nvSpPr>
          <p:spPr>
            <a:xfrm>
              <a:off x="2792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7" y="1632"/>
                    <a:pt x="2107" y="1060"/>
                  </a:cubicBezTo>
                  <a:cubicBezTo>
                    <a:pt x="2107"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5"/>
            <p:cNvSpPr/>
            <p:nvPr/>
          </p:nvSpPr>
          <p:spPr>
            <a:xfrm>
              <a:off x="380700" y="1511025"/>
              <a:ext cx="52700" cy="52725"/>
            </a:xfrm>
            <a:custGeom>
              <a:rect b="b" l="l" r="r" t="t"/>
              <a:pathLst>
                <a:path extrusionOk="0" h="2109"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5"/>
            <p:cNvSpPr/>
            <p:nvPr/>
          </p:nvSpPr>
          <p:spPr>
            <a:xfrm>
              <a:off x="4825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5"/>
            <p:cNvSpPr/>
            <p:nvPr/>
          </p:nvSpPr>
          <p:spPr>
            <a:xfrm>
              <a:off x="5840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5"/>
            <p:cNvSpPr/>
            <p:nvPr/>
          </p:nvSpPr>
          <p:spPr>
            <a:xfrm>
              <a:off x="6855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5"/>
            <p:cNvSpPr/>
            <p:nvPr/>
          </p:nvSpPr>
          <p:spPr>
            <a:xfrm>
              <a:off x="7873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5"/>
            <p:cNvSpPr/>
            <p:nvPr/>
          </p:nvSpPr>
          <p:spPr>
            <a:xfrm>
              <a:off x="8888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5"/>
            <p:cNvSpPr/>
            <p:nvPr/>
          </p:nvSpPr>
          <p:spPr>
            <a:xfrm>
              <a:off x="9903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5"/>
            <p:cNvSpPr/>
            <p:nvPr/>
          </p:nvSpPr>
          <p:spPr>
            <a:xfrm>
              <a:off x="1091800" y="1511025"/>
              <a:ext cx="52700" cy="52725"/>
            </a:xfrm>
            <a:custGeom>
              <a:rect b="b" l="l" r="r" t="t"/>
              <a:pathLst>
                <a:path extrusionOk="0" h="2109"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5"/>
            <p:cNvSpPr/>
            <p:nvPr/>
          </p:nvSpPr>
          <p:spPr>
            <a:xfrm>
              <a:off x="11936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5"/>
            <p:cNvSpPr/>
            <p:nvPr/>
          </p:nvSpPr>
          <p:spPr>
            <a:xfrm>
              <a:off x="12951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5"/>
            <p:cNvSpPr/>
            <p:nvPr/>
          </p:nvSpPr>
          <p:spPr>
            <a:xfrm>
              <a:off x="13966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5"/>
            <p:cNvSpPr/>
            <p:nvPr/>
          </p:nvSpPr>
          <p:spPr>
            <a:xfrm>
              <a:off x="14984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5"/>
            <p:cNvSpPr/>
            <p:nvPr/>
          </p:nvSpPr>
          <p:spPr>
            <a:xfrm>
              <a:off x="15999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5"/>
            <p:cNvSpPr/>
            <p:nvPr/>
          </p:nvSpPr>
          <p:spPr>
            <a:xfrm>
              <a:off x="17014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5"/>
            <p:cNvSpPr/>
            <p:nvPr/>
          </p:nvSpPr>
          <p:spPr>
            <a:xfrm>
              <a:off x="18029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5"/>
            <p:cNvSpPr/>
            <p:nvPr/>
          </p:nvSpPr>
          <p:spPr>
            <a:xfrm>
              <a:off x="1904400" y="1511025"/>
              <a:ext cx="52700" cy="52725"/>
            </a:xfrm>
            <a:custGeom>
              <a:rect b="b" l="l" r="r" t="t"/>
              <a:pathLst>
                <a:path extrusionOk="0" h="2109"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5"/>
            <p:cNvSpPr/>
            <p:nvPr/>
          </p:nvSpPr>
          <p:spPr>
            <a:xfrm>
              <a:off x="20062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5"/>
            <p:cNvSpPr/>
            <p:nvPr/>
          </p:nvSpPr>
          <p:spPr>
            <a:xfrm>
              <a:off x="21077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5"/>
            <p:cNvSpPr/>
            <p:nvPr/>
          </p:nvSpPr>
          <p:spPr>
            <a:xfrm>
              <a:off x="22092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5"/>
            <p:cNvSpPr/>
            <p:nvPr/>
          </p:nvSpPr>
          <p:spPr>
            <a:xfrm>
              <a:off x="23110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5"/>
            <p:cNvSpPr/>
            <p:nvPr/>
          </p:nvSpPr>
          <p:spPr>
            <a:xfrm>
              <a:off x="24125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5"/>
            <p:cNvSpPr/>
            <p:nvPr/>
          </p:nvSpPr>
          <p:spPr>
            <a:xfrm>
              <a:off x="25140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5"/>
            <p:cNvSpPr/>
            <p:nvPr/>
          </p:nvSpPr>
          <p:spPr>
            <a:xfrm>
              <a:off x="26155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5"/>
            <p:cNvSpPr/>
            <p:nvPr/>
          </p:nvSpPr>
          <p:spPr>
            <a:xfrm>
              <a:off x="27173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5"/>
            <p:cNvSpPr/>
            <p:nvPr/>
          </p:nvSpPr>
          <p:spPr>
            <a:xfrm>
              <a:off x="28188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5"/>
            <p:cNvSpPr/>
            <p:nvPr/>
          </p:nvSpPr>
          <p:spPr>
            <a:xfrm>
              <a:off x="29203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5"/>
            <p:cNvSpPr/>
            <p:nvPr/>
          </p:nvSpPr>
          <p:spPr>
            <a:xfrm>
              <a:off x="30218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5"/>
            <p:cNvSpPr/>
            <p:nvPr/>
          </p:nvSpPr>
          <p:spPr>
            <a:xfrm>
              <a:off x="31236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5"/>
            <p:cNvSpPr/>
            <p:nvPr/>
          </p:nvSpPr>
          <p:spPr>
            <a:xfrm>
              <a:off x="32251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5"/>
            <p:cNvSpPr/>
            <p:nvPr/>
          </p:nvSpPr>
          <p:spPr>
            <a:xfrm>
              <a:off x="33266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5"/>
            <p:cNvSpPr/>
            <p:nvPr/>
          </p:nvSpPr>
          <p:spPr>
            <a:xfrm>
              <a:off x="3428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5"/>
            <p:cNvSpPr/>
            <p:nvPr/>
          </p:nvSpPr>
          <p:spPr>
            <a:xfrm>
              <a:off x="35299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5"/>
            <p:cNvSpPr/>
            <p:nvPr/>
          </p:nvSpPr>
          <p:spPr>
            <a:xfrm>
              <a:off x="3631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5"/>
            <p:cNvSpPr/>
            <p:nvPr/>
          </p:nvSpPr>
          <p:spPr>
            <a:xfrm>
              <a:off x="37329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5"/>
            <p:cNvSpPr/>
            <p:nvPr/>
          </p:nvSpPr>
          <p:spPr>
            <a:xfrm>
              <a:off x="38347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5"/>
            <p:cNvSpPr/>
            <p:nvPr/>
          </p:nvSpPr>
          <p:spPr>
            <a:xfrm>
              <a:off x="39362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5"/>
            <p:cNvSpPr/>
            <p:nvPr/>
          </p:nvSpPr>
          <p:spPr>
            <a:xfrm>
              <a:off x="40377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5"/>
            <p:cNvSpPr/>
            <p:nvPr/>
          </p:nvSpPr>
          <p:spPr>
            <a:xfrm>
              <a:off x="41392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5"/>
            <p:cNvSpPr/>
            <p:nvPr/>
          </p:nvSpPr>
          <p:spPr>
            <a:xfrm>
              <a:off x="4240700" y="1511025"/>
              <a:ext cx="52700" cy="52725"/>
            </a:xfrm>
            <a:custGeom>
              <a:rect b="b" l="l" r="r" t="t"/>
              <a:pathLst>
                <a:path extrusionOk="0" h="2109"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5"/>
            <p:cNvSpPr/>
            <p:nvPr/>
          </p:nvSpPr>
          <p:spPr>
            <a:xfrm>
              <a:off x="43425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5"/>
            <p:cNvSpPr/>
            <p:nvPr/>
          </p:nvSpPr>
          <p:spPr>
            <a:xfrm>
              <a:off x="44440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5"/>
            <p:cNvSpPr/>
            <p:nvPr/>
          </p:nvSpPr>
          <p:spPr>
            <a:xfrm>
              <a:off x="4545500" y="1511025"/>
              <a:ext cx="52700" cy="52725"/>
            </a:xfrm>
            <a:custGeom>
              <a:rect b="b" l="l" r="r" t="t"/>
              <a:pathLst>
                <a:path extrusionOk="0" h="2109"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5"/>
            <p:cNvSpPr/>
            <p:nvPr/>
          </p:nvSpPr>
          <p:spPr>
            <a:xfrm>
              <a:off x="46473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5"/>
            <p:cNvSpPr/>
            <p:nvPr/>
          </p:nvSpPr>
          <p:spPr>
            <a:xfrm>
              <a:off x="47488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5"/>
            <p:cNvSpPr/>
            <p:nvPr/>
          </p:nvSpPr>
          <p:spPr>
            <a:xfrm>
              <a:off x="48503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5"/>
            <p:cNvSpPr/>
            <p:nvPr/>
          </p:nvSpPr>
          <p:spPr>
            <a:xfrm>
              <a:off x="49518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5"/>
            <p:cNvSpPr/>
            <p:nvPr/>
          </p:nvSpPr>
          <p:spPr>
            <a:xfrm>
              <a:off x="50536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5"/>
            <p:cNvSpPr/>
            <p:nvPr/>
          </p:nvSpPr>
          <p:spPr>
            <a:xfrm>
              <a:off x="51551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5"/>
            <p:cNvSpPr/>
            <p:nvPr/>
          </p:nvSpPr>
          <p:spPr>
            <a:xfrm>
              <a:off x="52566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5"/>
            <p:cNvSpPr/>
            <p:nvPr/>
          </p:nvSpPr>
          <p:spPr>
            <a:xfrm>
              <a:off x="5358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5"/>
            <p:cNvSpPr/>
            <p:nvPr/>
          </p:nvSpPr>
          <p:spPr>
            <a:xfrm>
              <a:off x="54599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5"/>
            <p:cNvSpPr/>
            <p:nvPr/>
          </p:nvSpPr>
          <p:spPr>
            <a:xfrm>
              <a:off x="5561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5"/>
            <p:cNvSpPr/>
            <p:nvPr/>
          </p:nvSpPr>
          <p:spPr>
            <a:xfrm>
              <a:off x="56629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5"/>
            <p:cNvSpPr/>
            <p:nvPr/>
          </p:nvSpPr>
          <p:spPr>
            <a:xfrm>
              <a:off x="5764400" y="1511025"/>
              <a:ext cx="52700" cy="52725"/>
            </a:xfrm>
            <a:custGeom>
              <a:rect b="b" l="l" r="r" t="t"/>
              <a:pathLst>
                <a:path extrusionOk="0" h="2109"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5"/>
            <p:cNvSpPr/>
            <p:nvPr/>
          </p:nvSpPr>
          <p:spPr>
            <a:xfrm>
              <a:off x="58662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5"/>
            <p:cNvSpPr/>
            <p:nvPr/>
          </p:nvSpPr>
          <p:spPr>
            <a:xfrm>
              <a:off x="59677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5"/>
            <p:cNvSpPr/>
            <p:nvPr/>
          </p:nvSpPr>
          <p:spPr>
            <a:xfrm>
              <a:off x="60692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5"/>
            <p:cNvSpPr/>
            <p:nvPr/>
          </p:nvSpPr>
          <p:spPr>
            <a:xfrm>
              <a:off x="61710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5"/>
            <p:cNvSpPr/>
            <p:nvPr/>
          </p:nvSpPr>
          <p:spPr>
            <a:xfrm>
              <a:off x="62725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5"/>
            <p:cNvSpPr/>
            <p:nvPr/>
          </p:nvSpPr>
          <p:spPr>
            <a:xfrm>
              <a:off x="63740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5"/>
            <p:cNvSpPr/>
            <p:nvPr/>
          </p:nvSpPr>
          <p:spPr>
            <a:xfrm>
              <a:off x="64755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5"/>
            <p:cNvSpPr/>
            <p:nvPr/>
          </p:nvSpPr>
          <p:spPr>
            <a:xfrm>
              <a:off x="65773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5"/>
            <p:cNvSpPr/>
            <p:nvPr/>
          </p:nvSpPr>
          <p:spPr>
            <a:xfrm>
              <a:off x="66788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5"/>
            <p:cNvSpPr/>
            <p:nvPr/>
          </p:nvSpPr>
          <p:spPr>
            <a:xfrm>
              <a:off x="67803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5"/>
            <p:cNvSpPr/>
            <p:nvPr/>
          </p:nvSpPr>
          <p:spPr>
            <a:xfrm>
              <a:off x="6881800" y="1511025"/>
              <a:ext cx="52700" cy="52725"/>
            </a:xfrm>
            <a:custGeom>
              <a:rect b="b" l="l" r="r" t="t"/>
              <a:pathLst>
                <a:path extrusionOk="0" h="2109" w="2108">
                  <a:moveTo>
                    <a:pt x="1060" y="1"/>
                  </a:moveTo>
                  <a:cubicBezTo>
                    <a:pt x="477" y="1"/>
                    <a:pt x="1" y="477"/>
                    <a:pt x="1" y="1060"/>
                  </a:cubicBezTo>
                  <a:cubicBezTo>
                    <a:pt x="1" y="1632"/>
                    <a:pt x="477" y="2108"/>
                    <a:pt x="1060" y="2108"/>
                  </a:cubicBezTo>
                  <a:cubicBezTo>
                    <a:pt x="1632" y="2108"/>
                    <a:pt x="2108" y="1632"/>
                    <a:pt x="2108" y="1060"/>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5"/>
            <p:cNvSpPr/>
            <p:nvPr/>
          </p:nvSpPr>
          <p:spPr>
            <a:xfrm>
              <a:off x="69836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5"/>
            <p:cNvSpPr/>
            <p:nvPr/>
          </p:nvSpPr>
          <p:spPr>
            <a:xfrm>
              <a:off x="70851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5"/>
            <p:cNvSpPr/>
            <p:nvPr/>
          </p:nvSpPr>
          <p:spPr>
            <a:xfrm>
              <a:off x="7186600" y="1511025"/>
              <a:ext cx="52400" cy="52725"/>
            </a:xfrm>
            <a:custGeom>
              <a:rect b="b" l="l" r="r" t="t"/>
              <a:pathLst>
                <a:path extrusionOk="0" h="2109" w="2096">
                  <a:moveTo>
                    <a:pt x="1048" y="1"/>
                  </a:moveTo>
                  <a:cubicBezTo>
                    <a:pt x="477" y="1"/>
                    <a:pt x="1" y="477"/>
                    <a:pt x="1" y="1060"/>
                  </a:cubicBezTo>
                  <a:cubicBezTo>
                    <a:pt x="1"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5"/>
            <p:cNvSpPr/>
            <p:nvPr/>
          </p:nvSpPr>
          <p:spPr>
            <a:xfrm>
              <a:off x="7288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5"/>
            <p:cNvSpPr/>
            <p:nvPr/>
          </p:nvSpPr>
          <p:spPr>
            <a:xfrm>
              <a:off x="2792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7" y="1620"/>
                    <a:pt x="2107" y="1048"/>
                  </a:cubicBezTo>
                  <a:cubicBezTo>
                    <a:pt x="2107"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5"/>
            <p:cNvSpPr/>
            <p:nvPr/>
          </p:nvSpPr>
          <p:spPr>
            <a:xfrm>
              <a:off x="380700" y="1666400"/>
              <a:ext cx="52700" cy="52425"/>
            </a:xfrm>
            <a:custGeom>
              <a:rect b="b" l="l" r="r" t="t"/>
              <a:pathLst>
                <a:path extrusionOk="0" h="2097" w="2108">
                  <a:moveTo>
                    <a:pt x="1060" y="1"/>
                  </a:moveTo>
                  <a:cubicBezTo>
                    <a:pt x="476" y="1"/>
                    <a:pt x="0" y="465"/>
                    <a:pt x="0" y="1048"/>
                  </a:cubicBezTo>
                  <a:cubicBezTo>
                    <a:pt x="0" y="1620"/>
                    <a:pt x="476" y="2096"/>
                    <a:pt x="1060" y="2096"/>
                  </a:cubicBezTo>
                  <a:cubicBezTo>
                    <a:pt x="1631" y="2096"/>
                    <a:pt x="2108" y="1620"/>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5"/>
            <p:cNvSpPr/>
            <p:nvPr/>
          </p:nvSpPr>
          <p:spPr>
            <a:xfrm>
              <a:off x="4825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5"/>
            <p:cNvSpPr/>
            <p:nvPr/>
          </p:nvSpPr>
          <p:spPr>
            <a:xfrm>
              <a:off x="5840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5"/>
            <p:cNvSpPr/>
            <p:nvPr/>
          </p:nvSpPr>
          <p:spPr>
            <a:xfrm>
              <a:off x="6855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8" y="1620"/>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5"/>
            <p:cNvSpPr/>
            <p:nvPr/>
          </p:nvSpPr>
          <p:spPr>
            <a:xfrm>
              <a:off x="7873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19" y="2096"/>
                    <a:pt x="2096" y="1620"/>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5"/>
            <p:cNvSpPr/>
            <p:nvPr/>
          </p:nvSpPr>
          <p:spPr>
            <a:xfrm>
              <a:off x="8888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5"/>
            <p:cNvSpPr/>
            <p:nvPr/>
          </p:nvSpPr>
          <p:spPr>
            <a:xfrm>
              <a:off x="9903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5"/>
            <p:cNvSpPr/>
            <p:nvPr/>
          </p:nvSpPr>
          <p:spPr>
            <a:xfrm>
              <a:off x="1091800" y="1666400"/>
              <a:ext cx="52700" cy="52425"/>
            </a:xfrm>
            <a:custGeom>
              <a:rect b="b" l="l" r="r" t="t"/>
              <a:pathLst>
                <a:path extrusionOk="0" h="2097" w="2108">
                  <a:moveTo>
                    <a:pt x="1060" y="1"/>
                  </a:moveTo>
                  <a:cubicBezTo>
                    <a:pt x="476" y="1"/>
                    <a:pt x="0" y="465"/>
                    <a:pt x="0" y="1048"/>
                  </a:cubicBezTo>
                  <a:cubicBezTo>
                    <a:pt x="0" y="1620"/>
                    <a:pt x="476" y="2096"/>
                    <a:pt x="1060" y="2096"/>
                  </a:cubicBezTo>
                  <a:cubicBezTo>
                    <a:pt x="1631" y="2096"/>
                    <a:pt x="2108" y="1620"/>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5"/>
            <p:cNvSpPr/>
            <p:nvPr/>
          </p:nvSpPr>
          <p:spPr>
            <a:xfrm>
              <a:off x="11936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19" y="2096"/>
                    <a:pt x="2096" y="1620"/>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5"/>
            <p:cNvSpPr/>
            <p:nvPr/>
          </p:nvSpPr>
          <p:spPr>
            <a:xfrm>
              <a:off x="12951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5"/>
            <p:cNvSpPr/>
            <p:nvPr/>
          </p:nvSpPr>
          <p:spPr>
            <a:xfrm>
              <a:off x="13966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5"/>
            <p:cNvSpPr/>
            <p:nvPr/>
          </p:nvSpPr>
          <p:spPr>
            <a:xfrm>
              <a:off x="14984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19" y="2096"/>
                    <a:pt x="2096" y="1620"/>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5"/>
            <p:cNvSpPr/>
            <p:nvPr/>
          </p:nvSpPr>
          <p:spPr>
            <a:xfrm>
              <a:off x="15999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5"/>
            <p:cNvSpPr/>
            <p:nvPr/>
          </p:nvSpPr>
          <p:spPr>
            <a:xfrm>
              <a:off x="17014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5"/>
            <p:cNvSpPr/>
            <p:nvPr/>
          </p:nvSpPr>
          <p:spPr>
            <a:xfrm>
              <a:off x="18029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8" y="1620"/>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5"/>
            <p:cNvSpPr/>
            <p:nvPr/>
          </p:nvSpPr>
          <p:spPr>
            <a:xfrm>
              <a:off x="1904400" y="1666400"/>
              <a:ext cx="52700" cy="52425"/>
            </a:xfrm>
            <a:custGeom>
              <a:rect b="b" l="l" r="r" t="t"/>
              <a:pathLst>
                <a:path extrusionOk="0" h="2097" w="2108">
                  <a:moveTo>
                    <a:pt x="1060" y="1"/>
                  </a:moveTo>
                  <a:cubicBezTo>
                    <a:pt x="476" y="1"/>
                    <a:pt x="0" y="465"/>
                    <a:pt x="0" y="1048"/>
                  </a:cubicBezTo>
                  <a:cubicBezTo>
                    <a:pt x="0" y="1620"/>
                    <a:pt x="476" y="2096"/>
                    <a:pt x="1060" y="2096"/>
                  </a:cubicBezTo>
                  <a:cubicBezTo>
                    <a:pt x="1631" y="2096"/>
                    <a:pt x="2108" y="1620"/>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5"/>
            <p:cNvSpPr/>
            <p:nvPr/>
          </p:nvSpPr>
          <p:spPr>
            <a:xfrm>
              <a:off x="20062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5"/>
            <p:cNvSpPr/>
            <p:nvPr/>
          </p:nvSpPr>
          <p:spPr>
            <a:xfrm>
              <a:off x="21077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5"/>
            <p:cNvSpPr/>
            <p:nvPr/>
          </p:nvSpPr>
          <p:spPr>
            <a:xfrm>
              <a:off x="22092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8" y="1620"/>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5"/>
            <p:cNvSpPr/>
            <p:nvPr/>
          </p:nvSpPr>
          <p:spPr>
            <a:xfrm>
              <a:off x="23110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19" y="2096"/>
                    <a:pt x="2096" y="1620"/>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5"/>
            <p:cNvSpPr/>
            <p:nvPr/>
          </p:nvSpPr>
          <p:spPr>
            <a:xfrm>
              <a:off x="24125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5"/>
            <p:cNvSpPr/>
            <p:nvPr/>
          </p:nvSpPr>
          <p:spPr>
            <a:xfrm>
              <a:off x="25140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5"/>
            <p:cNvSpPr/>
            <p:nvPr/>
          </p:nvSpPr>
          <p:spPr>
            <a:xfrm>
              <a:off x="26155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8" y="1620"/>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5"/>
            <p:cNvSpPr/>
            <p:nvPr/>
          </p:nvSpPr>
          <p:spPr>
            <a:xfrm>
              <a:off x="27173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19" y="2096"/>
                    <a:pt x="2096" y="1620"/>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5"/>
            <p:cNvSpPr/>
            <p:nvPr/>
          </p:nvSpPr>
          <p:spPr>
            <a:xfrm>
              <a:off x="28188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5"/>
            <p:cNvSpPr/>
            <p:nvPr/>
          </p:nvSpPr>
          <p:spPr>
            <a:xfrm>
              <a:off x="29203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5"/>
            <p:cNvSpPr/>
            <p:nvPr/>
          </p:nvSpPr>
          <p:spPr>
            <a:xfrm>
              <a:off x="30218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1" y="2096"/>
                    <a:pt x="2108" y="1620"/>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5"/>
            <p:cNvSpPr/>
            <p:nvPr/>
          </p:nvSpPr>
          <p:spPr>
            <a:xfrm>
              <a:off x="31236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19" y="2096"/>
                    <a:pt x="2096" y="1620"/>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5"/>
            <p:cNvSpPr/>
            <p:nvPr/>
          </p:nvSpPr>
          <p:spPr>
            <a:xfrm>
              <a:off x="32251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5"/>
            <p:cNvSpPr/>
            <p:nvPr/>
          </p:nvSpPr>
          <p:spPr>
            <a:xfrm>
              <a:off x="33266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1" y="2096"/>
                    <a:pt x="2108" y="1620"/>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5"/>
            <p:cNvSpPr/>
            <p:nvPr/>
          </p:nvSpPr>
          <p:spPr>
            <a:xfrm>
              <a:off x="3428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19" y="2096"/>
                    <a:pt x="2096" y="1620"/>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5"/>
            <p:cNvSpPr/>
            <p:nvPr/>
          </p:nvSpPr>
          <p:spPr>
            <a:xfrm>
              <a:off x="35299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5"/>
            <p:cNvSpPr/>
            <p:nvPr/>
          </p:nvSpPr>
          <p:spPr>
            <a:xfrm>
              <a:off x="3631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5"/>
            <p:cNvSpPr/>
            <p:nvPr/>
          </p:nvSpPr>
          <p:spPr>
            <a:xfrm>
              <a:off x="37329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5"/>
            <p:cNvSpPr/>
            <p:nvPr/>
          </p:nvSpPr>
          <p:spPr>
            <a:xfrm>
              <a:off x="38347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19" y="2096"/>
                    <a:pt x="2096" y="1620"/>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5"/>
            <p:cNvSpPr/>
            <p:nvPr/>
          </p:nvSpPr>
          <p:spPr>
            <a:xfrm>
              <a:off x="39362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5"/>
            <p:cNvSpPr/>
            <p:nvPr/>
          </p:nvSpPr>
          <p:spPr>
            <a:xfrm>
              <a:off x="40377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5"/>
            <p:cNvSpPr/>
            <p:nvPr/>
          </p:nvSpPr>
          <p:spPr>
            <a:xfrm>
              <a:off x="41392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1" y="2096"/>
                    <a:pt x="2108" y="1620"/>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5"/>
            <p:cNvSpPr/>
            <p:nvPr/>
          </p:nvSpPr>
          <p:spPr>
            <a:xfrm>
              <a:off x="4240700" y="1666400"/>
              <a:ext cx="52700" cy="52425"/>
            </a:xfrm>
            <a:custGeom>
              <a:rect b="b" l="l" r="r" t="t"/>
              <a:pathLst>
                <a:path extrusionOk="0" h="2097" w="2108">
                  <a:moveTo>
                    <a:pt x="1060" y="1"/>
                  </a:moveTo>
                  <a:cubicBezTo>
                    <a:pt x="477" y="1"/>
                    <a:pt x="0" y="465"/>
                    <a:pt x="0" y="1048"/>
                  </a:cubicBezTo>
                  <a:cubicBezTo>
                    <a:pt x="0" y="1620"/>
                    <a:pt x="477" y="2096"/>
                    <a:pt x="1060" y="2096"/>
                  </a:cubicBezTo>
                  <a:cubicBezTo>
                    <a:pt x="1632" y="2096"/>
                    <a:pt x="2108" y="1620"/>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5"/>
            <p:cNvSpPr/>
            <p:nvPr/>
          </p:nvSpPr>
          <p:spPr>
            <a:xfrm>
              <a:off x="43425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5"/>
            <p:cNvSpPr/>
            <p:nvPr/>
          </p:nvSpPr>
          <p:spPr>
            <a:xfrm>
              <a:off x="44440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5"/>
            <p:cNvSpPr/>
            <p:nvPr/>
          </p:nvSpPr>
          <p:spPr>
            <a:xfrm>
              <a:off x="4545500" y="1666400"/>
              <a:ext cx="52700" cy="52425"/>
            </a:xfrm>
            <a:custGeom>
              <a:rect b="b" l="l" r="r" t="t"/>
              <a:pathLst>
                <a:path extrusionOk="0" h="2097" w="2108">
                  <a:moveTo>
                    <a:pt x="1060" y="1"/>
                  </a:moveTo>
                  <a:cubicBezTo>
                    <a:pt x="477" y="1"/>
                    <a:pt x="0" y="465"/>
                    <a:pt x="0" y="1048"/>
                  </a:cubicBezTo>
                  <a:cubicBezTo>
                    <a:pt x="0" y="1620"/>
                    <a:pt x="477" y="2096"/>
                    <a:pt x="1060" y="2096"/>
                  </a:cubicBezTo>
                  <a:cubicBezTo>
                    <a:pt x="1632" y="2096"/>
                    <a:pt x="2108" y="1620"/>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5"/>
            <p:cNvSpPr/>
            <p:nvPr/>
          </p:nvSpPr>
          <p:spPr>
            <a:xfrm>
              <a:off x="46473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5"/>
            <p:cNvSpPr/>
            <p:nvPr/>
          </p:nvSpPr>
          <p:spPr>
            <a:xfrm>
              <a:off x="47488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5"/>
            <p:cNvSpPr/>
            <p:nvPr/>
          </p:nvSpPr>
          <p:spPr>
            <a:xfrm>
              <a:off x="48503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5"/>
            <p:cNvSpPr/>
            <p:nvPr/>
          </p:nvSpPr>
          <p:spPr>
            <a:xfrm>
              <a:off x="49518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2" y="2096"/>
                    <a:pt x="2108" y="1620"/>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5"/>
            <p:cNvSpPr/>
            <p:nvPr/>
          </p:nvSpPr>
          <p:spPr>
            <a:xfrm>
              <a:off x="50536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5"/>
            <p:cNvSpPr/>
            <p:nvPr/>
          </p:nvSpPr>
          <p:spPr>
            <a:xfrm>
              <a:off x="51551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5"/>
            <p:cNvSpPr/>
            <p:nvPr/>
          </p:nvSpPr>
          <p:spPr>
            <a:xfrm>
              <a:off x="52566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5"/>
            <p:cNvSpPr/>
            <p:nvPr/>
          </p:nvSpPr>
          <p:spPr>
            <a:xfrm>
              <a:off x="5358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5"/>
            <p:cNvSpPr/>
            <p:nvPr/>
          </p:nvSpPr>
          <p:spPr>
            <a:xfrm>
              <a:off x="54599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5"/>
            <p:cNvSpPr/>
            <p:nvPr/>
          </p:nvSpPr>
          <p:spPr>
            <a:xfrm>
              <a:off x="5561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5"/>
            <p:cNvSpPr/>
            <p:nvPr/>
          </p:nvSpPr>
          <p:spPr>
            <a:xfrm>
              <a:off x="56629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5"/>
            <p:cNvSpPr/>
            <p:nvPr/>
          </p:nvSpPr>
          <p:spPr>
            <a:xfrm>
              <a:off x="5764400" y="1666400"/>
              <a:ext cx="52700" cy="52425"/>
            </a:xfrm>
            <a:custGeom>
              <a:rect b="b" l="l" r="r" t="t"/>
              <a:pathLst>
                <a:path extrusionOk="0" h="2097" w="2108">
                  <a:moveTo>
                    <a:pt x="1060" y="1"/>
                  </a:moveTo>
                  <a:cubicBezTo>
                    <a:pt x="477" y="1"/>
                    <a:pt x="0" y="465"/>
                    <a:pt x="0" y="1048"/>
                  </a:cubicBezTo>
                  <a:cubicBezTo>
                    <a:pt x="0" y="1620"/>
                    <a:pt x="477" y="2096"/>
                    <a:pt x="1060" y="2096"/>
                  </a:cubicBezTo>
                  <a:cubicBezTo>
                    <a:pt x="1632" y="2096"/>
                    <a:pt x="2108" y="1620"/>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5"/>
            <p:cNvSpPr/>
            <p:nvPr/>
          </p:nvSpPr>
          <p:spPr>
            <a:xfrm>
              <a:off x="58662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5"/>
            <p:cNvSpPr/>
            <p:nvPr/>
          </p:nvSpPr>
          <p:spPr>
            <a:xfrm>
              <a:off x="59677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5"/>
            <p:cNvSpPr/>
            <p:nvPr/>
          </p:nvSpPr>
          <p:spPr>
            <a:xfrm>
              <a:off x="60692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2" y="2096"/>
                    <a:pt x="2108" y="1620"/>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5"/>
            <p:cNvSpPr/>
            <p:nvPr/>
          </p:nvSpPr>
          <p:spPr>
            <a:xfrm>
              <a:off x="61710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5"/>
            <p:cNvSpPr/>
            <p:nvPr/>
          </p:nvSpPr>
          <p:spPr>
            <a:xfrm>
              <a:off x="62725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5"/>
            <p:cNvSpPr/>
            <p:nvPr/>
          </p:nvSpPr>
          <p:spPr>
            <a:xfrm>
              <a:off x="63740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5"/>
            <p:cNvSpPr/>
            <p:nvPr/>
          </p:nvSpPr>
          <p:spPr>
            <a:xfrm>
              <a:off x="64755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2" y="2096"/>
                    <a:pt x="2108" y="1620"/>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5"/>
            <p:cNvSpPr/>
            <p:nvPr/>
          </p:nvSpPr>
          <p:spPr>
            <a:xfrm>
              <a:off x="65773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5"/>
            <p:cNvSpPr/>
            <p:nvPr/>
          </p:nvSpPr>
          <p:spPr>
            <a:xfrm>
              <a:off x="66788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5"/>
            <p:cNvSpPr/>
            <p:nvPr/>
          </p:nvSpPr>
          <p:spPr>
            <a:xfrm>
              <a:off x="67803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5"/>
            <p:cNvSpPr/>
            <p:nvPr/>
          </p:nvSpPr>
          <p:spPr>
            <a:xfrm>
              <a:off x="6881800" y="1666400"/>
              <a:ext cx="52700" cy="52425"/>
            </a:xfrm>
            <a:custGeom>
              <a:rect b="b" l="l" r="r" t="t"/>
              <a:pathLst>
                <a:path extrusionOk="0" h="2097" w="2108">
                  <a:moveTo>
                    <a:pt x="1060" y="1"/>
                  </a:moveTo>
                  <a:cubicBezTo>
                    <a:pt x="477" y="1"/>
                    <a:pt x="1" y="465"/>
                    <a:pt x="1" y="1048"/>
                  </a:cubicBezTo>
                  <a:cubicBezTo>
                    <a:pt x="1" y="1620"/>
                    <a:pt x="477" y="2096"/>
                    <a:pt x="1060" y="2096"/>
                  </a:cubicBezTo>
                  <a:cubicBezTo>
                    <a:pt x="1632" y="2096"/>
                    <a:pt x="2108" y="1620"/>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5"/>
            <p:cNvSpPr/>
            <p:nvPr/>
          </p:nvSpPr>
          <p:spPr>
            <a:xfrm>
              <a:off x="69836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5"/>
            <p:cNvSpPr/>
            <p:nvPr/>
          </p:nvSpPr>
          <p:spPr>
            <a:xfrm>
              <a:off x="70851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5"/>
            <p:cNvSpPr/>
            <p:nvPr/>
          </p:nvSpPr>
          <p:spPr>
            <a:xfrm>
              <a:off x="7186600" y="1666400"/>
              <a:ext cx="52400" cy="52425"/>
            </a:xfrm>
            <a:custGeom>
              <a:rect b="b" l="l" r="r" t="t"/>
              <a:pathLst>
                <a:path extrusionOk="0" h="2097" w="2096">
                  <a:moveTo>
                    <a:pt x="1048" y="1"/>
                  </a:moveTo>
                  <a:cubicBezTo>
                    <a:pt x="477" y="1"/>
                    <a:pt x="1" y="465"/>
                    <a:pt x="1" y="1048"/>
                  </a:cubicBezTo>
                  <a:cubicBezTo>
                    <a:pt x="1" y="1620"/>
                    <a:pt x="477"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5"/>
            <p:cNvSpPr/>
            <p:nvPr/>
          </p:nvSpPr>
          <p:spPr>
            <a:xfrm>
              <a:off x="7288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5"/>
            <p:cNvSpPr/>
            <p:nvPr/>
          </p:nvSpPr>
          <p:spPr>
            <a:xfrm>
              <a:off x="2792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7" y="1632"/>
                    <a:pt x="2107" y="1049"/>
                  </a:cubicBezTo>
                  <a:cubicBezTo>
                    <a:pt x="2107"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5"/>
            <p:cNvSpPr/>
            <p:nvPr/>
          </p:nvSpPr>
          <p:spPr>
            <a:xfrm>
              <a:off x="380700" y="1821475"/>
              <a:ext cx="52700" cy="52425"/>
            </a:xfrm>
            <a:custGeom>
              <a:rect b="b" l="l" r="r" t="t"/>
              <a:pathLst>
                <a:path extrusionOk="0" h="2097" w="2108">
                  <a:moveTo>
                    <a:pt x="1060" y="1"/>
                  </a:moveTo>
                  <a:cubicBezTo>
                    <a:pt x="476" y="1"/>
                    <a:pt x="0" y="465"/>
                    <a:pt x="0" y="1049"/>
                  </a:cubicBezTo>
                  <a:cubicBezTo>
                    <a:pt x="0" y="1632"/>
                    <a:pt x="476" y="2096"/>
                    <a:pt x="1060" y="2096"/>
                  </a:cubicBezTo>
                  <a:cubicBezTo>
                    <a:pt x="1631" y="2096"/>
                    <a:pt x="2108" y="1632"/>
                    <a:pt x="2108" y="1049"/>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5"/>
            <p:cNvSpPr/>
            <p:nvPr/>
          </p:nvSpPr>
          <p:spPr>
            <a:xfrm>
              <a:off x="4825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5"/>
            <p:cNvSpPr/>
            <p:nvPr/>
          </p:nvSpPr>
          <p:spPr>
            <a:xfrm>
              <a:off x="5840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5"/>
            <p:cNvSpPr/>
            <p:nvPr/>
          </p:nvSpPr>
          <p:spPr>
            <a:xfrm>
              <a:off x="6855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8" y="1632"/>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5"/>
            <p:cNvSpPr/>
            <p:nvPr/>
          </p:nvSpPr>
          <p:spPr>
            <a:xfrm>
              <a:off x="7873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19" y="2096"/>
                    <a:pt x="2096" y="1632"/>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5"/>
            <p:cNvSpPr/>
            <p:nvPr/>
          </p:nvSpPr>
          <p:spPr>
            <a:xfrm>
              <a:off x="8888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5"/>
            <p:cNvSpPr/>
            <p:nvPr/>
          </p:nvSpPr>
          <p:spPr>
            <a:xfrm>
              <a:off x="9903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5"/>
            <p:cNvSpPr/>
            <p:nvPr/>
          </p:nvSpPr>
          <p:spPr>
            <a:xfrm>
              <a:off x="1091800" y="1821475"/>
              <a:ext cx="52700" cy="52425"/>
            </a:xfrm>
            <a:custGeom>
              <a:rect b="b" l="l" r="r" t="t"/>
              <a:pathLst>
                <a:path extrusionOk="0" h="2097" w="2108">
                  <a:moveTo>
                    <a:pt x="1060" y="1"/>
                  </a:moveTo>
                  <a:cubicBezTo>
                    <a:pt x="476" y="1"/>
                    <a:pt x="0" y="465"/>
                    <a:pt x="0" y="1049"/>
                  </a:cubicBezTo>
                  <a:cubicBezTo>
                    <a:pt x="0" y="1632"/>
                    <a:pt x="476" y="2096"/>
                    <a:pt x="1060" y="2096"/>
                  </a:cubicBezTo>
                  <a:cubicBezTo>
                    <a:pt x="1631" y="2096"/>
                    <a:pt x="2108" y="1632"/>
                    <a:pt x="2108" y="1049"/>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5"/>
            <p:cNvSpPr/>
            <p:nvPr/>
          </p:nvSpPr>
          <p:spPr>
            <a:xfrm>
              <a:off x="11936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19" y="2096"/>
                    <a:pt x="2096" y="1632"/>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5"/>
            <p:cNvSpPr/>
            <p:nvPr/>
          </p:nvSpPr>
          <p:spPr>
            <a:xfrm>
              <a:off x="12951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5"/>
            <p:cNvSpPr/>
            <p:nvPr/>
          </p:nvSpPr>
          <p:spPr>
            <a:xfrm>
              <a:off x="13966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5"/>
            <p:cNvSpPr/>
            <p:nvPr/>
          </p:nvSpPr>
          <p:spPr>
            <a:xfrm>
              <a:off x="14984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19" y="2096"/>
                    <a:pt x="2096" y="1632"/>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5"/>
            <p:cNvSpPr/>
            <p:nvPr/>
          </p:nvSpPr>
          <p:spPr>
            <a:xfrm>
              <a:off x="15999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5"/>
            <p:cNvSpPr/>
            <p:nvPr/>
          </p:nvSpPr>
          <p:spPr>
            <a:xfrm>
              <a:off x="17014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5"/>
            <p:cNvSpPr/>
            <p:nvPr/>
          </p:nvSpPr>
          <p:spPr>
            <a:xfrm>
              <a:off x="18029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8" y="1632"/>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5"/>
            <p:cNvSpPr/>
            <p:nvPr/>
          </p:nvSpPr>
          <p:spPr>
            <a:xfrm>
              <a:off x="1904400" y="1821475"/>
              <a:ext cx="52700" cy="52425"/>
            </a:xfrm>
            <a:custGeom>
              <a:rect b="b" l="l" r="r" t="t"/>
              <a:pathLst>
                <a:path extrusionOk="0" h="2097" w="2108">
                  <a:moveTo>
                    <a:pt x="1060" y="1"/>
                  </a:moveTo>
                  <a:cubicBezTo>
                    <a:pt x="476" y="1"/>
                    <a:pt x="0" y="465"/>
                    <a:pt x="0" y="1049"/>
                  </a:cubicBezTo>
                  <a:cubicBezTo>
                    <a:pt x="0" y="1632"/>
                    <a:pt x="476" y="2096"/>
                    <a:pt x="1060" y="2096"/>
                  </a:cubicBezTo>
                  <a:cubicBezTo>
                    <a:pt x="1631" y="2096"/>
                    <a:pt x="2108" y="1632"/>
                    <a:pt x="2108" y="1049"/>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5"/>
            <p:cNvSpPr/>
            <p:nvPr/>
          </p:nvSpPr>
          <p:spPr>
            <a:xfrm>
              <a:off x="20062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5"/>
            <p:cNvSpPr/>
            <p:nvPr/>
          </p:nvSpPr>
          <p:spPr>
            <a:xfrm>
              <a:off x="21077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5"/>
            <p:cNvSpPr/>
            <p:nvPr/>
          </p:nvSpPr>
          <p:spPr>
            <a:xfrm>
              <a:off x="22092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8" y="1632"/>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5"/>
            <p:cNvSpPr/>
            <p:nvPr/>
          </p:nvSpPr>
          <p:spPr>
            <a:xfrm>
              <a:off x="23110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19" y="2096"/>
                    <a:pt x="2096" y="1632"/>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5"/>
            <p:cNvSpPr/>
            <p:nvPr/>
          </p:nvSpPr>
          <p:spPr>
            <a:xfrm>
              <a:off x="24125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5"/>
            <p:cNvSpPr/>
            <p:nvPr/>
          </p:nvSpPr>
          <p:spPr>
            <a:xfrm>
              <a:off x="25140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5"/>
            <p:cNvSpPr/>
            <p:nvPr/>
          </p:nvSpPr>
          <p:spPr>
            <a:xfrm>
              <a:off x="26155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8" y="1632"/>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5"/>
            <p:cNvSpPr/>
            <p:nvPr/>
          </p:nvSpPr>
          <p:spPr>
            <a:xfrm>
              <a:off x="27173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19" y="2096"/>
                    <a:pt x="2096" y="1632"/>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5"/>
            <p:cNvSpPr/>
            <p:nvPr/>
          </p:nvSpPr>
          <p:spPr>
            <a:xfrm>
              <a:off x="28188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5"/>
            <p:cNvSpPr/>
            <p:nvPr/>
          </p:nvSpPr>
          <p:spPr>
            <a:xfrm>
              <a:off x="29203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5"/>
            <p:cNvSpPr/>
            <p:nvPr/>
          </p:nvSpPr>
          <p:spPr>
            <a:xfrm>
              <a:off x="30218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1" y="2096"/>
                    <a:pt x="2108" y="1632"/>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5"/>
            <p:cNvSpPr/>
            <p:nvPr/>
          </p:nvSpPr>
          <p:spPr>
            <a:xfrm>
              <a:off x="31236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19" y="2096"/>
                    <a:pt x="2096" y="1632"/>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5"/>
            <p:cNvSpPr/>
            <p:nvPr/>
          </p:nvSpPr>
          <p:spPr>
            <a:xfrm>
              <a:off x="32251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5"/>
            <p:cNvSpPr/>
            <p:nvPr/>
          </p:nvSpPr>
          <p:spPr>
            <a:xfrm>
              <a:off x="33266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1" y="2096"/>
                    <a:pt x="2108" y="1632"/>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5"/>
            <p:cNvSpPr/>
            <p:nvPr/>
          </p:nvSpPr>
          <p:spPr>
            <a:xfrm>
              <a:off x="3428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19" y="2096"/>
                    <a:pt x="2096" y="1632"/>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5"/>
            <p:cNvSpPr/>
            <p:nvPr/>
          </p:nvSpPr>
          <p:spPr>
            <a:xfrm>
              <a:off x="35299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5"/>
            <p:cNvSpPr/>
            <p:nvPr/>
          </p:nvSpPr>
          <p:spPr>
            <a:xfrm>
              <a:off x="3631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5"/>
            <p:cNvSpPr/>
            <p:nvPr/>
          </p:nvSpPr>
          <p:spPr>
            <a:xfrm>
              <a:off x="37329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5"/>
            <p:cNvSpPr/>
            <p:nvPr/>
          </p:nvSpPr>
          <p:spPr>
            <a:xfrm>
              <a:off x="38347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19" y="2096"/>
                    <a:pt x="2096" y="1632"/>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5"/>
            <p:cNvSpPr/>
            <p:nvPr/>
          </p:nvSpPr>
          <p:spPr>
            <a:xfrm>
              <a:off x="39362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5"/>
            <p:cNvSpPr/>
            <p:nvPr/>
          </p:nvSpPr>
          <p:spPr>
            <a:xfrm>
              <a:off x="40377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5"/>
            <p:cNvSpPr/>
            <p:nvPr/>
          </p:nvSpPr>
          <p:spPr>
            <a:xfrm>
              <a:off x="41392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1" y="2096"/>
                    <a:pt x="2108" y="1632"/>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5"/>
            <p:cNvSpPr/>
            <p:nvPr/>
          </p:nvSpPr>
          <p:spPr>
            <a:xfrm>
              <a:off x="4240700" y="1821475"/>
              <a:ext cx="52700" cy="52425"/>
            </a:xfrm>
            <a:custGeom>
              <a:rect b="b" l="l" r="r" t="t"/>
              <a:pathLst>
                <a:path extrusionOk="0" h="2097" w="2108">
                  <a:moveTo>
                    <a:pt x="1060" y="1"/>
                  </a:moveTo>
                  <a:cubicBezTo>
                    <a:pt x="477" y="1"/>
                    <a:pt x="0" y="465"/>
                    <a:pt x="0" y="1049"/>
                  </a:cubicBezTo>
                  <a:cubicBezTo>
                    <a:pt x="0" y="1632"/>
                    <a:pt x="477" y="2096"/>
                    <a:pt x="1060" y="2096"/>
                  </a:cubicBezTo>
                  <a:cubicBezTo>
                    <a:pt x="1632" y="2096"/>
                    <a:pt x="2108" y="1632"/>
                    <a:pt x="2108" y="1049"/>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5"/>
            <p:cNvSpPr/>
            <p:nvPr/>
          </p:nvSpPr>
          <p:spPr>
            <a:xfrm>
              <a:off x="43425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5"/>
            <p:cNvSpPr/>
            <p:nvPr/>
          </p:nvSpPr>
          <p:spPr>
            <a:xfrm>
              <a:off x="44440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5"/>
            <p:cNvSpPr/>
            <p:nvPr/>
          </p:nvSpPr>
          <p:spPr>
            <a:xfrm>
              <a:off x="4545500" y="1821475"/>
              <a:ext cx="52700" cy="52425"/>
            </a:xfrm>
            <a:custGeom>
              <a:rect b="b" l="l" r="r" t="t"/>
              <a:pathLst>
                <a:path extrusionOk="0" h="2097" w="2108">
                  <a:moveTo>
                    <a:pt x="1060" y="1"/>
                  </a:moveTo>
                  <a:cubicBezTo>
                    <a:pt x="477" y="1"/>
                    <a:pt x="0" y="465"/>
                    <a:pt x="0" y="1049"/>
                  </a:cubicBezTo>
                  <a:cubicBezTo>
                    <a:pt x="0" y="1632"/>
                    <a:pt x="477" y="2096"/>
                    <a:pt x="1060" y="2096"/>
                  </a:cubicBezTo>
                  <a:cubicBezTo>
                    <a:pt x="1632" y="2096"/>
                    <a:pt x="2108" y="1632"/>
                    <a:pt x="2108" y="1049"/>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5"/>
            <p:cNvSpPr/>
            <p:nvPr/>
          </p:nvSpPr>
          <p:spPr>
            <a:xfrm>
              <a:off x="46473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5"/>
            <p:cNvSpPr/>
            <p:nvPr/>
          </p:nvSpPr>
          <p:spPr>
            <a:xfrm>
              <a:off x="47488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5"/>
            <p:cNvSpPr/>
            <p:nvPr/>
          </p:nvSpPr>
          <p:spPr>
            <a:xfrm>
              <a:off x="48503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5"/>
            <p:cNvSpPr/>
            <p:nvPr/>
          </p:nvSpPr>
          <p:spPr>
            <a:xfrm>
              <a:off x="49518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2" y="2096"/>
                    <a:pt x="2108" y="1632"/>
                    <a:pt x="2108" y="1049"/>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5"/>
            <p:cNvSpPr/>
            <p:nvPr/>
          </p:nvSpPr>
          <p:spPr>
            <a:xfrm>
              <a:off x="50536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5"/>
            <p:cNvSpPr/>
            <p:nvPr/>
          </p:nvSpPr>
          <p:spPr>
            <a:xfrm>
              <a:off x="51551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5"/>
            <p:cNvSpPr/>
            <p:nvPr/>
          </p:nvSpPr>
          <p:spPr>
            <a:xfrm>
              <a:off x="52566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5"/>
            <p:cNvSpPr/>
            <p:nvPr/>
          </p:nvSpPr>
          <p:spPr>
            <a:xfrm>
              <a:off x="5358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5"/>
            <p:cNvSpPr/>
            <p:nvPr/>
          </p:nvSpPr>
          <p:spPr>
            <a:xfrm>
              <a:off x="54599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5"/>
            <p:cNvSpPr/>
            <p:nvPr/>
          </p:nvSpPr>
          <p:spPr>
            <a:xfrm>
              <a:off x="5561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5"/>
            <p:cNvSpPr/>
            <p:nvPr/>
          </p:nvSpPr>
          <p:spPr>
            <a:xfrm>
              <a:off x="56629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5"/>
            <p:cNvSpPr/>
            <p:nvPr/>
          </p:nvSpPr>
          <p:spPr>
            <a:xfrm>
              <a:off x="5764400" y="1821475"/>
              <a:ext cx="52700" cy="52425"/>
            </a:xfrm>
            <a:custGeom>
              <a:rect b="b" l="l" r="r" t="t"/>
              <a:pathLst>
                <a:path extrusionOk="0" h="2097" w="2108">
                  <a:moveTo>
                    <a:pt x="1060" y="1"/>
                  </a:moveTo>
                  <a:cubicBezTo>
                    <a:pt x="477" y="1"/>
                    <a:pt x="0" y="465"/>
                    <a:pt x="0" y="1049"/>
                  </a:cubicBezTo>
                  <a:cubicBezTo>
                    <a:pt x="0" y="1632"/>
                    <a:pt x="477" y="2096"/>
                    <a:pt x="1060" y="2096"/>
                  </a:cubicBezTo>
                  <a:cubicBezTo>
                    <a:pt x="1632" y="2096"/>
                    <a:pt x="2108" y="1632"/>
                    <a:pt x="2108" y="1049"/>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5"/>
            <p:cNvSpPr/>
            <p:nvPr/>
          </p:nvSpPr>
          <p:spPr>
            <a:xfrm>
              <a:off x="58662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5"/>
            <p:cNvSpPr/>
            <p:nvPr/>
          </p:nvSpPr>
          <p:spPr>
            <a:xfrm>
              <a:off x="59677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5"/>
            <p:cNvSpPr/>
            <p:nvPr/>
          </p:nvSpPr>
          <p:spPr>
            <a:xfrm>
              <a:off x="60692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2" y="2096"/>
                    <a:pt x="2108" y="1632"/>
                    <a:pt x="2108" y="1049"/>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5"/>
            <p:cNvSpPr/>
            <p:nvPr/>
          </p:nvSpPr>
          <p:spPr>
            <a:xfrm>
              <a:off x="61710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5"/>
            <p:cNvSpPr/>
            <p:nvPr/>
          </p:nvSpPr>
          <p:spPr>
            <a:xfrm>
              <a:off x="62725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5"/>
            <p:cNvSpPr/>
            <p:nvPr/>
          </p:nvSpPr>
          <p:spPr>
            <a:xfrm>
              <a:off x="63740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5"/>
            <p:cNvSpPr/>
            <p:nvPr/>
          </p:nvSpPr>
          <p:spPr>
            <a:xfrm>
              <a:off x="64755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2" y="2096"/>
                    <a:pt x="2108" y="1632"/>
                    <a:pt x="2108" y="1049"/>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5"/>
            <p:cNvSpPr/>
            <p:nvPr/>
          </p:nvSpPr>
          <p:spPr>
            <a:xfrm>
              <a:off x="65773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5"/>
            <p:cNvSpPr/>
            <p:nvPr/>
          </p:nvSpPr>
          <p:spPr>
            <a:xfrm>
              <a:off x="66788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5"/>
            <p:cNvSpPr/>
            <p:nvPr/>
          </p:nvSpPr>
          <p:spPr>
            <a:xfrm>
              <a:off x="67803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5"/>
            <p:cNvSpPr/>
            <p:nvPr/>
          </p:nvSpPr>
          <p:spPr>
            <a:xfrm>
              <a:off x="6881800" y="1821475"/>
              <a:ext cx="52700" cy="52425"/>
            </a:xfrm>
            <a:custGeom>
              <a:rect b="b" l="l" r="r" t="t"/>
              <a:pathLst>
                <a:path extrusionOk="0" h="2097" w="2108">
                  <a:moveTo>
                    <a:pt x="1060" y="1"/>
                  </a:moveTo>
                  <a:cubicBezTo>
                    <a:pt x="477" y="1"/>
                    <a:pt x="1" y="465"/>
                    <a:pt x="1" y="1049"/>
                  </a:cubicBezTo>
                  <a:cubicBezTo>
                    <a:pt x="1" y="1632"/>
                    <a:pt x="477" y="2096"/>
                    <a:pt x="1060" y="2096"/>
                  </a:cubicBezTo>
                  <a:cubicBezTo>
                    <a:pt x="1632" y="2096"/>
                    <a:pt x="2108" y="1632"/>
                    <a:pt x="2108" y="1049"/>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5"/>
            <p:cNvSpPr/>
            <p:nvPr/>
          </p:nvSpPr>
          <p:spPr>
            <a:xfrm>
              <a:off x="69836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5"/>
            <p:cNvSpPr/>
            <p:nvPr/>
          </p:nvSpPr>
          <p:spPr>
            <a:xfrm>
              <a:off x="70851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5"/>
            <p:cNvSpPr/>
            <p:nvPr/>
          </p:nvSpPr>
          <p:spPr>
            <a:xfrm>
              <a:off x="7186600" y="1821475"/>
              <a:ext cx="52400" cy="52425"/>
            </a:xfrm>
            <a:custGeom>
              <a:rect b="b" l="l" r="r" t="t"/>
              <a:pathLst>
                <a:path extrusionOk="0" h="2097" w="2096">
                  <a:moveTo>
                    <a:pt x="1048" y="1"/>
                  </a:moveTo>
                  <a:cubicBezTo>
                    <a:pt x="477" y="1"/>
                    <a:pt x="1" y="465"/>
                    <a:pt x="1" y="1049"/>
                  </a:cubicBezTo>
                  <a:cubicBezTo>
                    <a:pt x="1" y="1632"/>
                    <a:pt x="477"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5"/>
            <p:cNvSpPr/>
            <p:nvPr/>
          </p:nvSpPr>
          <p:spPr>
            <a:xfrm>
              <a:off x="7288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5"/>
            <p:cNvSpPr/>
            <p:nvPr/>
          </p:nvSpPr>
          <p:spPr>
            <a:xfrm>
              <a:off x="2792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7" y="1631"/>
                    <a:pt x="2107" y="1048"/>
                  </a:cubicBezTo>
                  <a:cubicBezTo>
                    <a:pt x="2107"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5"/>
            <p:cNvSpPr/>
            <p:nvPr/>
          </p:nvSpPr>
          <p:spPr>
            <a:xfrm>
              <a:off x="380700" y="1976575"/>
              <a:ext cx="52700" cy="52400"/>
            </a:xfrm>
            <a:custGeom>
              <a:rect b="b" l="l" r="r" t="t"/>
              <a:pathLst>
                <a:path extrusionOk="0" h="2096" w="2108">
                  <a:moveTo>
                    <a:pt x="1060" y="0"/>
                  </a:moveTo>
                  <a:cubicBezTo>
                    <a:pt x="476" y="0"/>
                    <a:pt x="0" y="464"/>
                    <a:pt x="0" y="1048"/>
                  </a:cubicBezTo>
                  <a:cubicBezTo>
                    <a:pt x="0" y="1631"/>
                    <a:pt x="476" y="2096"/>
                    <a:pt x="1060" y="2096"/>
                  </a:cubicBezTo>
                  <a:cubicBezTo>
                    <a:pt x="1631" y="2096"/>
                    <a:pt x="2108" y="1631"/>
                    <a:pt x="2108" y="1048"/>
                  </a:cubicBezTo>
                  <a:cubicBezTo>
                    <a:pt x="2108" y="464"/>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5"/>
            <p:cNvSpPr/>
            <p:nvPr/>
          </p:nvSpPr>
          <p:spPr>
            <a:xfrm>
              <a:off x="4825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5"/>
            <p:cNvSpPr/>
            <p:nvPr/>
          </p:nvSpPr>
          <p:spPr>
            <a:xfrm>
              <a:off x="5840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5"/>
            <p:cNvSpPr/>
            <p:nvPr/>
          </p:nvSpPr>
          <p:spPr>
            <a:xfrm>
              <a:off x="6855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8" y="1631"/>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5"/>
            <p:cNvSpPr/>
            <p:nvPr/>
          </p:nvSpPr>
          <p:spPr>
            <a:xfrm>
              <a:off x="7873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19" y="2096"/>
                    <a:pt x="2096" y="1631"/>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5"/>
            <p:cNvSpPr/>
            <p:nvPr/>
          </p:nvSpPr>
          <p:spPr>
            <a:xfrm>
              <a:off x="8888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5"/>
            <p:cNvSpPr/>
            <p:nvPr/>
          </p:nvSpPr>
          <p:spPr>
            <a:xfrm>
              <a:off x="9903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5"/>
            <p:cNvSpPr/>
            <p:nvPr/>
          </p:nvSpPr>
          <p:spPr>
            <a:xfrm>
              <a:off x="1091800" y="1976575"/>
              <a:ext cx="52700" cy="52400"/>
            </a:xfrm>
            <a:custGeom>
              <a:rect b="b" l="l" r="r" t="t"/>
              <a:pathLst>
                <a:path extrusionOk="0" h="2096" w="2108">
                  <a:moveTo>
                    <a:pt x="1060" y="0"/>
                  </a:moveTo>
                  <a:cubicBezTo>
                    <a:pt x="476" y="0"/>
                    <a:pt x="0" y="464"/>
                    <a:pt x="0" y="1048"/>
                  </a:cubicBezTo>
                  <a:cubicBezTo>
                    <a:pt x="0" y="1631"/>
                    <a:pt x="476" y="2096"/>
                    <a:pt x="1060" y="2096"/>
                  </a:cubicBezTo>
                  <a:cubicBezTo>
                    <a:pt x="1631" y="2096"/>
                    <a:pt x="2108" y="1631"/>
                    <a:pt x="2108" y="1048"/>
                  </a:cubicBezTo>
                  <a:cubicBezTo>
                    <a:pt x="2108" y="464"/>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5"/>
            <p:cNvSpPr/>
            <p:nvPr/>
          </p:nvSpPr>
          <p:spPr>
            <a:xfrm>
              <a:off x="11936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19" y="2096"/>
                    <a:pt x="2096" y="1631"/>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5"/>
            <p:cNvSpPr/>
            <p:nvPr/>
          </p:nvSpPr>
          <p:spPr>
            <a:xfrm>
              <a:off x="12951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5"/>
            <p:cNvSpPr/>
            <p:nvPr/>
          </p:nvSpPr>
          <p:spPr>
            <a:xfrm>
              <a:off x="13966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5"/>
            <p:cNvSpPr/>
            <p:nvPr/>
          </p:nvSpPr>
          <p:spPr>
            <a:xfrm>
              <a:off x="14984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19" y="2096"/>
                    <a:pt x="2096" y="1631"/>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5"/>
            <p:cNvSpPr/>
            <p:nvPr/>
          </p:nvSpPr>
          <p:spPr>
            <a:xfrm>
              <a:off x="15999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5"/>
            <p:cNvSpPr/>
            <p:nvPr/>
          </p:nvSpPr>
          <p:spPr>
            <a:xfrm>
              <a:off x="17014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5"/>
            <p:cNvSpPr/>
            <p:nvPr/>
          </p:nvSpPr>
          <p:spPr>
            <a:xfrm>
              <a:off x="18029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8" y="1631"/>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5"/>
            <p:cNvSpPr/>
            <p:nvPr/>
          </p:nvSpPr>
          <p:spPr>
            <a:xfrm>
              <a:off x="1904400" y="1976575"/>
              <a:ext cx="52700" cy="52400"/>
            </a:xfrm>
            <a:custGeom>
              <a:rect b="b" l="l" r="r" t="t"/>
              <a:pathLst>
                <a:path extrusionOk="0" h="2096" w="2108">
                  <a:moveTo>
                    <a:pt x="1060" y="0"/>
                  </a:moveTo>
                  <a:cubicBezTo>
                    <a:pt x="476" y="0"/>
                    <a:pt x="0" y="464"/>
                    <a:pt x="0" y="1048"/>
                  </a:cubicBezTo>
                  <a:cubicBezTo>
                    <a:pt x="0" y="1631"/>
                    <a:pt x="476" y="2096"/>
                    <a:pt x="1060" y="2096"/>
                  </a:cubicBezTo>
                  <a:cubicBezTo>
                    <a:pt x="1631" y="2096"/>
                    <a:pt x="2108" y="1631"/>
                    <a:pt x="2108" y="1048"/>
                  </a:cubicBezTo>
                  <a:cubicBezTo>
                    <a:pt x="2108" y="464"/>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5"/>
            <p:cNvSpPr/>
            <p:nvPr/>
          </p:nvSpPr>
          <p:spPr>
            <a:xfrm>
              <a:off x="20062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5"/>
            <p:cNvSpPr/>
            <p:nvPr/>
          </p:nvSpPr>
          <p:spPr>
            <a:xfrm>
              <a:off x="21077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5"/>
            <p:cNvSpPr/>
            <p:nvPr/>
          </p:nvSpPr>
          <p:spPr>
            <a:xfrm>
              <a:off x="22092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8" y="1631"/>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5"/>
            <p:cNvSpPr/>
            <p:nvPr/>
          </p:nvSpPr>
          <p:spPr>
            <a:xfrm>
              <a:off x="23110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19" y="2096"/>
                    <a:pt x="2096" y="1631"/>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5"/>
            <p:cNvSpPr/>
            <p:nvPr/>
          </p:nvSpPr>
          <p:spPr>
            <a:xfrm>
              <a:off x="24125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5"/>
            <p:cNvSpPr/>
            <p:nvPr/>
          </p:nvSpPr>
          <p:spPr>
            <a:xfrm>
              <a:off x="25140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5"/>
            <p:cNvSpPr/>
            <p:nvPr/>
          </p:nvSpPr>
          <p:spPr>
            <a:xfrm>
              <a:off x="26155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8" y="1631"/>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5"/>
            <p:cNvSpPr/>
            <p:nvPr/>
          </p:nvSpPr>
          <p:spPr>
            <a:xfrm>
              <a:off x="27173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19" y="2096"/>
                    <a:pt x="2096" y="1631"/>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5"/>
            <p:cNvSpPr/>
            <p:nvPr/>
          </p:nvSpPr>
          <p:spPr>
            <a:xfrm>
              <a:off x="28188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5"/>
            <p:cNvSpPr/>
            <p:nvPr/>
          </p:nvSpPr>
          <p:spPr>
            <a:xfrm>
              <a:off x="29203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5"/>
            <p:cNvSpPr/>
            <p:nvPr/>
          </p:nvSpPr>
          <p:spPr>
            <a:xfrm>
              <a:off x="30218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1" y="2096"/>
                    <a:pt x="2108" y="1631"/>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5"/>
            <p:cNvSpPr/>
            <p:nvPr/>
          </p:nvSpPr>
          <p:spPr>
            <a:xfrm>
              <a:off x="31236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19" y="2096"/>
                    <a:pt x="2096" y="1631"/>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5"/>
            <p:cNvSpPr/>
            <p:nvPr/>
          </p:nvSpPr>
          <p:spPr>
            <a:xfrm>
              <a:off x="32251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5"/>
            <p:cNvSpPr/>
            <p:nvPr/>
          </p:nvSpPr>
          <p:spPr>
            <a:xfrm>
              <a:off x="33266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1" y="2096"/>
                    <a:pt x="2108" y="1631"/>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5"/>
            <p:cNvSpPr/>
            <p:nvPr/>
          </p:nvSpPr>
          <p:spPr>
            <a:xfrm>
              <a:off x="3428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19" y="2096"/>
                    <a:pt x="2096" y="1631"/>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5"/>
            <p:cNvSpPr/>
            <p:nvPr/>
          </p:nvSpPr>
          <p:spPr>
            <a:xfrm>
              <a:off x="35299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5"/>
            <p:cNvSpPr/>
            <p:nvPr/>
          </p:nvSpPr>
          <p:spPr>
            <a:xfrm>
              <a:off x="3631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5"/>
            <p:cNvSpPr/>
            <p:nvPr/>
          </p:nvSpPr>
          <p:spPr>
            <a:xfrm>
              <a:off x="37329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5"/>
            <p:cNvSpPr/>
            <p:nvPr/>
          </p:nvSpPr>
          <p:spPr>
            <a:xfrm>
              <a:off x="38347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19" y="2096"/>
                    <a:pt x="2096" y="1631"/>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5"/>
            <p:cNvSpPr/>
            <p:nvPr/>
          </p:nvSpPr>
          <p:spPr>
            <a:xfrm>
              <a:off x="39362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5"/>
            <p:cNvSpPr/>
            <p:nvPr/>
          </p:nvSpPr>
          <p:spPr>
            <a:xfrm>
              <a:off x="40377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5"/>
            <p:cNvSpPr/>
            <p:nvPr/>
          </p:nvSpPr>
          <p:spPr>
            <a:xfrm>
              <a:off x="41392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1" y="2096"/>
                    <a:pt x="2108" y="1631"/>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5"/>
            <p:cNvSpPr/>
            <p:nvPr/>
          </p:nvSpPr>
          <p:spPr>
            <a:xfrm>
              <a:off x="4240700" y="1976575"/>
              <a:ext cx="52700" cy="52400"/>
            </a:xfrm>
            <a:custGeom>
              <a:rect b="b" l="l" r="r" t="t"/>
              <a:pathLst>
                <a:path extrusionOk="0" h="2096" w="2108">
                  <a:moveTo>
                    <a:pt x="1060" y="0"/>
                  </a:moveTo>
                  <a:cubicBezTo>
                    <a:pt x="477" y="0"/>
                    <a:pt x="0" y="464"/>
                    <a:pt x="0" y="1048"/>
                  </a:cubicBezTo>
                  <a:cubicBezTo>
                    <a:pt x="0" y="1631"/>
                    <a:pt x="477" y="2096"/>
                    <a:pt x="1060" y="2096"/>
                  </a:cubicBezTo>
                  <a:cubicBezTo>
                    <a:pt x="1632" y="2096"/>
                    <a:pt x="2108" y="1631"/>
                    <a:pt x="2108" y="1048"/>
                  </a:cubicBezTo>
                  <a:cubicBezTo>
                    <a:pt x="2108" y="464"/>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5"/>
            <p:cNvSpPr/>
            <p:nvPr/>
          </p:nvSpPr>
          <p:spPr>
            <a:xfrm>
              <a:off x="43425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5"/>
            <p:cNvSpPr/>
            <p:nvPr/>
          </p:nvSpPr>
          <p:spPr>
            <a:xfrm>
              <a:off x="44440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5"/>
            <p:cNvSpPr/>
            <p:nvPr/>
          </p:nvSpPr>
          <p:spPr>
            <a:xfrm>
              <a:off x="4545500" y="1976575"/>
              <a:ext cx="52700" cy="52400"/>
            </a:xfrm>
            <a:custGeom>
              <a:rect b="b" l="l" r="r" t="t"/>
              <a:pathLst>
                <a:path extrusionOk="0" h="2096" w="2108">
                  <a:moveTo>
                    <a:pt x="1060" y="0"/>
                  </a:moveTo>
                  <a:cubicBezTo>
                    <a:pt x="477" y="0"/>
                    <a:pt x="0" y="464"/>
                    <a:pt x="0" y="1048"/>
                  </a:cubicBezTo>
                  <a:cubicBezTo>
                    <a:pt x="0" y="1631"/>
                    <a:pt x="477" y="2096"/>
                    <a:pt x="1060" y="2096"/>
                  </a:cubicBezTo>
                  <a:cubicBezTo>
                    <a:pt x="1632" y="2096"/>
                    <a:pt x="2108" y="1631"/>
                    <a:pt x="2108" y="1048"/>
                  </a:cubicBezTo>
                  <a:cubicBezTo>
                    <a:pt x="2108" y="464"/>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5"/>
            <p:cNvSpPr/>
            <p:nvPr/>
          </p:nvSpPr>
          <p:spPr>
            <a:xfrm>
              <a:off x="46473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5"/>
            <p:cNvSpPr/>
            <p:nvPr/>
          </p:nvSpPr>
          <p:spPr>
            <a:xfrm>
              <a:off x="47488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5"/>
            <p:cNvSpPr/>
            <p:nvPr/>
          </p:nvSpPr>
          <p:spPr>
            <a:xfrm>
              <a:off x="48503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5"/>
            <p:cNvSpPr/>
            <p:nvPr/>
          </p:nvSpPr>
          <p:spPr>
            <a:xfrm>
              <a:off x="49518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2" y="2096"/>
                    <a:pt x="2108" y="1631"/>
                    <a:pt x="2108" y="1048"/>
                  </a:cubicBezTo>
                  <a:cubicBezTo>
                    <a:pt x="2108"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5"/>
            <p:cNvSpPr/>
            <p:nvPr/>
          </p:nvSpPr>
          <p:spPr>
            <a:xfrm>
              <a:off x="50536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5"/>
            <p:cNvSpPr/>
            <p:nvPr/>
          </p:nvSpPr>
          <p:spPr>
            <a:xfrm>
              <a:off x="51551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5"/>
            <p:cNvSpPr/>
            <p:nvPr/>
          </p:nvSpPr>
          <p:spPr>
            <a:xfrm>
              <a:off x="52566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5"/>
            <p:cNvSpPr/>
            <p:nvPr/>
          </p:nvSpPr>
          <p:spPr>
            <a:xfrm>
              <a:off x="5358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5"/>
            <p:cNvSpPr/>
            <p:nvPr/>
          </p:nvSpPr>
          <p:spPr>
            <a:xfrm>
              <a:off x="54599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5"/>
            <p:cNvSpPr/>
            <p:nvPr/>
          </p:nvSpPr>
          <p:spPr>
            <a:xfrm>
              <a:off x="5561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5"/>
            <p:cNvSpPr/>
            <p:nvPr/>
          </p:nvSpPr>
          <p:spPr>
            <a:xfrm>
              <a:off x="56629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5"/>
            <p:cNvSpPr/>
            <p:nvPr/>
          </p:nvSpPr>
          <p:spPr>
            <a:xfrm>
              <a:off x="5764400" y="1976575"/>
              <a:ext cx="52700" cy="52400"/>
            </a:xfrm>
            <a:custGeom>
              <a:rect b="b" l="l" r="r" t="t"/>
              <a:pathLst>
                <a:path extrusionOk="0" h="2096" w="2108">
                  <a:moveTo>
                    <a:pt x="1060" y="0"/>
                  </a:moveTo>
                  <a:cubicBezTo>
                    <a:pt x="477" y="0"/>
                    <a:pt x="0" y="464"/>
                    <a:pt x="0" y="1048"/>
                  </a:cubicBezTo>
                  <a:cubicBezTo>
                    <a:pt x="0" y="1631"/>
                    <a:pt x="477" y="2096"/>
                    <a:pt x="1060" y="2096"/>
                  </a:cubicBezTo>
                  <a:cubicBezTo>
                    <a:pt x="1632" y="2096"/>
                    <a:pt x="2108" y="1631"/>
                    <a:pt x="2108" y="1048"/>
                  </a:cubicBezTo>
                  <a:cubicBezTo>
                    <a:pt x="2108" y="464"/>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5"/>
            <p:cNvSpPr/>
            <p:nvPr/>
          </p:nvSpPr>
          <p:spPr>
            <a:xfrm>
              <a:off x="58662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5"/>
            <p:cNvSpPr/>
            <p:nvPr/>
          </p:nvSpPr>
          <p:spPr>
            <a:xfrm>
              <a:off x="59677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5"/>
            <p:cNvSpPr/>
            <p:nvPr/>
          </p:nvSpPr>
          <p:spPr>
            <a:xfrm>
              <a:off x="60692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2" y="2096"/>
                    <a:pt x="2108" y="1631"/>
                    <a:pt x="2108" y="1048"/>
                  </a:cubicBezTo>
                  <a:cubicBezTo>
                    <a:pt x="2108"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5"/>
            <p:cNvSpPr/>
            <p:nvPr/>
          </p:nvSpPr>
          <p:spPr>
            <a:xfrm>
              <a:off x="61710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5"/>
            <p:cNvSpPr/>
            <p:nvPr/>
          </p:nvSpPr>
          <p:spPr>
            <a:xfrm>
              <a:off x="62725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5"/>
            <p:cNvSpPr/>
            <p:nvPr/>
          </p:nvSpPr>
          <p:spPr>
            <a:xfrm>
              <a:off x="63740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5"/>
            <p:cNvSpPr/>
            <p:nvPr/>
          </p:nvSpPr>
          <p:spPr>
            <a:xfrm>
              <a:off x="64755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2" y="2096"/>
                    <a:pt x="2108" y="1631"/>
                    <a:pt x="2108" y="1048"/>
                  </a:cubicBezTo>
                  <a:cubicBezTo>
                    <a:pt x="2108"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5"/>
            <p:cNvSpPr/>
            <p:nvPr/>
          </p:nvSpPr>
          <p:spPr>
            <a:xfrm>
              <a:off x="65773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5"/>
            <p:cNvSpPr/>
            <p:nvPr/>
          </p:nvSpPr>
          <p:spPr>
            <a:xfrm>
              <a:off x="66788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5"/>
            <p:cNvSpPr/>
            <p:nvPr/>
          </p:nvSpPr>
          <p:spPr>
            <a:xfrm>
              <a:off x="67803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5"/>
            <p:cNvSpPr/>
            <p:nvPr/>
          </p:nvSpPr>
          <p:spPr>
            <a:xfrm>
              <a:off x="6881800" y="1976575"/>
              <a:ext cx="52700" cy="52400"/>
            </a:xfrm>
            <a:custGeom>
              <a:rect b="b" l="l" r="r" t="t"/>
              <a:pathLst>
                <a:path extrusionOk="0" h="2096" w="2108">
                  <a:moveTo>
                    <a:pt x="1060" y="0"/>
                  </a:moveTo>
                  <a:cubicBezTo>
                    <a:pt x="477" y="0"/>
                    <a:pt x="1" y="464"/>
                    <a:pt x="1" y="1048"/>
                  </a:cubicBezTo>
                  <a:cubicBezTo>
                    <a:pt x="1" y="1631"/>
                    <a:pt x="477" y="2096"/>
                    <a:pt x="1060" y="2096"/>
                  </a:cubicBezTo>
                  <a:cubicBezTo>
                    <a:pt x="1632" y="2096"/>
                    <a:pt x="2108" y="1631"/>
                    <a:pt x="2108" y="1048"/>
                  </a:cubicBezTo>
                  <a:cubicBezTo>
                    <a:pt x="2108" y="464"/>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5"/>
            <p:cNvSpPr/>
            <p:nvPr/>
          </p:nvSpPr>
          <p:spPr>
            <a:xfrm>
              <a:off x="69836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5"/>
            <p:cNvSpPr/>
            <p:nvPr/>
          </p:nvSpPr>
          <p:spPr>
            <a:xfrm>
              <a:off x="70851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5"/>
            <p:cNvSpPr/>
            <p:nvPr/>
          </p:nvSpPr>
          <p:spPr>
            <a:xfrm>
              <a:off x="7186600" y="1976575"/>
              <a:ext cx="52400" cy="52400"/>
            </a:xfrm>
            <a:custGeom>
              <a:rect b="b" l="l" r="r" t="t"/>
              <a:pathLst>
                <a:path extrusionOk="0" h="2096" w="2096">
                  <a:moveTo>
                    <a:pt x="1048" y="0"/>
                  </a:moveTo>
                  <a:cubicBezTo>
                    <a:pt x="477" y="0"/>
                    <a:pt x="1" y="464"/>
                    <a:pt x="1" y="1048"/>
                  </a:cubicBezTo>
                  <a:cubicBezTo>
                    <a:pt x="1" y="1631"/>
                    <a:pt x="477"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5"/>
            <p:cNvSpPr/>
            <p:nvPr/>
          </p:nvSpPr>
          <p:spPr>
            <a:xfrm>
              <a:off x="7288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5"/>
            <p:cNvSpPr/>
            <p:nvPr/>
          </p:nvSpPr>
          <p:spPr>
            <a:xfrm>
              <a:off x="2792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7" y="1631"/>
                    <a:pt x="2107" y="1048"/>
                  </a:cubicBezTo>
                  <a:cubicBezTo>
                    <a:pt x="2107"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5"/>
            <p:cNvSpPr/>
            <p:nvPr/>
          </p:nvSpPr>
          <p:spPr>
            <a:xfrm>
              <a:off x="380700" y="2131650"/>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5"/>
            <p:cNvSpPr/>
            <p:nvPr/>
          </p:nvSpPr>
          <p:spPr>
            <a:xfrm>
              <a:off x="4825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5"/>
            <p:cNvSpPr/>
            <p:nvPr/>
          </p:nvSpPr>
          <p:spPr>
            <a:xfrm>
              <a:off x="5840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5"/>
            <p:cNvSpPr/>
            <p:nvPr/>
          </p:nvSpPr>
          <p:spPr>
            <a:xfrm>
              <a:off x="6855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5"/>
            <p:cNvSpPr/>
            <p:nvPr/>
          </p:nvSpPr>
          <p:spPr>
            <a:xfrm>
              <a:off x="7873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5"/>
            <p:cNvSpPr/>
            <p:nvPr/>
          </p:nvSpPr>
          <p:spPr>
            <a:xfrm>
              <a:off x="8888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5"/>
            <p:cNvSpPr/>
            <p:nvPr/>
          </p:nvSpPr>
          <p:spPr>
            <a:xfrm>
              <a:off x="9903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5"/>
            <p:cNvSpPr/>
            <p:nvPr/>
          </p:nvSpPr>
          <p:spPr>
            <a:xfrm>
              <a:off x="1091800" y="2131650"/>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5"/>
            <p:cNvSpPr/>
            <p:nvPr/>
          </p:nvSpPr>
          <p:spPr>
            <a:xfrm>
              <a:off x="11936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5"/>
            <p:cNvSpPr/>
            <p:nvPr/>
          </p:nvSpPr>
          <p:spPr>
            <a:xfrm>
              <a:off x="12951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5"/>
            <p:cNvSpPr/>
            <p:nvPr/>
          </p:nvSpPr>
          <p:spPr>
            <a:xfrm>
              <a:off x="13966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5"/>
            <p:cNvSpPr/>
            <p:nvPr/>
          </p:nvSpPr>
          <p:spPr>
            <a:xfrm>
              <a:off x="14984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5"/>
            <p:cNvSpPr/>
            <p:nvPr/>
          </p:nvSpPr>
          <p:spPr>
            <a:xfrm>
              <a:off x="15999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5"/>
            <p:cNvSpPr/>
            <p:nvPr/>
          </p:nvSpPr>
          <p:spPr>
            <a:xfrm>
              <a:off x="17014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5"/>
            <p:cNvSpPr/>
            <p:nvPr/>
          </p:nvSpPr>
          <p:spPr>
            <a:xfrm>
              <a:off x="18029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5"/>
            <p:cNvSpPr/>
            <p:nvPr/>
          </p:nvSpPr>
          <p:spPr>
            <a:xfrm>
              <a:off x="1904400" y="2131650"/>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5"/>
            <p:cNvSpPr/>
            <p:nvPr/>
          </p:nvSpPr>
          <p:spPr>
            <a:xfrm>
              <a:off x="20062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5"/>
            <p:cNvSpPr/>
            <p:nvPr/>
          </p:nvSpPr>
          <p:spPr>
            <a:xfrm>
              <a:off x="21077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5"/>
            <p:cNvSpPr/>
            <p:nvPr/>
          </p:nvSpPr>
          <p:spPr>
            <a:xfrm>
              <a:off x="22092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5"/>
            <p:cNvSpPr/>
            <p:nvPr/>
          </p:nvSpPr>
          <p:spPr>
            <a:xfrm>
              <a:off x="23110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5"/>
            <p:cNvSpPr/>
            <p:nvPr/>
          </p:nvSpPr>
          <p:spPr>
            <a:xfrm>
              <a:off x="24125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5"/>
            <p:cNvSpPr/>
            <p:nvPr/>
          </p:nvSpPr>
          <p:spPr>
            <a:xfrm>
              <a:off x="25140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5"/>
            <p:cNvSpPr/>
            <p:nvPr/>
          </p:nvSpPr>
          <p:spPr>
            <a:xfrm>
              <a:off x="26155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5"/>
            <p:cNvSpPr/>
            <p:nvPr/>
          </p:nvSpPr>
          <p:spPr>
            <a:xfrm>
              <a:off x="27173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5"/>
            <p:cNvSpPr/>
            <p:nvPr/>
          </p:nvSpPr>
          <p:spPr>
            <a:xfrm>
              <a:off x="28188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5"/>
            <p:cNvSpPr/>
            <p:nvPr/>
          </p:nvSpPr>
          <p:spPr>
            <a:xfrm>
              <a:off x="29203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5"/>
            <p:cNvSpPr/>
            <p:nvPr/>
          </p:nvSpPr>
          <p:spPr>
            <a:xfrm>
              <a:off x="30218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5"/>
            <p:cNvSpPr/>
            <p:nvPr/>
          </p:nvSpPr>
          <p:spPr>
            <a:xfrm>
              <a:off x="31236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5"/>
            <p:cNvSpPr/>
            <p:nvPr/>
          </p:nvSpPr>
          <p:spPr>
            <a:xfrm>
              <a:off x="32251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5"/>
            <p:cNvSpPr/>
            <p:nvPr/>
          </p:nvSpPr>
          <p:spPr>
            <a:xfrm>
              <a:off x="33266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5"/>
            <p:cNvSpPr/>
            <p:nvPr/>
          </p:nvSpPr>
          <p:spPr>
            <a:xfrm>
              <a:off x="3428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5"/>
            <p:cNvSpPr/>
            <p:nvPr/>
          </p:nvSpPr>
          <p:spPr>
            <a:xfrm>
              <a:off x="35299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5"/>
            <p:cNvSpPr/>
            <p:nvPr/>
          </p:nvSpPr>
          <p:spPr>
            <a:xfrm>
              <a:off x="3631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5"/>
            <p:cNvSpPr/>
            <p:nvPr/>
          </p:nvSpPr>
          <p:spPr>
            <a:xfrm>
              <a:off x="37329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5"/>
            <p:cNvSpPr/>
            <p:nvPr/>
          </p:nvSpPr>
          <p:spPr>
            <a:xfrm>
              <a:off x="38347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5"/>
            <p:cNvSpPr/>
            <p:nvPr/>
          </p:nvSpPr>
          <p:spPr>
            <a:xfrm>
              <a:off x="39362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5"/>
            <p:cNvSpPr/>
            <p:nvPr/>
          </p:nvSpPr>
          <p:spPr>
            <a:xfrm>
              <a:off x="40377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5"/>
            <p:cNvSpPr/>
            <p:nvPr/>
          </p:nvSpPr>
          <p:spPr>
            <a:xfrm>
              <a:off x="41392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5"/>
            <p:cNvSpPr/>
            <p:nvPr/>
          </p:nvSpPr>
          <p:spPr>
            <a:xfrm>
              <a:off x="4240700" y="2131650"/>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5"/>
            <p:cNvSpPr/>
            <p:nvPr/>
          </p:nvSpPr>
          <p:spPr>
            <a:xfrm>
              <a:off x="43425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5"/>
            <p:cNvSpPr/>
            <p:nvPr/>
          </p:nvSpPr>
          <p:spPr>
            <a:xfrm>
              <a:off x="44440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5"/>
            <p:cNvSpPr/>
            <p:nvPr/>
          </p:nvSpPr>
          <p:spPr>
            <a:xfrm>
              <a:off x="4545500" y="2131650"/>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5"/>
            <p:cNvSpPr/>
            <p:nvPr/>
          </p:nvSpPr>
          <p:spPr>
            <a:xfrm>
              <a:off x="46473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5"/>
            <p:cNvSpPr/>
            <p:nvPr/>
          </p:nvSpPr>
          <p:spPr>
            <a:xfrm>
              <a:off x="47488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5"/>
            <p:cNvSpPr/>
            <p:nvPr/>
          </p:nvSpPr>
          <p:spPr>
            <a:xfrm>
              <a:off x="48503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5"/>
            <p:cNvSpPr/>
            <p:nvPr/>
          </p:nvSpPr>
          <p:spPr>
            <a:xfrm>
              <a:off x="49518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5"/>
            <p:cNvSpPr/>
            <p:nvPr/>
          </p:nvSpPr>
          <p:spPr>
            <a:xfrm>
              <a:off x="50536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5"/>
            <p:cNvSpPr/>
            <p:nvPr/>
          </p:nvSpPr>
          <p:spPr>
            <a:xfrm>
              <a:off x="51551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5"/>
            <p:cNvSpPr/>
            <p:nvPr/>
          </p:nvSpPr>
          <p:spPr>
            <a:xfrm>
              <a:off x="52566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5"/>
            <p:cNvSpPr/>
            <p:nvPr/>
          </p:nvSpPr>
          <p:spPr>
            <a:xfrm>
              <a:off x="5358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5"/>
            <p:cNvSpPr/>
            <p:nvPr/>
          </p:nvSpPr>
          <p:spPr>
            <a:xfrm>
              <a:off x="54599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5"/>
            <p:cNvSpPr/>
            <p:nvPr/>
          </p:nvSpPr>
          <p:spPr>
            <a:xfrm>
              <a:off x="5561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5"/>
            <p:cNvSpPr/>
            <p:nvPr/>
          </p:nvSpPr>
          <p:spPr>
            <a:xfrm>
              <a:off x="56629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5"/>
            <p:cNvSpPr/>
            <p:nvPr/>
          </p:nvSpPr>
          <p:spPr>
            <a:xfrm>
              <a:off x="5764400" y="2131650"/>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5"/>
            <p:cNvSpPr/>
            <p:nvPr/>
          </p:nvSpPr>
          <p:spPr>
            <a:xfrm>
              <a:off x="58662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5"/>
            <p:cNvSpPr/>
            <p:nvPr/>
          </p:nvSpPr>
          <p:spPr>
            <a:xfrm>
              <a:off x="59677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5"/>
            <p:cNvSpPr/>
            <p:nvPr/>
          </p:nvSpPr>
          <p:spPr>
            <a:xfrm>
              <a:off x="60692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5"/>
            <p:cNvSpPr/>
            <p:nvPr/>
          </p:nvSpPr>
          <p:spPr>
            <a:xfrm>
              <a:off x="61710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5"/>
            <p:cNvSpPr/>
            <p:nvPr/>
          </p:nvSpPr>
          <p:spPr>
            <a:xfrm>
              <a:off x="62725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5"/>
            <p:cNvSpPr/>
            <p:nvPr/>
          </p:nvSpPr>
          <p:spPr>
            <a:xfrm>
              <a:off x="63740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5"/>
            <p:cNvSpPr/>
            <p:nvPr/>
          </p:nvSpPr>
          <p:spPr>
            <a:xfrm>
              <a:off x="64755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5"/>
            <p:cNvSpPr/>
            <p:nvPr/>
          </p:nvSpPr>
          <p:spPr>
            <a:xfrm>
              <a:off x="65773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5"/>
            <p:cNvSpPr/>
            <p:nvPr/>
          </p:nvSpPr>
          <p:spPr>
            <a:xfrm>
              <a:off x="66788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5"/>
            <p:cNvSpPr/>
            <p:nvPr/>
          </p:nvSpPr>
          <p:spPr>
            <a:xfrm>
              <a:off x="67803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5"/>
            <p:cNvSpPr/>
            <p:nvPr/>
          </p:nvSpPr>
          <p:spPr>
            <a:xfrm>
              <a:off x="6881800" y="2131650"/>
              <a:ext cx="52700" cy="52400"/>
            </a:xfrm>
            <a:custGeom>
              <a:rect b="b" l="l" r="r" t="t"/>
              <a:pathLst>
                <a:path extrusionOk="0" h="2096" w="2108">
                  <a:moveTo>
                    <a:pt x="1060" y="0"/>
                  </a:moveTo>
                  <a:cubicBezTo>
                    <a:pt x="477" y="0"/>
                    <a:pt x="1" y="465"/>
                    <a:pt x="1" y="1048"/>
                  </a:cubicBezTo>
                  <a:cubicBezTo>
                    <a:pt x="1"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5"/>
            <p:cNvSpPr/>
            <p:nvPr/>
          </p:nvSpPr>
          <p:spPr>
            <a:xfrm>
              <a:off x="69836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5"/>
            <p:cNvSpPr/>
            <p:nvPr/>
          </p:nvSpPr>
          <p:spPr>
            <a:xfrm>
              <a:off x="70851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5"/>
            <p:cNvSpPr/>
            <p:nvPr/>
          </p:nvSpPr>
          <p:spPr>
            <a:xfrm>
              <a:off x="7186600" y="2131650"/>
              <a:ext cx="52400" cy="52400"/>
            </a:xfrm>
            <a:custGeom>
              <a:rect b="b" l="l" r="r" t="t"/>
              <a:pathLst>
                <a:path extrusionOk="0" h="2096" w="2096">
                  <a:moveTo>
                    <a:pt x="1048" y="0"/>
                  </a:moveTo>
                  <a:cubicBezTo>
                    <a:pt x="477" y="0"/>
                    <a:pt x="1" y="465"/>
                    <a:pt x="1" y="1048"/>
                  </a:cubicBezTo>
                  <a:cubicBezTo>
                    <a:pt x="1"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5"/>
            <p:cNvSpPr/>
            <p:nvPr/>
          </p:nvSpPr>
          <p:spPr>
            <a:xfrm>
              <a:off x="7288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5"/>
            <p:cNvSpPr/>
            <p:nvPr/>
          </p:nvSpPr>
          <p:spPr>
            <a:xfrm>
              <a:off x="2792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7" y="1631"/>
                    <a:pt x="2107" y="1048"/>
                  </a:cubicBezTo>
                  <a:cubicBezTo>
                    <a:pt x="2107"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5"/>
            <p:cNvSpPr/>
            <p:nvPr/>
          </p:nvSpPr>
          <p:spPr>
            <a:xfrm>
              <a:off x="380700" y="228672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5"/>
            <p:cNvSpPr/>
            <p:nvPr/>
          </p:nvSpPr>
          <p:spPr>
            <a:xfrm>
              <a:off x="4825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5"/>
            <p:cNvSpPr/>
            <p:nvPr/>
          </p:nvSpPr>
          <p:spPr>
            <a:xfrm>
              <a:off x="5840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5"/>
            <p:cNvSpPr/>
            <p:nvPr/>
          </p:nvSpPr>
          <p:spPr>
            <a:xfrm>
              <a:off x="6855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5"/>
            <p:cNvSpPr/>
            <p:nvPr/>
          </p:nvSpPr>
          <p:spPr>
            <a:xfrm>
              <a:off x="7873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5"/>
            <p:cNvSpPr/>
            <p:nvPr/>
          </p:nvSpPr>
          <p:spPr>
            <a:xfrm>
              <a:off x="8888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5"/>
            <p:cNvSpPr/>
            <p:nvPr/>
          </p:nvSpPr>
          <p:spPr>
            <a:xfrm>
              <a:off x="9903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5"/>
            <p:cNvSpPr/>
            <p:nvPr/>
          </p:nvSpPr>
          <p:spPr>
            <a:xfrm>
              <a:off x="1091800" y="228672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5"/>
            <p:cNvSpPr/>
            <p:nvPr/>
          </p:nvSpPr>
          <p:spPr>
            <a:xfrm>
              <a:off x="11936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5"/>
            <p:cNvSpPr/>
            <p:nvPr/>
          </p:nvSpPr>
          <p:spPr>
            <a:xfrm>
              <a:off x="12951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5"/>
            <p:cNvSpPr/>
            <p:nvPr/>
          </p:nvSpPr>
          <p:spPr>
            <a:xfrm>
              <a:off x="13966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5"/>
            <p:cNvSpPr/>
            <p:nvPr/>
          </p:nvSpPr>
          <p:spPr>
            <a:xfrm>
              <a:off x="14984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5"/>
            <p:cNvSpPr/>
            <p:nvPr/>
          </p:nvSpPr>
          <p:spPr>
            <a:xfrm>
              <a:off x="15999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5"/>
            <p:cNvSpPr/>
            <p:nvPr/>
          </p:nvSpPr>
          <p:spPr>
            <a:xfrm>
              <a:off x="17014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5"/>
            <p:cNvSpPr/>
            <p:nvPr/>
          </p:nvSpPr>
          <p:spPr>
            <a:xfrm>
              <a:off x="18029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5"/>
            <p:cNvSpPr/>
            <p:nvPr/>
          </p:nvSpPr>
          <p:spPr>
            <a:xfrm>
              <a:off x="1904400" y="228672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5"/>
            <p:cNvSpPr/>
            <p:nvPr/>
          </p:nvSpPr>
          <p:spPr>
            <a:xfrm>
              <a:off x="20062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5"/>
            <p:cNvSpPr/>
            <p:nvPr/>
          </p:nvSpPr>
          <p:spPr>
            <a:xfrm>
              <a:off x="21077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5"/>
            <p:cNvSpPr/>
            <p:nvPr/>
          </p:nvSpPr>
          <p:spPr>
            <a:xfrm>
              <a:off x="22092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5"/>
            <p:cNvSpPr/>
            <p:nvPr/>
          </p:nvSpPr>
          <p:spPr>
            <a:xfrm>
              <a:off x="23110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5"/>
            <p:cNvSpPr/>
            <p:nvPr/>
          </p:nvSpPr>
          <p:spPr>
            <a:xfrm>
              <a:off x="24125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5"/>
            <p:cNvSpPr/>
            <p:nvPr/>
          </p:nvSpPr>
          <p:spPr>
            <a:xfrm>
              <a:off x="25140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5"/>
            <p:cNvSpPr/>
            <p:nvPr/>
          </p:nvSpPr>
          <p:spPr>
            <a:xfrm>
              <a:off x="26155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5"/>
            <p:cNvSpPr/>
            <p:nvPr/>
          </p:nvSpPr>
          <p:spPr>
            <a:xfrm>
              <a:off x="27173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5"/>
            <p:cNvSpPr/>
            <p:nvPr/>
          </p:nvSpPr>
          <p:spPr>
            <a:xfrm>
              <a:off x="28188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5"/>
            <p:cNvSpPr/>
            <p:nvPr/>
          </p:nvSpPr>
          <p:spPr>
            <a:xfrm>
              <a:off x="29203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5"/>
            <p:cNvSpPr/>
            <p:nvPr/>
          </p:nvSpPr>
          <p:spPr>
            <a:xfrm>
              <a:off x="30218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5"/>
            <p:cNvSpPr/>
            <p:nvPr/>
          </p:nvSpPr>
          <p:spPr>
            <a:xfrm>
              <a:off x="31236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5"/>
            <p:cNvSpPr/>
            <p:nvPr/>
          </p:nvSpPr>
          <p:spPr>
            <a:xfrm>
              <a:off x="32251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5"/>
            <p:cNvSpPr/>
            <p:nvPr/>
          </p:nvSpPr>
          <p:spPr>
            <a:xfrm>
              <a:off x="33266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5"/>
            <p:cNvSpPr/>
            <p:nvPr/>
          </p:nvSpPr>
          <p:spPr>
            <a:xfrm>
              <a:off x="3428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5"/>
            <p:cNvSpPr/>
            <p:nvPr/>
          </p:nvSpPr>
          <p:spPr>
            <a:xfrm>
              <a:off x="35299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5"/>
            <p:cNvSpPr/>
            <p:nvPr/>
          </p:nvSpPr>
          <p:spPr>
            <a:xfrm>
              <a:off x="3631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5"/>
            <p:cNvSpPr/>
            <p:nvPr/>
          </p:nvSpPr>
          <p:spPr>
            <a:xfrm>
              <a:off x="37329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5"/>
            <p:cNvSpPr/>
            <p:nvPr/>
          </p:nvSpPr>
          <p:spPr>
            <a:xfrm>
              <a:off x="38347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5"/>
            <p:cNvSpPr/>
            <p:nvPr/>
          </p:nvSpPr>
          <p:spPr>
            <a:xfrm>
              <a:off x="39362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5"/>
            <p:cNvSpPr/>
            <p:nvPr/>
          </p:nvSpPr>
          <p:spPr>
            <a:xfrm>
              <a:off x="40377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5"/>
            <p:cNvSpPr/>
            <p:nvPr/>
          </p:nvSpPr>
          <p:spPr>
            <a:xfrm>
              <a:off x="41392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5"/>
            <p:cNvSpPr/>
            <p:nvPr/>
          </p:nvSpPr>
          <p:spPr>
            <a:xfrm>
              <a:off x="4240700" y="228672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5"/>
            <p:cNvSpPr/>
            <p:nvPr/>
          </p:nvSpPr>
          <p:spPr>
            <a:xfrm>
              <a:off x="43425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5"/>
            <p:cNvSpPr/>
            <p:nvPr/>
          </p:nvSpPr>
          <p:spPr>
            <a:xfrm>
              <a:off x="44440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5"/>
            <p:cNvSpPr/>
            <p:nvPr/>
          </p:nvSpPr>
          <p:spPr>
            <a:xfrm>
              <a:off x="4545500" y="228672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5"/>
            <p:cNvSpPr/>
            <p:nvPr/>
          </p:nvSpPr>
          <p:spPr>
            <a:xfrm>
              <a:off x="46473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5"/>
            <p:cNvSpPr/>
            <p:nvPr/>
          </p:nvSpPr>
          <p:spPr>
            <a:xfrm>
              <a:off x="47488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5"/>
            <p:cNvSpPr/>
            <p:nvPr/>
          </p:nvSpPr>
          <p:spPr>
            <a:xfrm>
              <a:off x="48503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5"/>
            <p:cNvSpPr/>
            <p:nvPr/>
          </p:nvSpPr>
          <p:spPr>
            <a:xfrm>
              <a:off x="49518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5"/>
            <p:cNvSpPr/>
            <p:nvPr/>
          </p:nvSpPr>
          <p:spPr>
            <a:xfrm>
              <a:off x="50536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5"/>
            <p:cNvSpPr/>
            <p:nvPr/>
          </p:nvSpPr>
          <p:spPr>
            <a:xfrm>
              <a:off x="51551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5"/>
            <p:cNvSpPr/>
            <p:nvPr/>
          </p:nvSpPr>
          <p:spPr>
            <a:xfrm>
              <a:off x="52566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5"/>
            <p:cNvSpPr/>
            <p:nvPr/>
          </p:nvSpPr>
          <p:spPr>
            <a:xfrm>
              <a:off x="5358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5"/>
            <p:cNvSpPr/>
            <p:nvPr/>
          </p:nvSpPr>
          <p:spPr>
            <a:xfrm>
              <a:off x="54599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5"/>
            <p:cNvSpPr/>
            <p:nvPr/>
          </p:nvSpPr>
          <p:spPr>
            <a:xfrm>
              <a:off x="5561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5"/>
            <p:cNvSpPr/>
            <p:nvPr/>
          </p:nvSpPr>
          <p:spPr>
            <a:xfrm>
              <a:off x="56629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5"/>
            <p:cNvSpPr/>
            <p:nvPr/>
          </p:nvSpPr>
          <p:spPr>
            <a:xfrm>
              <a:off x="5764400" y="228672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5"/>
            <p:cNvSpPr/>
            <p:nvPr/>
          </p:nvSpPr>
          <p:spPr>
            <a:xfrm>
              <a:off x="58662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5"/>
            <p:cNvSpPr/>
            <p:nvPr/>
          </p:nvSpPr>
          <p:spPr>
            <a:xfrm>
              <a:off x="59677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5"/>
            <p:cNvSpPr/>
            <p:nvPr/>
          </p:nvSpPr>
          <p:spPr>
            <a:xfrm>
              <a:off x="60692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5"/>
            <p:cNvSpPr/>
            <p:nvPr/>
          </p:nvSpPr>
          <p:spPr>
            <a:xfrm>
              <a:off x="61710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5"/>
            <p:cNvSpPr/>
            <p:nvPr/>
          </p:nvSpPr>
          <p:spPr>
            <a:xfrm>
              <a:off x="62725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5"/>
            <p:cNvSpPr/>
            <p:nvPr/>
          </p:nvSpPr>
          <p:spPr>
            <a:xfrm>
              <a:off x="63740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5"/>
            <p:cNvSpPr/>
            <p:nvPr/>
          </p:nvSpPr>
          <p:spPr>
            <a:xfrm>
              <a:off x="64755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5"/>
            <p:cNvSpPr/>
            <p:nvPr/>
          </p:nvSpPr>
          <p:spPr>
            <a:xfrm>
              <a:off x="65773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5"/>
            <p:cNvSpPr/>
            <p:nvPr/>
          </p:nvSpPr>
          <p:spPr>
            <a:xfrm>
              <a:off x="66788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5"/>
            <p:cNvSpPr/>
            <p:nvPr/>
          </p:nvSpPr>
          <p:spPr>
            <a:xfrm>
              <a:off x="67803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5"/>
            <p:cNvSpPr/>
            <p:nvPr/>
          </p:nvSpPr>
          <p:spPr>
            <a:xfrm>
              <a:off x="6881800" y="2286725"/>
              <a:ext cx="52700" cy="52400"/>
            </a:xfrm>
            <a:custGeom>
              <a:rect b="b" l="l" r="r" t="t"/>
              <a:pathLst>
                <a:path extrusionOk="0" h="2096" w="2108">
                  <a:moveTo>
                    <a:pt x="1060" y="0"/>
                  </a:moveTo>
                  <a:cubicBezTo>
                    <a:pt x="477" y="0"/>
                    <a:pt x="1" y="465"/>
                    <a:pt x="1" y="1048"/>
                  </a:cubicBezTo>
                  <a:cubicBezTo>
                    <a:pt x="1"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5"/>
            <p:cNvSpPr/>
            <p:nvPr/>
          </p:nvSpPr>
          <p:spPr>
            <a:xfrm>
              <a:off x="69836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5"/>
            <p:cNvSpPr/>
            <p:nvPr/>
          </p:nvSpPr>
          <p:spPr>
            <a:xfrm>
              <a:off x="70851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5"/>
            <p:cNvSpPr/>
            <p:nvPr/>
          </p:nvSpPr>
          <p:spPr>
            <a:xfrm>
              <a:off x="7186600" y="2286725"/>
              <a:ext cx="52400" cy="52400"/>
            </a:xfrm>
            <a:custGeom>
              <a:rect b="b" l="l" r="r" t="t"/>
              <a:pathLst>
                <a:path extrusionOk="0" h="2096" w="2096">
                  <a:moveTo>
                    <a:pt x="1048" y="0"/>
                  </a:moveTo>
                  <a:cubicBezTo>
                    <a:pt x="477" y="0"/>
                    <a:pt x="1" y="465"/>
                    <a:pt x="1" y="1048"/>
                  </a:cubicBezTo>
                  <a:cubicBezTo>
                    <a:pt x="1"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5"/>
            <p:cNvSpPr/>
            <p:nvPr/>
          </p:nvSpPr>
          <p:spPr>
            <a:xfrm>
              <a:off x="7288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5"/>
            <p:cNvSpPr/>
            <p:nvPr/>
          </p:nvSpPr>
          <p:spPr>
            <a:xfrm>
              <a:off x="2792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7" y="1632"/>
                    <a:pt x="2107" y="1048"/>
                  </a:cubicBezTo>
                  <a:cubicBezTo>
                    <a:pt x="2107"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5"/>
            <p:cNvSpPr/>
            <p:nvPr/>
          </p:nvSpPr>
          <p:spPr>
            <a:xfrm>
              <a:off x="380700" y="2441800"/>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5"/>
            <p:cNvSpPr/>
            <p:nvPr/>
          </p:nvSpPr>
          <p:spPr>
            <a:xfrm>
              <a:off x="4825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5"/>
            <p:cNvSpPr/>
            <p:nvPr/>
          </p:nvSpPr>
          <p:spPr>
            <a:xfrm>
              <a:off x="5840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5"/>
            <p:cNvSpPr/>
            <p:nvPr/>
          </p:nvSpPr>
          <p:spPr>
            <a:xfrm>
              <a:off x="6855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5"/>
            <p:cNvSpPr/>
            <p:nvPr/>
          </p:nvSpPr>
          <p:spPr>
            <a:xfrm>
              <a:off x="7873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5"/>
            <p:cNvSpPr/>
            <p:nvPr/>
          </p:nvSpPr>
          <p:spPr>
            <a:xfrm>
              <a:off x="8888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5"/>
            <p:cNvSpPr/>
            <p:nvPr/>
          </p:nvSpPr>
          <p:spPr>
            <a:xfrm>
              <a:off x="9903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5"/>
            <p:cNvSpPr/>
            <p:nvPr/>
          </p:nvSpPr>
          <p:spPr>
            <a:xfrm>
              <a:off x="1091800" y="2441800"/>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5"/>
            <p:cNvSpPr/>
            <p:nvPr/>
          </p:nvSpPr>
          <p:spPr>
            <a:xfrm>
              <a:off x="11936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5"/>
            <p:cNvSpPr/>
            <p:nvPr/>
          </p:nvSpPr>
          <p:spPr>
            <a:xfrm>
              <a:off x="12951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5"/>
            <p:cNvSpPr/>
            <p:nvPr/>
          </p:nvSpPr>
          <p:spPr>
            <a:xfrm>
              <a:off x="13966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5"/>
            <p:cNvSpPr/>
            <p:nvPr/>
          </p:nvSpPr>
          <p:spPr>
            <a:xfrm>
              <a:off x="14984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5"/>
            <p:cNvSpPr/>
            <p:nvPr/>
          </p:nvSpPr>
          <p:spPr>
            <a:xfrm>
              <a:off x="15999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5"/>
            <p:cNvSpPr/>
            <p:nvPr/>
          </p:nvSpPr>
          <p:spPr>
            <a:xfrm>
              <a:off x="17014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5"/>
            <p:cNvSpPr/>
            <p:nvPr/>
          </p:nvSpPr>
          <p:spPr>
            <a:xfrm>
              <a:off x="18029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5"/>
            <p:cNvSpPr/>
            <p:nvPr/>
          </p:nvSpPr>
          <p:spPr>
            <a:xfrm>
              <a:off x="1904400" y="2441800"/>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5"/>
            <p:cNvSpPr/>
            <p:nvPr/>
          </p:nvSpPr>
          <p:spPr>
            <a:xfrm>
              <a:off x="20062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5"/>
            <p:cNvSpPr/>
            <p:nvPr/>
          </p:nvSpPr>
          <p:spPr>
            <a:xfrm>
              <a:off x="21077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5"/>
            <p:cNvSpPr/>
            <p:nvPr/>
          </p:nvSpPr>
          <p:spPr>
            <a:xfrm>
              <a:off x="22092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5"/>
            <p:cNvSpPr/>
            <p:nvPr/>
          </p:nvSpPr>
          <p:spPr>
            <a:xfrm>
              <a:off x="23110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5"/>
            <p:cNvSpPr/>
            <p:nvPr/>
          </p:nvSpPr>
          <p:spPr>
            <a:xfrm>
              <a:off x="24125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5"/>
            <p:cNvSpPr/>
            <p:nvPr/>
          </p:nvSpPr>
          <p:spPr>
            <a:xfrm>
              <a:off x="25140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5"/>
            <p:cNvSpPr/>
            <p:nvPr/>
          </p:nvSpPr>
          <p:spPr>
            <a:xfrm>
              <a:off x="26155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5"/>
            <p:cNvSpPr/>
            <p:nvPr/>
          </p:nvSpPr>
          <p:spPr>
            <a:xfrm>
              <a:off x="27173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5"/>
            <p:cNvSpPr/>
            <p:nvPr/>
          </p:nvSpPr>
          <p:spPr>
            <a:xfrm>
              <a:off x="28188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5"/>
            <p:cNvSpPr/>
            <p:nvPr/>
          </p:nvSpPr>
          <p:spPr>
            <a:xfrm>
              <a:off x="29203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5"/>
            <p:cNvSpPr/>
            <p:nvPr/>
          </p:nvSpPr>
          <p:spPr>
            <a:xfrm>
              <a:off x="30218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5"/>
            <p:cNvSpPr/>
            <p:nvPr/>
          </p:nvSpPr>
          <p:spPr>
            <a:xfrm>
              <a:off x="31236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5"/>
            <p:cNvSpPr/>
            <p:nvPr/>
          </p:nvSpPr>
          <p:spPr>
            <a:xfrm>
              <a:off x="32251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5"/>
            <p:cNvSpPr/>
            <p:nvPr/>
          </p:nvSpPr>
          <p:spPr>
            <a:xfrm>
              <a:off x="33266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5"/>
            <p:cNvSpPr/>
            <p:nvPr/>
          </p:nvSpPr>
          <p:spPr>
            <a:xfrm>
              <a:off x="3428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5"/>
            <p:cNvSpPr/>
            <p:nvPr/>
          </p:nvSpPr>
          <p:spPr>
            <a:xfrm>
              <a:off x="35299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5"/>
            <p:cNvSpPr/>
            <p:nvPr/>
          </p:nvSpPr>
          <p:spPr>
            <a:xfrm>
              <a:off x="3631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5"/>
            <p:cNvSpPr/>
            <p:nvPr/>
          </p:nvSpPr>
          <p:spPr>
            <a:xfrm>
              <a:off x="37329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5"/>
            <p:cNvSpPr/>
            <p:nvPr/>
          </p:nvSpPr>
          <p:spPr>
            <a:xfrm>
              <a:off x="38347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5"/>
            <p:cNvSpPr/>
            <p:nvPr/>
          </p:nvSpPr>
          <p:spPr>
            <a:xfrm>
              <a:off x="39362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5"/>
            <p:cNvSpPr/>
            <p:nvPr/>
          </p:nvSpPr>
          <p:spPr>
            <a:xfrm>
              <a:off x="40377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5"/>
            <p:cNvSpPr/>
            <p:nvPr/>
          </p:nvSpPr>
          <p:spPr>
            <a:xfrm>
              <a:off x="41392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5"/>
            <p:cNvSpPr/>
            <p:nvPr/>
          </p:nvSpPr>
          <p:spPr>
            <a:xfrm>
              <a:off x="4240700" y="2441800"/>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5"/>
            <p:cNvSpPr/>
            <p:nvPr/>
          </p:nvSpPr>
          <p:spPr>
            <a:xfrm>
              <a:off x="43425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5"/>
            <p:cNvSpPr/>
            <p:nvPr/>
          </p:nvSpPr>
          <p:spPr>
            <a:xfrm>
              <a:off x="44440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5"/>
            <p:cNvSpPr/>
            <p:nvPr/>
          </p:nvSpPr>
          <p:spPr>
            <a:xfrm>
              <a:off x="4545500" y="2441800"/>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5"/>
            <p:cNvSpPr/>
            <p:nvPr/>
          </p:nvSpPr>
          <p:spPr>
            <a:xfrm>
              <a:off x="46473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5"/>
            <p:cNvSpPr/>
            <p:nvPr/>
          </p:nvSpPr>
          <p:spPr>
            <a:xfrm>
              <a:off x="47488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5"/>
            <p:cNvSpPr/>
            <p:nvPr/>
          </p:nvSpPr>
          <p:spPr>
            <a:xfrm>
              <a:off x="48503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5"/>
            <p:cNvSpPr/>
            <p:nvPr/>
          </p:nvSpPr>
          <p:spPr>
            <a:xfrm>
              <a:off x="49518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5"/>
            <p:cNvSpPr/>
            <p:nvPr/>
          </p:nvSpPr>
          <p:spPr>
            <a:xfrm>
              <a:off x="50536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5"/>
            <p:cNvSpPr/>
            <p:nvPr/>
          </p:nvSpPr>
          <p:spPr>
            <a:xfrm>
              <a:off x="51551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5"/>
            <p:cNvSpPr/>
            <p:nvPr/>
          </p:nvSpPr>
          <p:spPr>
            <a:xfrm>
              <a:off x="52566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5"/>
            <p:cNvSpPr/>
            <p:nvPr/>
          </p:nvSpPr>
          <p:spPr>
            <a:xfrm>
              <a:off x="5358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5"/>
            <p:cNvSpPr/>
            <p:nvPr/>
          </p:nvSpPr>
          <p:spPr>
            <a:xfrm>
              <a:off x="54599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5"/>
            <p:cNvSpPr/>
            <p:nvPr/>
          </p:nvSpPr>
          <p:spPr>
            <a:xfrm>
              <a:off x="5561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5"/>
            <p:cNvSpPr/>
            <p:nvPr/>
          </p:nvSpPr>
          <p:spPr>
            <a:xfrm>
              <a:off x="56629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5"/>
            <p:cNvSpPr/>
            <p:nvPr/>
          </p:nvSpPr>
          <p:spPr>
            <a:xfrm>
              <a:off x="5764400" y="2441800"/>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5"/>
            <p:cNvSpPr/>
            <p:nvPr/>
          </p:nvSpPr>
          <p:spPr>
            <a:xfrm>
              <a:off x="58662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5"/>
            <p:cNvSpPr/>
            <p:nvPr/>
          </p:nvSpPr>
          <p:spPr>
            <a:xfrm>
              <a:off x="59677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5"/>
            <p:cNvSpPr/>
            <p:nvPr/>
          </p:nvSpPr>
          <p:spPr>
            <a:xfrm>
              <a:off x="60692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5"/>
            <p:cNvSpPr/>
            <p:nvPr/>
          </p:nvSpPr>
          <p:spPr>
            <a:xfrm>
              <a:off x="61710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5"/>
            <p:cNvSpPr/>
            <p:nvPr/>
          </p:nvSpPr>
          <p:spPr>
            <a:xfrm>
              <a:off x="62725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5"/>
            <p:cNvSpPr/>
            <p:nvPr/>
          </p:nvSpPr>
          <p:spPr>
            <a:xfrm>
              <a:off x="63740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5"/>
            <p:cNvSpPr/>
            <p:nvPr/>
          </p:nvSpPr>
          <p:spPr>
            <a:xfrm>
              <a:off x="64755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5"/>
            <p:cNvSpPr/>
            <p:nvPr/>
          </p:nvSpPr>
          <p:spPr>
            <a:xfrm>
              <a:off x="65773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5"/>
            <p:cNvSpPr/>
            <p:nvPr/>
          </p:nvSpPr>
          <p:spPr>
            <a:xfrm>
              <a:off x="66788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5"/>
            <p:cNvSpPr/>
            <p:nvPr/>
          </p:nvSpPr>
          <p:spPr>
            <a:xfrm>
              <a:off x="67803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5"/>
            <p:cNvSpPr/>
            <p:nvPr/>
          </p:nvSpPr>
          <p:spPr>
            <a:xfrm>
              <a:off x="6881800" y="2441800"/>
              <a:ext cx="52700" cy="52400"/>
            </a:xfrm>
            <a:custGeom>
              <a:rect b="b" l="l" r="r" t="t"/>
              <a:pathLst>
                <a:path extrusionOk="0" h="2096" w="2108">
                  <a:moveTo>
                    <a:pt x="1060" y="0"/>
                  </a:moveTo>
                  <a:cubicBezTo>
                    <a:pt x="477" y="0"/>
                    <a:pt x="1" y="477"/>
                    <a:pt x="1" y="1048"/>
                  </a:cubicBezTo>
                  <a:cubicBezTo>
                    <a:pt x="1" y="1632"/>
                    <a:pt x="477" y="2096"/>
                    <a:pt x="1060" y="2096"/>
                  </a:cubicBezTo>
                  <a:cubicBezTo>
                    <a:pt x="1632" y="2096"/>
                    <a:pt x="2108" y="1632"/>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5"/>
            <p:cNvSpPr/>
            <p:nvPr/>
          </p:nvSpPr>
          <p:spPr>
            <a:xfrm>
              <a:off x="69836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5"/>
            <p:cNvSpPr/>
            <p:nvPr/>
          </p:nvSpPr>
          <p:spPr>
            <a:xfrm>
              <a:off x="70851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5"/>
            <p:cNvSpPr/>
            <p:nvPr/>
          </p:nvSpPr>
          <p:spPr>
            <a:xfrm>
              <a:off x="7186600" y="2441800"/>
              <a:ext cx="52400" cy="52400"/>
            </a:xfrm>
            <a:custGeom>
              <a:rect b="b" l="l" r="r" t="t"/>
              <a:pathLst>
                <a:path extrusionOk="0" h="2096" w="2096">
                  <a:moveTo>
                    <a:pt x="1048" y="0"/>
                  </a:moveTo>
                  <a:cubicBezTo>
                    <a:pt x="477" y="0"/>
                    <a:pt x="1" y="477"/>
                    <a:pt x="1" y="1048"/>
                  </a:cubicBezTo>
                  <a:cubicBezTo>
                    <a:pt x="1"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5"/>
            <p:cNvSpPr/>
            <p:nvPr/>
          </p:nvSpPr>
          <p:spPr>
            <a:xfrm>
              <a:off x="7288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5"/>
            <p:cNvSpPr/>
            <p:nvPr/>
          </p:nvSpPr>
          <p:spPr>
            <a:xfrm>
              <a:off x="2792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7" y="1632"/>
                    <a:pt x="2107" y="1048"/>
                  </a:cubicBezTo>
                  <a:cubicBezTo>
                    <a:pt x="2107"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5"/>
            <p:cNvSpPr/>
            <p:nvPr/>
          </p:nvSpPr>
          <p:spPr>
            <a:xfrm>
              <a:off x="380700" y="2596875"/>
              <a:ext cx="52700" cy="52700"/>
            </a:xfrm>
            <a:custGeom>
              <a:rect b="b" l="l" r="r" t="t"/>
              <a:pathLst>
                <a:path extrusionOk="0" h="2108"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5"/>
            <p:cNvSpPr/>
            <p:nvPr/>
          </p:nvSpPr>
          <p:spPr>
            <a:xfrm>
              <a:off x="4825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5"/>
            <p:cNvSpPr/>
            <p:nvPr/>
          </p:nvSpPr>
          <p:spPr>
            <a:xfrm>
              <a:off x="5840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5"/>
            <p:cNvSpPr/>
            <p:nvPr/>
          </p:nvSpPr>
          <p:spPr>
            <a:xfrm>
              <a:off x="6855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5"/>
            <p:cNvSpPr/>
            <p:nvPr/>
          </p:nvSpPr>
          <p:spPr>
            <a:xfrm>
              <a:off x="7873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5"/>
            <p:cNvSpPr/>
            <p:nvPr/>
          </p:nvSpPr>
          <p:spPr>
            <a:xfrm>
              <a:off x="8888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5"/>
            <p:cNvSpPr/>
            <p:nvPr/>
          </p:nvSpPr>
          <p:spPr>
            <a:xfrm>
              <a:off x="9903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5"/>
            <p:cNvSpPr/>
            <p:nvPr/>
          </p:nvSpPr>
          <p:spPr>
            <a:xfrm>
              <a:off x="1091800" y="2596875"/>
              <a:ext cx="52700" cy="52700"/>
            </a:xfrm>
            <a:custGeom>
              <a:rect b="b" l="l" r="r" t="t"/>
              <a:pathLst>
                <a:path extrusionOk="0" h="2108"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5"/>
            <p:cNvSpPr/>
            <p:nvPr/>
          </p:nvSpPr>
          <p:spPr>
            <a:xfrm>
              <a:off x="11936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5"/>
            <p:cNvSpPr/>
            <p:nvPr/>
          </p:nvSpPr>
          <p:spPr>
            <a:xfrm>
              <a:off x="12951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5"/>
            <p:cNvSpPr/>
            <p:nvPr/>
          </p:nvSpPr>
          <p:spPr>
            <a:xfrm>
              <a:off x="13966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5"/>
            <p:cNvSpPr/>
            <p:nvPr/>
          </p:nvSpPr>
          <p:spPr>
            <a:xfrm>
              <a:off x="14984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5"/>
            <p:cNvSpPr/>
            <p:nvPr/>
          </p:nvSpPr>
          <p:spPr>
            <a:xfrm>
              <a:off x="15999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5"/>
            <p:cNvSpPr/>
            <p:nvPr/>
          </p:nvSpPr>
          <p:spPr>
            <a:xfrm>
              <a:off x="17014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5"/>
            <p:cNvSpPr/>
            <p:nvPr/>
          </p:nvSpPr>
          <p:spPr>
            <a:xfrm>
              <a:off x="18029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5"/>
            <p:cNvSpPr/>
            <p:nvPr/>
          </p:nvSpPr>
          <p:spPr>
            <a:xfrm>
              <a:off x="1904400" y="2596875"/>
              <a:ext cx="52700" cy="52700"/>
            </a:xfrm>
            <a:custGeom>
              <a:rect b="b" l="l" r="r" t="t"/>
              <a:pathLst>
                <a:path extrusionOk="0" h="2108"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5"/>
            <p:cNvSpPr/>
            <p:nvPr/>
          </p:nvSpPr>
          <p:spPr>
            <a:xfrm>
              <a:off x="20062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5"/>
            <p:cNvSpPr/>
            <p:nvPr/>
          </p:nvSpPr>
          <p:spPr>
            <a:xfrm>
              <a:off x="21077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5"/>
            <p:cNvSpPr/>
            <p:nvPr/>
          </p:nvSpPr>
          <p:spPr>
            <a:xfrm>
              <a:off x="22092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5"/>
            <p:cNvSpPr/>
            <p:nvPr/>
          </p:nvSpPr>
          <p:spPr>
            <a:xfrm>
              <a:off x="23110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5"/>
            <p:cNvSpPr/>
            <p:nvPr/>
          </p:nvSpPr>
          <p:spPr>
            <a:xfrm>
              <a:off x="24125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5"/>
            <p:cNvSpPr/>
            <p:nvPr/>
          </p:nvSpPr>
          <p:spPr>
            <a:xfrm>
              <a:off x="25140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5"/>
            <p:cNvSpPr/>
            <p:nvPr/>
          </p:nvSpPr>
          <p:spPr>
            <a:xfrm>
              <a:off x="26155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5"/>
            <p:cNvSpPr/>
            <p:nvPr/>
          </p:nvSpPr>
          <p:spPr>
            <a:xfrm>
              <a:off x="27173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5"/>
            <p:cNvSpPr/>
            <p:nvPr/>
          </p:nvSpPr>
          <p:spPr>
            <a:xfrm>
              <a:off x="28188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5"/>
            <p:cNvSpPr/>
            <p:nvPr/>
          </p:nvSpPr>
          <p:spPr>
            <a:xfrm>
              <a:off x="29203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5"/>
            <p:cNvSpPr/>
            <p:nvPr/>
          </p:nvSpPr>
          <p:spPr>
            <a:xfrm>
              <a:off x="30218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5"/>
            <p:cNvSpPr/>
            <p:nvPr/>
          </p:nvSpPr>
          <p:spPr>
            <a:xfrm>
              <a:off x="31236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5"/>
            <p:cNvSpPr/>
            <p:nvPr/>
          </p:nvSpPr>
          <p:spPr>
            <a:xfrm>
              <a:off x="32251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5"/>
            <p:cNvSpPr/>
            <p:nvPr/>
          </p:nvSpPr>
          <p:spPr>
            <a:xfrm>
              <a:off x="33266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5"/>
            <p:cNvSpPr/>
            <p:nvPr/>
          </p:nvSpPr>
          <p:spPr>
            <a:xfrm>
              <a:off x="3428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5"/>
            <p:cNvSpPr/>
            <p:nvPr/>
          </p:nvSpPr>
          <p:spPr>
            <a:xfrm>
              <a:off x="35299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5"/>
            <p:cNvSpPr/>
            <p:nvPr/>
          </p:nvSpPr>
          <p:spPr>
            <a:xfrm>
              <a:off x="3631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5"/>
            <p:cNvSpPr/>
            <p:nvPr/>
          </p:nvSpPr>
          <p:spPr>
            <a:xfrm>
              <a:off x="37329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5"/>
            <p:cNvSpPr/>
            <p:nvPr/>
          </p:nvSpPr>
          <p:spPr>
            <a:xfrm>
              <a:off x="38347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5"/>
            <p:cNvSpPr/>
            <p:nvPr/>
          </p:nvSpPr>
          <p:spPr>
            <a:xfrm>
              <a:off x="39362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5"/>
            <p:cNvSpPr/>
            <p:nvPr/>
          </p:nvSpPr>
          <p:spPr>
            <a:xfrm>
              <a:off x="40377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5"/>
            <p:cNvSpPr/>
            <p:nvPr/>
          </p:nvSpPr>
          <p:spPr>
            <a:xfrm>
              <a:off x="41392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5"/>
            <p:cNvSpPr/>
            <p:nvPr/>
          </p:nvSpPr>
          <p:spPr>
            <a:xfrm>
              <a:off x="4240700" y="2596875"/>
              <a:ext cx="52700" cy="52700"/>
            </a:xfrm>
            <a:custGeom>
              <a:rect b="b" l="l" r="r" t="t"/>
              <a:pathLst>
                <a:path extrusionOk="0" h="2108"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5"/>
            <p:cNvSpPr/>
            <p:nvPr/>
          </p:nvSpPr>
          <p:spPr>
            <a:xfrm>
              <a:off x="43425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5"/>
            <p:cNvSpPr/>
            <p:nvPr/>
          </p:nvSpPr>
          <p:spPr>
            <a:xfrm>
              <a:off x="44440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5"/>
            <p:cNvSpPr/>
            <p:nvPr/>
          </p:nvSpPr>
          <p:spPr>
            <a:xfrm>
              <a:off x="4545500" y="2596875"/>
              <a:ext cx="52700" cy="52700"/>
            </a:xfrm>
            <a:custGeom>
              <a:rect b="b" l="l" r="r" t="t"/>
              <a:pathLst>
                <a:path extrusionOk="0" h="2108"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5"/>
            <p:cNvSpPr/>
            <p:nvPr/>
          </p:nvSpPr>
          <p:spPr>
            <a:xfrm>
              <a:off x="46473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5"/>
            <p:cNvSpPr/>
            <p:nvPr/>
          </p:nvSpPr>
          <p:spPr>
            <a:xfrm>
              <a:off x="47488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5"/>
            <p:cNvSpPr/>
            <p:nvPr/>
          </p:nvSpPr>
          <p:spPr>
            <a:xfrm>
              <a:off x="48503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5"/>
            <p:cNvSpPr/>
            <p:nvPr/>
          </p:nvSpPr>
          <p:spPr>
            <a:xfrm>
              <a:off x="49518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5"/>
            <p:cNvSpPr/>
            <p:nvPr/>
          </p:nvSpPr>
          <p:spPr>
            <a:xfrm>
              <a:off x="50536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5"/>
            <p:cNvSpPr/>
            <p:nvPr/>
          </p:nvSpPr>
          <p:spPr>
            <a:xfrm>
              <a:off x="51551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5"/>
            <p:cNvSpPr/>
            <p:nvPr/>
          </p:nvSpPr>
          <p:spPr>
            <a:xfrm>
              <a:off x="52566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5"/>
            <p:cNvSpPr/>
            <p:nvPr/>
          </p:nvSpPr>
          <p:spPr>
            <a:xfrm>
              <a:off x="5358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5"/>
            <p:cNvSpPr/>
            <p:nvPr/>
          </p:nvSpPr>
          <p:spPr>
            <a:xfrm>
              <a:off x="54599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5"/>
            <p:cNvSpPr/>
            <p:nvPr/>
          </p:nvSpPr>
          <p:spPr>
            <a:xfrm>
              <a:off x="5561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5"/>
            <p:cNvSpPr/>
            <p:nvPr/>
          </p:nvSpPr>
          <p:spPr>
            <a:xfrm>
              <a:off x="56629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5"/>
            <p:cNvSpPr/>
            <p:nvPr/>
          </p:nvSpPr>
          <p:spPr>
            <a:xfrm>
              <a:off x="5764400" y="2596875"/>
              <a:ext cx="52700" cy="52700"/>
            </a:xfrm>
            <a:custGeom>
              <a:rect b="b" l="l" r="r" t="t"/>
              <a:pathLst>
                <a:path extrusionOk="0" h="2108"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5"/>
            <p:cNvSpPr/>
            <p:nvPr/>
          </p:nvSpPr>
          <p:spPr>
            <a:xfrm>
              <a:off x="58662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5"/>
            <p:cNvSpPr/>
            <p:nvPr/>
          </p:nvSpPr>
          <p:spPr>
            <a:xfrm>
              <a:off x="59677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5"/>
            <p:cNvSpPr/>
            <p:nvPr/>
          </p:nvSpPr>
          <p:spPr>
            <a:xfrm>
              <a:off x="60692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5"/>
            <p:cNvSpPr/>
            <p:nvPr/>
          </p:nvSpPr>
          <p:spPr>
            <a:xfrm>
              <a:off x="61710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5"/>
            <p:cNvSpPr/>
            <p:nvPr/>
          </p:nvSpPr>
          <p:spPr>
            <a:xfrm>
              <a:off x="62725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5"/>
            <p:cNvSpPr/>
            <p:nvPr/>
          </p:nvSpPr>
          <p:spPr>
            <a:xfrm>
              <a:off x="63740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5"/>
            <p:cNvSpPr/>
            <p:nvPr/>
          </p:nvSpPr>
          <p:spPr>
            <a:xfrm>
              <a:off x="64755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5"/>
            <p:cNvSpPr/>
            <p:nvPr/>
          </p:nvSpPr>
          <p:spPr>
            <a:xfrm>
              <a:off x="65773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5"/>
            <p:cNvSpPr/>
            <p:nvPr/>
          </p:nvSpPr>
          <p:spPr>
            <a:xfrm>
              <a:off x="66788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5"/>
            <p:cNvSpPr/>
            <p:nvPr/>
          </p:nvSpPr>
          <p:spPr>
            <a:xfrm>
              <a:off x="67803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5"/>
            <p:cNvSpPr/>
            <p:nvPr/>
          </p:nvSpPr>
          <p:spPr>
            <a:xfrm>
              <a:off x="6881800" y="2596875"/>
              <a:ext cx="52700" cy="52700"/>
            </a:xfrm>
            <a:custGeom>
              <a:rect b="b" l="l" r="r" t="t"/>
              <a:pathLst>
                <a:path extrusionOk="0" h="2108" w="2108">
                  <a:moveTo>
                    <a:pt x="1060" y="1"/>
                  </a:moveTo>
                  <a:cubicBezTo>
                    <a:pt x="477" y="1"/>
                    <a:pt x="1" y="477"/>
                    <a:pt x="1" y="1048"/>
                  </a:cubicBezTo>
                  <a:cubicBezTo>
                    <a:pt x="1" y="1632"/>
                    <a:pt x="477" y="2108"/>
                    <a:pt x="1060" y="2108"/>
                  </a:cubicBezTo>
                  <a:cubicBezTo>
                    <a:pt x="1632" y="2108"/>
                    <a:pt x="2108" y="1632"/>
                    <a:pt x="2108" y="1048"/>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5"/>
            <p:cNvSpPr/>
            <p:nvPr/>
          </p:nvSpPr>
          <p:spPr>
            <a:xfrm>
              <a:off x="69836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5"/>
            <p:cNvSpPr/>
            <p:nvPr/>
          </p:nvSpPr>
          <p:spPr>
            <a:xfrm>
              <a:off x="70851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5"/>
            <p:cNvSpPr/>
            <p:nvPr/>
          </p:nvSpPr>
          <p:spPr>
            <a:xfrm>
              <a:off x="7186600" y="2596875"/>
              <a:ext cx="52400" cy="52700"/>
            </a:xfrm>
            <a:custGeom>
              <a:rect b="b" l="l" r="r" t="t"/>
              <a:pathLst>
                <a:path extrusionOk="0" h="2108" w="2096">
                  <a:moveTo>
                    <a:pt x="1048" y="1"/>
                  </a:moveTo>
                  <a:cubicBezTo>
                    <a:pt x="477" y="1"/>
                    <a:pt x="1" y="477"/>
                    <a:pt x="1" y="1048"/>
                  </a:cubicBezTo>
                  <a:cubicBezTo>
                    <a:pt x="1"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5"/>
            <p:cNvSpPr/>
            <p:nvPr/>
          </p:nvSpPr>
          <p:spPr>
            <a:xfrm>
              <a:off x="7288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5"/>
            <p:cNvSpPr/>
            <p:nvPr/>
          </p:nvSpPr>
          <p:spPr>
            <a:xfrm>
              <a:off x="2792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7" y="1632"/>
                    <a:pt x="2107" y="1048"/>
                  </a:cubicBezTo>
                  <a:cubicBezTo>
                    <a:pt x="2107"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5"/>
            <p:cNvSpPr/>
            <p:nvPr/>
          </p:nvSpPr>
          <p:spPr>
            <a:xfrm>
              <a:off x="380700" y="2751950"/>
              <a:ext cx="52700" cy="52725"/>
            </a:xfrm>
            <a:custGeom>
              <a:rect b="b" l="l" r="r" t="t"/>
              <a:pathLst>
                <a:path extrusionOk="0" h="2109"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5"/>
            <p:cNvSpPr/>
            <p:nvPr/>
          </p:nvSpPr>
          <p:spPr>
            <a:xfrm>
              <a:off x="4825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5"/>
            <p:cNvSpPr/>
            <p:nvPr/>
          </p:nvSpPr>
          <p:spPr>
            <a:xfrm>
              <a:off x="5840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5"/>
            <p:cNvSpPr/>
            <p:nvPr/>
          </p:nvSpPr>
          <p:spPr>
            <a:xfrm>
              <a:off x="6855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5"/>
            <p:cNvSpPr/>
            <p:nvPr/>
          </p:nvSpPr>
          <p:spPr>
            <a:xfrm>
              <a:off x="7873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5"/>
            <p:cNvSpPr/>
            <p:nvPr/>
          </p:nvSpPr>
          <p:spPr>
            <a:xfrm>
              <a:off x="8888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5"/>
            <p:cNvSpPr/>
            <p:nvPr/>
          </p:nvSpPr>
          <p:spPr>
            <a:xfrm>
              <a:off x="9903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5"/>
            <p:cNvSpPr/>
            <p:nvPr/>
          </p:nvSpPr>
          <p:spPr>
            <a:xfrm>
              <a:off x="1091800" y="2751950"/>
              <a:ext cx="52700" cy="52725"/>
            </a:xfrm>
            <a:custGeom>
              <a:rect b="b" l="l" r="r" t="t"/>
              <a:pathLst>
                <a:path extrusionOk="0" h="2109"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5"/>
            <p:cNvSpPr/>
            <p:nvPr/>
          </p:nvSpPr>
          <p:spPr>
            <a:xfrm>
              <a:off x="11936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5"/>
            <p:cNvSpPr/>
            <p:nvPr/>
          </p:nvSpPr>
          <p:spPr>
            <a:xfrm>
              <a:off x="12951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5"/>
            <p:cNvSpPr/>
            <p:nvPr/>
          </p:nvSpPr>
          <p:spPr>
            <a:xfrm>
              <a:off x="13966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5"/>
            <p:cNvSpPr/>
            <p:nvPr/>
          </p:nvSpPr>
          <p:spPr>
            <a:xfrm>
              <a:off x="14984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5"/>
            <p:cNvSpPr/>
            <p:nvPr/>
          </p:nvSpPr>
          <p:spPr>
            <a:xfrm>
              <a:off x="15999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5"/>
            <p:cNvSpPr/>
            <p:nvPr/>
          </p:nvSpPr>
          <p:spPr>
            <a:xfrm>
              <a:off x="17014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5"/>
            <p:cNvSpPr/>
            <p:nvPr/>
          </p:nvSpPr>
          <p:spPr>
            <a:xfrm>
              <a:off x="18029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5"/>
            <p:cNvSpPr/>
            <p:nvPr/>
          </p:nvSpPr>
          <p:spPr>
            <a:xfrm>
              <a:off x="1904400" y="2751950"/>
              <a:ext cx="52700" cy="52725"/>
            </a:xfrm>
            <a:custGeom>
              <a:rect b="b" l="l" r="r" t="t"/>
              <a:pathLst>
                <a:path extrusionOk="0" h="2109"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5"/>
            <p:cNvSpPr/>
            <p:nvPr/>
          </p:nvSpPr>
          <p:spPr>
            <a:xfrm>
              <a:off x="20062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5"/>
            <p:cNvSpPr/>
            <p:nvPr/>
          </p:nvSpPr>
          <p:spPr>
            <a:xfrm>
              <a:off x="21077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5"/>
            <p:cNvSpPr/>
            <p:nvPr/>
          </p:nvSpPr>
          <p:spPr>
            <a:xfrm>
              <a:off x="22092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5"/>
            <p:cNvSpPr/>
            <p:nvPr/>
          </p:nvSpPr>
          <p:spPr>
            <a:xfrm>
              <a:off x="23110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5"/>
            <p:cNvSpPr/>
            <p:nvPr/>
          </p:nvSpPr>
          <p:spPr>
            <a:xfrm>
              <a:off x="24125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5"/>
            <p:cNvSpPr/>
            <p:nvPr/>
          </p:nvSpPr>
          <p:spPr>
            <a:xfrm>
              <a:off x="25140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5"/>
            <p:cNvSpPr/>
            <p:nvPr/>
          </p:nvSpPr>
          <p:spPr>
            <a:xfrm>
              <a:off x="26155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5"/>
            <p:cNvSpPr/>
            <p:nvPr/>
          </p:nvSpPr>
          <p:spPr>
            <a:xfrm>
              <a:off x="27173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5"/>
            <p:cNvSpPr/>
            <p:nvPr/>
          </p:nvSpPr>
          <p:spPr>
            <a:xfrm>
              <a:off x="28188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5"/>
            <p:cNvSpPr/>
            <p:nvPr/>
          </p:nvSpPr>
          <p:spPr>
            <a:xfrm>
              <a:off x="29203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5"/>
            <p:cNvSpPr/>
            <p:nvPr/>
          </p:nvSpPr>
          <p:spPr>
            <a:xfrm>
              <a:off x="30218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5"/>
            <p:cNvSpPr/>
            <p:nvPr/>
          </p:nvSpPr>
          <p:spPr>
            <a:xfrm>
              <a:off x="31236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5"/>
            <p:cNvSpPr/>
            <p:nvPr/>
          </p:nvSpPr>
          <p:spPr>
            <a:xfrm>
              <a:off x="32251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5"/>
            <p:cNvSpPr/>
            <p:nvPr/>
          </p:nvSpPr>
          <p:spPr>
            <a:xfrm>
              <a:off x="33266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5"/>
            <p:cNvSpPr/>
            <p:nvPr/>
          </p:nvSpPr>
          <p:spPr>
            <a:xfrm>
              <a:off x="3428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5"/>
            <p:cNvSpPr/>
            <p:nvPr/>
          </p:nvSpPr>
          <p:spPr>
            <a:xfrm>
              <a:off x="35299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5"/>
            <p:cNvSpPr/>
            <p:nvPr/>
          </p:nvSpPr>
          <p:spPr>
            <a:xfrm>
              <a:off x="3631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5"/>
            <p:cNvSpPr/>
            <p:nvPr/>
          </p:nvSpPr>
          <p:spPr>
            <a:xfrm>
              <a:off x="37329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5"/>
            <p:cNvSpPr/>
            <p:nvPr/>
          </p:nvSpPr>
          <p:spPr>
            <a:xfrm>
              <a:off x="38347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5"/>
            <p:cNvSpPr/>
            <p:nvPr/>
          </p:nvSpPr>
          <p:spPr>
            <a:xfrm>
              <a:off x="39362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5"/>
            <p:cNvSpPr/>
            <p:nvPr/>
          </p:nvSpPr>
          <p:spPr>
            <a:xfrm>
              <a:off x="40377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5"/>
            <p:cNvSpPr/>
            <p:nvPr/>
          </p:nvSpPr>
          <p:spPr>
            <a:xfrm>
              <a:off x="41392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5"/>
            <p:cNvSpPr/>
            <p:nvPr/>
          </p:nvSpPr>
          <p:spPr>
            <a:xfrm>
              <a:off x="4240700" y="2751950"/>
              <a:ext cx="52700" cy="52725"/>
            </a:xfrm>
            <a:custGeom>
              <a:rect b="b" l="l" r="r" t="t"/>
              <a:pathLst>
                <a:path extrusionOk="0" h="2109"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5"/>
            <p:cNvSpPr/>
            <p:nvPr/>
          </p:nvSpPr>
          <p:spPr>
            <a:xfrm>
              <a:off x="43425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5"/>
            <p:cNvSpPr/>
            <p:nvPr/>
          </p:nvSpPr>
          <p:spPr>
            <a:xfrm>
              <a:off x="44440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5"/>
            <p:cNvSpPr/>
            <p:nvPr/>
          </p:nvSpPr>
          <p:spPr>
            <a:xfrm>
              <a:off x="4545500" y="2751950"/>
              <a:ext cx="52700" cy="52725"/>
            </a:xfrm>
            <a:custGeom>
              <a:rect b="b" l="l" r="r" t="t"/>
              <a:pathLst>
                <a:path extrusionOk="0" h="2109"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5"/>
            <p:cNvSpPr/>
            <p:nvPr/>
          </p:nvSpPr>
          <p:spPr>
            <a:xfrm>
              <a:off x="46473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5"/>
            <p:cNvSpPr/>
            <p:nvPr/>
          </p:nvSpPr>
          <p:spPr>
            <a:xfrm>
              <a:off x="47488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5"/>
            <p:cNvSpPr/>
            <p:nvPr/>
          </p:nvSpPr>
          <p:spPr>
            <a:xfrm>
              <a:off x="48503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5"/>
            <p:cNvSpPr/>
            <p:nvPr/>
          </p:nvSpPr>
          <p:spPr>
            <a:xfrm>
              <a:off x="49518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5"/>
            <p:cNvSpPr/>
            <p:nvPr/>
          </p:nvSpPr>
          <p:spPr>
            <a:xfrm>
              <a:off x="50536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5"/>
            <p:cNvSpPr/>
            <p:nvPr/>
          </p:nvSpPr>
          <p:spPr>
            <a:xfrm>
              <a:off x="51551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5"/>
            <p:cNvSpPr/>
            <p:nvPr/>
          </p:nvSpPr>
          <p:spPr>
            <a:xfrm>
              <a:off x="52566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5"/>
            <p:cNvSpPr/>
            <p:nvPr/>
          </p:nvSpPr>
          <p:spPr>
            <a:xfrm>
              <a:off x="5358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5"/>
            <p:cNvSpPr/>
            <p:nvPr/>
          </p:nvSpPr>
          <p:spPr>
            <a:xfrm>
              <a:off x="54599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5"/>
            <p:cNvSpPr/>
            <p:nvPr/>
          </p:nvSpPr>
          <p:spPr>
            <a:xfrm>
              <a:off x="5561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5"/>
            <p:cNvSpPr/>
            <p:nvPr/>
          </p:nvSpPr>
          <p:spPr>
            <a:xfrm>
              <a:off x="56629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5"/>
            <p:cNvSpPr/>
            <p:nvPr/>
          </p:nvSpPr>
          <p:spPr>
            <a:xfrm>
              <a:off x="5764400" y="2751950"/>
              <a:ext cx="52700" cy="52725"/>
            </a:xfrm>
            <a:custGeom>
              <a:rect b="b" l="l" r="r" t="t"/>
              <a:pathLst>
                <a:path extrusionOk="0" h="2109"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5"/>
            <p:cNvSpPr/>
            <p:nvPr/>
          </p:nvSpPr>
          <p:spPr>
            <a:xfrm>
              <a:off x="58662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5"/>
            <p:cNvSpPr/>
            <p:nvPr/>
          </p:nvSpPr>
          <p:spPr>
            <a:xfrm>
              <a:off x="59677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5"/>
            <p:cNvSpPr/>
            <p:nvPr/>
          </p:nvSpPr>
          <p:spPr>
            <a:xfrm>
              <a:off x="60692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5"/>
            <p:cNvSpPr/>
            <p:nvPr/>
          </p:nvSpPr>
          <p:spPr>
            <a:xfrm>
              <a:off x="61710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5"/>
            <p:cNvSpPr/>
            <p:nvPr/>
          </p:nvSpPr>
          <p:spPr>
            <a:xfrm>
              <a:off x="62725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5"/>
            <p:cNvSpPr/>
            <p:nvPr/>
          </p:nvSpPr>
          <p:spPr>
            <a:xfrm>
              <a:off x="63740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5"/>
            <p:cNvSpPr/>
            <p:nvPr/>
          </p:nvSpPr>
          <p:spPr>
            <a:xfrm>
              <a:off x="64755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5"/>
            <p:cNvSpPr/>
            <p:nvPr/>
          </p:nvSpPr>
          <p:spPr>
            <a:xfrm>
              <a:off x="65773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5"/>
            <p:cNvSpPr/>
            <p:nvPr/>
          </p:nvSpPr>
          <p:spPr>
            <a:xfrm>
              <a:off x="66788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5"/>
            <p:cNvSpPr/>
            <p:nvPr/>
          </p:nvSpPr>
          <p:spPr>
            <a:xfrm>
              <a:off x="67803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5"/>
            <p:cNvSpPr/>
            <p:nvPr/>
          </p:nvSpPr>
          <p:spPr>
            <a:xfrm>
              <a:off x="6881800" y="2751950"/>
              <a:ext cx="52700" cy="52725"/>
            </a:xfrm>
            <a:custGeom>
              <a:rect b="b" l="l" r="r" t="t"/>
              <a:pathLst>
                <a:path extrusionOk="0" h="2109" w="2108">
                  <a:moveTo>
                    <a:pt x="1060" y="1"/>
                  </a:moveTo>
                  <a:cubicBezTo>
                    <a:pt x="477" y="1"/>
                    <a:pt x="1" y="477"/>
                    <a:pt x="1" y="1048"/>
                  </a:cubicBezTo>
                  <a:cubicBezTo>
                    <a:pt x="1" y="1632"/>
                    <a:pt x="477" y="2108"/>
                    <a:pt x="1060" y="2108"/>
                  </a:cubicBezTo>
                  <a:cubicBezTo>
                    <a:pt x="1632" y="2108"/>
                    <a:pt x="2108" y="1632"/>
                    <a:pt x="2108" y="1048"/>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5"/>
            <p:cNvSpPr/>
            <p:nvPr/>
          </p:nvSpPr>
          <p:spPr>
            <a:xfrm>
              <a:off x="69836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5"/>
            <p:cNvSpPr/>
            <p:nvPr/>
          </p:nvSpPr>
          <p:spPr>
            <a:xfrm>
              <a:off x="70851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5"/>
            <p:cNvSpPr/>
            <p:nvPr/>
          </p:nvSpPr>
          <p:spPr>
            <a:xfrm>
              <a:off x="7186600" y="2751950"/>
              <a:ext cx="52400" cy="52725"/>
            </a:xfrm>
            <a:custGeom>
              <a:rect b="b" l="l" r="r" t="t"/>
              <a:pathLst>
                <a:path extrusionOk="0" h="2109" w="2096">
                  <a:moveTo>
                    <a:pt x="1048" y="1"/>
                  </a:moveTo>
                  <a:cubicBezTo>
                    <a:pt x="477" y="1"/>
                    <a:pt x="1" y="477"/>
                    <a:pt x="1" y="1048"/>
                  </a:cubicBezTo>
                  <a:cubicBezTo>
                    <a:pt x="1"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5"/>
            <p:cNvSpPr/>
            <p:nvPr/>
          </p:nvSpPr>
          <p:spPr>
            <a:xfrm>
              <a:off x="7288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5"/>
            <p:cNvSpPr/>
            <p:nvPr/>
          </p:nvSpPr>
          <p:spPr>
            <a:xfrm>
              <a:off x="2792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7" y="1632"/>
                    <a:pt x="2107" y="1061"/>
                  </a:cubicBezTo>
                  <a:cubicBezTo>
                    <a:pt x="2107"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5"/>
            <p:cNvSpPr/>
            <p:nvPr/>
          </p:nvSpPr>
          <p:spPr>
            <a:xfrm>
              <a:off x="380700" y="2907025"/>
              <a:ext cx="52700" cy="52725"/>
            </a:xfrm>
            <a:custGeom>
              <a:rect b="b" l="l" r="r" t="t"/>
              <a:pathLst>
                <a:path extrusionOk="0" h="2109" w="2108">
                  <a:moveTo>
                    <a:pt x="1060" y="1"/>
                  </a:moveTo>
                  <a:cubicBezTo>
                    <a:pt x="476" y="1"/>
                    <a:pt x="0" y="477"/>
                    <a:pt x="0" y="1061"/>
                  </a:cubicBezTo>
                  <a:cubicBezTo>
                    <a:pt x="0" y="1632"/>
                    <a:pt x="476" y="2108"/>
                    <a:pt x="1060" y="2108"/>
                  </a:cubicBezTo>
                  <a:cubicBezTo>
                    <a:pt x="1631" y="2108"/>
                    <a:pt x="2108" y="1632"/>
                    <a:pt x="2108" y="1061"/>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5"/>
            <p:cNvSpPr/>
            <p:nvPr/>
          </p:nvSpPr>
          <p:spPr>
            <a:xfrm>
              <a:off x="4825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5"/>
            <p:cNvSpPr/>
            <p:nvPr/>
          </p:nvSpPr>
          <p:spPr>
            <a:xfrm>
              <a:off x="5840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5"/>
            <p:cNvSpPr/>
            <p:nvPr/>
          </p:nvSpPr>
          <p:spPr>
            <a:xfrm>
              <a:off x="6855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8" y="1632"/>
                    <a:pt x="2108" y="1061"/>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5"/>
            <p:cNvSpPr/>
            <p:nvPr/>
          </p:nvSpPr>
          <p:spPr>
            <a:xfrm>
              <a:off x="7873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19" y="2108"/>
                    <a:pt x="2096" y="1632"/>
                    <a:pt x="2096" y="1061"/>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5"/>
            <p:cNvSpPr/>
            <p:nvPr/>
          </p:nvSpPr>
          <p:spPr>
            <a:xfrm>
              <a:off x="8888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5"/>
            <p:cNvSpPr/>
            <p:nvPr/>
          </p:nvSpPr>
          <p:spPr>
            <a:xfrm>
              <a:off x="9903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5"/>
            <p:cNvSpPr/>
            <p:nvPr/>
          </p:nvSpPr>
          <p:spPr>
            <a:xfrm>
              <a:off x="1091800" y="2907025"/>
              <a:ext cx="52700" cy="52725"/>
            </a:xfrm>
            <a:custGeom>
              <a:rect b="b" l="l" r="r" t="t"/>
              <a:pathLst>
                <a:path extrusionOk="0" h="2109" w="2108">
                  <a:moveTo>
                    <a:pt x="1060" y="1"/>
                  </a:moveTo>
                  <a:cubicBezTo>
                    <a:pt x="476" y="1"/>
                    <a:pt x="0" y="477"/>
                    <a:pt x="0" y="1061"/>
                  </a:cubicBezTo>
                  <a:cubicBezTo>
                    <a:pt x="0" y="1632"/>
                    <a:pt x="476" y="2108"/>
                    <a:pt x="1060" y="2108"/>
                  </a:cubicBezTo>
                  <a:cubicBezTo>
                    <a:pt x="1631" y="2108"/>
                    <a:pt x="2108" y="1632"/>
                    <a:pt x="2108" y="1061"/>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35"/>
            <p:cNvSpPr/>
            <p:nvPr/>
          </p:nvSpPr>
          <p:spPr>
            <a:xfrm>
              <a:off x="11936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19" y="2108"/>
                    <a:pt x="2096" y="1632"/>
                    <a:pt x="2096" y="1061"/>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5"/>
            <p:cNvSpPr/>
            <p:nvPr/>
          </p:nvSpPr>
          <p:spPr>
            <a:xfrm>
              <a:off x="12951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5"/>
            <p:cNvSpPr/>
            <p:nvPr/>
          </p:nvSpPr>
          <p:spPr>
            <a:xfrm>
              <a:off x="13966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5"/>
            <p:cNvSpPr/>
            <p:nvPr/>
          </p:nvSpPr>
          <p:spPr>
            <a:xfrm>
              <a:off x="14984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19" y="2108"/>
                    <a:pt x="2096" y="1632"/>
                    <a:pt x="2096" y="1061"/>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5"/>
            <p:cNvSpPr/>
            <p:nvPr/>
          </p:nvSpPr>
          <p:spPr>
            <a:xfrm>
              <a:off x="15999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5"/>
            <p:cNvSpPr/>
            <p:nvPr/>
          </p:nvSpPr>
          <p:spPr>
            <a:xfrm>
              <a:off x="17014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35"/>
            <p:cNvSpPr/>
            <p:nvPr/>
          </p:nvSpPr>
          <p:spPr>
            <a:xfrm>
              <a:off x="18029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8" y="1632"/>
                    <a:pt x="2108" y="1061"/>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35"/>
            <p:cNvSpPr/>
            <p:nvPr/>
          </p:nvSpPr>
          <p:spPr>
            <a:xfrm>
              <a:off x="1904400" y="2907025"/>
              <a:ext cx="52700" cy="52725"/>
            </a:xfrm>
            <a:custGeom>
              <a:rect b="b" l="l" r="r" t="t"/>
              <a:pathLst>
                <a:path extrusionOk="0" h="2109" w="2108">
                  <a:moveTo>
                    <a:pt x="1060" y="1"/>
                  </a:moveTo>
                  <a:cubicBezTo>
                    <a:pt x="476" y="1"/>
                    <a:pt x="0" y="477"/>
                    <a:pt x="0" y="1061"/>
                  </a:cubicBezTo>
                  <a:cubicBezTo>
                    <a:pt x="0" y="1632"/>
                    <a:pt x="476" y="2108"/>
                    <a:pt x="1060" y="2108"/>
                  </a:cubicBezTo>
                  <a:cubicBezTo>
                    <a:pt x="1631" y="2108"/>
                    <a:pt x="2108" y="1632"/>
                    <a:pt x="2108" y="1061"/>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5"/>
            <p:cNvSpPr/>
            <p:nvPr/>
          </p:nvSpPr>
          <p:spPr>
            <a:xfrm>
              <a:off x="20062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5"/>
            <p:cNvSpPr/>
            <p:nvPr/>
          </p:nvSpPr>
          <p:spPr>
            <a:xfrm>
              <a:off x="21077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35"/>
            <p:cNvSpPr/>
            <p:nvPr/>
          </p:nvSpPr>
          <p:spPr>
            <a:xfrm>
              <a:off x="22092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8" y="1632"/>
                    <a:pt x="2108" y="1061"/>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35"/>
            <p:cNvSpPr/>
            <p:nvPr/>
          </p:nvSpPr>
          <p:spPr>
            <a:xfrm>
              <a:off x="23110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19" y="2108"/>
                    <a:pt x="2096" y="1632"/>
                    <a:pt x="2096" y="1061"/>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35"/>
            <p:cNvSpPr/>
            <p:nvPr/>
          </p:nvSpPr>
          <p:spPr>
            <a:xfrm>
              <a:off x="24125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5"/>
            <p:cNvSpPr/>
            <p:nvPr/>
          </p:nvSpPr>
          <p:spPr>
            <a:xfrm>
              <a:off x="25140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5"/>
            <p:cNvSpPr/>
            <p:nvPr/>
          </p:nvSpPr>
          <p:spPr>
            <a:xfrm>
              <a:off x="26155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8" y="1632"/>
                    <a:pt x="2108" y="1061"/>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5"/>
            <p:cNvSpPr/>
            <p:nvPr/>
          </p:nvSpPr>
          <p:spPr>
            <a:xfrm>
              <a:off x="27173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19" y="2108"/>
                    <a:pt x="2096" y="1632"/>
                    <a:pt x="2096" y="1061"/>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35"/>
            <p:cNvSpPr/>
            <p:nvPr/>
          </p:nvSpPr>
          <p:spPr>
            <a:xfrm>
              <a:off x="28188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35"/>
            <p:cNvSpPr/>
            <p:nvPr/>
          </p:nvSpPr>
          <p:spPr>
            <a:xfrm>
              <a:off x="29203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35"/>
            <p:cNvSpPr/>
            <p:nvPr/>
          </p:nvSpPr>
          <p:spPr>
            <a:xfrm>
              <a:off x="30218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1" y="2108"/>
                    <a:pt x="2108" y="1632"/>
                    <a:pt x="2108" y="1061"/>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5"/>
            <p:cNvSpPr/>
            <p:nvPr/>
          </p:nvSpPr>
          <p:spPr>
            <a:xfrm>
              <a:off x="31236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19" y="2108"/>
                    <a:pt x="2096" y="1632"/>
                    <a:pt x="2096" y="1061"/>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5"/>
            <p:cNvSpPr/>
            <p:nvPr/>
          </p:nvSpPr>
          <p:spPr>
            <a:xfrm>
              <a:off x="32251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5"/>
            <p:cNvSpPr/>
            <p:nvPr/>
          </p:nvSpPr>
          <p:spPr>
            <a:xfrm>
              <a:off x="33266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1" y="2108"/>
                    <a:pt x="2108" y="1632"/>
                    <a:pt x="2108" y="1061"/>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5"/>
            <p:cNvSpPr/>
            <p:nvPr/>
          </p:nvSpPr>
          <p:spPr>
            <a:xfrm>
              <a:off x="3428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19" y="2108"/>
                    <a:pt x="2096" y="1632"/>
                    <a:pt x="2096" y="1061"/>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5"/>
            <p:cNvSpPr/>
            <p:nvPr/>
          </p:nvSpPr>
          <p:spPr>
            <a:xfrm>
              <a:off x="35299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5"/>
            <p:cNvSpPr/>
            <p:nvPr/>
          </p:nvSpPr>
          <p:spPr>
            <a:xfrm>
              <a:off x="3631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5"/>
            <p:cNvSpPr/>
            <p:nvPr/>
          </p:nvSpPr>
          <p:spPr>
            <a:xfrm>
              <a:off x="37329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5"/>
            <p:cNvSpPr/>
            <p:nvPr/>
          </p:nvSpPr>
          <p:spPr>
            <a:xfrm>
              <a:off x="38347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19" y="2108"/>
                    <a:pt x="2096" y="1632"/>
                    <a:pt x="2096" y="1061"/>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5"/>
            <p:cNvSpPr/>
            <p:nvPr/>
          </p:nvSpPr>
          <p:spPr>
            <a:xfrm>
              <a:off x="39362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5"/>
            <p:cNvSpPr/>
            <p:nvPr/>
          </p:nvSpPr>
          <p:spPr>
            <a:xfrm>
              <a:off x="40377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35"/>
            <p:cNvSpPr/>
            <p:nvPr/>
          </p:nvSpPr>
          <p:spPr>
            <a:xfrm>
              <a:off x="41392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1" y="2108"/>
                    <a:pt x="2108" y="1632"/>
                    <a:pt x="2108" y="1061"/>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35"/>
            <p:cNvSpPr/>
            <p:nvPr/>
          </p:nvSpPr>
          <p:spPr>
            <a:xfrm>
              <a:off x="4240700" y="2907025"/>
              <a:ext cx="52700" cy="52725"/>
            </a:xfrm>
            <a:custGeom>
              <a:rect b="b" l="l" r="r" t="t"/>
              <a:pathLst>
                <a:path extrusionOk="0" h="2109" w="2108">
                  <a:moveTo>
                    <a:pt x="1060" y="1"/>
                  </a:moveTo>
                  <a:cubicBezTo>
                    <a:pt x="477" y="1"/>
                    <a:pt x="0" y="477"/>
                    <a:pt x="0" y="1061"/>
                  </a:cubicBezTo>
                  <a:cubicBezTo>
                    <a:pt x="0" y="1632"/>
                    <a:pt x="477" y="2108"/>
                    <a:pt x="1060" y="2108"/>
                  </a:cubicBezTo>
                  <a:cubicBezTo>
                    <a:pt x="1632" y="2108"/>
                    <a:pt x="2108" y="1632"/>
                    <a:pt x="2108" y="1061"/>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35"/>
            <p:cNvSpPr/>
            <p:nvPr/>
          </p:nvSpPr>
          <p:spPr>
            <a:xfrm>
              <a:off x="43425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5"/>
            <p:cNvSpPr/>
            <p:nvPr/>
          </p:nvSpPr>
          <p:spPr>
            <a:xfrm>
              <a:off x="44440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5"/>
            <p:cNvSpPr/>
            <p:nvPr/>
          </p:nvSpPr>
          <p:spPr>
            <a:xfrm>
              <a:off x="4545500" y="2907025"/>
              <a:ext cx="52700" cy="52725"/>
            </a:xfrm>
            <a:custGeom>
              <a:rect b="b" l="l" r="r" t="t"/>
              <a:pathLst>
                <a:path extrusionOk="0" h="2109" w="2108">
                  <a:moveTo>
                    <a:pt x="1060" y="1"/>
                  </a:moveTo>
                  <a:cubicBezTo>
                    <a:pt x="477" y="1"/>
                    <a:pt x="0" y="477"/>
                    <a:pt x="0" y="1061"/>
                  </a:cubicBezTo>
                  <a:cubicBezTo>
                    <a:pt x="0" y="1632"/>
                    <a:pt x="477" y="2108"/>
                    <a:pt x="1060" y="2108"/>
                  </a:cubicBezTo>
                  <a:cubicBezTo>
                    <a:pt x="1632" y="2108"/>
                    <a:pt x="2108" y="1632"/>
                    <a:pt x="2108" y="1061"/>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35"/>
            <p:cNvSpPr/>
            <p:nvPr/>
          </p:nvSpPr>
          <p:spPr>
            <a:xfrm>
              <a:off x="46473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35"/>
            <p:cNvSpPr/>
            <p:nvPr/>
          </p:nvSpPr>
          <p:spPr>
            <a:xfrm>
              <a:off x="47488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5"/>
            <p:cNvSpPr/>
            <p:nvPr/>
          </p:nvSpPr>
          <p:spPr>
            <a:xfrm>
              <a:off x="48503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35"/>
            <p:cNvSpPr/>
            <p:nvPr/>
          </p:nvSpPr>
          <p:spPr>
            <a:xfrm>
              <a:off x="49518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2" y="2108"/>
                    <a:pt x="2108" y="1632"/>
                    <a:pt x="2108" y="1061"/>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35"/>
            <p:cNvSpPr/>
            <p:nvPr/>
          </p:nvSpPr>
          <p:spPr>
            <a:xfrm>
              <a:off x="50536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5"/>
            <p:cNvSpPr/>
            <p:nvPr/>
          </p:nvSpPr>
          <p:spPr>
            <a:xfrm>
              <a:off x="51551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35"/>
            <p:cNvSpPr/>
            <p:nvPr/>
          </p:nvSpPr>
          <p:spPr>
            <a:xfrm>
              <a:off x="52566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35"/>
            <p:cNvSpPr/>
            <p:nvPr/>
          </p:nvSpPr>
          <p:spPr>
            <a:xfrm>
              <a:off x="5358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35"/>
            <p:cNvSpPr/>
            <p:nvPr/>
          </p:nvSpPr>
          <p:spPr>
            <a:xfrm>
              <a:off x="54599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5"/>
            <p:cNvSpPr/>
            <p:nvPr/>
          </p:nvSpPr>
          <p:spPr>
            <a:xfrm>
              <a:off x="5561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5"/>
            <p:cNvSpPr/>
            <p:nvPr/>
          </p:nvSpPr>
          <p:spPr>
            <a:xfrm>
              <a:off x="56629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5"/>
            <p:cNvSpPr/>
            <p:nvPr/>
          </p:nvSpPr>
          <p:spPr>
            <a:xfrm>
              <a:off x="5764400" y="2907025"/>
              <a:ext cx="52700" cy="52725"/>
            </a:xfrm>
            <a:custGeom>
              <a:rect b="b" l="l" r="r" t="t"/>
              <a:pathLst>
                <a:path extrusionOk="0" h="2109" w="2108">
                  <a:moveTo>
                    <a:pt x="1060" y="1"/>
                  </a:moveTo>
                  <a:cubicBezTo>
                    <a:pt x="477" y="1"/>
                    <a:pt x="0" y="477"/>
                    <a:pt x="0" y="1061"/>
                  </a:cubicBezTo>
                  <a:cubicBezTo>
                    <a:pt x="0" y="1632"/>
                    <a:pt x="477" y="2108"/>
                    <a:pt x="1060" y="2108"/>
                  </a:cubicBezTo>
                  <a:cubicBezTo>
                    <a:pt x="1632" y="2108"/>
                    <a:pt x="2108" y="1632"/>
                    <a:pt x="2108" y="1061"/>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5"/>
            <p:cNvSpPr/>
            <p:nvPr/>
          </p:nvSpPr>
          <p:spPr>
            <a:xfrm>
              <a:off x="58662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5"/>
            <p:cNvSpPr/>
            <p:nvPr/>
          </p:nvSpPr>
          <p:spPr>
            <a:xfrm>
              <a:off x="59677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35"/>
            <p:cNvSpPr/>
            <p:nvPr/>
          </p:nvSpPr>
          <p:spPr>
            <a:xfrm>
              <a:off x="60692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2" y="2108"/>
                    <a:pt x="2108" y="1632"/>
                    <a:pt x="2108" y="1061"/>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35"/>
            <p:cNvSpPr/>
            <p:nvPr/>
          </p:nvSpPr>
          <p:spPr>
            <a:xfrm>
              <a:off x="61710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5"/>
            <p:cNvSpPr/>
            <p:nvPr/>
          </p:nvSpPr>
          <p:spPr>
            <a:xfrm>
              <a:off x="62725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5"/>
            <p:cNvSpPr/>
            <p:nvPr/>
          </p:nvSpPr>
          <p:spPr>
            <a:xfrm>
              <a:off x="63740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5"/>
            <p:cNvSpPr/>
            <p:nvPr/>
          </p:nvSpPr>
          <p:spPr>
            <a:xfrm>
              <a:off x="64755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2" y="2108"/>
                    <a:pt x="2108" y="1632"/>
                    <a:pt x="2108" y="1061"/>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5"/>
            <p:cNvSpPr/>
            <p:nvPr/>
          </p:nvSpPr>
          <p:spPr>
            <a:xfrm>
              <a:off x="65773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5"/>
            <p:cNvSpPr/>
            <p:nvPr/>
          </p:nvSpPr>
          <p:spPr>
            <a:xfrm>
              <a:off x="66788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35"/>
            <p:cNvSpPr/>
            <p:nvPr/>
          </p:nvSpPr>
          <p:spPr>
            <a:xfrm>
              <a:off x="67803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35"/>
            <p:cNvSpPr/>
            <p:nvPr/>
          </p:nvSpPr>
          <p:spPr>
            <a:xfrm>
              <a:off x="6881800" y="2907025"/>
              <a:ext cx="52700" cy="52725"/>
            </a:xfrm>
            <a:custGeom>
              <a:rect b="b" l="l" r="r" t="t"/>
              <a:pathLst>
                <a:path extrusionOk="0" h="2109" w="2108">
                  <a:moveTo>
                    <a:pt x="1060" y="1"/>
                  </a:moveTo>
                  <a:cubicBezTo>
                    <a:pt x="477" y="1"/>
                    <a:pt x="1" y="477"/>
                    <a:pt x="1" y="1061"/>
                  </a:cubicBezTo>
                  <a:cubicBezTo>
                    <a:pt x="1" y="1632"/>
                    <a:pt x="477" y="2108"/>
                    <a:pt x="1060" y="2108"/>
                  </a:cubicBezTo>
                  <a:cubicBezTo>
                    <a:pt x="1632" y="2108"/>
                    <a:pt x="2108" y="1632"/>
                    <a:pt x="2108" y="1061"/>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35"/>
            <p:cNvSpPr/>
            <p:nvPr/>
          </p:nvSpPr>
          <p:spPr>
            <a:xfrm>
              <a:off x="69836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35"/>
            <p:cNvSpPr/>
            <p:nvPr/>
          </p:nvSpPr>
          <p:spPr>
            <a:xfrm>
              <a:off x="70851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35"/>
            <p:cNvSpPr/>
            <p:nvPr/>
          </p:nvSpPr>
          <p:spPr>
            <a:xfrm>
              <a:off x="7186600" y="2907025"/>
              <a:ext cx="52400" cy="52725"/>
            </a:xfrm>
            <a:custGeom>
              <a:rect b="b" l="l" r="r" t="t"/>
              <a:pathLst>
                <a:path extrusionOk="0" h="2109" w="2096">
                  <a:moveTo>
                    <a:pt x="1048" y="1"/>
                  </a:moveTo>
                  <a:cubicBezTo>
                    <a:pt x="477" y="1"/>
                    <a:pt x="1" y="477"/>
                    <a:pt x="1" y="1061"/>
                  </a:cubicBezTo>
                  <a:cubicBezTo>
                    <a:pt x="1" y="1632"/>
                    <a:pt x="477"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35"/>
            <p:cNvSpPr/>
            <p:nvPr/>
          </p:nvSpPr>
          <p:spPr>
            <a:xfrm>
              <a:off x="7288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35"/>
            <p:cNvSpPr/>
            <p:nvPr/>
          </p:nvSpPr>
          <p:spPr>
            <a:xfrm>
              <a:off x="2792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7" y="1620"/>
                    <a:pt x="2107" y="1049"/>
                  </a:cubicBezTo>
                  <a:cubicBezTo>
                    <a:pt x="2107"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35"/>
            <p:cNvSpPr/>
            <p:nvPr/>
          </p:nvSpPr>
          <p:spPr>
            <a:xfrm>
              <a:off x="380700" y="3062400"/>
              <a:ext cx="52700" cy="52425"/>
            </a:xfrm>
            <a:custGeom>
              <a:rect b="b" l="l" r="r" t="t"/>
              <a:pathLst>
                <a:path extrusionOk="0" h="2097" w="2108">
                  <a:moveTo>
                    <a:pt x="1060" y="1"/>
                  </a:moveTo>
                  <a:cubicBezTo>
                    <a:pt x="476" y="1"/>
                    <a:pt x="0" y="465"/>
                    <a:pt x="0" y="1049"/>
                  </a:cubicBezTo>
                  <a:cubicBezTo>
                    <a:pt x="0" y="1620"/>
                    <a:pt x="476" y="2096"/>
                    <a:pt x="1060" y="2096"/>
                  </a:cubicBezTo>
                  <a:cubicBezTo>
                    <a:pt x="1631" y="2096"/>
                    <a:pt x="2108" y="1620"/>
                    <a:pt x="2108" y="1049"/>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35"/>
            <p:cNvSpPr/>
            <p:nvPr/>
          </p:nvSpPr>
          <p:spPr>
            <a:xfrm>
              <a:off x="4825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35"/>
            <p:cNvSpPr/>
            <p:nvPr/>
          </p:nvSpPr>
          <p:spPr>
            <a:xfrm>
              <a:off x="5840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35"/>
            <p:cNvSpPr/>
            <p:nvPr/>
          </p:nvSpPr>
          <p:spPr>
            <a:xfrm>
              <a:off x="6855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8" y="1620"/>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35"/>
            <p:cNvSpPr/>
            <p:nvPr/>
          </p:nvSpPr>
          <p:spPr>
            <a:xfrm>
              <a:off x="7873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19" y="2096"/>
                    <a:pt x="2096" y="1620"/>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35"/>
            <p:cNvSpPr/>
            <p:nvPr/>
          </p:nvSpPr>
          <p:spPr>
            <a:xfrm>
              <a:off x="8888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35"/>
            <p:cNvSpPr/>
            <p:nvPr/>
          </p:nvSpPr>
          <p:spPr>
            <a:xfrm>
              <a:off x="9903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35"/>
            <p:cNvSpPr/>
            <p:nvPr/>
          </p:nvSpPr>
          <p:spPr>
            <a:xfrm>
              <a:off x="1091800" y="3062400"/>
              <a:ext cx="52700" cy="52425"/>
            </a:xfrm>
            <a:custGeom>
              <a:rect b="b" l="l" r="r" t="t"/>
              <a:pathLst>
                <a:path extrusionOk="0" h="2097" w="2108">
                  <a:moveTo>
                    <a:pt x="1060" y="1"/>
                  </a:moveTo>
                  <a:cubicBezTo>
                    <a:pt x="476" y="1"/>
                    <a:pt x="0" y="465"/>
                    <a:pt x="0" y="1049"/>
                  </a:cubicBezTo>
                  <a:cubicBezTo>
                    <a:pt x="0" y="1620"/>
                    <a:pt x="476" y="2096"/>
                    <a:pt x="1060" y="2096"/>
                  </a:cubicBezTo>
                  <a:cubicBezTo>
                    <a:pt x="1631" y="2096"/>
                    <a:pt x="2108" y="1620"/>
                    <a:pt x="2108" y="1049"/>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35"/>
            <p:cNvSpPr/>
            <p:nvPr/>
          </p:nvSpPr>
          <p:spPr>
            <a:xfrm>
              <a:off x="11936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19" y="2096"/>
                    <a:pt x="2096" y="1620"/>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35"/>
            <p:cNvSpPr/>
            <p:nvPr/>
          </p:nvSpPr>
          <p:spPr>
            <a:xfrm>
              <a:off x="12951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35"/>
            <p:cNvSpPr/>
            <p:nvPr/>
          </p:nvSpPr>
          <p:spPr>
            <a:xfrm>
              <a:off x="13966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5"/>
            <p:cNvSpPr/>
            <p:nvPr/>
          </p:nvSpPr>
          <p:spPr>
            <a:xfrm>
              <a:off x="14984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19" y="2096"/>
                    <a:pt x="2096" y="1620"/>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5"/>
            <p:cNvSpPr/>
            <p:nvPr/>
          </p:nvSpPr>
          <p:spPr>
            <a:xfrm>
              <a:off x="15999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5"/>
            <p:cNvSpPr/>
            <p:nvPr/>
          </p:nvSpPr>
          <p:spPr>
            <a:xfrm>
              <a:off x="17014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5"/>
            <p:cNvSpPr/>
            <p:nvPr/>
          </p:nvSpPr>
          <p:spPr>
            <a:xfrm>
              <a:off x="18029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8" y="1620"/>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5"/>
            <p:cNvSpPr/>
            <p:nvPr/>
          </p:nvSpPr>
          <p:spPr>
            <a:xfrm>
              <a:off x="1904400" y="3062400"/>
              <a:ext cx="52700" cy="52425"/>
            </a:xfrm>
            <a:custGeom>
              <a:rect b="b" l="l" r="r" t="t"/>
              <a:pathLst>
                <a:path extrusionOk="0" h="2097" w="2108">
                  <a:moveTo>
                    <a:pt x="1060" y="1"/>
                  </a:moveTo>
                  <a:cubicBezTo>
                    <a:pt x="476" y="1"/>
                    <a:pt x="0" y="465"/>
                    <a:pt x="0" y="1049"/>
                  </a:cubicBezTo>
                  <a:cubicBezTo>
                    <a:pt x="0" y="1620"/>
                    <a:pt x="476" y="2096"/>
                    <a:pt x="1060" y="2096"/>
                  </a:cubicBezTo>
                  <a:cubicBezTo>
                    <a:pt x="1631" y="2096"/>
                    <a:pt x="2108" y="1620"/>
                    <a:pt x="2108" y="1049"/>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35"/>
            <p:cNvSpPr/>
            <p:nvPr/>
          </p:nvSpPr>
          <p:spPr>
            <a:xfrm>
              <a:off x="20062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35"/>
            <p:cNvSpPr/>
            <p:nvPr/>
          </p:nvSpPr>
          <p:spPr>
            <a:xfrm>
              <a:off x="21077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35"/>
            <p:cNvSpPr/>
            <p:nvPr/>
          </p:nvSpPr>
          <p:spPr>
            <a:xfrm>
              <a:off x="22092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8" y="1620"/>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5"/>
            <p:cNvSpPr/>
            <p:nvPr/>
          </p:nvSpPr>
          <p:spPr>
            <a:xfrm>
              <a:off x="23110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19" y="2096"/>
                    <a:pt x="2096" y="1620"/>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5"/>
            <p:cNvSpPr/>
            <p:nvPr/>
          </p:nvSpPr>
          <p:spPr>
            <a:xfrm>
              <a:off x="24125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5"/>
            <p:cNvSpPr/>
            <p:nvPr/>
          </p:nvSpPr>
          <p:spPr>
            <a:xfrm>
              <a:off x="25140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5"/>
            <p:cNvSpPr/>
            <p:nvPr/>
          </p:nvSpPr>
          <p:spPr>
            <a:xfrm>
              <a:off x="26155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8" y="1620"/>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35"/>
            <p:cNvSpPr/>
            <p:nvPr/>
          </p:nvSpPr>
          <p:spPr>
            <a:xfrm>
              <a:off x="27173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19" y="2096"/>
                    <a:pt x="2096" y="1620"/>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35"/>
            <p:cNvSpPr/>
            <p:nvPr/>
          </p:nvSpPr>
          <p:spPr>
            <a:xfrm>
              <a:off x="28188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5"/>
            <p:cNvSpPr/>
            <p:nvPr/>
          </p:nvSpPr>
          <p:spPr>
            <a:xfrm>
              <a:off x="29203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35"/>
            <p:cNvSpPr/>
            <p:nvPr/>
          </p:nvSpPr>
          <p:spPr>
            <a:xfrm>
              <a:off x="30218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1" y="2096"/>
                    <a:pt x="2108" y="1620"/>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35"/>
            <p:cNvSpPr/>
            <p:nvPr/>
          </p:nvSpPr>
          <p:spPr>
            <a:xfrm>
              <a:off x="31236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19" y="2096"/>
                    <a:pt x="2096" y="1620"/>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35"/>
            <p:cNvSpPr/>
            <p:nvPr/>
          </p:nvSpPr>
          <p:spPr>
            <a:xfrm>
              <a:off x="32251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35"/>
            <p:cNvSpPr/>
            <p:nvPr/>
          </p:nvSpPr>
          <p:spPr>
            <a:xfrm>
              <a:off x="33266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1" y="2096"/>
                    <a:pt x="2108" y="1620"/>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35"/>
            <p:cNvSpPr/>
            <p:nvPr/>
          </p:nvSpPr>
          <p:spPr>
            <a:xfrm>
              <a:off x="3428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19" y="2096"/>
                    <a:pt x="2096" y="1620"/>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35"/>
            <p:cNvSpPr/>
            <p:nvPr/>
          </p:nvSpPr>
          <p:spPr>
            <a:xfrm>
              <a:off x="35299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35"/>
            <p:cNvSpPr/>
            <p:nvPr/>
          </p:nvSpPr>
          <p:spPr>
            <a:xfrm>
              <a:off x="3631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35"/>
            <p:cNvSpPr/>
            <p:nvPr/>
          </p:nvSpPr>
          <p:spPr>
            <a:xfrm>
              <a:off x="37329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35"/>
            <p:cNvSpPr/>
            <p:nvPr/>
          </p:nvSpPr>
          <p:spPr>
            <a:xfrm>
              <a:off x="38347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19" y="2096"/>
                    <a:pt x="2096" y="1620"/>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35"/>
            <p:cNvSpPr/>
            <p:nvPr/>
          </p:nvSpPr>
          <p:spPr>
            <a:xfrm>
              <a:off x="39362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35"/>
            <p:cNvSpPr/>
            <p:nvPr/>
          </p:nvSpPr>
          <p:spPr>
            <a:xfrm>
              <a:off x="40377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35"/>
            <p:cNvSpPr/>
            <p:nvPr/>
          </p:nvSpPr>
          <p:spPr>
            <a:xfrm>
              <a:off x="41392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1" y="2096"/>
                    <a:pt x="2108" y="1620"/>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35"/>
            <p:cNvSpPr/>
            <p:nvPr/>
          </p:nvSpPr>
          <p:spPr>
            <a:xfrm>
              <a:off x="4240700" y="3062400"/>
              <a:ext cx="52700" cy="52425"/>
            </a:xfrm>
            <a:custGeom>
              <a:rect b="b" l="l" r="r" t="t"/>
              <a:pathLst>
                <a:path extrusionOk="0" h="2097" w="2108">
                  <a:moveTo>
                    <a:pt x="1060" y="1"/>
                  </a:moveTo>
                  <a:cubicBezTo>
                    <a:pt x="477" y="1"/>
                    <a:pt x="0" y="465"/>
                    <a:pt x="0" y="1049"/>
                  </a:cubicBezTo>
                  <a:cubicBezTo>
                    <a:pt x="0" y="1620"/>
                    <a:pt x="477" y="2096"/>
                    <a:pt x="1060" y="2096"/>
                  </a:cubicBezTo>
                  <a:cubicBezTo>
                    <a:pt x="1632" y="2096"/>
                    <a:pt x="2108" y="1620"/>
                    <a:pt x="2108" y="1049"/>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35"/>
            <p:cNvSpPr/>
            <p:nvPr/>
          </p:nvSpPr>
          <p:spPr>
            <a:xfrm>
              <a:off x="43425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35"/>
            <p:cNvSpPr/>
            <p:nvPr/>
          </p:nvSpPr>
          <p:spPr>
            <a:xfrm>
              <a:off x="44440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35"/>
            <p:cNvSpPr/>
            <p:nvPr/>
          </p:nvSpPr>
          <p:spPr>
            <a:xfrm>
              <a:off x="4545500" y="3062400"/>
              <a:ext cx="52700" cy="52425"/>
            </a:xfrm>
            <a:custGeom>
              <a:rect b="b" l="l" r="r" t="t"/>
              <a:pathLst>
                <a:path extrusionOk="0" h="2097" w="2108">
                  <a:moveTo>
                    <a:pt x="1060" y="1"/>
                  </a:moveTo>
                  <a:cubicBezTo>
                    <a:pt x="477" y="1"/>
                    <a:pt x="0" y="465"/>
                    <a:pt x="0" y="1049"/>
                  </a:cubicBezTo>
                  <a:cubicBezTo>
                    <a:pt x="0" y="1620"/>
                    <a:pt x="477" y="2096"/>
                    <a:pt x="1060" y="2096"/>
                  </a:cubicBezTo>
                  <a:cubicBezTo>
                    <a:pt x="1632" y="2096"/>
                    <a:pt x="2108" y="1620"/>
                    <a:pt x="2108" y="1049"/>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35"/>
            <p:cNvSpPr/>
            <p:nvPr/>
          </p:nvSpPr>
          <p:spPr>
            <a:xfrm>
              <a:off x="46473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35"/>
            <p:cNvSpPr/>
            <p:nvPr/>
          </p:nvSpPr>
          <p:spPr>
            <a:xfrm>
              <a:off x="47488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35"/>
            <p:cNvSpPr/>
            <p:nvPr/>
          </p:nvSpPr>
          <p:spPr>
            <a:xfrm>
              <a:off x="48503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35"/>
            <p:cNvSpPr/>
            <p:nvPr/>
          </p:nvSpPr>
          <p:spPr>
            <a:xfrm>
              <a:off x="49518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2" y="2096"/>
                    <a:pt x="2108" y="1620"/>
                    <a:pt x="2108" y="1049"/>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35"/>
            <p:cNvSpPr/>
            <p:nvPr/>
          </p:nvSpPr>
          <p:spPr>
            <a:xfrm>
              <a:off x="50536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35"/>
            <p:cNvSpPr/>
            <p:nvPr/>
          </p:nvSpPr>
          <p:spPr>
            <a:xfrm>
              <a:off x="51551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35"/>
            <p:cNvSpPr/>
            <p:nvPr/>
          </p:nvSpPr>
          <p:spPr>
            <a:xfrm>
              <a:off x="52566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35"/>
            <p:cNvSpPr/>
            <p:nvPr/>
          </p:nvSpPr>
          <p:spPr>
            <a:xfrm>
              <a:off x="5358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35"/>
            <p:cNvSpPr/>
            <p:nvPr/>
          </p:nvSpPr>
          <p:spPr>
            <a:xfrm>
              <a:off x="54599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35"/>
            <p:cNvSpPr/>
            <p:nvPr/>
          </p:nvSpPr>
          <p:spPr>
            <a:xfrm>
              <a:off x="5561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35"/>
            <p:cNvSpPr/>
            <p:nvPr/>
          </p:nvSpPr>
          <p:spPr>
            <a:xfrm>
              <a:off x="56629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35"/>
            <p:cNvSpPr/>
            <p:nvPr/>
          </p:nvSpPr>
          <p:spPr>
            <a:xfrm>
              <a:off x="5764400" y="3062400"/>
              <a:ext cx="52700" cy="52425"/>
            </a:xfrm>
            <a:custGeom>
              <a:rect b="b" l="l" r="r" t="t"/>
              <a:pathLst>
                <a:path extrusionOk="0" h="2097" w="2108">
                  <a:moveTo>
                    <a:pt x="1060" y="1"/>
                  </a:moveTo>
                  <a:cubicBezTo>
                    <a:pt x="477" y="1"/>
                    <a:pt x="0" y="465"/>
                    <a:pt x="0" y="1049"/>
                  </a:cubicBezTo>
                  <a:cubicBezTo>
                    <a:pt x="0" y="1620"/>
                    <a:pt x="477" y="2096"/>
                    <a:pt x="1060" y="2096"/>
                  </a:cubicBezTo>
                  <a:cubicBezTo>
                    <a:pt x="1632" y="2096"/>
                    <a:pt x="2108" y="1620"/>
                    <a:pt x="2108" y="1049"/>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35"/>
            <p:cNvSpPr/>
            <p:nvPr/>
          </p:nvSpPr>
          <p:spPr>
            <a:xfrm>
              <a:off x="58662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35"/>
            <p:cNvSpPr/>
            <p:nvPr/>
          </p:nvSpPr>
          <p:spPr>
            <a:xfrm>
              <a:off x="59677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35"/>
            <p:cNvSpPr/>
            <p:nvPr/>
          </p:nvSpPr>
          <p:spPr>
            <a:xfrm>
              <a:off x="60692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2" y="2096"/>
                    <a:pt x="2108" y="1620"/>
                    <a:pt x="2108" y="1049"/>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35"/>
            <p:cNvSpPr/>
            <p:nvPr/>
          </p:nvSpPr>
          <p:spPr>
            <a:xfrm>
              <a:off x="61710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35"/>
            <p:cNvSpPr/>
            <p:nvPr/>
          </p:nvSpPr>
          <p:spPr>
            <a:xfrm>
              <a:off x="62725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35"/>
            <p:cNvSpPr/>
            <p:nvPr/>
          </p:nvSpPr>
          <p:spPr>
            <a:xfrm>
              <a:off x="63740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35"/>
            <p:cNvSpPr/>
            <p:nvPr/>
          </p:nvSpPr>
          <p:spPr>
            <a:xfrm>
              <a:off x="64755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2" y="2096"/>
                    <a:pt x="2108" y="1620"/>
                    <a:pt x="2108" y="1049"/>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35"/>
            <p:cNvSpPr/>
            <p:nvPr/>
          </p:nvSpPr>
          <p:spPr>
            <a:xfrm>
              <a:off x="65773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35"/>
            <p:cNvSpPr/>
            <p:nvPr/>
          </p:nvSpPr>
          <p:spPr>
            <a:xfrm>
              <a:off x="66788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35"/>
            <p:cNvSpPr/>
            <p:nvPr/>
          </p:nvSpPr>
          <p:spPr>
            <a:xfrm>
              <a:off x="67803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35"/>
            <p:cNvSpPr/>
            <p:nvPr/>
          </p:nvSpPr>
          <p:spPr>
            <a:xfrm>
              <a:off x="6881800" y="3062400"/>
              <a:ext cx="52700" cy="52425"/>
            </a:xfrm>
            <a:custGeom>
              <a:rect b="b" l="l" r="r" t="t"/>
              <a:pathLst>
                <a:path extrusionOk="0" h="2097" w="2108">
                  <a:moveTo>
                    <a:pt x="1060" y="1"/>
                  </a:moveTo>
                  <a:cubicBezTo>
                    <a:pt x="477" y="1"/>
                    <a:pt x="1" y="465"/>
                    <a:pt x="1" y="1049"/>
                  </a:cubicBezTo>
                  <a:cubicBezTo>
                    <a:pt x="1" y="1620"/>
                    <a:pt x="477" y="2096"/>
                    <a:pt x="1060" y="2096"/>
                  </a:cubicBezTo>
                  <a:cubicBezTo>
                    <a:pt x="1632" y="2096"/>
                    <a:pt x="2108" y="1620"/>
                    <a:pt x="2108" y="1049"/>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35"/>
            <p:cNvSpPr/>
            <p:nvPr/>
          </p:nvSpPr>
          <p:spPr>
            <a:xfrm>
              <a:off x="69836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35"/>
            <p:cNvSpPr/>
            <p:nvPr/>
          </p:nvSpPr>
          <p:spPr>
            <a:xfrm>
              <a:off x="70851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35"/>
            <p:cNvSpPr/>
            <p:nvPr/>
          </p:nvSpPr>
          <p:spPr>
            <a:xfrm>
              <a:off x="7186600" y="3062400"/>
              <a:ext cx="52400" cy="52425"/>
            </a:xfrm>
            <a:custGeom>
              <a:rect b="b" l="l" r="r" t="t"/>
              <a:pathLst>
                <a:path extrusionOk="0" h="2097" w="2096">
                  <a:moveTo>
                    <a:pt x="1048" y="1"/>
                  </a:moveTo>
                  <a:cubicBezTo>
                    <a:pt x="477" y="1"/>
                    <a:pt x="1" y="465"/>
                    <a:pt x="1" y="1049"/>
                  </a:cubicBezTo>
                  <a:cubicBezTo>
                    <a:pt x="1" y="1620"/>
                    <a:pt x="477"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35"/>
            <p:cNvSpPr/>
            <p:nvPr/>
          </p:nvSpPr>
          <p:spPr>
            <a:xfrm>
              <a:off x="7288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35"/>
            <p:cNvSpPr/>
            <p:nvPr/>
          </p:nvSpPr>
          <p:spPr>
            <a:xfrm>
              <a:off x="2792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7" y="1619"/>
                    <a:pt x="2107" y="1048"/>
                  </a:cubicBezTo>
                  <a:cubicBezTo>
                    <a:pt x="2107"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35"/>
            <p:cNvSpPr/>
            <p:nvPr/>
          </p:nvSpPr>
          <p:spPr>
            <a:xfrm>
              <a:off x="380700" y="3217500"/>
              <a:ext cx="52700" cy="52400"/>
            </a:xfrm>
            <a:custGeom>
              <a:rect b="b" l="l" r="r" t="t"/>
              <a:pathLst>
                <a:path extrusionOk="0" h="2096" w="2108">
                  <a:moveTo>
                    <a:pt x="1060" y="0"/>
                  </a:moveTo>
                  <a:cubicBezTo>
                    <a:pt x="476" y="0"/>
                    <a:pt x="0" y="464"/>
                    <a:pt x="0" y="1048"/>
                  </a:cubicBezTo>
                  <a:cubicBezTo>
                    <a:pt x="0" y="1619"/>
                    <a:pt x="476" y="2096"/>
                    <a:pt x="1060" y="2096"/>
                  </a:cubicBezTo>
                  <a:cubicBezTo>
                    <a:pt x="1631" y="2096"/>
                    <a:pt x="2108" y="1619"/>
                    <a:pt x="2108" y="1048"/>
                  </a:cubicBezTo>
                  <a:cubicBezTo>
                    <a:pt x="2108" y="464"/>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35"/>
            <p:cNvSpPr/>
            <p:nvPr/>
          </p:nvSpPr>
          <p:spPr>
            <a:xfrm>
              <a:off x="4825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35"/>
            <p:cNvSpPr/>
            <p:nvPr/>
          </p:nvSpPr>
          <p:spPr>
            <a:xfrm>
              <a:off x="5840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35"/>
            <p:cNvSpPr/>
            <p:nvPr/>
          </p:nvSpPr>
          <p:spPr>
            <a:xfrm>
              <a:off x="6855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8" y="1619"/>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35"/>
            <p:cNvSpPr/>
            <p:nvPr/>
          </p:nvSpPr>
          <p:spPr>
            <a:xfrm>
              <a:off x="7873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19" y="2096"/>
                    <a:pt x="2096" y="1619"/>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35"/>
            <p:cNvSpPr/>
            <p:nvPr/>
          </p:nvSpPr>
          <p:spPr>
            <a:xfrm>
              <a:off x="8888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35"/>
            <p:cNvSpPr/>
            <p:nvPr/>
          </p:nvSpPr>
          <p:spPr>
            <a:xfrm>
              <a:off x="9903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35"/>
            <p:cNvSpPr/>
            <p:nvPr/>
          </p:nvSpPr>
          <p:spPr>
            <a:xfrm>
              <a:off x="1091800" y="3217500"/>
              <a:ext cx="52700" cy="52400"/>
            </a:xfrm>
            <a:custGeom>
              <a:rect b="b" l="l" r="r" t="t"/>
              <a:pathLst>
                <a:path extrusionOk="0" h="2096" w="2108">
                  <a:moveTo>
                    <a:pt x="1060" y="0"/>
                  </a:moveTo>
                  <a:cubicBezTo>
                    <a:pt x="476" y="0"/>
                    <a:pt x="0" y="464"/>
                    <a:pt x="0" y="1048"/>
                  </a:cubicBezTo>
                  <a:cubicBezTo>
                    <a:pt x="0" y="1619"/>
                    <a:pt x="476" y="2096"/>
                    <a:pt x="1060" y="2096"/>
                  </a:cubicBezTo>
                  <a:cubicBezTo>
                    <a:pt x="1631" y="2096"/>
                    <a:pt x="2108" y="1619"/>
                    <a:pt x="2108" y="1048"/>
                  </a:cubicBezTo>
                  <a:cubicBezTo>
                    <a:pt x="2108" y="464"/>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35"/>
            <p:cNvSpPr/>
            <p:nvPr/>
          </p:nvSpPr>
          <p:spPr>
            <a:xfrm>
              <a:off x="11936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19" y="2096"/>
                    <a:pt x="2096" y="1619"/>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35"/>
            <p:cNvSpPr/>
            <p:nvPr/>
          </p:nvSpPr>
          <p:spPr>
            <a:xfrm>
              <a:off x="12951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35"/>
            <p:cNvSpPr/>
            <p:nvPr/>
          </p:nvSpPr>
          <p:spPr>
            <a:xfrm>
              <a:off x="13966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35"/>
            <p:cNvSpPr/>
            <p:nvPr/>
          </p:nvSpPr>
          <p:spPr>
            <a:xfrm>
              <a:off x="14984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19" y="2096"/>
                    <a:pt x="2096" y="1619"/>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35"/>
            <p:cNvSpPr/>
            <p:nvPr/>
          </p:nvSpPr>
          <p:spPr>
            <a:xfrm>
              <a:off x="15999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35"/>
            <p:cNvSpPr/>
            <p:nvPr/>
          </p:nvSpPr>
          <p:spPr>
            <a:xfrm>
              <a:off x="17014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35"/>
            <p:cNvSpPr/>
            <p:nvPr/>
          </p:nvSpPr>
          <p:spPr>
            <a:xfrm>
              <a:off x="18029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8" y="1619"/>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35"/>
            <p:cNvSpPr/>
            <p:nvPr/>
          </p:nvSpPr>
          <p:spPr>
            <a:xfrm>
              <a:off x="1904400" y="3217500"/>
              <a:ext cx="52700" cy="52400"/>
            </a:xfrm>
            <a:custGeom>
              <a:rect b="b" l="l" r="r" t="t"/>
              <a:pathLst>
                <a:path extrusionOk="0" h="2096" w="2108">
                  <a:moveTo>
                    <a:pt x="1060" y="0"/>
                  </a:moveTo>
                  <a:cubicBezTo>
                    <a:pt x="476" y="0"/>
                    <a:pt x="0" y="464"/>
                    <a:pt x="0" y="1048"/>
                  </a:cubicBezTo>
                  <a:cubicBezTo>
                    <a:pt x="0" y="1619"/>
                    <a:pt x="476" y="2096"/>
                    <a:pt x="1060" y="2096"/>
                  </a:cubicBezTo>
                  <a:cubicBezTo>
                    <a:pt x="1631" y="2096"/>
                    <a:pt x="2108" y="1619"/>
                    <a:pt x="2108" y="1048"/>
                  </a:cubicBezTo>
                  <a:cubicBezTo>
                    <a:pt x="2108" y="464"/>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35"/>
            <p:cNvSpPr/>
            <p:nvPr/>
          </p:nvSpPr>
          <p:spPr>
            <a:xfrm>
              <a:off x="20062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35"/>
            <p:cNvSpPr/>
            <p:nvPr/>
          </p:nvSpPr>
          <p:spPr>
            <a:xfrm>
              <a:off x="21077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35"/>
            <p:cNvSpPr/>
            <p:nvPr/>
          </p:nvSpPr>
          <p:spPr>
            <a:xfrm>
              <a:off x="22092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8" y="1619"/>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35"/>
            <p:cNvSpPr/>
            <p:nvPr/>
          </p:nvSpPr>
          <p:spPr>
            <a:xfrm>
              <a:off x="23110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19" y="2096"/>
                    <a:pt x="2096" y="1619"/>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35"/>
            <p:cNvSpPr/>
            <p:nvPr/>
          </p:nvSpPr>
          <p:spPr>
            <a:xfrm>
              <a:off x="24125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35"/>
            <p:cNvSpPr/>
            <p:nvPr/>
          </p:nvSpPr>
          <p:spPr>
            <a:xfrm>
              <a:off x="25140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35"/>
            <p:cNvSpPr/>
            <p:nvPr/>
          </p:nvSpPr>
          <p:spPr>
            <a:xfrm>
              <a:off x="26155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8" y="1619"/>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35"/>
            <p:cNvSpPr/>
            <p:nvPr/>
          </p:nvSpPr>
          <p:spPr>
            <a:xfrm>
              <a:off x="27173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19" y="2096"/>
                    <a:pt x="2096" y="1619"/>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35"/>
            <p:cNvSpPr/>
            <p:nvPr/>
          </p:nvSpPr>
          <p:spPr>
            <a:xfrm>
              <a:off x="28188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35"/>
            <p:cNvSpPr/>
            <p:nvPr/>
          </p:nvSpPr>
          <p:spPr>
            <a:xfrm>
              <a:off x="29203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35"/>
            <p:cNvSpPr/>
            <p:nvPr/>
          </p:nvSpPr>
          <p:spPr>
            <a:xfrm>
              <a:off x="30218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1" y="2096"/>
                    <a:pt x="2108" y="1619"/>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35"/>
            <p:cNvSpPr/>
            <p:nvPr/>
          </p:nvSpPr>
          <p:spPr>
            <a:xfrm>
              <a:off x="31236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19" y="2096"/>
                    <a:pt x="2096" y="1619"/>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35"/>
            <p:cNvSpPr/>
            <p:nvPr/>
          </p:nvSpPr>
          <p:spPr>
            <a:xfrm>
              <a:off x="32251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35"/>
            <p:cNvSpPr/>
            <p:nvPr/>
          </p:nvSpPr>
          <p:spPr>
            <a:xfrm>
              <a:off x="33266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1" y="2096"/>
                    <a:pt x="2108" y="1619"/>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35"/>
            <p:cNvSpPr/>
            <p:nvPr/>
          </p:nvSpPr>
          <p:spPr>
            <a:xfrm>
              <a:off x="3428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19" y="2096"/>
                    <a:pt x="2096" y="1619"/>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35"/>
            <p:cNvSpPr/>
            <p:nvPr/>
          </p:nvSpPr>
          <p:spPr>
            <a:xfrm>
              <a:off x="35299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35"/>
            <p:cNvSpPr/>
            <p:nvPr/>
          </p:nvSpPr>
          <p:spPr>
            <a:xfrm>
              <a:off x="3631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35"/>
            <p:cNvSpPr/>
            <p:nvPr/>
          </p:nvSpPr>
          <p:spPr>
            <a:xfrm>
              <a:off x="37329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35"/>
            <p:cNvSpPr/>
            <p:nvPr/>
          </p:nvSpPr>
          <p:spPr>
            <a:xfrm>
              <a:off x="38347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19" y="2096"/>
                    <a:pt x="2096" y="1619"/>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35"/>
            <p:cNvSpPr/>
            <p:nvPr/>
          </p:nvSpPr>
          <p:spPr>
            <a:xfrm>
              <a:off x="39362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35"/>
            <p:cNvSpPr/>
            <p:nvPr/>
          </p:nvSpPr>
          <p:spPr>
            <a:xfrm>
              <a:off x="40377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35"/>
            <p:cNvSpPr/>
            <p:nvPr/>
          </p:nvSpPr>
          <p:spPr>
            <a:xfrm>
              <a:off x="41392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1" y="2096"/>
                    <a:pt x="2108" y="1619"/>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35"/>
            <p:cNvSpPr/>
            <p:nvPr/>
          </p:nvSpPr>
          <p:spPr>
            <a:xfrm>
              <a:off x="4240700" y="3217500"/>
              <a:ext cx="52700" cy="52400"/>
            </a:xfrm>
            <a:custGeom>
              <a:rect b="b" l="l" r="r" t="t"/>
              <a:pathLst>
                <a:path extrusionOk="0" h="2096" w="2108">
                  <a:moveTo>
                    <a:pt x="1060" y="0"/>
                  </a:moveTo>
                  <a:cubicBezTo>
                    <a:pt x="477" y="0"/>
                    <a:pt x="0" y="464"/>
                    <a:pt x="0" y="1048"/>
                  </a:cubicBezTo>
                  <a:cubicBezTo>
                    <a:pt x="0" y="1619"/>
                    <a:pt x="477" y="2096"/>
                    <a:pt x="1060" y="2096"/>
                  </a:cubicBezTo>
                  <a:cubicBezTo>
                    <a:pt x="1632" y="2096"/>
                    <a:pt x="2108" y="1619"/>
                    <a:pt x="2108" y="1048"/>
                  </a:cubicBezTo>
                  <a:cubicBezTo>
                    <a:pt x="2108" y="464"/>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35"/>
            <p:cNvSpPr/>
            <p:nvPr/>
          </p:nvSpPr>
          <p:spPr>
            <a:xfrm>
              <a:off x="43425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35"/>
            <p:cNvSpPr/>
            <p:nvPr/>
          </p:nvSpPr>
          <p:spPr>
            <a:xfrm>
              <a:off x="44440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35"/>
            <p:cNvSpPr/>
            <p:nvPr/>
          </p:nvSpPr>
          <p:spPr>
            <a:xfrm>
              <a:off x="4545500" y="3217500"/>
              <a:ext cx="52700" cy="52400"/>
            </a:xfrm>
            <a:custGeom>
              <a:rect b="b" l="l" r="r" t="t"/>
              <a:pathLst>
                <a:path extrusionOk="0" h="2096" w="2108">
                  <a:moveTo>
                    <a:pt x="1060" y="0"/>
                  </a:moveTo>
                  <a:cubicBezTo>
                    <a:pt x="477" y="0"/>
                    <a:pt x="0" y="464"/>
                    <a:pt x="0" y="1048"/>
                  </a:cubicBezTo>
                  <a:cubicBezTo>
                    <a:pt x="0" y="1619"/>
                    <a:pt x="477" y="2096"/>
                    <a:pt x="1060" y="2096"/>
                  </a:cubicBezTo>
                  <a:cubicBezTo>
                    <a:pt x="1632" y="2096"/>
                    <a:pt x="2108" y="1619"/>
                    <a:pt x="2108" y="1048"/>
                  </a:cubicBezTo>
                  <a:cubicBezTo>
                    <a:pt x="2108" y="464"/>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35"/>
            <p:cNvSpPr/>
            <p:nvPr/>
          </p:nvSpPr>
          <p:spPr>
            <a:xfrm>
              <a:off x="46473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35"/>
            <p:cNvSpPr/>
            <p:nvPr/>
          </p:nvSpPr>
          <p:spPr>
            <a:xfrm>
              <a:off x="47488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35"/>
            <p:cNvSpPr/>
            <p:nvPr/>
          </p:nvSpPr>
          <p:spPr>
            <a:xfrm>
              <a:off x="48503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35"/>
            <p:cNvSpPr/>
            <p:nvPr/>
          </p:nvSpPr>
          <p:spPr>
            <a:xfrm>
              <a:off x="49518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2" y="2096"/>
                    <a:pt x="2108" y="1619"/>
                    <a:pt x="2108" y="1048"/>
                  </a:cubicBezTo>
                  <a:cubicBezTo>
                    <a:pt x="2108"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35"/>
            <p:cNvSpPr/>
            <p:nvPr/>
          </p:nvSpPr>
          <p:spPr>
            <a:xfrm>
              <a:off x="50536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35"/>
            <p:cNvSpPr/>
            <p:nvPr/>
          </p:nvSpPr>
          <p:spPr>
            <a:xfrm>
              <a:off x="51551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35"/>
            <p:cNvSpPr/>
            <p:nvPr/>
          </p:nvSpPr>
          <p:spPr>
            <a:xfrm>
              <a:off x="52566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35"/>
            <p:cNvSpPr/>
            <p:nvPr/>
          </p:nvSpPr>
          <p:spPr>
            <a:xfrm>
              <a:off x="5358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35"/>
            <p:cNvSpPr/>
            <p:nvPr/>
          </p:nvSpPr>
          <p:spPr>
            <a:xfrm>
              <a:off x="54599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35"/>
            <p:cNvSpPr/>
            <p:nvPr/>
          </p:nvSpPr>
          <p:spPr>
            <a:xfrm>
              <a:off x="5561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35"/>
            <p:cNvSpPr/>
            <p:nvPr/>
          </p:nvSpPr>
          <p:spPr>
            <a:xfrm>
              <a:off x="56629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35"/>
            <p:cNvSpPr/>
            <p:nvPr/>
          </p:nvSpPr>
          <p:spPr>
            <a:xfrm>
              <a:off x="5764400" y="3217500"/>
              <a:ext cx="52700" cy="52400"/>
            </a:xfrm>
            <a:custGeom>
              <a:rect b="b" l="l" r="r" t="t"/>
              <a:pathLst>
                <a:path extrusionOk="0" h="2096" w="2108">
                  <a:moveTo>
                    <a:pt x="1060" y="0"/>
                  </a:moveTo>
                  <a:cubicBezTo>
                    <a:pt x="477" y="0"/>
                    <a:pt x="0" y="464"/>
                    <a:pt x="0" y="1048"/>
                  </a:cubicBezTo>
                  <a:cubicBezTo>
                    <a:pt x="0" y="1619"/>
                    <a:pt x="477" y="2096"/>
                    <a:pt x="1060" y="2096"/>
                  </a:cubicBezTo>
                  <a:cubicBezTo>
                    <a:pt x="1632" y="2096"/>
                    <a:pt x="2108" y="1619"/>
                    <a:pt x="2108" y="1048"/>
                  </a:cubicBezTo>
                  <a:cubicBezTo>
                    <a:pt x="2108" y="464"/>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35"/>
            <p:cNvSpPr/>
            <p:nvPr/>
          </p:nvSpPr>
          <p:spPr>
            <a:xfrm>
              <a:off x="58662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35"/>
            <p:cNvSpPr/>
            <p:nvPr/>
          </p:nvSpPr>
          <p:spPr>
            <a:xfrm>
              <a:off x="59677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35"/>
            <p:cNvSpPr/>
            <p:nvPr/>
          </p:nvSpPr>
          <p:spPr>
            <a:xfrm>
              <a:off x="60692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2" y="2096"/>
                    <a:pt x="2108" y="1619"/>
                    <a:pt x="2108" y="1048"/>
                  </a:cubicBezTo>
                  <a:cubicBezTo>
                    <a:pt x="2108"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35"/>
            <p:cNvSpPr/>
            <p:nvPr/>
          </p:nvSpPr>
          <p:spPr>
            <a:xfrm>
              <a:off x="61710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35"/>
            <p:cNvSpPr/>
            <p:nvPr/>
          </p:nvSpPr>
          <p:spPr>
            <a:xfrm>
              <a:off x="62725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35"/>
            <p:cNvSpPr/>
            <p:nvPr/>
          </p:nvSpPr>
          <p:spPr>
            <a:xfrm>
              <a:off x="63740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35"/>
            <p:cNvSpPr/>
            <p:nvPr/>
          </p:nvSpPr>
          <p:spPr>
            <a:xfrm>
              <a:off x="64755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2" y="2096"/>
                    <a:pt x="2108" y="1619"/>
                    <a:pt x="2108" y="1048"/>
                  </a:cubicBezTo>
                  <a:cubicBezTo>
                    <a:pt x="2108"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35"/>
            <p:cNvSpPr/>
            <p:nvPr/>
          </p:nvSpPr>
          <p:spPr>
            <a:xfrm>
              <a:off x="65773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35"/>
            <p:cNvSpPr/>
            <p:nvPr/>
          </p:nvSpPr>
          <p:spPr>
            <a:xfrm>
              <a:off x="66788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35"/>
            <p:cNvSpPr/>
            <p:nvPr/>
          </p:nvSpPr>
          <p:spPr>
            <a:xfrm>
              <a:off x="67803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35"/>
            <p:cNvSpPr/>
            <p:nvPr/>
          </p:nvSpPr>
          <p:spPr>
            <a:xfrm>
              <a:off x="6881800" y="3217500"/>
              <a:ext cx="52700" cy="52400"/>
            </a:xfrm>
            <a:custGeom>
              <a:rect b="b" l="l" r="r" t="t"/>
              <a:pathLst>
                <a:path extrusionOk="0" h="2096" w="2108">
                  <a:moveTo>
                    <a:pt x="1060" y="0"/>
                  </a:moveTo>
                  <a:cubicBezTo>
                    <a:pt x="477" y="0"/>
                    <a:pt x="1" y="464"/>
                    <a:pt x="1" y="1048"/>
                  </a:cubicBezTo>
                  <a:cubicBezTo>
                    <a:pt x="1" y="1619"/>
                    <a:pt x="477" y="2096"/>
                    <a:pt x="1060" y="2096"/>
                  </a:cubicBezTo>
                  <a:cubicBezTo>
                    <a:pt x="1632" y="2096"/>
                    <a:pt x="2108" y="1619"/>
                    <a:pt x="2108" y="1048"/>
                  </a:cubicBezTo>
                  <a:cubicBezTo>
                    <a:pt x="2108" y="464"/>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35"/>
            <p:cNvSpPr/>
            <p:nvPr/>
          </p:nvSpPr>
          <p:spPr>
            <a:xfrm>
              <a:off x="69836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35"/>
            <p:cNvSpPr/>
            <p:nvPr/>
          </p:nvSpPr>
          <p:spPr>
            <a:xfrm>
              <a:off x="70851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35"/>
            <p:cNvSpPr/>
            <p:nvPr/>
          </p:nvSpPr>
          <p:spPr>
            <a:xfrm>
              <a:off x="7186600" y="3217500"/>
              <a:ext cx="52400" cy="52400"/>
            </a:xfrm>
            <a:custGeom>
              <a:rect b="b" l="l" r="r" t="t"/>
              <a:pathLst>
                <a:path extrusionOk="0" h="2096" w="2096">
                  <a:moveTo>
                    <a:pt x="1048" y="0"/>
                  </a:moveTo>
                  <a:cubicBezTo>
                    <a:pt x="477" y="0"/>
                    <a:pt x="1" y="464"/>
                    <a:pt x="1" y="1048"/>
                  </a:cubicBezTo>
                  <a:cubicBezTo>
                    <a:pt x="1" y="1619"/>
                    <a:pt x="477"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35"/>
            <p:cNvSpPr/>
            <p:nvPr/>
          </p:nvSpPr>
          <p:spPr>
            <a:xfrm>
              <a:off x="7288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35"/>
            <p:cNvSpPr/>
            <p:nvPr/>
          </p:nvSpPr>
          <p:spPr>
            <a:xfrm>
              <a:off x="2792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7" y="1631"/>
                    <a:pt x="2107" y="1048"/>
                  </a:cubicBezTo>
                  <a:cubicBezTo>
                    <a:pt x="2107"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35"/>
            <p:cNvSpPr/>
            <p:nvPr/>
          </p:nvSpPr>
          <p:spPr>
            <a:xfrm>
              <a:off x="380700" y="337257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35"/>
            <p:cNvSpPr/>
            <p:nvPr/>
          </p:nvSpPr>
          <p:spPr>
            <a:xfrm>
              <a:off x="4825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35"/>
            <p:cNvSpPr/>
            <p:nvPr/>
          </p:nvSpPr>
          <p:spPr>
            <a:xfrm>
              <a:off x="5840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35"/>
            <p:cNvSpPr/>
            <p:nvPr/>
          </p:nvSpPr>
          <p:spPr>
            <a:xfrm>
              <a:off x="6855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35"/>
            <p:cNvSpPr/>
            <p:nvPr/>
          </p:nvSpPr>
          <p:spPr>
            <a:xfrm>
              <a:off x="7873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35"/>
            <p:cNvSpPr/>
            <p:nvPr/>
          </p:nvSpPr>
          <p:spPr>
            <a:xfrm>
              <a:off x="8888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35"/>
            <p:cNvSpPr/>
            <p:nvPr/>
          </p:nvSpPr>
          <p:spPr>
            <a:xfrm>
              <a:off x="9903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35"/>
            <p:cNvSpPr/>
            <p:nvPr/>
          </p:nvSpPr>
          <p:spPr>
            <a:xfrm>
              <a:off x="1091800" y="337257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35"/>
            <p:cNvSpPr/>
            <p:nvPr/>
          </p:nvSpPr>
          <p:spPr>
            <a:xfrm>
              <a:off x="11936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35"/>
            <p:cNvSpPr/>
            <p:nvPr/>
          </p:nvSpPr>
          <p:spPr>
            <a:xfrm>
              <a:off x="12951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35"/>
            <p:cNvSpPr/>
            <p:nvPr/>
          </p:nvSpPr>
          <p:spPr>
            <a:xfrm>
              <a:off x="13966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35"/>
            <p:cNvSpPr/>
            <p:nvPr/>
          </p:nvSpPr>
          <p:spPr>
            <a:xfrm>
              <a:off x="14984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35"/>
            <p:cNvSpPr/>
            <p:nvPr/>
          </p:nvSpPr>
          <p:spPr>
            <a:xfrm>
              <a:off x="15999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35"/>
            <p:cNvSpPr/>
            <p:nvPr/>
          </p:nvSpPr>
          <p:spPr>
            <a:xfrm>
              <a:off x="17014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35"/>
            <p:cNvSpPr/>
            <p:nvPr/>
          </p:nvSpPr>
          <p:spPr>
            <a:xfrm>
              <a:off x="18029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35"/>
            <p:cNvSpPr/>
            <p:nvPr/>
          </p:nvSpPr>
          <p:spPr>
            <a:xfrm>
              <a:off x="1904400" y="337257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35"/>
            <p:cNvSpPr/>
            <p:nvPr/>
          </p:nvSpPr>
          <p:spPr>
            <a:xfrm>
              <a:off x="20062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35"/>
            <p:cNvSpPr/>
            <p:nvPr/>
          </p:nvSpPr>
          <p:spPr>
            <a:xfrm>
              <a:off x="21077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35"/>
            <p:cNvSpPr/>
            <p:nvPr/>
          </p:nvSpPr>
          <p:spPr>
            <a:xfrm>
              <a:off x="22092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35"/>
            <p:cNvSpPr/>
            <p:nvPr/>
          </p:nvSpPr>
          <p:spPr>
            <a:xfrm>
              <a:off x="23110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35"/>
            <p:cNvSpPr/>
            <p:nvPr/>
          </p:nvSpPr>
          <p:spPr>
            <a:xfrm>
              <a:off x="24125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35"/>
            <p:cNvSpPr/>
            <p:nvPr/>
          </p:nvSpPr>
          <p:spPr>
            <a:xfrm>
              <a:off x="25140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35"/>
            <p:cNvSpPr/>
            <p:nvPr/>
          </p:nvSpPr>
          <p:spPr>
            <a:xfrm>
              <a:off x="26155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35"/>
            <p:cNvSpPr/>
            <p:nvPr/>
          </p:nvSpPr>
          <p:spPr>
            <a:xfrm>
              <a:off x="27173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35"/>
            <p:cNvSpPr/>
            <p:nvPr/>
          </p:nvSpPr>
          <p:spPr>
            <a:xfrm>
              <a:off x="28188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35"/>
            <p:cNvSpPr/>
            <p:nvPr/>
          </p:nvSpPr>
          <p:spPr>
            <a:xfrm>
              <a:off x="29203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5"/>
            <p:cNvSpPr/>
            <p:nvPr/>
          </p:nvSpPr>
          <p:spPr>
            <a:xfrm>
              <a:off x="30218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35"/>
            <p:cNvSpPr/>
            <p:nvPr/>
          </p:nvSpPr>
          <p:spPr>
            <a:xfrm>
              <a:off x="31236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35"/>
            <p:cNvSpPr/>
            <p:nvPr/>
          </p:nvSpPr>
          <p:spPr>
            <a:xfrm>
              <a:off x="32251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5"/>
            <p:cNvSpPr/>
            <p:nvPr/>
          </p:nvSpPr>
          <p:spPr>
            <a:xfrm>
              <a:off x="33266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35"/>
            <p:cNvSpPr/>
            <p:nvPr/>
          </p:nvSpPr>
          <p:spPr>
            <a:xfrm>
              <a:off x="3428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35"/>
            <p:cNvSpPr/>
            <p:nvPr/>
          </p:nvSpPr>
          <p:spPr>
            <a:xfrm>
              <a:off x="35299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35"/>
            <p:cNvSpPr/>
            <p:nvPr/>
          </p:nvSpPr>
          <p:spPr>
            <a:xfrm>
              <a:off x="3631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35"/>
            <p:cNvSpPr/>
            <p:nvPr/>
          </p:nvSpPr>
          <p:spPr>
            <a:xfrm>
              <a:off x="37329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35"/>
            <p:cNvSpPr/>
            <p:nvPr/>
          </p:nvSpPr>
          <p:spPr>
            <a:xfrm>
              <a:off x="38347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35"/>
            <p:cNvSpPr/>
            <p:nvPr/>
          </p:nvSpPr>
          <p:spPr>
            <a:xfrm>
              <a:off x="39362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35"/>
            <p:cNvSpPr/>
            <p:nvPr/>
          </p:nvSpPr>
          <p:spPr>
            <a:xfrm>
              <a:off x="40377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35"/>
            <p:cNvSpPr/>
            <p:nvPr/>
          </p:nvSpPr>
          <p:spPr>
            <a:xfrm>
              <a:off x="41392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35"/>
            <p:cNvSpPr/>
            <p:nvPr/>
          </p:nvSpPr>
          <p:spPr>
            <a:xfrm>
              <a:off x="4240700" y="337257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35"/>
            <p:cNvSpPr/>
            <p:nvPr/>
          </p:nvSpPr>
          <p:spPr>
            <a:xfrm>
              <a:off x="43425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35"/>
            <p:cNvSpPr/>
            <p:nvPr/>
          </p:nvSpPr>
          <p:spPr>
            <a:xfrm>
              <a:off x="44440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35"/>
            <p:cNvSpPr/>
            <p:nvPr/>
          </p:nvSpPr>
          <p:spPr>
            <a:xfrm>
              <a:off x="4545500" y="337257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35"/>
            <p:cNvSpPr/>
            <p:nvPr/>
          </p:nvSpPr>
          <p:spPr>
            <a:xfrm>
              <a:off x="46473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35"/>
            <p:cNvSpPr/>
            <p:nvPr/>
          </p:nvSpPr>
          <p:spPr>
            <a:xfrm>
              <a:off x="47488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35"/>
            <p:cNvSpPr/>
            <p:nvPr/>
          </p:nvSpPr>
          <p:spPr>
            <a:xfrm>
              <a:off x="48503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35"/>
            <p:cNvSpPr/>
            <p:nvPr/>
          </p:nvSpPr>
          <p:spPr>
            <a:xfrm>
              <a:off x="49518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35"/>
            <p:cNvSpPr/>
            <p:nvPr/>
          </p:nvSpPr>
          <p:spPr>
            <a:xfrm>
              <a:off x="50536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35"/>
            <p:cNvSpPr/>
            <p:nvPr/>
          </p:nvSpPr>
          <p:spPr>
            <a:xfrm>
              <a:off x="51551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35"/>
            <p:cNvSpPr/>
            <p:nvPr/>
          </p:nvSpPr>
          <p:spPr>
            <a:xfrm>
              <a:off x="52566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35"/>
            <p:cNvSpPr/>
            <p:nvPr/>
          </p:nvSpPr>
          <p:spPr>
            <a:xfrm>
              <a:off x="5358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35"/>
            <p:cNvSpPr/>
            <p:nvPr/>
          </p:nvSpPr>
          <p:spPr>
            <a:xfrm>
              <a:off x="54599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35"/>
            <p:cNvSpPr/>
            <p:nvPr/>
          </p:nvSpPr>
          <p:spPr>
            <a:xfrm>
              <a:off x="5561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35"/>
            <p:cNvSpPr/>
            <p:nvPr/>
          </p:nvSpPr>
          <p:spPr>
            <a:xfrm>
              <a:off x="56629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35"/>
            <p:cNvSpPr/>
            <p:nvPr/>
          </p:nvSpPr>
          <p:spPr>
            <a:xfrm>
              <a:off x="5764400" y="337257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35"/>
            <p:cNvSpPr/>
            <p:nvPr/>
          </p:nvSpPr>
          <p:spPr>
            <a:xfrm>
              <a:off x="58662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35"/>
            <p:cNvSpPr/>
            <p:nvPr/>
          </p:nvSpPr>
          <p:spPr>
            <a:xfrm>
              <a:off x="59677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35"/>
            <p:cNvSpPr/>
            <p:nvPr/>
          </p:nvSpPr>
          <p:spPr>
            <a:xfrm>
              <a:off x="60692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35"/>
            <p:cNvSpPr/>
            <p:nvPr/>
          </p:nvSpPr>
          <p:spPr>
            <a:xfrm>
              <a:off x="61710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35"/>
            <p:cNvSpPr/>
            <p:nvPr/>
          </p:nvSpPr>
          <p:spPr>
            <a:xfrm>
              <a:off x="62725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35"/>
            <p:cNvSpPr/>
            <p:nvPr/>
          </p:nvSpPr>
          <p:spPr>
            <a:xfrm>
              <a:off x="63740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35"/>
            <p:cNvSpPr/>
            <p:nvPr/>
          </p:nvSpPr>
          <p:spPr>
            <a:xfrm>
              <a:off x="64755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35"/>
            <p:cNvSpPr/>
            <p:nvPr/>
          </p:nvSpPr>
          <p:spPr>
            <a:xfrm>
              <a:off x="65773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35"/>
            <p:cNvSpPr/>
            <p:nvPr/>
          </p:nvSpPr>
          <p:spPr>
            <a:xfrm>
              <a:off x="66788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35"/>
            <p:cNvSpPr/>
            <p:nvPr/>
          </p:nvSpPr>
          <p:spPr>
            <a:xfrm>
              <a:off x="67803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35"/>
            <p:cNvSpPr/>
            <p:nvPr/>
          </p:nvSpPr>
          <p:spPr>
            <a:xfrm>
              <a:off x="6881800" y="3372575"/>
              <a:ext cx="52700" cy="52400"/>
            </a:xfrm>
            <a:custGeom>
              <a:rect b="b" l="l" r="r" t="t"/>
              <a:pathLst>
                <a:path extrusionOk="0" h="2096" w="2108">
                  <a:moveTo>
                    <a:pt x="1060" y="0"/>
                  </a:moveTo>
                  <a:cubicBezTo>
                    <a:pt x="477" y="0"/>
                    <a:pt x="1" y="465"/>
                    <a:pt x="1" y="1048"/>
                  </a:cubicBezTo>
                  <a:cubicBezTo>
                    <a:pt x="1"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35"/>
            <p:cNvSpPr/>
            <p:nvPr/>
          </p:nvSpPr>
          <p:spPr>
            <a:xfrm>
              <a:off x="69836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35"/>
            <p:cNvSpPr/>
            <p:nvPr/>
          </p:nvSpPr>
          <p:spPr>
            <a:xfrm>
              <a:off x="70851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35"/>
            <p:cNvSpPr/>
            <p:nvPr/>
          </p:nvSpPr>
          <p:spPr>
            <a:xfrm>
              <a:off x="7186600" y="3372575"/>
              <a:ext cx="52400" cy="52400"/>
            </a:xfrm>
            <a:custGeom>
              <a:rect b="b" l="l" r="r" t="t"/>
              <a:pathLst>
                <a:path extrusionOk="0" h="2096" w="2096">
                  <a:moveTo>
                    <a:pt x="1048" y="0"/>
                  </a:moveTo>
                  <a:cubicBezTo>
                    <a:pt x="477" y="0"/>
                    <a:pt x="1" y="465"/>
                    <a:pt x="1" y="1048"/>
                  </a:cubicBezTo>
                  <a:cubicBezTo>
                    <a:pt x="1"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35"/>
            <p:cNvSpPr/>
            <p:nvPr/>
          </p:nvSpPr>
          <p:spPr>
            <a:xfrm>
              <a:off x="7288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35"/>
            <p:cNvSpPr/>
            <p:nvPr/>
          </p:nvSpPr>
          <p:spPr>
            <a:xfrm>
              <a:off x="2792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7" y="1632"/>
                    <a:pt x="2107" y="1048"/>
                  </a:cubicBezTo>
                  <a:cubicBezTo>
                    <a:pt x="2107"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35"/>
            <p:cNvSpPr/>
            <p:nvPr/>
          </p:nvSpPr>
          <p:spPr>
            <a:xfrm>
              <a:off x="380700" y="3527650"/>
              <a:ext cx="52700" cy="52400"/>
            </a:xfrm>
            <a:custGeom>
              <a:rect b="b" l="l" r="r" t="t"/>
              <a:pathLst>
                <a:path extrusionOk="0" h="2096" w="2108">
                  <a:moveTo>
                    <a:pt x="1060" y="0"/>
                  </a:moveTo>
                  <a:cubicBezTo>
                    <a:pt x="476" y="0"/>
                    <a:pt x="0" y="465"/>
                    <a:pt x="0" y="1048"/>
                  </a:cubicBezTo>
                  <a:cubicBezTo>
                    <a:pt x="0" y="1632"/>
                    <a:pt x="476" y="2096"/>
                    <a:pt x="1060" y="2096"/>
                  </a:cubicBezTo>
                  <a:cubicBezTo>
                    <a:pt x="1631" y="2096"/>
                    <a:pt x="2108" y="1632"/>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35"/>
            <p:cNvSpPr/>
            <p:nvPr/>
          </p:nvSpPr>
          <p:spPr>
            <a:xfrm>
              <a:off x="4825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35"/>
            <p:cNvSpPr/>
            <p:nvPr/>
          </p:nvSpPr>
          <p:spPr>
            <a:xfrm>
              <a:off x="5840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35"/>
            <p:cNvSpPr/>
            <p:nvPr/>
          </p:nvSpPr>
          <p:spPr>
            <a:xfrm>
              <a:off x="6855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8" y="1632"/>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35"/>
            <p:cNvSpPr/>
            <p:nvPr/>
          </p:nvSpPr>
          <p:spPr>
            <a:xfrm>
              <a:off x="7873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19" y="2096"/>
                    <a:pt x="2096" y="1632"/>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35"/>
            <p:cNvSpPr/>
            <p:nvPr/>
          </p:nvSpPr>
          <p:spPr>
            <a:xfrm>
              <a:off x="8888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35"/>
            <p:cNvSpPr/>
            <p:nvPr/>
          </p:nvSpPr>
          <p:spPr>
            <a:xfrm>
              <a:off x="9903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35"/>
            <p:cNvSpPr/>
            <p:nvPr/>
          </p:nvSpPr>
          <p:spPr>
            <a:xfrm>
              <a:off x="1091800" y="3527650"/>
              <a:ext cx="52700" cy="52400"/>
            </a:xfrm>
            <a:custGeom>
              <a:rect b="b" l="l" r="r" t="t"/>
              <a:pathLst>
                <a:path extrusionOk="0" h="2096" w="2108">
                  <a:moveTo>
                    <a:pt x="1060" y="0"/>
                  </a:moveTo>
                  <a:cubicBezTo>
                    <a:pt x="476" y="0"/>
                    <a:pt x="0" y="465"/>
                    <a:pt x="0" y="1048"/>
                  </a:cubicBezTo>
                  <a:cubicBezTo>
                    <a:pt x="0" y="1632"/>
                    <a:pt x="476" y="2096"/>
                    <a:pt x="1060" y="2096"/>
                  </a:cubicBezTo>
                  <a:cubicBezTo>
                    <a:pt x="1631" y="2096"/>
                    <a:pt x="2108" y="1632"/>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35"/>
            <p:cNvSpPr/>
            <p:nvPr/>
          </p:nvSpPr>
          <p:spPr>
            <a:xfrm>
              <a:off x="11936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19" y="2096"/>
                    <a:pt x="2096" y="1632"/>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35"/>
            <p:cNvSpPr/>
            <p:nvPr/>
          </p:nvSpPr>
          <p:spPr>
            <a:xfrm>
              <a:off x="12951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35"/>
            <p:cNvSpPr/>
            <p:nvPr/>
          </p:nvSpPr>
          <p:spPr>
            <a:xfrm>
              <a:off x="13966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35"/>
            <p:cNvSpPr/>
            <p:nvPr/>
          </p:nvSpPr>
          <p:spPr>
            <a:xfrm>
              <a:off x="14984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19" y="2096"/>
                    <a:pt x="2096" y="1632"/>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35"/>
            <p:cNvSpPr/>
            <p:nvPr/>
          </p:nvSpPr>
          <p:spPr>
            <a:xfrm>
              <a:off x="15999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35"/>
            <p:cNvSpPr/>
            <p:nvPr/>
          </p:nvSpPr>
          <p:spPr>
            <a:xfrm>
              <a:off x="17014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35"/>
            <p:cNvSpPr/>
            <p:nvPr/>
          </p:nvSpPr>
          <p:spPr>
            <a:xfrm>
              <a:off x="18029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8" y="1632"/>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35"/>
            <p:cNvSpPr/>
            <p:nvPr/>
          </p:nvSpPr>
          <p:spPr>
            <a:xfrm>
              <a:off x="1904400" y="3527650"/>
              <a:ext cx="52700" cy="52400"/>
            </a:xfrm>
            <a:custGeom>
              <a:rect b="b" l="l" r="r" t="t"/>
              <a:pathLst>
                <a:path extrusionOk="0" h="2096" w="2108">
                  <a:moveTo>
                    <a:pt x="1060" y="0"/>
                  </a:moveTo>
                  <a:cubicBezTo>
                    <a:pt x="476" y="0"/>
                    <a:pt x="0" y="465"/>
                    <a:pt x="0" y="1048"/>
                  </a:cubicBezTo>
                  <a:cubicBezTo>
                    <a:pt x="0" y="1632"/>
                    <a:pt x="476" y="2096"/>
                    <a:pt x="1060" y="2096"/>
                  </a:cubicBezTo>
                  <a:cubicBezTo>
                    <a:pt x="1631" y="2096"/>
                    <a:pt x="2108" y="1632"/>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35"/>
            <p:cNvSpPr/>
            <p:nvPr/>
          </p:nvSpPr>
          <p:spPr>
            <a:xfrm>
              <a:off x="20062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35"/>
            <p:cNvSpPr/>
            <p:nvPr/>
          </p:nvSpPr>
          <p:spPr>
            <a:xfrm>
              <a:off x="21077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35"/>
            <p:cNvSpPr/>
            <p:nvPr/>
          </p:nvSpPr>
          <p:spPr>
            <a:xfrm>
              <a:off x="22092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8" y="1632"/>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35"/>
            <p:cNvSpPr/>
            <p:nvPr/>
          </p:nvSpPr>
          <p:spPr>
            <a:xfrm>
              <a:off x="23110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19" y="2096"/>
                    <a:pt x="2096" y="1632"/>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35"/>
            <p:cNvSpPr/>
            <p:nvPr/>
          </p:nvSpPr>
          <p:spPr>
            <a:xfrm>
              <a:off x="24125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35"/>
            <p:cNvSpPr/>
            <p:nvPr/>
          </p:nvSpPr>
          <p:spPr>
            <a:xfrm>
              <a:off x="25140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35"/>
            <p:cNvSpPr/>
            <p:nvPr/>
          </p:nvSpPr>
          <p:spPr>
            <a:xfrm>
              <a:off x="26155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8" y="1632"/>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35"/>
            <p:cNvSpPr/>
            <p:nvPr/>
          </p:nvSpPr>
          <p:spPr>
            <a:xfrm>
              <a:off x="27173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19" y="2096"/>
                    <a:pt x="2096" y="1632"/>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35"/>
            <p:cNvSpPr/>
            <p:nvPr/>
          </p:nvSpPr>
          <p:spPr>
            <a:xfrm>
              <a:off x="28188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35"/>
            <p:cNvSpPr/>
            <p:nvPr/>
          </p:nvSpPr>
          <p:spPr>
            <a:xfrm>
              <a:off x="29203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35"/>
            <p:cNvSpPr/>
            <p:nvPr/>
          </p:nvSpPr>
          <p:spPr>
            <a:xfrm>
              <a:off x="30218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1" y="2096"/>
                    <a:pt x="2108" y="1632"/>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35"/>
            <p:cNvSpPr/>
            <p:nvPr/>
          </p:nvSpPr>
          <p:spPr>
            <a:xfrm>
              <a:off x="31236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19" y="2096"/>
                    <a:pt x="2096" y="1632"/>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35"/>
            <p:cNvSpPr/>
            <p:nvPr/>
          </p:nvSpPr>
          <p:spPr>
            <a:xfrm>
              <a:off x="32251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35"/>
            <p:cNvSpPr/>
            <p:nvPr/>
          </p:nvSpPr>
          <p:spPr>
            <a:xfrm>
              <a:off x="33266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1" y="2096"/>
                    <a:pt x="2108" y="1632"/>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5"/>
            <p:cNvSpPr/>
            <p:nvPr/>
          </p:nvSpPr>
          <p:spPr>
            <a:xfrm>
              <a:off x="3428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19" y="2096"/>
                    <a:pt x="2096" y="1632"/>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35"/>
            <p:cNvSpPr/>
            <p:nvPr/>
          </p:nvSpPr>
          <p:spPr>
            <a:xfrm>
              <a:off x="35299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35"/>
            <p:cNvSpPr/>
            <p:nvPr/>
          </p:nvSpPr>
          <p:spPr>
            <a:xfrm>
              <a:off x="3631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35"/>
            <p:cNvSpPr/>
            <p:nvPr/>
          </p:nvSpPr>
          <p:spPr>
            <a:xfrm>
              <a:off x="37329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35"/>
            <p:cNvSpPr/>
            <p:nvPr/>
          </p:nvSpPr>
          <p:spPr>
            <a:xfrm>
              <a:off x="38347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19" y="2096"/>
                    <a:pt x="2096" y="1632"/>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35"/>
            <p:cNvSpPr/>
            <p:nvPr/>
          </p:nvSpPr>
          <p:spPr>
            <a:xfrm>
              <a:off x="39362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35"/>
            <p:cNvSpPr/>
            <p:nvPr/>
          </p:nvSpPr>
          <p:spPr>
            <a:xfrm>
              <a:off x="40377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35"/>
            <p:cNvSpPr/>
            <p:nvPr/>
          </p:nvSpPr>
          <p:spPr>
            <a:xfrm>
              <a:off x="41392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1" y="2096"/>
                    <a:pt x="2108" y="1632"/>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35"/>
            <p:cNvSpPr/>
            <p:nvPr/>
          </p:nvSpPr>
          <p:spPr>
            <a:xfrm>
              <a:off x="4240700" y="3527650"/>
              <a:ext cx="52700" cy="52400"/>
            </a:xfrm>
            <a:custGeom>
              <a:rect b="b" l="l" r="r" t="t"/>
              <a:pathLst>
                <a:path extrusionOk="0" h="2096" w="2108">
                  <a:moveTo>
                    <a:pt x="1060" y="0"/>
                  </a:moveTo>
                  <a:cubicBezTo>
                    <a:pt x="477" y="0"/>
                    <a:pt x="0" y="465"/>
                    <a:pt x="0" y="1048"/>
                  </a:cubicBezTo>
                  <a:cubicBezTo>
                    <a:pt x="0" y="1632"/>
                    <a:pt x="477" y="2096"/>
                    <a:pt x="1060" y="2096"/>
                  </a:cubicBezTo>
                  <a:cubicBezTo>
                    <a:pt x="1632" y="2096"/>
                    <a:pt x="2108" y="1632"/>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35"/>
            <p:cNvSpPr/>
            <p:nvPr/>
          </p:nvSpPr>
          <p:spPr>
            <a:xfrm>
              <a:off x="43425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35"/>
            <p:cNvSpPr/>
            <p:nvPr/>
          </p:nvSpPr>
          <p:spPr>
            <a:xfrm>
              <a:off x="44440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35"/>
            <p:cNvSpPr/>
            <p:nvPr/>
          </p:nvSpPr>
          <p:spPr>
            <a:xfrm>
              <a:off x="4545500" y="3527650"/>
              <a:ext cx="52700" cy="52400"/>
            </a:xfrm>
            <a:custGeom>
              <a:rect b="b" l="l" r="r" t="t"/>
              <a:pathLst>
                <a:path extrusionOk="0" h="2096" w="2108">
                  <a:moveTo>
                    <a:pt x="1060" y="0"/>
                  </a:moveTo>
                  <a:cubicBezTo>
                    <a:pt x="477" y="0"/>
                    <a:pt x="0" y="465"/>
                    <a:pt x="0" y="1048"/>
                  </a:cubicBezTo>
                  <a:cubicBezTo>
                    <a:pt x="0" y="1632"/>
                    <a:pt x="477" y="2096"/>
                    <a:pt x="1060" y="2096"/>
                  </a:cubicBezTo>
                  <a:cubicBezTo>
                    <a:pt x="1632" y="2096"/>
                    <a:pt x="2108" y="1632"/>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35"/>
            <p:cNvSpPr/>
            <p:nvPr/>
          </p:nvSpPr>
          <p:spPr>
            <a:xfrm>
              <a:off x="46473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35"/>
            <p:cNvSpPr/>
            <p:nvPr/>
          </p:nvSpPr>
          <p:spPr>
            <a:xfrm>
              <a:off x="47488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35"/>
            <p:cNvSpPr/>
            <p:nvPr/>
          </p:nvSpPr>
          <p:spPr>
            <a:xfrm>
              <a:off x="48503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35"/>
            <p:cNvSpPr/>
            <p:nvPr/>
          </p:nvSpPr>
          <p:spPr>
            <a:xfrm>
              <a:off x="49518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2" y="2096"/>
                    <a:pt x="2108" y="1632"/>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35"/>
            <p:cNvSpPr/>
            <p:nvPr/>
          </p:nvSpPr>
          <p:spPr>
            <a:xfrm>
              <a:off x="50536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35"/>
            <p:cNvSpPr/>
            <p:nvPr/>
          </p:nvSpPr>
          <p:spPr>
            <a:xfrm>
              <a:off x="51551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35"/>
            <p:cNvSpPr/>
            <p:nvPr/>
          </p:nvSpPr>
          <p:spPr>
            <a:xfrm>
              <a:off x="52566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35"/>
            <p:cNvSpPr/>
            <p:nvPr/>
          </p:nvSpPr>
          <p:spPr>
            <a:xfrm>
              <a:off x="5358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35"/>
            <p:cNvSpPr/>
            <p:nvPr/>
          </p:nvSpPr>
          <p:spPr>
            <a:xfrm>
              <a:off x="54599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35"/>
            <p:cNvSpPr/>
            <p:nvPr/>
          </p:nvSpPr>
          <p:spPr>
            <a:xfrm>
              <a:off x="5561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35"/>
            <p:cNvSpPr/>
            <p:nvPr/>
          </p:nvSpPr>
          <p:spPr>
            <a:xfrm>
              <a:off x="56629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35"/>
            <p:cNvSpPr/>
            <p:nvPr/>
          </p:nvSpPr>
          <p:spPr>
            <a:xfrm>
              <a:off x="5764400" y="3527650"/>
              <a:ext cx="52700" cy="52400"/>
            </a:xfrm>
            <a:custGeom>
              <a:rect b="b" l="l" r="r" t="t"/>
              <a:pathLst>
                <a:path extrusionOk="0" h="2096" w="2108">
                  <a:moveTo>
                    <a:pt x="1060" y="0"/>
                  </a:moveTo>
                  <a:cubicBezTo>
                    <a:pt x="477" y="0"/>
                    <a:pt x="0" y="465"/>
                    <a:pt x="0" y="1048"/>
                  </a:cubicBezTo>
                  <a:cubicBezTo>
                    <a:pt x="0" y="1632"/>
                    <a:pt x="477" y="2096"/>
                    <a:pt x="1060" y="2096"/>
                  </a:cubicBezTo>
                  <a:cubicBezTo>
                    <a:pt x="1632" y="2096"/>
                    <a:pt x="2108" y="1632"/>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35"/>
            <p:cNvSpPr/>
            <p:nvPr/>
          </p:nvSpPr>
          <p:spPr>
            <a:xfrm>
              <a:off x="58662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35"/>
            <p:cNvSpPr/>
            <p:nvPr/>
          </p:nvSpPr>
          <p:spPr>
            <a:xfrm>
              <a:off x="59677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35"/>
            <p:cNvSpPr/>
            <p:nvPr/>
          </p:nvSpPr>
          <p:spPr>
            <a:xfrm>
              <a:off x="60692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2" y="2096"/>
                    <a:pt x="2108" y="1632"/>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35"/>
            <p:cNvSpPr/>
            <p:nvPr/>
          </p:nvSpPr>
          <p:spPr>
            <a:xfrm>
              <a:off x="61710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35"/>
            <p:cNvSpPr/>
            <p:nvPr/>
          </p:nvSpPr>
          <p:spPr>
            <a:xfrm>
              <a:off x="62725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35"/>
            <p:cNvSpPr/>
            <p:nvPr/>
          </p:nvSpPr>
          <p:spPr>
            <a:xfrm>
              <a:off x="63740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35"/>
            <p:cNvSpPr/>
            <p:nvPr/>
          </p:nvSpPr>
          <p:spPr>
            <a:xfrm>
              <a:off x="64755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2" y="2096"/>
                    <a:pt x="2108" y="1632"/>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35"/>
            <p:cNvSpPr/>
            <p:nvPr/>
          </p:nvSpPr>
          <p:spPr>
            <a:xfrm>
              <a:off x="65773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35"/>
            <p:cNvSpPr/>
            <p:nvPr/>
          </p:nvSpPr>
          <p:spPr>
            <a:xfrm>
              <a:off x="66788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35"/>
            <p:cNvSpPr/>
            <p:nvPr/>
          </p:nvSpPr>
          <p:spPr>
            <a:xfrm>
              <a:off x="67803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35"/>
            <p:cNvSpPr/>
            <p:nvPr/>
          </p:nvSpPr>
          <p:spPr>
            <a:xfrm>
              <a:off x="6881800" y="3527650"/>
              <a:ext cx="52700" cy="52400"/>
            </a:xfrm>
            <a:custGeom>
              <a:rect b="b" l="l" r="r" t="t"/>
              <a:pathLst>
                <a:path extrusionOk="0" h="2096" w="2108">
                  <a:moveTo>
                    <a:pt x="1060" y="0"/>
                  </a:moveTo>
                  <a:cubicBezTo>
                    <a:pt x="477" y="0"/>
                    <a:pt x="1" y="465"/>
                    <a:pt x="1" y="1048"/>
                  </a:cubicBezTo>
                  <a:cubicBezTo>
                    <a:pt x="1" y="1632"/>
                    <a:pt x="477" y="2096"/>
                    <a:pt x="1060" y="2096"/>
                  </a:cubicBezTo>
                  <a:cubicBezTo>
                    <a:pt x="1632" y="2096"/>
                    <a:pt x="2108" y="1632"/>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35"/>
            <p:cNvSpPr/>
            <p:nvPr/>
          </p:nvSpPr>
          <p:spPr>
            <a:xfrm>
              <a:off x="69836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35"/>
            <p:cNvSpPr/>
            <p:nvPr/>
          </p:nvSpPr>
          <p:spPr>
            <a:xfrm>
              <a:off x="70851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35"/>
            <p:cNvSpPr/>
            <p:nvPr/>
          </p:nvSpPr>
          <p:spPr>
            <a:xfrm>
              <a:off x="7186600" y="3527650"/>
              <a:ext cx="52400" cy="52400"/>
            </a:xfrm>
            <a:custGeom>
              <a:rect b="b" l="l" r="r" t="t"/>
              <a:pathLst>
                <a:path extrusionOk="0" h="2096" w="2096">
                  <a:moveTo>
                    <a:pt x="1048" y="0"/>
                  </a:moveTo>
                  <a:cubicBezTo>
                    <a:pt x="477" y="0"/>
                    <a:pt x="1" y="465"/>
                    <a:pt x="1" y="1048"/>
                  </a:cubicBezTo>
                  <a:cubicBezTo>
                    <a:pt x="1" y="1632"/>
                    <a:pt x="477"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35"/>
            <p:cNvSpPr/>
            <p:nvPr/>
          </p:nvSpPr>
          <p:spPr>
            <a:xfrm>
              <a:off x="7288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35"/>
            <p:cNvSpPr/>
            <p:nvPr/>
          </p:nvSpPr>
          <p:spPr>
            <a:xfrm>
              <a:off x="2792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7" y="1632"/>
                    <a:pt x="2107" y="1048"/>
                  </a:cubicBezTo>
                  <a:cubicBezTo>
                    <a:pt x="2107"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35"/>
            <p:cNvSpPr/>
            <p:nvPr/>
          </p:nvSpPr>
          <p:spPr>
            <a:xfrm>
              <a:off x="380700" y="3682725"/>
              <a:ext cx="52700" cy="52400"/>
            </a:xfrm>
            <a:custGeom>
              <a:rect b="b" l="l" r="r" t="t"/>
              <a:pathLst>
                <a:path extrusionOk="0" h="2096"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35"/>
            <p:cNvSpPr/>
            <p:nvPr/>
          </p:nvSpPr>
          <p:spPr>
            <a:xfrm>
              <a:off x="4825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35"/>
            <p:cNvSpPr/>
            <p:nvPr/>
          </p:nvSpPr>
          <p:spPr>
            <a:xfrm>
              <a:off x="5840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35"/>
            <p:cNvSpPr/>
            <p:nvPr/>
          </p:nvSpPr>
          <p:spPr>
            <a:xfrm>
              <a:off x="6855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35"/>
            <p:cNvSpPr/>
            <p:nvPr/>
          </p:nvSpPr>
          <p:spPr>
            <a:xfrm>
              <a:off x="7873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35"/>
            <p:cNvSpPr/>
            <p:nvPr/>
          </p:nvSpPr>
          <p:spPr>
            <a:xfrm>
              <a:off x="8888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35"/>
            <p:cNvSpPr/>
            <p:nvPr/>
          </p:nvSpPr>
          <p:spPr>
            <a:xfrm>
              <a:off x="9903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35"/>
            <p:cNvSpPr/>
            <p:nvPr/>
          </p:nvSpPr>
          <p:spPr>
            <a:xfrm>
              <a:off x="1091800" y="3682725"/>
              <a:ext cx="52700" cy="52400"/>
            </a:xfrm>
            <a:custGeom>
              <a:rect b="b" l="l" r="r" t="t"/>
              <a:pathLst>
                <a:path extrusionOk="0" h="2096"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35"/>
            <p:cNvSpPr/>
            <p:nvPr/>
          </p:nvSpPr>
          <p:spPr>
            <a:xfrm>
              <a:off x="11936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35"/>
            <p:cNvSpPr/>
            <p:nvPr/>
          </p:nvSpPr>
          <p:spPr>
            <a:xfrm>
              <a:off x="12951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35"/>
            <p:cNvSpPr/>
            <p:nvPr/>
          </p:nvSpPr>
          <p:spPr>
            <a:xfrm>
              <a:off x="13966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35"/>
            <p:cNvSpPr/>
            <p:nvPr/>
          </p:nvSpPr>
          <p:spPr>
            <a:xfrm>
              <a:off x="14984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35"/>
            <p:cNvSpPr/>
            <p:nvPr/>
          </p:nvSpPr>
          <p:spPr>
            <a:xfrm>
              <a:off x="15999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35"/>
            <p:cNvSpPr/>
            <p:nvPr/>
          </p:nvSpPr>
          <p:spPr>
            <a:xfrm>
              <a:off x="17014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35"/>
            <p:cNvSpPr/>
            <p:nvPr/>
          </p:nvSpPr>
          <p:spPr>
            <a:xfrm>
              <a:off x="18029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35"/>
            <p:cNvSpPr/>
            <p:nvPr/>
          </p:nvSpPr>
          <p:spPr>
            <a:xfrm>
              <a:off x="1904400" y="3682725"/>
              <a:ext cx="52700" cy="52400"/>
            </a:xfrm>
            <a:custGeom>
              <a:rect b="b" l="l" r="r" t="t"/>
              <a:pathLst>
                <a:path extrusionOk="0" h="2096"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35"/>
            <p:cNvSpPr/>
            <p:nvPr/>
          </p:nvSpPr>
          <p:spPr>
            <a:xfrm>
              <a:off x="20062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35"/>
            <p:cNvSpPr/>
            <p:nvPr/>
          </p:nvSpPr>
          <p:spPr>
            <a:xfrm>
              <a:off x="21077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35"/>
            <p:cNvSpPr/>
            <p:nvPr/>
          </p:nvSpPr>
          <p:spPr>
            <a:xfrm>
              <a:off x="22092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35"/>
            <p:cNvSpPr/>
            <p:nvPr/>
          </p:nvSpPr>
          <p:spPr>
            <a:xfrm>
              <a:off x="23110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35"/>
            <p:cNvSpPr/>
            <p:nvPr/>
          </p:nvSpPr>
          <p:spPr>
            <a:xfrm>
              <a:off x="24125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35"/>
            <p:cNvSpPr/>
            <p:nvPr/>
          </p:nvSpPr>
          <p:spPr>
            <a:xfrm>
              <a:off x="25140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35"/>
            <p:cNvSpPr/>
            <p:nvPr/>
          </p:nvSpPr>
          <p:spPr>
            <a:xfrm>
              <a:off x="26155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35"/>
            <p:cNvSpPr/>
            <p:nvPr/>
          </p:nvSpPr>
          <p:spPr>
            <a:xfrm>
              <a:off x="27173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35"/>
            <p:cNvSpPr/>
            <p:nvPr/>
          </p:nvSpPr>
          <p:spPr>
            <a:xfrm>
              <a:off x="28188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35"/>
            <p:cNvSpPr/>
            <p:nvPr/>
          </p:nvSpPr>
          <p:spPr>
            <a:xfrm>
              <a:off x="29203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35"/>
            <p:cNvSpPr/>
            <p:nvPr/>
          </p:nvSpPr>
          <p:spPr>
            <a:xfrm>
              <a:off x="30218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35"/>
            <p:cNvSpPr/>
            <p:nvPr/>
          </p:nvSpPr>
          <p:spPr>
            <a:xfrm>
              <a:off x="31236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35"/>
            <p:cNvSpPr/>
            <p:nvPr/>
          </p:nvSpPr>
          <p:spPr>
            <a:xfrm>
              <a:off x="32251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35"/>
            <p:cNvSpPr/>
            <p:nvPr/>
          </p:nvSpPr>
          <p:spPr>
            <a:xfrm>
              <a:off x="33266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35"/>
            <p:cNvSpPr/>
            <p:nvPr/>
          </p:nvSpPr>
          <p:spPr>
            <a:xfrm>
              <a:off x="3428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35"/>
            <p:cNvSpPr/>
            <p:nvPr/>
          </p:nvSpPr>
          <p:spPr>
            <a:xfrm>
              <a:off x="35299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35"/>
            <p:cNvSpPr/>
            <p:nvPr/>
          </p:nvSpPr>
          <p:spPr>
            <a:xfrm>
              <a:off x="3631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35"/>
            <p:cNvSpPr/>
            <p:nvPr/>
          </p:nvSpPr>
          <p:spPr>
            <a:xfrm>
              <a:off x="37329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35"/>
            <p:cNvSpPr/>
            <p:nvPr/>
          </p:nvSpPr>
          <p:spPr>
            <a:xfrm>
              <a:off x="38347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35"/>
            <p:cNvSpPr/>
            <p:nvPr/>
          </p:nvSpPr>
          <p:spPr>
            <a:xfrm>
              <a:off x="39362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35"/>
            <p:cNvSpPr/>
            <p:nvPr/>
          </p:nvSpPr>
          <p:spPr>
            <a:xfrm>
              <a:off x="40377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35"/>
            <p:cNvSpPr/>
            <p:nvPr/>
          </p:nvSpPr>
          <p:spPr>
            <a:xfrm>
              <a:off x="41392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35"/>
            <p:cNvSpPr/>
            <p:nvPr/>
          </p:nvSpPr>
          <p:spPr>
            <a:xfrm>
              <a:off x="4240700" y="3682725"/>
              <a:ext cx="52700" cy="52400"/>
            </a:xfrm>
            <a:custGeom>
              <a:rect b="b" l="l" r="r" t="t"/>
              <a:pathLst>
                <a:path extrusionOk="0" h="2096"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35"/>
            <p:cNvSpPr/>
            <p:nvPr/>
          </p:nvSpPr>
          <p:spPr>
            <a:xfrm>
              <a:off x="43425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35"/>
            <p:cNvSpPr/>
            <p:nvPr/>
          </p:nvSpPr>
          <p:spPr>
            <a:xfrm>
              <a:off x="44440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5"/>
            <p:cNvSpPr/>
            <p:nvPr/>
          </p:nvSpPr>
          <p:spPr>
            <a:xfrm>
              <a:off x="4545500" y="3682725"/>
              <a:ext cx="52700" cy="52400"/>
            </a:xfrm>
            <a:custGeom>
              <a:rect b="b" l="l" r="r" t="t"/>
              <a:pathLst>
                <a:path extrusionOk="0" h="2096"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35"/>
            <p:cNvSpPr/>
            <p:nvPr/>
          </p:nvSpPr>
          <p:spPr>
            <a:xfrm>
              <a:off x="46473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5"/>
            <p:cNvSpPr/>
            <p:nvPr/>
          </p:nvSpPr>
          <p:spPr>
            <a:xfrm>
              <a:off x="47488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35"/>
            <p:cNvSpPr/>
            <p:nvPr/>
          </p:nvSpPr>
          <p:spPr>
            <a:xfrm>
              <a:off x="48503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35"/>
            <p:cNvSpPr/>
            <p:nvPr/>
          </p:nvSpPr>
          <p:spPr>
            <a:xfrm>
              <a:off x="49518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35"/>
            <p:cNvSpPr/>
            <p:nvPr/>
          </p:nvSpPr>
          <p:spPr>
            <a:xfrm>
              <a:off x="50536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35"/>
            <p:cNvSpPr/>
            <p:nvPr/>
          </p:nvSpPr>
          <p:spPr>
            <a:xfrm>
              <a:off x="51551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35"/>
            <p:cNvSpPr/>
            <p:nvPr/>
          </p:nvSpPr>
          <p:spPr>
            <a:xfrm>
              <a:off x="52566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35"/>
            <p:cNvSpPr/>
            <p:nvPr/>
          </p:nvSpPr>
          <p:spPr>
            <a:xfrm>
              <a:off x="5358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35"/>
            <p:cNvSpPr/>
            <p:nvPr/>
          </p:nvSpPr>
          <p:spPr>
            <a:xfrm>
              <a:off x="54599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35"/>
            <p:cNvSpPr/>
            <p:nvPr/>
          </p:nvSpPr>
          <p:spPr>
            <a:xfrm>
              <a:off x="5561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35"/>
            <p:cNvSpPr/>
            <p:nvPr/>
          </p:nvSpPr>
          <p:spPr>
            <a:xfrm>
              <a:off x="56629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35"/>
            <p:cNvSpPr/>
            <p:nvPr/>
          </p:nvSpPr>
          <p:spPr>
            <a:xfrm>
              <a:off x="5764400" y="3682725"/>
              <a:ext cx="52700" cy="52400"/>
            </a:xfrm>
            <a:custGeom>
              <a:rect b="b" l="l" r="r" t="t"/>
              <a:pathLst>
                <a:path extrusionOk="0" h="2096"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35"/>
            <p:cNvSpPr/>
            <p:nvPr/>
          </p:nvSpPr>
          <p:spPr>
            <a:xfrm>
              <a:off x="58662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35"/>
            <p:cNvSpPr/>
            <p:nvPr/>
          </p:nvSpPr>
          <p:spPr>
            <a:xfrm>
              <a:off x="59677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35"/>
            <p:cNvSpPr/>
            <p:nvPr/>
          </p:nvSpPr>
          <p:spPr>
            <a:xfrm>
              <a:off x="60692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35"/>
            <p:cNvSpPr/>
            <p:nvPr/>
          </p:nvSpPr>
          <p:spPr>
            <a:xfrm>
              <a:off x="61710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35"/>
            <p:cNvSpPr/>
            <p:nvPr/>
          </p:nvSpPr>
          <p:spPr>
            <a:xfrm>
              <a:off x="62725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35"/>
            <p:cNvSpPr/>
            <p:nvPr/>
          </p:nvSpPr>
          <p:spPr>
            <a:xfrm>
              <a:off x="63740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35"/>
            <p:cNvSpPr/>
            <p:nvPr/>
          </p:nvSpPr>
          <p:spPr>
            <a:xfrm>
              <a:off x="64755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35"/>
            <p:cNvSpPr/>
            <p:nvPr/>
          </p:nvSpPr>
          <p:spPr>
            <a:xfrm>
              <a:off x="65773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35"/>
            <p:cNvSpPr/>
            <p:nvPr/>
          </p:nvSpPr>
          <p:spPr>
            <a:xfrm>
              <a:off x="66788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35"/>
            <p:cNvSpPr/>
            <p:nvPr/>
          </p:nvSpPr>
          <p:spPr>
            <a:xfrm>
              <a:off x="67803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35"/>
            <p:cNvSpPr/>
            <p:nvPr/>
          </p:nvSpPr>
          <p:spPr>
            <a:xfrm>
              <a:off x="6881800" y="3682725"/>
              <a:ext cx="52700" cy="52400"/>
            </a:xfrm>
            <a:custGeom>
              <a:rect b="b" l="l" r="r" t="t"/>
              <a:pathLst>
                <a:path extrusionOk="0" h="2096" w="2108">
                  <a:moveTo>
                    <a:pt x="1060" y="1"/>
                  </a:moveTo>
                  <a:cubicBezTo>
                    <a:pt x="477" y="1"/>
                    <a:pt x="1" y="465"/>
                    <a:pt x="1" y="1048"/>
                  </a:cubicBezTo>
                  <a:cubicBezTo>
                    <a:pt x="1" y="1632"/>
                    <a:pt x="477" y="2096"/>
                    <a:pt x="1060" y="2096"/>
                  </a:cubicBezTo>
                  <a:cubicBezTo>
                    <a:pt x="1632" y="2096"/>
                    <a:pt x="2108" y="1632"/>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35"/>
            <p:cNvSpPr/>
            <p:nvPr/>
          </p:nvSpPr>
          <p:spPr>
            <a:xfrm>
              <a:off x="69836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35"/>
            <p:cNvSpPr/>
            <p:nvPr/>
          </p:nvSpPr>
          <p:spPr>
            <a:xfrm>
              <a:off x="70851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35"/>
            <p:cNvSpPr/>
            <p:nvPr/>
          </p:nvSpPr>
          <p:spPr>
            <a:xfrm>
              <a:off x="7186600" y="3682725"/>
              <a:ext cx="52400" cy="52400"/>
            </a:xfrm>
            <a:custGeom>
              <a:rect b="b" l="l" r="r" t="t"/>
              <a:pathLst>
                <a:path extrusionOk="0" h="2096" w="2096">
                  <a:moveTo>
                    <a:pt x="1048" y="1"/>
                  </a:moveTo>
                  <a:cubicBezTo>
                    <a:pt x="477" y="1"/>
                    <a:pt x="1" y="465"/>
                    <a:pt x="1" y="1048"/>
                  </a:cubicBezTo>
                  <a:cubicBezTo>
                    <a:pt x="1"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35"/>
            <p:cNvSpPr/>
            <p:nvPr/>
          </p:nvSpPr>
          <p:spPr>
            <a:xfrm>
              <a:off x="7288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35"/>
            <p:cNvSpPr/>
            <p:nvPr/>
          </p:nvSpPr>
          <p:spPr>
            <a:xfrm>
              <a:off x="2792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7" y="1632"/>
                    <a:pt x="2107" y="1048"/>
                  </a:cubicBezTo>
                  <a:cubicBezTo>
                    <a:pt x="2107"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35"/>
            <p:cNvSpPr/>
            <p:nvPr/>
          </p:nvSpPr>
          <p:spPr>
            <a:xfrm>
              <a:off x="380700" y="3837800"/>
              <a:ext cx="52700" cy="52425"/>
            </a:xfrm>
            <a:custGeom>
              <a:rect b="b" l="l" r="r" t="t"/>
              <a:pathLst>
                <a:path extrusionOk="0" h="2097"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35"/>
            <p:cNvSpPr/>
            <p:nvPr/>
          </p:nvSpPr>
          <p:spPr>
            <a:xfrm>
              <a:off x="4825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35"/>
            <p:cNvSpPr/>
            <p:nvPr/>
          </p:nvSpPr>
          <p:spPr>
            <a:xfrm>
              <a:off x="5840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35"/>
            <p:cNvSpPr/>
            <p:nvPr/>
          </p:nvSpPr>
          <p:spPr>
            <a:xfrm>
              <a:off x="6855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35"/>
            <p:cNvSpPr/>
            <p:nvPr/>
          </p:nvSpPr>
          <p:spPr>
            <a:xfrm>
              <a:off x="7873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35"/>
            <p:cNvSpPr/>
            <p:nvPr/>
          </p:nvSpPr>
          <p:spPr>
            <a:xfrm>
              <a:off x="8888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35"/>
            <p:cNvSpPr/>
            <p:nvPr/>
          </p:nvSpPr>
          <p:spPr>
            <a:xfrm>
              <a:off x="9903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35"/>
            <p:cNvSpPr/>
            <p:nvPr/>
          </p:nvSpPr>
          <p:spPr>
            <a:xfrm>
              <a:off x="1091800" y="3837800"/>
              <a:ext cx="52700" cy="52425"/>
            </a:xfrm>
            <a:custGeom>
              <a:rect b="b" l="l" r="r" t="t"/>
              <a:pathLst>
                <a:path extrusionOk="0" h="2097"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35"/>
            <p:cNvSpPr/>
            <p:nvPr/>
          </p:nvSpPr>
          <p:spPr>
            <a:xfrm>
              <a:off x="11936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35"/>
            <p:cNvSpPr/>
            <p:nvPr/>
          </p:nvSpPr>
          <p:spPr>
            <a:xfrm>
              <a:off x="12951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35"/>
            <p:cNvSpPr/>
            <p:nvPr/>
          </p:nvSpPr>
          <p:spPr>
            <a:xfrm>
              <a:off x="13966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35"/>
            <p:cNvSpPr/>
            <p:nvPr/>
          </p:nvSpPr>
          <p:spPr>
            <a:xfrm>
              <a:off x="14984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35"/>
            <p:cNvSpPr/>
            <p:nvPr/>
          </p:nvSpPr>
          <p:spPr>
            <a:xfrm>
              <a:off x="15999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35"/>
            <p:cNvSpPr/>
            <p:nvPr/>
          </p:nvSpPr>
          <p:spPr>
            <a:xfrm>
              <a:off x="17014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35"/>
            <p:cNvSpPr/>
            <p:nvPr/>
          </p:nvSpPr>
          <p:spPr>
            <a:xfrm>
              <a:off x="18029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35"/>
            <p:cNvSpPr/>
            <p:nvPr/>
          </p:nvSpPr>
          <p:spPr>
            <a:xfrm>
              <a:off x="1904400" y="3837800"/>
              <a:ext cx="52700" cy="52425"/>
            </a:xfrm>
            <a:custGeom>
              <a:rect b="b" l="l" r="r" t="t"/>
              <a:pathLst>
                <a:path extrusionOk="0" h="2097"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35"/>
            <p:cNvSpPr/>
            <p:nvPr/>
          </p:nvSpPr>
          <p:spPr>
            <a:xfrm>
              <a:off x="20062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35"/>
            <p:cNvSpPr/>
            <p:nvPr/>
          </p:nvSpPr>
          <p:spPr>
            <a:xfrm>
              <a:off x="21077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35"/>
            <p:cNvSpPr/>
            <p:nvPr/>
          </p:nvSpPr>
          <p:spPr>
            <a:xfrm>
              <a:off x="22092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35"/>
            <p:cNvSpPr/>
            <p:nvPr/>
          </p:nvSpPr>
          <p:spPr>
            <a:xfrm>
              <a:off x="23110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35"/>
            <p:cNvSpPr/>
            <p:nvPr/>
          </p:nvSpPr>
          <p:spPr>
            <a:xfrm>
              <a:off x="24125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35"/>
            <p:cNvSpPr/>
            <p:nvPr/>
          </p:nvSpPr>
          <p:spPr>
            <a:xfrm>
              <a:off x="25140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35"/>
            <p:cNvSpPr/>
            <p:nvPr/>
          </p:nvSpPr>
          <p:spPr>
            <a:xfrm>
              <a:off x="26155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35"/>
            <p:cNvSpPr/>
            <p:nvPr/>
          </p:nvSpPr>
          <p:spPr>
            <a:xfrm>
              <a:off x="27173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35"/>
            <p:cNvSpPr/>
            <p:nvPr/>
          </p:nvSpPr>
          <p:spPr>
            <a:xfrm>
              <a:off x="28188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35"/>
            <p:cNvSpPr/>
            <p:nvPr/>
          </p:nvSpPr>
          <p:spPr>
            <a:xfrm>
              <a:off x="29203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35"/>
            <p:cNvSpPr/>
            <p:nvPr/>
          </p:nvSpPr>
          <p:spPr>
            <a:xfrm>
              <a:off x="30218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35"/>
            <p:cNvSpPr/>
            <p:nvPr/>
          </p:nvSpPr>
          <p:spPr>
            <a:xfrm>
              <a:off x="31236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35"/>
            <p:cNvSpPr/>
            <p:nvPr/>
          </p:nvSpPr>
          <p:spPr>
            <a:xfrm>
              <a:off x="32251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35"/>
            <p:cNvSpPr/>
            <p:nvPr/>
          </p:nvSpPr>
          <p:spPr>
            <a:xfrm>
              <a:off x="33266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35"/>
            <p:cNvSpPr/>
            <p:nvPr/>
          </p:nvSpPr>
          <p:spPr>
            <a:xfrm>
              <a:off x="3428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35"/>
            <p:cNvSpPr/>
            <p:nvPr/>
          </p:nvSpPr>
          <p:spPr>
            <a:xfrm>
              <a:off x="35299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35"/>
            <p:cNvSpPr/>
            <p:nvPr/>
          </p:nvSpPr>
          <p:spPr>
            <a:xfrm>
              <a:off x="3631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35"/>
            <p:cNvSpPr/>
            <p:nvPr/>
          </p:nvSpPr>
          <p:spPr>
            <a:xfrm>
              <a:off x="37329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35"/>
            <p:cNvSpPr/>
            <p:nvPr/>
          </p:nvSpPr>
          <p:spPr>
            <a:xfrm>
              <a:off x="38347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35"/>
            <p:cNvSpPr/>
            <p:nvPr/>
          </p:nvSpPr>
          <p:spPr>
            <a:xfrm>
              <a:off x="39362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35"/>
            <p:cNvSpPr/>
            <p:nvPr/>
          </p:nvSpPr>
          <p:spPr>
            <a:xfrm>
              <a:off x="40377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35"/>
            <p:cNvSpPr/>
            <p:nvPr/>
          </p:nvSpPr>
          <p:spPr>
            <a:xfrm>
              <a:off x="41392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35"/>
            <p:cNvSpPr/>
            <p:nvPr/>
          </p:nvSpPr>
          <p:spPr>
            <a:xfrm>
              <a:off x="4240700" y="3837800"/>
              <a:ext cx="52700" cy="52425"/>
            </a:xfrm>
            <a:custGeom>
              <a:rect b="b" l="l" r="r" t="t"/>
              <a:pathLst>
                <a:path extrusionOk="0" h="2097"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35"/>
            <p:cNvSpPr/>
            <p:nvPr/>
          </p:nvSpPr>
          <p:spPr>
            <a:xfrm>
              <a:off x="43425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35"/>
            <p:cNvSpPr/>
            <p:nvPr/>
          </p:nvSpPr>
          <p:spPr>
            <a:xfrm>
              <a:off x="44440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35"/>
            <p:cNvSpPr/>
            <p:nvPr/>
          </p:nvSpPr>
          <p:spPr>
            <a:xfrm>
              <a:off x="4545500" y="3837800"/>
              <a:ext cx="52700" cy="52425"/>
            </a:xfrm>
            <a:custGeom>
              <a:rect b="b" l="l" r="r" t="t"/>
              <a:pathLst>
                <a:path extrusionOk="0" h="2097"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35"/>
            <p:cNvSpPr/>
            <p:nvPr/>
          </p:nvSpPr>
          <p:spPr>
            <a:xfrm>
              <a:off x="46473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35"/>
            <p:cNvSpPr/>
            <p:nvPr/>
          </p:nvSpPr>
          <p:spPr>
            <a:xfrm>
              <a:off x="47488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35"/>
            <p:cNvSpPr/>
            <p:nvPr/>
          </p:nvSpPr>
          <p:spPr>
            <a:xfrm>
              <a:off x="48503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35"/>
            <p:cNvSpPr/>
            <p:nvPr/>
          </p:nvSpPr>
          <p:spPr>
            <a:xfrm>
              <a:off x="49518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35"/>
            <p:cNvSpPr/>
            <p:nvPr/>
          </p:nvSpPr>
          <p:spPr>
            <a:xfrm>
              <a:off x="50536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35"/>
            <p:cNvSpPr/>
            <p:nvPr/>
          </p:nvSpPr>
          <p:spPr>
            <a:xfrm>
              <a:off x="51551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35"/>
            <p:cNvSpPr/>
            <p:nvPr/>
          </p:nvSpPr>
          <p:spPr>
            <a:xfrm>
              <a:off x="52566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35"/>
            <p:cNvSpPr/>
            <p:nvPr/>
          </p:nvSpPr>
          <p:spPr>
            <a:xfrm>
              <a:off x="5358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35"/>
            <p:cNvSpPr/>
            <p:nvPr/>
          </p:nvSpPr>
          <p:spPr>
            <a:xfrm>
              <a:off x="54599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35"/>
            <p:cNvSpPr/>
            <p:nvPr/>
          </p:nvSpPr>
          <p:spPr>
            <a:xfrm>
              <a:off x="5561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35"/>
            <p:cNvSpPr/>
            <p:nvPr/>
          </p:nvSpPr>
          <p:spPr>
            <a:xfrm>
              <a:off x="56629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35"/>
            <p:cNvSpPr/>
            <p:nvPr/>
          </p:nvSpPr>
          <p:spPr>
            <a:xfrm>
              <a:off x="5764400" y="3837800"/>
              <a:ext cx="52700" cy="52425"/>
            </a:xfrm>
            <a:custGeom>
              <a:rect b="b" l="l" r="r" t="t"/>
              <a:pathLst>
                <a:path extrusionOk="0" h="2097"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35"/>
            <p:cNvSpPr/>
            <p:nvPr/>
          </p:nvSpPr>
          <p:spPr>
            <a:xfrm>
              <a:off x="58662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35"/>
            <p:cNvSpPr/>
            <p:nvPr/>
          </p:nvSpPr>
          <p:spPr>
            <a:xfrm>
              <a:off x="59677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35"/>
            <p:cNvSpPr/>
            <p:nvPr/>
          </p:nvSpPr>
          <p:spPr>
            <a:xfrm>
              <a:off x="60692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35"/>
            <p:cNvSpPr/>
            <p:nvPr/>
          </p:nvSpPr>
          <p:spPr>
            <a:xfrm>
              <a:off x="61710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35"/>
            <p:cNvSpPr/>
            <p:nvPr/>
          </p:nvSpPr>
          <p:spPr>
            <a:xfrm>
              <a:off x="62725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35"/>
            <p:cNvSpPr/>
            <p:nvPr/>
          </p:nvSpPr>
          <p:spPr>
            <a:xfrm>
              <a:off x="63740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35"/>
            <p:cNvSpPr/>
            <p:nvPr/>
          </p:nvSpPr>
          <p:spPr>
            <a:xfrm>
              <a:off x="64755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35"/>
            <p:cNvSpPr/>
            <p:nvPr/>
          </p:nvSpPr>
          <p:spPr>
            <a:xfrm>
              <a:off x="65773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35"/>
            <p:cNvSpPr/>
            <p:nvPr/>
          </p:nvSpPr>
          <p:spPr>
            <a:xfrm>
              <a:off x="66788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35"/>
            <p:cNvSpPr/>
            <p:nvPr/>
          </p:nvSpPr>
          <p:spPr>
            <a:xfrm>
              <a:off x="67803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35"/>
            <p:cNvSpPr/>
            <p:nvPr/>
          </p:nvSpPr>
          <p:spPr>
            <a:xfrm>
              <a:off x="6881800" y="3837800"/>
              <a:ext cx="52700" cy="52425"/>
            </a:xfrm>
            <a:custGeom>
              <a:rect b="b" l="l" r="r" t="t"/>
              <a:pathLst>
                <a:path extrusionOk="0" h="2097" w="2108">
                  <a:moveTo>
                    <a:pt x="1060" y="1"/>
                  </a:moveTo>
                  <a:cubicBezTo>
                    <a:pt x="477" y="1"/>
                    <a:pt x="1" y="465"/>
                    <a:pt x="1" y="1048"/>
                  </a:cubicBezTo>
                  <a:cubicBezTo>
                    <a:pt x="1" y="1632"/>
                    <a:pt x="477" y="2096"/>
                    <a:pt x="1060" y="2096"/>
                  </a:cubicBezTo>
                  <a:cubicBezTo>
                    <a:pt x="1632" y="2096"/>
                    <a:pt x="2108" y="1632"/>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35"/>
            <p:cNvSpPr/>
            <p:nvPr/>
          </p:nvSpPr>
          <p:spPr>
            <a:xfrm>
              <a:off x="69836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35"/>
            <p:cNvSpPr/>
            <p:nvPr/>
          </p:nvSpPr>
          <p:spPr>
            <a:xfrm>
              <a:off x="70851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35"/>
            <p:cNvSpPr/>
            <p:nvPr/>
          </p:nvSpPr>
          <p:spPr>
            <a:xfrm>
              <a:off x="7186600" y="3837800"/>
              <a:ext cx="52400" cy="52425"/>
            </a:xfrm>
            <a:custGeom>
              <a:rect b="b" l="l" r="r" t="t"/>
              <a:pathLst>
                <a:path extrusionOk="0" h="2097" w="2096">
                  <a:moveTo>
                    <a:pt x="1048" y="1"/>
                  </a:moveTo>
                  <a:cubicBezTo>
                    <a:pt x="477" y="1"/>
                    <a:pt x="1" y="465"/>
                    <a:pt x="1" y="1048"/>
                  </a:cubicBezTo>
                  <a:cubicBezTo>
                    <a:pt x="1"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35"/>
            <p:cNvSpPr/>
            <p:nvPr/>
          </p:nvSpPr>
          <p:spPr>
            <a:xfrm>
              <a:off x="7288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35"/>
            <p:cNvSpPr/>
            <p:nvPr/>
          </p:nvSpPr>
          <p:spPr>
            <a:xfrm>
              <a:off x="2792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7" y="1632"/>
                    <a:pt x="2107" y="1049"/>
                  </a:cubicBezTo>
                  <a:cubicBezTo>
                    <a:pt x="2107"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35"/>
            <p:cNvSpPr/>
            <p:nvPr/>
          </p:nvSpPr>
          <p:spPr>
            <a:xfrm>
              <a:off x="380700" y="3992875"/>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35"/>
            <p:cNvSpPr/>
            <p:nvPr/>
          </p:nvSpPr>
          <p:spPr>
            <a:xfrm>
              <a:off x="4825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35"/>
            <p:cNvSpPr/>
            <p:nvPr/>
          </p:nvSpPr>
          <p:spPr>
            <a:xfrm>
              <a:off x="5840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35"/>
            <p:cNvSpPr/>
            <p:nvPr/>
          </p:nvSpPr>
          <p:spPr>
            <a:xfrm>
              <a:off x="6855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35"/>
            <p:cNvSpPr/>
            <p:nvPr/>
          </p:nvSpPr>
          <p:spPr>
            <a:xfrm>
              <a:off x="7873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35"/>
            <p:cNvSpPr/>
            <p:nvPr/>
          </p:nvSpPr>
          <p:spPr>
            <a:xfrm>
              <a:off x="8888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35"/>
            <p:cNvSpPr/>
            <p:nvPr/>
          </p:nvSpPr>
          <p:spPr>
            <a:xfrm>
              <a:off x="9903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35"/>
            <p:cNvSpPr/>
            <p:nvPr/>
          </p:nvSpPr>
          <p:spPr>
            <a:xfrm>
              <a:off x="1091800" y="3992875"/>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35"/>
            <p:cNvSpPr/>
            <p:nvPr/>
          </p:nvSpPr>
          <p:spPr>
            <a:xfrm>
              <a:off x="11936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35"/>
            <p:cNvSpPr/>
            <p:nvPr/>
          </p:nvSpPr>
          <p:spPr>
            <a:xfrm>
              <a:off x="12951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35"/>
            <p:cNvSpPr/>
            <p:nvPr/>
          </p:nvSpPr>
          <p:spPr>
            <a:xfrm>
              <a:off x="13966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35"/>
            <p:cNvSpPr/>
            <p:nvPr/>
          </p:nvSpPr>
          <p:spPr>
            <a:xfrm>
              <a:off x="14984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35"/>
            <p:cNvSpPr/>
            <p:nvPr/>
          </p:nvSpPr>
          <p:spPr>
            <a:xfrm>
              <a:off x="15999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35"/>
            <p:cNvSpPr/>
            <p:nvPr/>
          </p:nvSpPr>
          <p:spPr>
            <a:xfrm>
              <a:off x="17014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35"/>
            <p:cNvSpPr/>
            <p:nvPr/>
          </p:nvSpPr>
          <p:spPr>
            <a:xfrm>
              <a:off x="18029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35"/>
            <p:cNvSpPr/>
            <p:nvPr/>
          </p:nvSpPr>
          <p:spPr>
            <a:xfrm>
              <a:off x="1904400" y="3992875"/>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35"/>
            <p:cNvSpPr/>
            <p:nvPr/>
          </p:nvSpPr>
          <p:spPr>
            <a:xfrm>
              <a:off x="20062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35"/>
            <p:cNvSpPr/>
            <p:nvPr/>
          </p:nvSpPr>
          <p:spPr>
            <a:xfrm>
              <a:off x="21077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35"/>
            <p:cNvSpPr/>
            <p:nvPr/>
          </p:nvSpPr>
          <p:spPr>
            <a:xfrm>
              <a:off x="22092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35"/>
            <p:cNvSpPr/>
            <p:nvPr/>
          </p:nvSpPr>
          <p:spPr>
            <a:xfrm>
              <a:off x="23110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35"/>
            <p:cNvSpPr/>
            <p:nvPr/>
          </p:nvSpPr>
          <p:spPr>
            <a:xfrm>
              <a:off x="24125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35"/>
            <p:cNvSpPr/>
            <p:nvPr/>
          </p:nvSpPr>
          <p:spPr>
            <a:xfrm>
              <a:off x="25140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35"/>
            <p:cNvSpPr/>
            <p:nvPr/>
          </p:nvSpPr>
          <p:spPr>
            <a:xfrm>
              <a:off x="26155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35"/>
            <p:cNvSpPr/>
            <p:nvPr/>
          </p:nvSpPr>
          <p:spPr>
            <a:xfrm>
              <a:off x="27173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35"/>
            <p:cNvSpPr/>
            <p:nvPr/>
          </p:nvSpPr>
          <p:spPr>
            <a:xfrm>
              <a:off x="28188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35"/>
            <p:cNvSpPr/>
            <p:nvPr/>
          </p:nvSpPr>
          <p:spPr>
            <a:xfrm>
              <a:off x="29203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35"/>
            <p:cNvSpPr/>
            <p:nvPr/>
          </p:nvSpPr>
          <p:spPr>
            <a:xfrm>
              <a:off x="30218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35"/>
            <p:cNvSpPr/>
            <p:nvPr/>
          </p:nvSpPr>
          <p:spPr>
            <a:xfrm>
              <a:off x="31236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35"/>
            <p:cNvSpPr/>
            <p:nvPr/>
          </p:nvSpPr>
          <p:spPr>
            <a:xfrm>
              <a:off x="32251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35"/>
            <p:cNvSpPr/>
            <p:nvPr/>
          </p:nvSpPr>
          <p:spPr>
            <a:xfrm>
              <a:off x="33266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35"/>
            <p:cNvSpPr/>
            <p:nvPr/>
          </p:nvSpPr>
          <p:spPr>
            <a:xfrm>
              <a:off x="3428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35"/>
            <p:cNvSpPr/>
            <p:nvPr/>
          </p:nvSpPr>
          <p:spPr>
            <a:xfrm>
              <a:off x="35299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35"/>
            <p:cNvSpPr/>
            <p:nvPr/>
          </p:nvSpPr>
          <p:spPr>
            <a:xfrm>
              <a:off x="3631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35"/>
            <p:cNvSpPr/>
            <p:nvPr/>
          </p:nvSpPr>
          <p:spPr>
            <a:xfrm>
              <a:off x="37329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35"/>
            <p:cNvSpPr/>
            <p:nvPr/>
          </p:nvSpPr>
          <p:spPr>
            <a:xfrm>
              <a:off x="38347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35"/>
            <p:cNvSpPr/>
            <p:nvPr/>
          </p:nvSpPr>
          <p:spPr>
            <a:xfrm>
              <a:off x="39362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35"/>
            <p:cNvSpPr/>
            <p:nvPr/>
          </p:nvSpPr>
          <p:spPr>
            <a:xfrm>
              <a:off x="40377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35"/>
            <p:cNvSpPr/>
            <p:nvPr/>
          </p:nvSpPr>
          <p:spPr>
            <a:xfrm>
              <a:off x="41392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35"/>
            <p:cNvSpPr/>
            <p:nvPr/>
          </p:nvSpPr>
          <p:spPr>
            <a:xfrm>
              <a:off x="4240700" y="3992875"/>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35"/>
            <p:cNvSpPr/>
            <p:nvPr/>
          </p:nvSpPr>
          <p:spPr>
            <a:xfrm>
              <a:off x="43425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35"/>
            <p:cNvSpPr/>
            <p:nvPr/>
          </p:nvSpPr>
          <p:spPr>
            <a:xfrm>
              <a:off x="44440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35"/>
            <p:cNvSpPr/>
            <p:nvPr/>
          </p:nvSpPr>
          <p:spPr>
            <a:xfrm>
              <a:off x="4545500" y="3992875"/>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35"/>
            <p:cNvSpPr/>
            <p:nvPr/>
          </p:nvSpPr>
          <p:spPr>
            <a:xfrm>
              <a:off x="46473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35"/>
            <p:cNvSpPr/>
            <p:nvPr/>
          </p:nvSpPr>
          <p:spPr>
            <a:xfrm>
              <a:off x="47488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35"/>
            <p:cNvSpPr/>
            <p:nvPr/>
          </p:nvSpPr>
          <p:spPr>
            <a:xfrm>
              <a:off x="48503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35"/>
            <p:cNvSpPr/>
            <p:nvPr/>
          </p:nvSpPr>
          <p:spPr>
            <a:xfrm>
              <a:off x="49518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35"/>
            <p:cNvSpPr/>
            <p:nvPr/>
          </p:nvSpPr>
          <p:spPr>
            <a:xfrm>
              <a:off x="50536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35"/>
            <p:cNvSpPr/>
            <p:nvPr/>
          </p:nvSpPr>
          <p:spPr>
            <a:xfrm>
              <a:off x="51551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35"/>
            <p:cNvSpPr/>
            <p:nvPr/>
          </p:nvSpPr>
          <p:spPr>
            <a:xfrm>
              <a:off x="52566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35"/>
            <p:cNvSpPr/>
            <p:nvPr/>
          </p:nvSpPr>
          <p:spPr>
            <a:xfrm>
              <a:off x="5358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35"/>
            <p:cNvSpPr/>
            <p:nvPr/>
          </p:nvSpPr>
          <p:spPr>
            <a:xfrm>
              <a:off x="54599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35"/>
            <p:cNvSpPr/>
            <p:nvPr/>
          </p:nvSpPr>
          <p:spPr>
            <a:xfrm>
              <a:off x="5561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35"/>
            <p:cNvSpPr/>
            <p:nvPr/>
          </p:nvSpPr>
          <p:spPr>
            <a:xfrm>
              <a:off x="56629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35"/>
            <p:cNvSpPr/>
            <p:nvPr/>
          </p:nvSpPr>
          <p:spPr>
            <a:xfrm>
              <a:off x="5764400" y="3992875"/>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35"/>
            <p:cNvSpPr/>
            <p:nvPr/>
          </p:nvSpPr>
          <p:spPr>
            <a:xfrm>
              <a:off x="58662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35"/>
            <p:cNvSpPr/>
            <p:nvPr/>
          </p:nvSpPr>
          <p:spPr>
            <a:xfrm>
              <a:off x="59677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35"/>
            <p:cNvSpPr/>
            <p:nvPr/>
          </p:nvSpPr>
          <p:spPr>
            <a:xfrm>
              <a:off x="60692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35"/>
            <p:cNvSpPr/>
            <p:nvPr/>
          </p:nvSpPr>
          <p:spPr>
            <a:xfrm>
              <a:off x="61710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35"/>
            <p:cNvSpPr/>
            <p:nvPr/>
          </p:nvSpPr>
          <p:spPr>
            <a:xfrm>
              <a:off x="62725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35"/>
            <p:cNvSpPr/>
            <p:nvPr/>
          </p:nvSpPr>
          <p:spPr>
            <a:xfrm>
              <a:off x="63740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35"/>
            <p:cNvSpPr/>
            <p:nvPr/>
          </p:nvSpPr>
          <p:spPr>
            <a:xfrm>
              <a:off x="64755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35"/>
            <p:cNvSpPr/>
            <p:nvPr/>
          </p:nvSpPr>
          <p:spPr>
            <a:xfrm>
              <a:off x="65773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35"/>
            <p:cNvSpPr/>
            <p:nvPr/>
          </p:nvSpPr>
          <p:spPr>
            <a:xfrm>
              <a:off x="66788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35"/>
            <p:cNvSpPr/>
            <p:nvPr/>
          </p:nvSpPr>
          <p:spPr>
            <a:xfrm>
              <a:off x="67803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35"/>
            <p:cNvSpPr/>
            <p:nvPr/>
          </p:nvSpPr>
          <p:spPr>
            <a:xfrm>
              <a:off x="6881800" y="3992875"/>
              <a:ext cx="52700" cy="52425"/>
            </a:xfrm>
            <a:custGeom>
              <a:rect b="b" l="l" r="r" t="t"/>
              <a:pathLst>
                <a:path extrusionOk="0" h="2097" w="2108">
                  <a:moveTo>
                    <a:pt x="1060" y="1"/>
                  </a:moveTo>
                  <a:cubicBezTo>
                    <a:pt x="477" y="1"/>
                    <a:pt x="1" y="477"/>
                    <a:pt x="1" y="1049"/>
                  </a:cubicBezTo>
                  <a:cubicBezTo>
                    <a:pt x="1" y="1632"/>
                    <a:pt x="477" y="2096"/>
                    <a:pt x="1060" y="2096"/>
                  </a:cubicBezTo>
                  <a:cubicBezTo>
                    <a:pt x="1632" y="2096"/>
                    <a:pt x="2108" y="1632"/>
                    <a:pt x="2108" y="1049"/>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35"/>
            <p:cNvSpPr/>
            <p:nvPr/>
          </p:nvSpPr>
          <p:spPr>
            <a:xfrm>
              <a:off x="69836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35"/>
            <p:cNvSpPr/>
            <p:nvPr/>
          </p:nvSpPr>
          <p:spPr>
            <a:xfrm>
              <a:off x="70851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35"/>
            <p:cNvSpPr/>
            <p:nvPr/>
          </p:nvSpPr>
          <p:spPr>
            <a:xfrm>
              <a:off x="7186600" y="3992875"/>
              <a:ext cx="52400" cy="52425"/>
            </a:xfrm>
            <a:custGeom>
              <a:rect b="b" l="l" r="r" t="t"/>
              <a:pathLst>
                <a:path extrusionOk="0" h="2097" w="2096">
                  <a:moveTo>
                    <a:pt x="1048" y="1"/>
                  </a:moveTo>
                  <a:cubicBezTo>
                    <a:pt x="477" y="1"/>
                    <a:pt x="1" y="477"/>
                    <a:pt x="1" y="1049"/>
                  </a:cubicBezTo>
                  <a:cubicBezTo>
                    <a:pt x="1"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35"/>
            <p:cNvSpPr/>
            <p:nvPr/>
          </p:nvSpPr>
          <p:spPr>
            <a:xfrm>
              <a:off x="7288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35"/>
            <p:cNvSpPr/>
            <p:nvPr/>
          </p:nvSpPr>
          <p:spPr>
            <a:xfrm>
              <a:off x="2792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7" y="1632"/>
                    <a:pt x="2107" y="1049"/>
                  </a:cubicBezTo>
                  <a:cubicBezTo>
                    <a:pt x="2107"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35"/>
            <p:cNvSpPr/>
            <p:nvPr/>
          </p:nvSpPr>
          <p:spPr>
            <a:xfrm>
              <a:off x="380700" y="4147950"/>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35"/>
            <p:cNvSpPr/>
            <p:nvPr/>
          </p:nvSpPr>
          <p:spPr>
            <a:xfrm>
              <a:off x="4825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35"/>
            <p:cNvSpPr/>
            <p:nvPr/>
          </p:nvSpPr>
          <p:spPr>
            <a:xfrm>
              <a:off x="5840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35"/>
            <p:cNvSpPr/>
            <p:nvPr/>
          </p:nvSpPr>
          <p:spPr>
            <a:xfrm>
              <a:off x="6855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35"/>
            <p:cNvSpPr/>
            <p:nvPr/>
          </p:nvSpPr>
          <p:spPr>
            <a:xfrm>
              <a:off x="7873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35"/>
            <p:cNvSpPr/>
            <p:nvPr/>
          </p:nvSpPr>
          <p:spPr>
            <a:xfrm>
              <a:off x="8888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35"/>
            <p:cNvSpPr/>
            <p:nvPr/>
          </p:nvSpPr>
          <p:spPr>
            <a:xfrm>
              <a:off x="9903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35"/>
            <p:cNvSpPr/>
            <p:nvPr/>
          </p:nvSpPr>
          <p:spPr>
            <a:xfrm>
              <a:off x="1091800" y="4147950"/>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35"/>
            <p:cNvSpPr/>
            <p:nvPr/>
          </p:nvSpPr>
          <p:spPr>
            <a:xfrm>
              <a:off x="11936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35"/>
            <p:cNvSpPr/>
            <p:nvPr/>
          </p:nvSpPr>
          <p:spPr>
            <a:xfrm>
              <a:off x="12951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35"/>
            <p:cNvSpPr/>
            <p:nvPr/>
          </p:nvSpPr>
          <p:spPr>
            <a:xfrm>
              <a:off x="13966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35"/>
            <p:cNvSpPr/>
            <p:nvPr/>
          </p:nvSpPr>
          <p:spPr>
            <a:xfrm>
              <a:off x="14984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35"/>
            <p:cNvSpPr/>
            <p:nvPr/>
          </p:nvSpPr>
          <p:spPr>
            <a:xfrm>
              <a:off x="15999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35"/>
            <p:cNvSpPr/>
            <p:nvPr/>
          </p:nvSpPr>
          <p:spPr>
            <a:xfrm>
              <a:off x="17014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35"/>
            <p:cNvSpPr/>
            <p:nvPr/>
          </p:nvSpPr>
          <p:spPr>
            <a:xfrm>
              <a:off x="18029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35"/>
            <p:cNvSpPr/>
            <p:nvPr/>
          </p:nvSpPr>
          <p:spPr>
            <a:xfrm>
              <a:off x="1904400" y="4147950"/>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35"/>
            <p:cNvSpPr/>
            <p:nvPr/>
          </p:nvSpPr>
          <p:spPr>
            <a:xfrm>
              <a:off x="20062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35"/>
            <p:cNvSpPr/>
            <p:nvPr/>
          </p:nvSpPr>
          <p:spPr>
            <a:xfrm>
              <a:off x="21077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35"/>
            <p:cNvSpPr/>
            <p:nvPr/>
          </p:nvSpPr>
          <p:spPr>
            <a:xfrm>
              <a:off x="22092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35"/>
            <p:cNvSpPr/>
            <p:nvPr/>
          </p:nvSpPr>
          <p:spPr>
            <a:xfrm>
              <a:off x="23110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35"/>
            <p:cNvSpPr/>
            <p:nvPr/>
          </p:nvSpPr>
          <p:spPr>
            <a:xfrm>
              <a:off x="24125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35"/>
            <p:cNvSpPr/>
            <p:nvPr/>
          </p:nvSpPr>
          <p:spPr>
            <a:xfrm>
              <a:off x="25140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35"/>
            <p:cNvSpPr/>
            <p:nvPr/>
          </p:nvSpPr>
          <p:spPr>
            <a:xfrm>
              <a:off x="26155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35"/>
            <p:cNvSpPr/>
            <p:nvPr/>
          </p:nvSpPr>
          <p:spPr>
            <a:xfrm>
              <a:off x="27173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35"/>
            <p:cNvSpPr/>
            <p:nvPr/>
          </p:nvSpPr>
          <p:spPr>
            <a:xfrm>
              <a:off x="28188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35"/>
            <p:cNvSpPr/>
            <p:nvPr/>
          </p:nvSpPr>
          <p:spPr>
            <a:xfrm>
              <a:off x="29203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35"/>
            <p:cNvSpPr/>
            <p:nvPr/>
          </p:nvSpPr>
          <p:spPr>
            <a:xfrm>
              <a:off x="30218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35"/>
            <p:cNvSpPr/>
            <p:nvPr/>
          </p:nvSpPr>
          <p:spPr>
            <a:xfrm>
              <a:off x="31236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35"/>
            <p:cNvSpPr/>
            <p:nvPr/>
          </p:nvSpPr>
          <p:spPr>
            <a:xfrm>
              <a:off x="32251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35"/>
            <p:cNvSpPr/>
            <p:nvPr/>
          </p:nvSpPr>
          <p:spPr>
            <a:xfrm>
              <a:off x="33266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35"/>
            <p:cNvSpPr/>
            <p:nvPr/>
          </p:nvSpPr>
          <p:spPr>
            <a:xfrm>
              <a:off x="3428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35"/>
            <p:cNvSpPr/>
            <p:nvPr/>
          </p:nvSpPr>
          <p:spPr>
            <a:xfrm>
              <a:off x="35299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35"/>
            <p:cNvSpPr/>
            <p:nvPr/>
          </p:nvSpPr>
          <p:spPr>
            <a:xfrm>
              <a:off x="3631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35"/>
            <p:cNvSpPr/>
            <p:nvPr/>
          </p:nvSpPr>
          <p:spPr>
            <a:xfrm>
              <a:off x="37329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35"/>
            <p:cNvSpPr/>
            <p:nvPr/>
          </p:nvSpPr>
          <p:spPr>
            <a:xfrm>
              <a:off x="38347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35"/>
            <p:cNvSpPr/>
            <p:nvPr/>
          </p:nvSpPr>
          <p:spPr>
            <a:xfrm>
              <a:off x="39362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35"/>
            <p:cNvSpPr/>
            <p:nvPr/>
          </p:nvSpPr>
          <p:spPr>
            <a:xfrm>
              <a:off x="40377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35"/>
            <p:cNvSpPr/>
            <p:nvPr/>
          </p:nvSpPr>
          <p:spPr>
            <a:xfrm>
              <a:off x="41392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35"/>
            <p:cNvSpPr/>
            <p:nvPr/>
          </p:nvSpPr>
          <p:spPr>
            <a:xfrm>
              <a:off x="4240700" y="4147950"/>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35"/>
            <p:cNvSpPr/>
            <p:nvPr/>
          </p:nvSpPr>
          <p:spPr>
            <a:xfrm>
              <a:off x="43425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35"/>
            <p:cNvSpPr/>
            <p:nvPr/>
          </p:nvSpPr>
          <p:spPr>
            <a:xfrm>
              <a:off x="44440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35"/>
            <p:cNvSpPr/>
            <p:nvPr/>
          </p:nvSpPr>
          <p:spPr>
            <a:xfrm>
              <a:off x="4545500" y="4147950"/>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35"/>
            <p:cNvSpPr/>
            <p:nvPr/>
          </p:nvSpPr>
          <p:spPr>
            <a:xfrm>
              <a:off x="46473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35"/>
            <p:cNvSpPr/>
            <p:nvPr/>
          </p:nvSpPr>
          <p:spPr>
            <a:xfrm>
              <a:off x="47488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35"/>
            <p:cNvSpPr/>
            <p:nvPr/>
          </p:nvSpPr>
          <p:spPr>
            <a:xfrm>
              <a:off x="48503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35"/>
            <p:cNvSpPr/>
            <p:nvPr/>
          </p:nvSpPr>
          <p:spPr>
            <a:xfrm>
              <a:off x="49518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35"/>
            <p:cNvSpPr/>
            <p:nvPr/>
          </p:nvSpPr>
          <p:spPr>
            <a:xfrm>
              <a:off x="50536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35"/>
            <p:cNvSpPr/>
            <p:nvPr/>
          </p:nvSpPr>
          <p:spPr>
            <a:xfrm>
              <a:off x="51551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35"/>
            <p:cNvSpPr/>
            <p:nvPr/>
          </p:nvSpPr>
          <p:spPr>
            <a:xfrm>
              <a:off x="52566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35"/>
            <p:cNvSpPr/>
            <p:nvPr/>
          </p:nvSpPr>
          <p:spPr>
            <a:xfrm>
              <a:off x="5358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35"/>
            <p:cNvSpPr/>
            <p:nvPr/>
          </p:nvSpPr>
          <p:spPr>
            <a:xfrm>
              <a:off x="54599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35"/>
            <p:cNvSpPr/>
            <p:nvPr/>
          </p:nvSpPr>
          <p:spPr>
            <a:xfrm>
              <a:off x="5561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35"/>
            <p:cNvSpPr/>
            <p:nvPr/>
          </p:nvSpPr>
          <p:spPr>
            <a:xfrm>
              <a:off x="56629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35"/>
            <p:cNvSpPr/>
            <p:nvPr/>
          </p:nvSpPr>
          <p:spPr>
            <a:xfrm>
              <a:off x="5764400" y="4147950"/>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35"/>
            <p:cNvSpPr/>
            <p:nvPr/>
          </p:nvSpPr>
          <p:spPr>
            <a:xfrm>
              <a:off x="58662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35"/>
            <p:cNvSpPr/>
            <p:nvPr/>
          </p:nvSpPr>
          <p:spPr>
            <a:xfrm>
              <a:off x="59677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35"/>
            <p:cNvSpPr/>
            <p:nvPr/>
          </p:nvSpPr>
          <p:spPr>
            <a:xfrm>
              <a:off x="60692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35"/>
            <p:cNvSpPr/>
            <p:nvPr/>
          </p:nvSpPr>
          <p:spPr>
            <a:xfrm>
              <a:off x="61710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35"/>
            <p:cNvSpPr/>
            <p:nvPr/>
          </p:nvSpPr>
          <p:spPr>
            <a:xfrm>
              <a:off x="62725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35"/>
            <p:cNvSpPr/>
            <p:nvPr/>
          </p:nvSpPr>
          <p:spPr>
            <a:xfrm>
              <a:off x="63740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35"/>
            <p:cNvSpPr/>
            <p:nvPr/>
          </p:nvSpPr>
          <p:spPr>
            <a:xfrm>
              <a:off x="64755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35"/>
            <p:cNvSpPr/>
            <p:nvPr/>
          </p:nvSpPr>
          <p:spPr>
            <a:xfrm>
              <a:off x="65773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35"/>
            <p:cNvSpPr/>
            <p:nvPr/>
          </p:nvSpPr>
          <p:spPr>
            <a:xfrm>
              <a:off x="66788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35"/>
            <p:cNvSpPr/>
            <p:nvPr/>
          </p:nvSpPr>
          <p:spPr>
            <a:xfrm>
              <a:off x="67803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35"/>
            <p:cNvSpPr/>
            <p:nvPr/>
          </p:nvSpPr>
          <p:spPr>
            <a:xfrm>
              <a:off x="6881800" y="4147950"/>
              <a:ext cx="52700" cy="52425"/>
            </a:xfrm>
            <a:custGeom>
              <a:rect b="b" l="l" r="r" t="t"/>
              <a:pathLst>
                <a:path extrusionOk="0" h="2097" w="2108">
                  <a:moveTo>
                    <a:pt x="1060" y="1"/>
                  </a:moveTo>
                  <a:cubicBezTo>
                    <a:pt x="477" y="1"/>
                    <a:pt x="1" y="477"/>
                    <a:pt x="1" y="1049"/>
                  </a:cubicBezTo>
                  <a:cubicBezTo>
                    <a:pt x="1" y="1632"/>
                    <a:pt x="477" y="2096"/>
                    <a:pt x="1060" y="2096"/>
                  </a:cubicBezTo>
                  <a:cubicBezTo>
                    <a:pt x="1632" y="2096"/>
                    <a:pt x="2108" y="1632"/>
                    <a:pt x="2108" y="1049"/>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35"/>
            <p:cNvSpPr/>
            <p:nvPr/>
          </p:nvSpPr>
          <p:spPr>
            <a:xfrm>
              <a:off x="69836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35"/>
            <p:cNvSpPr/>
            <p:nvPr/>
          </p:nvSpPr>
          <p:spPr>
            <a:xfrm>
              <a:off x="70851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35"/>
            <p:cNvSpPr/>
            <p:nvPr/>
          </p:nvSpPr>
          <p:spPr>
            <a:xfrm>
              <a:off x="7186600" y="4147950"/>
              <a:ext cx="52400" cy="52425"/>
            </a:xfrm>
            <a:custGeom>
              <a:rect b="b" l="l" r="r" t="t"/>
              <a:pathLst>
                <a:path extrusionOk="0" h="2097" w="2096">
                  <a:moveTo>
                    <a:pt x="1048" y="1"/>
                  </a:moveTo>
                  <a:cubicBezTo>
                    <a:pt x="477" y="1"/>
                    <a:pt x="1" y="477"/>
                    <a:pt x="1" y="1049"/>
                  </a:cubicBezTo>
                  <a:cubicBezTo>
                    <a:pt x="1"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35"/>
            <p:cNvSpPr/>
            <p:nvPr/>
          </p:nvSpPr>
          <p:spPr>
            <a:xfrm>
              <a:off x="7288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35"/>
            <p:cNvSpPr/>
            <p:nvPr/>
          </p:nvSpPr>
          <p:spPr>
            <a:xfrm>
              <a:off x="2792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7" y="1631"/>
                    <a:pt x="2107" y="1048"/>
                  </a:cubicBezTo>
                  <a:cubicBezTo>
                    <a:pt x="2107"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35"/>
            <p:cNvSpPr/>
            <p:nvPr/>
          </p:nvSpPr>
          <p:spPr>
            <a:xfrm>
              <a:off x="380700" y="4303050"/>
              <a:ext cx="52700" cy="52700"/>
            </a:xfrm>
            <a:custGeom>
              <a:rect b="b" l="l" r="r" t="t"/>
              <a:pathLst>
                <a:path extrusionOk="0" h="2108" w="2108">
                  <a:moveTo>
                    <a:pt x="1060" y="0"/>
                  </a:moveTo>
                  <a:cubicBezTo>
                    <a:pt x="476" y="0"/>
                    <a:pt x="0" y="476"/>
                    <a:pt x="0" y="1048"/>
                  </a:cubicBezTo>
                  <a:cubicBezTo>
                    <a:pt x="0" y="1631"/>
                    <a:pt x="476" y="2107"/>
                    <a:pt x="1060" y="2107"/>
                  </a:cubicBezTo>
                  <a:cubicBezTo>
                    <a:pt x="1631" y="2107"/>
                    <a:pt x="2108" y="1631"/>
                    <a:pt x="2108" y="1048"/>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35"/>
            <p:cNvSpPr/>
            <p:nvPr/>
          </p:nvSpPr>
          <p:spPr>
            <a:xfrm>
              <a:off x="4825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35"/>
            <p:cNvSpPr/>
            <p:nvPr/>
          </p:nvSpPr>
          <p:spPr>
            <a:xfrm>
              <a:off x="5840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35"/>
            <p:cNvSpPr/>
            <p:nvPr/>
          </p:nvSpPr>
          <p:spPr>
            <a:xfrm>
              <a:off x="6855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35"/>
            <p:cNvSpPr/>
            <p:nvPr/>
          </p:nvSpPr>
          <p:spPr>
            <a:xfrm>
              <a:off x="7873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19" y="2107"/>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35"/>
            <p:cNvSpPr/>
            <p:nvPr/>
          </p:nvSpPr>
          <p:spPr>
            <a:xfrm>
              <a:off x="8888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35"/>
            <p:cNvSpPr/>
            <p:nvPr/>
          </p:nvSpPr>
          <p:spPr>
            <a:xfrm>
              <a:off x="9903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35"/>
            <p:cNvSpPr/>
            <p:nvPr/>
          </p:nvSpPr>
          <p:spPr>
            <a:xfrm>
              <a:off x="1091800" y="4303050"/>
              <a:ext cx="52700" cy="52700"/>
            </a:xfrm>
            <a:custGeom>
              <a:rect b="b" l="l" r="r" t="t"/>
              <a:pathLst>
                <a:path extrusionOk="0" h="2108" w="2108">
                  <a:moveTo>
                    <a:pt x="1060" y="0"/>
                  </a:moveTo>
                  <a:cubicBezTo>
                    <a:pt x="476" y="0"/>
                    <a:pt x="0" y="476"/>
                    <a:pt x="0" y="1048"/>
                  </a:cubicBezTo>
                  <a:cubicBezTo>
                    <a:pt x="0" y="1631"/>
                    <a:pt x="476" y="2107"/>
                    <a:pt x="1060" y="2107"/>
                  </a:cubicBezTo>
                  <a:cubicBezTo>
                    <a:pt x="1631" y="2107"/>
                    <a:pt x="2108" y="1631"/>
                    <a:pt x="2108" y="1048"/>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35"/>
            <p:cNvSpPr/>
            <p:nvPr/>
          </p:nvSpPr>
          <p:spPr>
            <a:xfrm>
              <a:off x="11936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19" y="2107"/>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35"/>
            <p:cNvSpPr/>
            <p:nvPr/>
          </p:nvSpPr>
          <p:spPr>
            <a:xfrm>
              <a:off x="12951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35"/>
            <p:cNvSpPr/>
            <p:nvPr/>
          </p:nvSpPr>
          <p:spPr>
            <a:xfrm>
              <a:off x="13966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35"/>
            <p:cNvSpPr/>
            <p:nvPr/>
          </p:nvSpPr>
          <p:spPr>
            <a:xfrm>
              <a:off x="14984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19" y="2107"/>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35"/>
            <p:cNvSpPr/>
            <p:nvPr/>
          </p:nvSpPr>
          <p:spPr>
            <a:xfrm>
              <a:off x="15999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35"/>
            <p:cNvSpPr/>
            <p:nvPr/>
          </p:nvSpPr>
          <p:spPr>
            <a:xfrm>
              <a:off x="17014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35"/>
            <p:cNvSpPr/>
            <p:nvPr/>
          </p:nvSpPr>
          <p:spPr>
            <a:xfrm>
              <a:off x="18029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35"/>
            <p:cNvSpPr/>
            <p:nvPr/>
          </p:nvSpPr>
          <p:spPr>
            <a:xfrm>
              <a:off x="1904400" y="4303050"/>
              <a:ext cx="52700" cy="52700"/>
            </a:xfrm>
            <a:custGeom>
              <a:rect b="b" l="l" r="r" t="t"/>
              <a:pathLst>
                <a:path extrusionOk="0" h="2108" w="2108">
                  <a:moveTo>
                    <a:pt x="1060" y="0"/>
                  </a:moveTo>
                  <a:cubicBezTo>
                    <a:pt x="476" y="0"/>
                    <a:pt x="0" y="476"/>
                    <a:pt x="0" y="1048"/>
                  </a:cubicBezTo>
                  <a:cubicBezTo>
                    <a:pt x="0" y="1631"/>
                    <a:pt x="476" y="2107"/>
                    <a:pt x="1060" y="2107"/>
                  </a:cubicBezTo>
                  <a:cubicBezTo>
                    <a:pt x="1631" y="2107"/>
                    <a:pt x="2108" y="1631"/>
                    <a:pt x="2108" y="1048"/>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35"/>
            <p:cNvSpPr/>
            <p:nvPr/>
          </p:nvSpPr>
          <p:spPr>
            <a:xfrm>
              <a:off x="20062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35"/>
            <p:cNvSpPr/>
            <p:nvPr/>
          </p:nvSpPr>
          <p:spPr>
            <a:xfrm>
              <a:off x="21077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35"/>
            <p:cNvSpPr/>
            <p:nvPr/>
          </p:nvSpPr>
          <p:spPr>
            <a:xfrm>
              <a:off x="22092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35"/>
            <p:cNvSpPr/>
            <p:nvPr/>
          </p:nvSpPr>
          <p:spPr>
            <a:xfrm>
              <a:off x="23110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19" y="2107"/>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35"/>
            <p:cNvSpPr/>
            <p:nvPr/>
          </p:nvSpPr>
          <p:spPr>
            <a:xfrm>
              <a:off x="24125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35"/>
            <p:cNvSpPr/>
            <p:nvPr/>
          </p:nvSpPr>
          <p:spPr>
            <a:xfrm>
              <a:off x="25140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35"/>
            <p:cNvSpPr/>
            <p:nvPr/>
          </p:nvSpPr>
          <p:spPr>
            <a:xfrm>
              <a:off x="26155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35"/>
            <p:cNvSpPr/>
            <p:nvPr/>
          </p:nvSpPr>
          <p:spPr>
            <a:xfrm>
              <a:off x="27173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19" y="2107"/>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35"/>
            <p:cNvSpPr/>
            <p:nvPr/>
          </p:nvSpPr>
          <p:spPr>
            <a:xfrm>
              <a:off x="28188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35"/>
            <p:cNvSpPr/>
            <p:nvPr/>
          </p:nvSpPr>
          <p:spPr>
            <a:xfrm>
              <a:off x="29203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35"/>
            <p:cNvSpPr/>
            <p:nvPr/>
          </p:nvSpPr>
          <p:spPr>
            <a:xfrm>
              <a:off x="30218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1" y="2107"/>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35"/>
            <p:cNvSpPr/>
            <p:nvPr/>
          </p:nvSpPr>
          <p:spPr>
            <a:xfrm>
              <a:off x="31236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19" y="2107"/>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35"/>
            <p:cNvSpPr/>
            <p:nvPr/>
          </p:nvSpPr>
          <p:spPr>
            <a:xfrm>
              <a:off x="32251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35"/>
            <p:cNvSpPr/>
            <p:nvPr/>
          </p:nvSpPr>
          <p:spPr>
            <a:xfrm>
              <a:off x="33266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1" y="2107"/>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35"/>
            <p:cNvSpPr/>
            <p:nvPr/>
          </p:nvSpPr>
          <p:spPr>
            <a:xfrm>
              <a:off x="3428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19" y="2107"/>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35"/>
            <p:cNvSpPr/>
            <p:nvPr/>
          </p:nvSpPr>
          <p:spPr>
            <a:xfrm>
              <a:off x="35299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35"/>
            <p:cNvSpPr/>
            <p:nvPr/>
          </p:nvSpPr>
          <p:spPr>
            <a:xfrm>
              <a:off x="3631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35"/>
            <p:cNvSpPr/>
            <p:nvPr/>
          </p:nvSpPr>
          <p:spPr>
            <a:xfrm>
              <a:off x="37329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5"/>
            <p:cNvSpPr/>
            <p:nvPr/>
          </p:nvSpPr>
          <p:spPr>
            <a:xfrm>
              <a:off x="38347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19" y="2107"/>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35"/>
            <p:cNvSpPr/>
            <p:nvPr/>
          </p:nvSpPr>
          <p:spPr>
            <a:xfrm>
              <a:off x="39362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35"/>
            <p:cNvSpPr/>
            <p:nvPr/>
          </p:nvSpPr>
          <p:spPr>
            <a:xfrm>
              <a:off x="40377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35"/>
            <p:cNvSpPr/>
            <p:nvPr/>
          </p:nvSpPr>
          <p:spPr>
            <a:xfrm>
              <a:off x="41392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1" y="2107"/>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35"/>
            <p:cNvSpPr/>
            <p:nvPr/>
          </p:nvSpPr>
          <p:spPr>
            <a:xfrm>
              <a:off x="4240700" y="4303050"/>
              <a:ext cx="52700" cy="52700"/>
            </a:xfrm>
            <a:custGeom>
              <a:rect b="b" l="l" r="r" t="t"/>
              <a:pathLst>
                <a:path extrusionOk="0" h="2108" w="2108">
                  <a:moveTo>
                    <a:pt x="1060" y="0"/>
                  </a:moveTo>
                  <a:cubicBezTo>
                    <a:pt x="477" y="0"/>
                    <a:pt x="0" y="476"/>
                    <a:pt x="0" y="1048"/>
                  </a:cubicBezTo>
                  <a:cubicBezTo>
                    <a:pt x="0" y="1631"/>
                    <a:pt x="477" y="2107"/>
                    <a:pt x="1060" y="2107"/>
                  </a:cubicBezTo>
                  <a:cubicBezTo>
                    <a:pt x="1632" y="2107"/>
                    <a:pt x="2108" y="1631"/>
                    <a:pt x="2108" y="1048"/>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35"/>
            <p:cNvSpPr/>
            <p:nvPr/>
          </p:nvSpPr>
          <p:spPr>
            <a:xfrm>
              <a:off x="43425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35"/>
            <p:cNvSpPr/>
            <p:nvPr/>
          </p:nvSpPr>
          <p:spPr>
            <a:xfrm>
              <a:off x="44440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35"/>
            <p:cNvSpPr/>
            <p:nvPr/>
          </p:nvSpPr>
          <p:spPr>
            <a:xfrm>
              <a:off x="4545500" y="4303050"/>
              <a:ext cx="52700" cy="52700"/>
            </a:xfrm>
            <a:custGeom>
              <a:rect b="b" l="l" r="r" t="t"/>
              <a:pathLst>
                <a:path extrusionOk="0" h="2108" w="2108">
                  <a:moveTo>
                    <a:pt x="1060" y="0"/>
                  </a:moveTo>
                  <a:cubicBezTo>
                    <a:pt x="477" y="0"/>
                    <a:pt x="0" y="476"/>
                    <a:pt x="0" y="1048"/>
                  </a:cubicBezTo>
                  <a:cubicBezTo>
                    <a:pt x="0" y="1631"/>
                    <a:pt x="477" y="2107"/>
                    <a:pt x="1060" y="2107"/>
                  </a:cubicBezTo>
                  <a:cubicBezTo>
                    <a:pt x="1632" y="2107"/>
                    <a:pt x="2108" y="1631"/>
                    <a:pt x="2108" y="1048"/>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35"/>
            <p:cNvSpPr/>
            <p:nvPr/>
          </p:nvSpPr>
          <p:spPr>
            <a:xfrm>
              <a:off x="46473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35"/>
            <p:cNvSpPr/>
            <p:nvPr/>
          </p:nvSpPr>
          <p:spPr>
            <a:xfrm>
              <a:off x="47488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35"/>
            <p:cNvSpPr/>
            <p:nvPr/>
          </p:nvSpPr>
          <p:spPr>
            <a:xfrm>
              <a:off x="48503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35"/>
            <p:cNvSpPr/>
            <p:nvPr/>
          </p:nvSpPr>
          <p:spPr>
            <a:xfrm>
              <a:off x="49518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2" y="2107"/>
                    <a:pt x="2108" y="1631"/>
                    <a:pt x="2108" y="1048"/>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35"/>
            <p:cNvSpPr/>
            <p:nvPr/>
          </p:nvSpPr>
          <p:spPr>
            <a:xfrm>
              <a:off x="50536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35"/>
            <p:cNvSpPr/>
            <p:nvPr/>
          </p:nvSpPr>
          <p:spPr>
            <a:xfrm>
              <a:off x="51551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35"/>
            <p:cNvSpPr/>
            <p:nvPr/>
          </p:nvSpPr>
          <p:spPr>
            <a:xfrm>
              <a:off x="52566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35"/>
            <p:cNvSpPr/>
            <p:nvPr/>
          </p:nvSpPr>
          <p:spPr>
            <a:xfrm>
              <a:off x="5358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35"/>
            <p:cNvSpPr/>
            <p:nvPr/>
          </p:nvSpPr>
          <p:spPr>
            <a:xfrm>
              <a:off x="54599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35"/>
            <p:cNvSpPr/>
            <p:nvPr/>
          </p:nvSpPr>
          <p:spPr>
            <a:xfrm>
              <a:off x="5561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35"/>
            <p:cNvSpPr/>
            <p:nvPr/>
          </p:nvSpPr>
          <p:spPr>
            <a:xfrm>
              <a:off x="56629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35"/>
            <p:cNvSpPr/>
            <p:nvPr/>
          </p:nvSpPr>
          <p:spPr>
            <a:xfrm>
              <a:off x="5764400" y="4303050"/>
              <a:ext cx="52700" cy="52700"/>
            </a:xfrm>
            <a:custGeom>
              <a:rect b="b" l="l" r="r" t="t"/>
              <a:pathLst>
                <a:path extrusionOk="0" h="2108" w="2108">
                  <a:moveTo>
                    <a:pt x="1060" y="0"/>
                  </a:moveTo>
                  <a:cubicBezTo>
                    <a:pt x="477" y="0"/>
                    <a:pt x="0" y="476"/>
                    <a:pt x="0" y="1048"/>
                  </a:cubicBezTo>
                  <a:cubicBezTo>
                    <a:pt x="0" y="1631"/>
                    <a:pt x="477" y="2107"/>
                    <a:pt x="1060" y="2107"/>
                  </a:cubicBezTo>
                  <a:cubicBezTo>
                    <a:pt x="1632" y="2107"/>
                    <a:pt x="2108" y="1631"/>
                    <a:pt x="2108" y="1048"/>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35"/>
            <p:cNvSpPr/>
            <p:nvPr/>
          </p:nvSpPr>
          <p:spPr>
            <a:xfrm>
              <a:off x="58662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35"/>
            <p:cNvSpPr/>
            <p:nvPr/>
          </p:nvSpPr>
          <p:spPr>
            <a:xfrm>
              <a:off x="59677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35"/>
            <p:cNvSpPr/>
            <p:nvPr/>
          </p:nvSpPr>
          <p:spPr>
            <a:xfrm>
              <a:off x="60692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2" y="2107"/>
                    <a:pt x="2108" y="1631"/>
                    <a:pt x="2108" y="1048"/>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35"/>
            <p:cNvSpPr/>
            <p:nvPr/>
          </p:nvSpPr>
          <p:spPr>
            <a:xfrm>
              <a:off x="61710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35"/>
            <p:cNvSpPr/>
            <p:nvPr/>
          </p:nvSpPr>
          <p:spPr>
            <a:xfrm>
              <a:off x="62725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35"/>
            <p:cNvSpPr/>
            <p:nvPr/>
          </p:nvSpPr>
          <p:spPr>
            <a:xfrm>
              <a:off x="63740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35"/>
            <p:cNvSpPr/>
            <p:nvPr/>
          </p:nvSpPr>
          <p:spPr>
            <a:xfrm>
              <a:off x="64755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2" y="2107"/>
                    <a:pt x="2108" y="1631"/>
                    <a:pt x="2108" y="1048"/>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35"/>
            <p:cNvSpPr/>
            <p:nvPr/>
          </p:nvSpPr>
          <p:spPr>
            <a:xfrm>
              <a:off x="65773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35"/>
            <p:cNvSpPr/>
            <p:nvPr/>
          </p:nvSpPr>
          <p:spPr>
            <a:xfrm>
              <a:off x="66788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35"/>
            <p:cNvSpPr/>
            <p:nvPr/>
          </p:nvSpPr>
          <p:spPr>
            <a:xfrm>
              <a:off x="67803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35"/>
            <p:cNvSpPr/>
            <p:nvPr/>
          </p:nvSpPr>
          <p:spPr>
            <a:xfrm>
              <a:off x="6881800" y="4303050"/>
              <a:ext cx="52700" cy="52700"/>
            </a:xfrm>
            <a:custGeom>
              <a:rect b="b" l="l" r="r" t="t"/>
              <a:pathLst>
                <a:path extrusionOk="0" h="2108" w="2108">
                  <a:moveTo>
                    <a:pt x="1060" y="0"/>
                  </a:moveTo>
                  <a:cubicBezTo>
                    <a:pt x="477" y="0"/>
                    <a:pt x="1" y="476"/>
                    <a:pt x="1" y="1048"/>
                  </a:cubicBezTo>
                  <a:cubicBezTo>
                    <a:pt x="1" y="1631"/>
                    <a:pt x="477" y="2107"/>
                    <a:pt x="1060" y="2107"/>
                  </a:cubicBezTo>
                  <a:cubicBezTo>
                    <a:pt x="1632" y="2107"/>
                    <a:pt x="2108" y="1631"/>
                    <a:pt x="2108" y="1048"/>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35"/>
            <p:cNvSpPr/>
            <p:nvPr/>
          </p:nvSpPr>
          <p:spPr>
            <a:xfrm>
              <a:off x="69836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35"/>
            <p:cNvSpPr/>
            <p:nvPr/>
          </p:nvSpPr>
          <p:spPr>
            <a:xfrm>
              <a:off x="70851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35"/>
            <p:cNvSpPr/>
            <p:nvPr/>
          </p:nvSpPr>
          <p:spPr>
            <a:xfrm>
              <a:off x="7186600" y="4303050"/>
              <a:ext cx="52400" cy="52700"/>
            </a:xfrm>
            <a:custGeom>
              <a:rect b="b" l="l" r="r" t="t"/>
              <a:pathLst>
                <a:path extrusionOk="0" h="2108" w="2096">
                  <a:moveTo>
                    <a:pt x="1048" y="0"/>
                  </a:moveTo>
                  <a:cubicBezTo>
                    <a:pt x="477" y="0"/>
                    <a:pt x="1" y="476"/>
                    <a:pt x="1" y="1048"/>
                  </a:cubicBezTo>
                  <a:cubicBezTo>
                    <a:pt x="1" y="1631"/>
                    <a:pt x="477"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35"/>
            <p:cNvSpPr/>
            <p:nvPr/>
          </p:nvSpPr>
          <p:spPr>
            <a:xfrm>
              <a:off x="7288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35"/>
            <p:cNvSpPr/>
            <p:nvPr/>
          </p:nvSpPr>
          <p:spPr>
            <a:xfrm>
              <a:off x="2792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7" y="1631"/>
                    <a:pt x="2107" y="1060"/>
                  </a:cubicBezTo>
                  <a:cubicBezTo>
                    <a:pt x="2107"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35"/>
            <p:cNvSpPr/>
            <p:nvPr/>
          </p:nvSpPr>
          <p:spPr>
            <a:xfrm>
              <a:off x="380700" y="4458125"/>
              <a:ext cx="52700" cy="52700"/>
            </a:xfrm>
            <a:custGeom>
              <a:rect b="b" l="l" r="r" t="t"/>
              <a:pathLst>
                <a:path extrusionOk="0" h="2108" w="2108">
                  <a:moveTo>
                    <a:pt x="1060" y="0"/>
                  </a:moveTo>
                  <a:cubicBezTo>
                    <a:pt x="476" y="0"/>
                    <a:pt x="0" y="476"/>
                    <a:pt x="0" y="1060"/>
                  </a:cubicBezTo>
                  <a:cubicBezTo>
                    <a:pt x="0" y="1631"/>
                    <a:pt x="476" y="2108"/>
                    <a:pt x="1060" y="2108"/>
                  </a:cubicBezTo>
                  <a:cubicBezTo>
                    <a:pt x="1631" y="2108"/>
                    <a:pt x="2108" y="1631"/>
                    <a:pt x="2108" y="1060"/>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35"/>
            <p:cNvSpPr/>
            <p:nvPr/>
          </p:nvSpPr>
          <p:spPr>
            <a:xfrm>
              <a:off x="4825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35"/>
            <p:cNvSpPr/>
            <p:nvPr/>
          </p:nvSpPr>
          <p:spPr>
            <a:xfrm>
              <a:off x="5840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35"/>
            <p:cNvSpPr/>
            <p:nvPr/>
          </p:nvSpPr>
          <p:spPr>
            <a:xfrm>
              <a:off x="6855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8" y="1631"/>
                    <a:pt x="2108" y="1060"/>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35"/>
            <p:cNvSpPr/>
            <p:nvPr/>
          </p:nvSpPr>
          <p:spPr>
            <a:xfrm>
              <a:off x="7873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19" y="2108"/>
                    <a:pt x="2096" y="1631"/>
                    <a:pt x="2096" y="1060"/>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35"/>
            <p:cNvSpPr/>
            <p:nvPr/>
          </p:nvSpPr>
          <p:spPr>
            <a:xfrm>
              <a:off x="8888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35"/>
            <p:cNvSpPr/>
            <p:nvPr/>
          </p:nvSpPr>
          <p:spPr>
            <a:xfrm>
              <a:off x="9903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35"/>
            <p:cNvSpPr/>
            <p:nvPr/>
          </p:nvSpPr>
          <p:spPr>
            <a:xfrm>
              <a:off x="1091800" y="4458125"/>
              <a:ext cx="52700" cy="52700"/>
            </a:xfrm>
            <a:custGeom>
              <a:rect b="b" l="l" r="r" t="t"/>
              <a:pathLst>
                <a:path extrusionOk="0" h="2108" w="2108">
                  <a:moveTo>
                    <a:pt x="1060" y="0"/>
                  </a:moveTo>
                  <a:cubicBezTo>
                    <a:pt x="476" y="0"/>
                    <a:pt x="0" y="476"/>
                    <a:pt x="0" y="1060"/>
                  </a:cubicBezTo>
                  <a:cubicBezTo>
                    <a:pt x="0" y="1631"/>
                    <a:pt x="476" y="2108"/>
                    <a:pt x="1060" y="2108"/>
                  </a:cubicBezTo>
                  <a:cubicBezTo>
                    <a:pt x="1631" y="2108"/>
                    <a:pt x="2108" y="1631"/>
                    <a:pt x="2108" y="1060"/>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35"/>
            <p:cNvSpPr/>
            <p:nvPr/>
          </p:nvSpPr>
          <p:spPr>
            <a:xfrm>
              <a:off x="11936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19" y="2108"/>
                    <a:pt x="2096" y="1631"/>
                    <a:pt x="2096" y="1060"/>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5"/>
            <p:cNvSpPr/>
            <p:nvPr/>
          </p:nvSpPr>
          <p:spPr>
            <a:xfrm>
              <a:off x="12951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35"/>
            <p:cNvSpPr/>
            <p:nvPr/>
          </p:nvSpPr>
          <p:spPr>
            <a:xfrm>
              <a:off x="13966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5"/>
            <p:cNvSpPr/>
            <p:nvPr/>
          </p:nvSpPr>
          <p:spPr>
            <a:xfrm>
              <a:off x="14984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19" y="2108"/>
                    <a:pt x="2096" y="1631"/>
                    <a:pt x="2096" y="1060"/>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5"/>
            <p:cNvSpPr/>
            <p:nvPr/>
          </p:nvSpPr>
          <p:spPr>
            <a:xfrm>
              <a:off x="15999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35"/>
            <p:cNvSpPr/>
            <p:nvPr/>
          </p:nvSpPr>
          <p:spPr>
            <a:xfrm>
              <a:off x="17014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35"/>
            <p:cNvSpPr/>
            <p:nvPr/>
          </p:nvSpPr>
          <p:spPr>
            <a:xfrm>
              <a:off x="18029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8" y="1631"/>
                    <a:pt x="2108" y="1060"/>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35"/>
            <p:cNvSpPr/>
            <p:nvPr/>
          </p:nvSpPr>
          <p:spPr>
            <a:xfrm>
              <a:off x="1904400" y="4458125"/>
              <a:ext cx="52700" cy="52700"/>
            </a:xfrm>
            <a:custGeom>
              <a:rect b="b" l="l" r="r" t="t"/>
              <a:pathLst>
                <a:path extrusionOk="0" h="2108" w="2108">
                  <a:moveTo>
                    <a:pt x="1060" y="0"/>
                  </a:moveTo>
                  <a:cubicBezTo>
                    <a:pt x="476" y="0"/>
                    <a:pt x="0" y="476"/>
                    <a:pt x="0" y="1060"/>
                  </a:cubicBezTo>
                  <a:cubicBezTo>
                    <a:pt x="0" y="1631"/>
                    <a:pt x="476" y="2108"/>
                    <a:pt x="1060" y="2108"/>
                  </a:cubicBezTo>
                  <a:cubicBezTo>
                    <a:pt x="1631" y="2108"/>
                    <a:pt x="2108" y="1631"/>
                    <a:pt x="2108" y="1060"/>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35"/>
            <p:cNvSpPr/>
            <p:nvPr/>
          </p:nvSpPr>
          <p:spPr>
            <a:xfrm>
              <a:off x="20062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35"/>
            <p:cNvSpPr/>
            <p:nvPr/>
          </p:nvSpPr>
          <p:spPr>
            <a:xfrm>
              <a:off x="21077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5"/>
            <p:cNvSpPr/>
            <p:nvPr/>
          </p:nvSpPr>
          <p:spPr>
            <a:xfrm>
              <a:off x="22092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8" y="1631"/>
                    <a:pt x="2108" y="1060"/>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5"/>
            <p:cNvSpPr/>
            <p:nvPr/>
          </p:nvSpPr>
          <p:spPr>
            <a:xfrm>
              <a:off x="23110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19" y="2108"/>
                    <a:pt x="2096" y="1631"/>
                    <a:pt x="2096" y="1060"/>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35"/>
            <p:cNvSpPr/>
            <p:nvPr/>
          </p:nvSpPr>
          <p:spPr>
            <a:xfrm>
              <a:off x="24125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35"/>
            <p:cNvSpPr/>
            <p:nvPr/>
          </p:nvSpPr>
          <p:spPr>
            <a:xfrm>
              <a:off x="25140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35"/>
            <p:cNvSpPr/>
            <p:nvPr/>
          </p:nvSpPr>
          <p:spPr>
            <a:xfrm>
              <a:off x="26155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8" y="1631"/>
                    <a:pt x="2108" y="1060"/>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35"/>
            <p:cNvSpPr/>
            <p:nvPr/>
          </p:nvSpPr>
          <p:spPr>
            <a:xfrm>
              <a:off x="27173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19" y="2108"/>
                    <a:pt x="2096" y="1631"/>
                    <a:pt x="2096" y="1060"/>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35"/>
            <p:cNvSpPr/>
            <p:nvPr/>
          </p:nvSpPr>
          <p:spPr>
            <a:xfrm>
              <a:off x="28188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35"/>
            <p:cNvSpPr/>
            <p:nvPr/>
          </p:nvSpPr>
          <p:spPr>
            <a:xfrm>
              <a:off x="29203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35"/>
            <p:cNvSpPr/>
            <p:nvPr/>
          </p:nvSpPr>
          <p:spPr>
            <a:xfrm>
              <a:off x="30218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1" y="2108"/>
                    <a:pt x="2108" y="1631"/>
                    <a:pt x="2108" y="1060"/>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35"/>
            <p:cNvSpPr/>
            <p:nvPr/>
          </p:nvSpPr>
          <p:spPr>
            <a:xfrm>
              <a:off x="31236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19" y="2108"/>
                    <a:pt x="2096" y="1631"/>
                    <a:pt x="2096" y="1060"/>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35"/>
            <p:cNvSpPr/>
            <p:nvPr/>
          </p:nvSpPr>
          <p:spPr>
            <a:xfrm>
              <a:off x="32251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35"/>
            <p:cNvSpPr/>
            <p:nvPr/>
          </p:nvSpPr>
          <p:spPr>
            <a:xfrm>
              <a:off x="33266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1" y="2108"/>
                    <a:pt x="2108" y="1631"/>
                    <a:pt x="2108" y="1060"/>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35"/>
            <p:cNvSpPr/>
            <p:nvPr/>
          </p:nvSpPr>
          <p:spPr>
            <a:xfrm>
              <a:off x="3428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19" y="2108"/>
                    <a:pt x="2096" y="1631"/>
                    <a:pt x="2096" y="1060"/>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35"/>
            <p:cNvSpPr/>
            <p:nvPr/>
          </p:nvSpPr>
          <p:spPr>
            <a:xfrm>
              <a:off x="35299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35"/>
            <p:cNvSpPr/>
            <p:nvPr/>
          </p:nvSpPr>
          <p:spPr>
            <a:xfrm>
              <a:off x="3631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5"/>
            <p:cNvSpPr/>
            <p:nvPr/>
          </p:nvSpPr>
          <p:spPr>
            <a:xfrm>
              <a:off x="37329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35"/>
            <p:cNvSpPr/>
            <p:nvPr/>
          </p:nvSpPr>
          <p:spPr>
            <a:xfrm>
              <a:off x="38347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19" y="2108"/>
                    <a:pt x="2096" y="1631"/>
                    <a:pt x="2096" y="1060"/>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35"/>
            <p:cNvSpPr/>
            <p:nvPr/>
          </p:nvSpPr>
          <p:spPr>
            <a:xfrm>
              <a:off x="39362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35"/>
            <p:cNvSpPr/>
            <p:nvPr/>
          </p:nvSpPr>
          <p:spPr>
            <a:xfrm>
              <a:off x="40377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35"/>
            <p:cNvSpPr/>
            <p:nvPr/>
          </p:nvSpPr>
          <p:spPr>
            <a:xfrm>
              <a:off x="41392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1" y="2108"/>
                    <a:pt x="2108" y="1631"/>
                    <a:pt x="2108" y="1060"/>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35"/>
            <p:cNvSpPr/>
            <p:nvPr/>
          </p:nvSpPr>
          <p:spPr>
            <a:xfrm>
              <a:off x="4240700" y="4458125"/>
              <a:ext cx="52700" cy="52700"/>
            </a:xfrm>
            <a:custGeom>
              <a:rect b="b" l="l" r="r" t="t"/>
              <a:pathLst>
                <a:path extrusionOk="0" h="2108" w="2108">
                  <a:moveTo>
                    <a:pt x="1060" y="0"/>
                  </a:moveTo>
                  <a:cubicBezTo>
                    <a:pt x="477" y="0"/>
                    <a:pt x="0" y="476"/>
                    <a:pt x="0" y="1060"/>
                  </a:cubicBezTo>
                  <a:cubicBezTo>
                    <a:pt x="0" y="1631"/>
                    <a:pt x="477" y="2108"/>
                    <a:pt x="1060" y="2108"/>
                  </a:cubicBezTo>
                  <a:cubicBezTo>
                    <a:pt x="1632" y="2108"/>
                    <a:pt x="2108" y="1631"/>
                    <a:pt x="2108" y="1060"/>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5"/>
            <p:cNvSpPr/>
            <p:nvPr/>
          </p:nvSpPr>
          <p:spPr>
            <a:xfrm>
              <a:off x="43425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35"/>
            <p:cNvSpPr/>
            <p:nvPr/>
          </p:nvSpPr>
          <p:spPr>
            <a:xfrm>
              <a:off x="44440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35"/>
            <p:cNvSpPr/>
            <p:nvPr/>
          </p:nvSpPr>
          <p:spPr>
            <a:xfrm>
              <a:off x="4545500" y="4458125"/>
              <a:ext cx="52700" cy="52700"/>
            </a:xfrm>
            <a:custGeom>
              <a:rect b="b" l="l" r="r" t="t"/>
              <a:pathLst>
                <a:path extrusionOk="0" h="2108" w="2108">
                  <a:moveTo>
                    <a:pt x="1060" y="0"/>
                  </a:moveTo>
                  <a:cubicBezTo>
                    <a:pt x="477" y="0"/>
                    <a:pt x="0" y="476"/>
                    <a:pt x="0" y="1060"/>
                  </a:cubicBezTo>
                  <a:cubicBezTo>
                    <a:pt x="0" y="1631"/>
                    <a:pt x="477" y="2108"/>
                    <a:pt x="1060" y="2108"/>
                  </a:cubicBezTo>
                  <a:cubicBezTo>
                    <a:pt x="1632" y="2108"/>
                    <a:pt x="2108" y="1631"/>
                    <a:pt x="2108" y="1060"/>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35"/>
            <p:cNvSpPr/>
            <p:nvPr/>
          </p:nvSpPr>
          <p:spPr>
            <a:xfrm>
              <a:off x="46473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35"/>
            <p:cNvSpPr/>
            <p:nvPr/>
          </p:nvSpPr>
          <p:spPr>
            <a:xfrm>
              <a:off x="47488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35"/>
            <p:cNvSpPr/>
            <p:nvPr/>
          </p:nvSpPr>
          <p:spPr>
            <a:xfrm>
              <a:off x="48503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35"/>
            <p:cNvSpPr/>
            <p:nvPr/>
          </p:nvSpPr>
          <p:spPr>
            <a:xfrm>
              <a:off x="49518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2" y="2108"/>
                    <a:pt x="2108" y="1631"/>
                    <a:pt x="2108" y="1060"/>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35"/>
            <p:cNvSpPr/>
            <p:nvPr/>
          </p:nvSpPr>
          <p:spPr>
            <a:xfrm>
              <a:off x="50536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35"/>
            <p:cNvSpPr/>
            <p:nvPr/>
          </p:nvSpPr>
          <p:spPr>
            <a:xfrm>
              <a:off x="51551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35"/>
            <p:cNvSpPr/>
            <p:nvPr/>
          </p:nvSpPr>
          <p:spPr>
            <a:xfrm>
              <a:off x="52566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35"/>
            <p:cNvSpPr/>
            <p:nvPr/>
          </p:nvSpPr>
          <p:spPr>
            <a:xfrm>
              <a:off x="5358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5"/>
            <p:cNvSpPr/>
            <p:nvPr/>
          </p:nvSpPr>
          <p:spPr>
            <a:xfrm>
              <a:off x="54599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5"/>
            <p:cNvSpPr/>
            <p:nvPr/>
          </p:nvSpPr>
          <p:spPr>
            <a:xfrm>
              <a:off x="5561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5"/>
            <p:cNvSpPr/>
            <p:nvPr/>
          </p:nvSpPr>
          <p:spPr>
            <a:xfrm>
              <a:off x="56629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35"/>
            <p:cNvSpPr/>
            <p:nvPr/>
          </p:nvSpPr>
          <p:spPr>
            <a:xfrm>
              <a:off x="5764400" y="4458125"/>
              <a:ext cx="52700" cy="52700"/>
            </a:xfrm>
            <a:custGeom>
              <a:rect b="b" l="l" r="r" t="t"/>
              <a:pathLst>
                <a:path extrusionOk="0" h="2108" w="2108">
                  <a:moveTo>
                    <a:pt x="1060" y="0"/>
                  </a:moveTo>
                  <a:cubicBezTo>
                    <a:pt x="477" y="0"/>
                    <a:pt x="0" y="476"/>
                    <a:pt x="0" y="1060"/>
                  </a:cubicBezTo>
                  <a:cubicBezTo>
                    <a:pt x="0" y="1631"/>
                    <a:pt x="477" y="2108"/>
                    <a:pt x="1060" y="2108"/>
                  </a:cubicBezTo>
                  <a:cubicBezTo>
                    <a:pt x="1632" y="2108"/>
                    <a:pt x="2108" y="1631"/>
                    <a:pt x="2108" y="1060"/>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35"/>
            <p:cNvSpPr/>
            <p:nvPr/>
          </p:nvSpPr>
          <p:spPr>
            <a:xfrm>
              <a:off x="58662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5"/>
            <p:cNvSpPr/>
            <p:nvPr/>
          </p:nvSpPr>
          <p:spPr>
            <a:xfrm>
              <a:off x="59677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5"/>
            <p:cNvSpPr/>
            <p:nvPr/>
          </p:nvSpPr>
          <p:spPr>
            <a:xfrm>
              <a:off x="60692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2" y="2108"/>
                    <a:pt x="2108" y="1631"/>
                    <a:pt x="2108" y="1060"/>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35"/>
            <p:cNvSpPr/>
            <p:nvPr/>
          </p:nvSpPr>
          <p:spPr>
            <a:xfrm>
              <a:off x="61710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35"/>
            <p:cNvSpPr/>
            <p:nvPr/>
          </p:nvSpPr>
          <p:spPr>
            <a:xfrm>
              <a:off x="62725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35"/>
            <p:cNvSpPr/>
            <p:nvPr/>
          </p:nvSpPr>
          <p:spPr>
            <a:xfrm>
              <a:off x="63740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35"/>
            <p:cNvSpPr/>
            <p:nvPr/>
          </p:nvSpPr>
          <p:spPr>
            <a:xfrm>
              <a:off x="64755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2" y="2108"/>
                    <a:pt x="2108" y="1631"/>
                    <a:pt x="2108" y="1060"/>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35"/>
            <p:cNvSpPr/>
            <p:nvPr/>
          </p:nvSpPr>
          <p:spPr>
            <a:xfrm>
              <a:off x="65773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35"/>
            <p:cNvSpPr/>
            <p:nvPr/>
          </p:nvSpPr>
          <p:spPr>
            <a:xfrm>
              <a:off x="66788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35"/>
            <p:cNvSpPr/>
            <p:nvPr/>
          </p:nvSpPr>
          <p:spPr>
            <a:xfrm>
              <a:off x="67803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35"/>
            <p:cNvSpPr/>
            <p:nvPr/>
          </p:nvSpPr>
          <p:spPr>
            <a:xfrm>
              <a:off x="6881800" y="4458125"/>
              <a:ext cx="52700" cy="52700"/>
            </a:xfrm>
            <a:custGeom>
              <a:rect b="b" l="l" r="r" t="t"/>
              <a:pathLst>
                <a:path extrusionOk="0" h="2108" w="2108">
                  <a:moveTo>
                    <a:pt x="1060" y="0"/>
                  </a:moveTo>
                  <a:cubicBezTo>
                    <a:pt x="477" y="0"/>
                    <a:pt x="1" y="476"/>
                    <a:pt x="1" y="1060"/>
                  </a:cubicBezTo>
                  <a:cubicBezTo>
                    <a:pt x="1" y="1631"/>
                    <a:pt x="477" y="2108"/>
                    <a:pt x="1060" y="2108"/>
                  </a:cubicBezTo>
                  <a:cubicBezTo>
                    <a:pt x="1632" y="2108"/>
                    <a:pt x="2108" y="1631"/>
                    <a:pt x="2108" y="1060"/>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35"/>
            <p:cNvSpPr/>
            <p:nvPr/>
          </p:nvSpPr>
          <p:spPr>
            <a:xfrm>
              <a:off x="69836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35"/>
            <p:cNvSpPr/>
            <p:nvPr/>
          </p:nvSpPr>
          <p:spPr>
            <a:xfrm>
              <a:off x="70851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35"/>
            <p:cNvSpPr/>
            <p:nvPr/>
          </p:nvSpPr>
          <p:spPr>
            <a:xfrm>
              <a:off x="7186600" y="4458125"/>
              <a:ext cx="52400" cy="52700"/>
            </a:xfrm>
            <a:custGeom>
              <a:rect b="b" l="l" r="r" t="t"/>
              <a:pathLst>
                <a:path extrusionOk="0" h="2108" w="2096">
                  <a:moveTo>
                    <a:pt x="1048" y="0"/>
                  </a:moveTo>
                  <a:cubicBezTo>
                    <a:pt x="477" y="0"/>
                    <a:pt x="1" y="476"/>
                    <a:pt x="1" y="1060"/>
                  </a:cubicBezTo>
                  <a:cubicBezTo>
                    <a:pt x="1" y="1631"/>
                    <a:pt x="477"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35"/>
            <p:cNvSpPr/>
            <p:nvPr/>
          </p:nvSpPr>
          <p:spPr>
            <a:xfrm>
              <a:off x="7288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35"/>
            <p:cNvSpPr/>
            <p:nvPr/>
          </p:nvSpPr>
          <p:spPr>
            <a:xfrm>
              <a:off x="2792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7" y="1620"/>
                    <a:pt x="2107" y="1048"/>
                  </a:cubicBezTo>
                  <a:cubicBezTo>
                    <a:pt x="2107"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35"/>
            <p:cNvSpPr/>
            <p:nvPr/>
          </p:nvSpPr>
          <p:spPr>
            <a:xfrm>
              <a:off x="380700" y="4613500"/>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35"/>
            <p:cNvSpPr/>
            <p:nvPr/>
          </p:nvSpPr>
          <p:spPr>
            <a:xfrm>
              <a:off x="4825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35"/>
            <p:cNvSpPr/>
            <p:nvPr/>
          </p:nvSpPr>
          <p:spPr>
            <a:xfrm>
              <a:off x="5840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35"/>
            <p:cNvSpPr/>
            <p:nvPr/>
          </p:nvSpPr>
          <p:spPr>
            <a:xfrm>
              <a:off x="6855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35"/>
            <p:cNvSpPr/>
            <p:nvPr/>
          </p:nvSpPr>
          <p:spPr>
            <a:xfrm>
              <a:off x="7873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35"/>
            <p:cNvSpPr/>
            <p:nvPr/>
          </p:nvSpPr>
          <p:spPr>
            <a:xfrm>
              <a:off x="8888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35"/>
            <p:cNvSpPr/>
            <p:nvPr/>
          </p:nvSpPr>
          <p:spPr>
            <a:xfrm>
              <a:off x="9903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35"/>
            <p:cNvSpPr/>
            <p:nvPr/>
          </p:nvSpPr>
          <p:spPr>
            <a:xfrm>
              <a:off x="1091800" y="4613500"/>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35"/>
            <p:cNvSpPr/>
            <p:nvPr/>
          </p:nvSpPr>
          <p:spPr>
            <a:xfrm>
              <a:off x="11936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35"/>
            <p:cNvSpPr/>
            <p:nvPr/>
          </p:nvSpPr>
          <p:spPr>
            <a:xfrm>
              <a:off x="12951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35"/>
            <p:cNvSpPr/>
            <p:nvPr/>
          </p:nvSpPr>
          <p:spPr>
            <a:xfrm>
              <a:off x="13966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35"/>
            <p:cNvSpPr/>
            <p:nvPr/>
          </p:nvSpPr>
          <p:spPr>
            <a:xfrm>
              <a:off x="14984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35"/>
            <p:cNvSpPr/>
            <p:nvPr/>
          </p:nvSpPr>
          <p:spPr>
            <a:xfrm>
              <a:off x="15999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35"/>
            <p:cNvSpPr/>
            <p:nvPr/>
          </p:nvSpPr>
          <p:spPr>
            <a:xfrm>
              <a:off x="17014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35"/>
            <p:cNvSpPr/>
            <p:nvPr/>
          </p:nvSpPr>
          <p:spPr>
            <a:xfrm>
              <a:off x="18029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35"/>
            <p:cNvSpPr/>
            <p:nvPr/>
          </p:nvSpPr>
          <p:spPr>
            <a:xfrm>
              <a:off x="1904400" y="4613500"/>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35"/>
            <p:cNvSpPr/>
            <p:nvPr/>
          </p:nvSpPr>
          <p:spPr>
            <a:xfrm>
              <a:off x="20062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35"/>
            <p:cNvSpPr/>
            <p:nvPr/>
          </p:nvSpPr>
          <p:spPr>
            <a:xfrm>
              <a:off x="21077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35"/>
            <p:cNvSpPr/>
            <p:nvPr/>
          </p:nvSpPr>
          <p:spPr>
            <a:xfrm>
              <a:off x="22092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35"/>
            <p:cNvSpPr/>
            <p:nvPr/>
          </p:nvSpPr>
          <p:spPr>
            <a:xfrm>
              <a:off x="23110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35"/>
            <p:cNvSpPr/>
            <p:nvPr/>
          </p:nvSpPr>
          <p:spPr>
            <a:xfrm>
              <a:off x="24125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35"/>
            <p:cNvSpPr/>
            <p:nvPr/>
          </p:nvSpPr>
          <p:spPr>
            <a:xfrm>
              <a:off x="25140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35"/>
            <p:cNvSpPr/>
            <p:nvPr/>
          </p:nvSpPr>
          <p:spPr>
            <a:xfrm>
              <a:off x="26155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35"/>
            <p:cNvSpPr/>
            <p:nvPr/>
          </p:nvSpPr>
          <p:spPr>
            <a:xfrm>
              <a:off x="27173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35"/>
            <p:cNvSpPr/>
            <p:nvPr/>
          </p:nvSpPr>
          <p:spPr>
            <a:xfrm>
              <a:off x="28188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35"/>
            <p:cNvSpPr/>
            <p:nvPr/>
          </p:nvSpPr>
          <p:spPr>
            <a:xfrm>
              <a:off x="29203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35"/>
            <p:cNvSpPr/>
            <p:nvPr/>
          </p:nvSpPr>
          <p:spPr>
            <a:xfrm>
              <a:off x="30218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35"/>
            <p:cNvSpPr/>
            <p:nvPr/>
          </p:nvSpPr>
          <p:spPr>
            <a:xfrm>
              <a:off x="31236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35"/>
            <p:cNvSpPr/>
            <p:nvPr/>
          </p:nvSpPr>
          <p:spPr>
            <a:xfrm>
              <a:off x="32251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35"/>
            <p:cNvSpPr/>
            <p:nvPr/>
          </p:nvSpPr>
          <p:spPr>
            <a:xfrm>
              <a:off x="33266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35"/>
            <p:cNvSpPr/>
            <p:nvPr/>
          </p:nvSpPr>
          <p:spPr>
            <a:xfrm>
              <a:off x="3428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35"/>
            <p:cNvSpPr/>
            <p:nvPr/>
          </p:nvSpPr>
          <p:spPr>
            <a:xfrm>
              <a:off x="35299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35"/>
            <p:cNvSpPr/>
            <p:nvPr/>
          </p:nvSpPr>
          <p:spPr>
            <a:xfrm>
              <a:off x="3631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35"/>
            <p:cNvSpPr/>
            <p:nvPr/>
          </p:nvSpPr>
          <p:spPr>
            <a:xfrm>
              <a:off x="37329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35"/>
            <p:cNvSpPr/>
            <p:nvPr/>
          </p:nvSpPr>
          <p:spPr>
            <a:xfrm>
              <a:off x="38347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35"/>
            <p:cNvSpPr/>
            <p:nvPr/>
          </p:nvSpPr>
          <p:spPr>
            <a:xfrm>
              <a:off x="39362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35"/>
            <p:cNvSpPr/>
            <p:nvPr/>
          </p:nvSpPr>
          <p:spPr>
            <a:xfrm>
              <a:off x="40377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35"/>
            <p:cNvSpPr/>
            <p:nvPr/>
          </p:nvSpPr>
          <p:spPr>
            <a:xfrm>
              <a:off x="41392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35"/>
            <p:cNvSpPr/>
            <p:nvPr/>
          </p:nvSpPr>
          <p:spPr>
            <a:xfrm>
              <a:off x="4240700" y="4613500"/>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35"/>
            <p:cNvSpPr/>
            <p:nvPr/>
          </p:nvSpPr>
          <p:spPr>
            <a:xfrm>
              <a:off x="43425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35"/>
            <p:cNvSpPr/>
            <p:nvPr/>
          </p:nvSpPr>
          <p:spPr>
            <a:xfrm>
              <a:off x="44440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35"/>
            <p:cNvSpPr/>
            <p:nvPr/>
          </p:nvSpPr>
          <p:spPr>
            <a:xfrm>
              <a:off x="4545500" y="4613500"/>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35"/>
            <p:cNvSpPr/>
            <p:nvPr/>
          </p:nvSpPr>
          <p:spPr>
            <a:xfrm>
              <a:off x="46473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35"/>
            <p:cNvSpPr/>
            <p:nvPr/>
          </p:nvSpPr>
          <p:spPr>
            <a:xfrm>
              <a:off x="47488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35"/>
            <p:cNvSpPr/>
            <p:nvPr/>
          </p:nvSpPr>
          <p:spPr>
            <a:xfrm>
              <a:off x="48503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35"/>
            <p:cNvSpPr/>
            <p:nvPr/>
          </p:nvSpPr>
          <p:spPr>
            <a:xfrm>
              <a:off x="49518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35"/>
            <p:cNvSpPr/>
            <p:nvPr/>
          </p:nvSpPr>
          <p:spPr>
            <a:xfrm>
              <a:off x="50536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35"/>
            <p:cNvSpPr/>
            <p:nvPr/>
          </p:nvSpPr>
          <p:spPr>
            <a:xfrm>
              <a:off x="51551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35"/>
            <p:cNvSpPr/>
            <p:nvPr/>
          </p:nvSpPr>
          <p:spPr>
            <a:xfrm>
              <a:off x="52566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35"/>
            <p:cNvSpPr/>
            <p:nvPr/>
          </p:nvSpPr>
          <p:spPr>
            <a:xfrm>
              <a:off x="5358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35"/>
            <p:cNvSpPr/>
            <p:nvPr/>
          </p:nvSpPr>
          <p:spPr>
            <a:xfrm>
              <a:off x="54599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35"/>
            <p:cNvSpPr/>
            <p:nvPr/>
          </p:nvSpPr>
          <p:spPr>
            <a:xfrm>
              <a:off x="5561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35"/>
            <p:cNvSpPr/>
            <p:nvPr/>
          </p:nvSpPr>
          <p:spPr>
            <a:xfrm>
              <a:off x="56629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35"/>
            <p:cNvSpPr/>
            <p:nvPr/>
          </p:nvSpPr>
          <p:spPr>
            <a:xfrm>
              <a:off x="5764400" y="4613500"/>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35"/>
            <p:cNvSpPr/>
            <p:nvPr/>
          </p:nvSpPr>
          <p:spPr>
            <a:xfrm>
              <a:off x="58662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35"/>
            <p:cNvSpPr/>
            <p:nvPr/>
          </p:nvSpPr>
          <p:spPr>
            <a:xfrm>
              <a:off x="59677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35"/>
            <p:cNvSpPr/>
            <p:nvPr/>
          </p:nvSpPr>
          <p:spPr>
            <a:xfrm>
              <a:off x="60692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35"/>
            <p:cNvSpPr/>
            <p:nvPr/>
          </p:nvSpPr>
          <p:spPr>
            <a:xfrm>
              <a:off x="61710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35"/>
            <p:cNvSpPr/>
            <p:nvPr/>
          </p:nvSpPr>
          <p:spPr>
            <a:xfrm>
              <a:off x="62725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35"/>
            <p:cNvSpPr/>
            <p:nvPr/>
          </p:nvSpPr>
          <p:spPr>
            <a:xfrm>
              <a:off x="63740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35"/>
            <p:cNvSpPr/>
            <p:nvPr/>
          </p:nvSpPr>
          <p:spPr>
            <a:xfrm>
              <a:off x="64755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35"/>
            <p:cNvSpPr/>
            <p:nvPr/>
          </p:nvSpPr>
          <p:spPr>
            <a:xfrm>
              <a:off x="65773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35"/>
            <p:cNvSpPr/>
            <p:nvPr/>
          </p:nvSpPr>
          <p:spPr>
            <a:xfrm>
              <a:off x="66788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35"/>
            <p:cNvSpPr/>
            <p:nvPr/>
          </p:nvSpPr>
          <p:spPr>
            <a:xfrm>
              <a:off x="67803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35"/>
            <p:cNvSpPr/>
            <p:nvPr/>
          </p:nvSpPr>
          <p:spPr>
            <a:xfrm>
              <a:off x="6881800" y="4613500"/>
              <a:ext cx="52700" cy="52400"/>
            </a:xfrm>
            <a:custGeom>
              <a:rect b="b" l="l" r="r" t="t"/>
              <a:pathLst>
                <a:path extrusionOk="0" h="2096" w="2108">
                  <a:moveTo>
                    <a:pt x="1060" y="0"/>
                  </a:moveTo>
                  <a:cubicBezTo>
                    <a:pt x="477" y="0"/>
                    <a:pt x="1" y="465"/>
                    <a:pt x="1" y="1048"/>
                  </a:cubicBezTo>
                  <a:cubicBezTo>
                    <a:pt x="1" y="1620"/>
                    <a:pt x="477" y="2096"/>
                    <a:pt x="1060" y="2096"/>
                  </a:cubicBezTo>
                  <a:cubicBezTo>
                    <a:pt x="1632" y="2096"/>
                    <a:pt x="2108" y="1620"/>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35"/>
            <p:cNvSpPr/>
            <p:nvPr/>
          </p:nvSpPr>
          <p:spPr>
            <a:xfrm>
              <a:off x="69836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35"/>
            <p:cNvSpPr/>
            <p:nvPr/>
          </p:nvSpPr>
          <p:spPr>
            <a:xfrm>
              <a:off x="70851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35"/>
            <p:cNvSpPr/>
            <p:nvPr/>
          </p:nvSpPr>
          <p:spPr>
            <a:xfrm>
              <a:off x="7186600" y="4613500"/>
              <a:ext cx="52400" cy="52400"/>
            </a:xfrm>
            <a:custGeom>
              <a:rect b="b" l="l" r="r" t="t"/>
              <a:pathLst>
                <a:path extrusionOk="0" h="2096" w="2096">
                  <a:moveTo>
                    <a:pt x="1048" y="0"/>
                  </a:moveTo>
                  <a:cubicBezTo>
                    <a:pt x="477" y="0"/>
                    <a:pt x="1" y="465"/>
                    <a:pt x="1" y="1048"/>
                  </a:cubicBezTo>
                  <a:cubicBezTo>
                    <a:pt x="1"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35"/>
            <p:cNvSpPr/>
            <p:nvPr/>
          </p:nvSpPr>
          <p:spPr>
            <a:xfrm>
              <a:off x="7288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35"/>
            <p:cNvSpPr/>
            <p:nvPr/>
          </p:nvSpPr>
          <p:spPr>
            <a:xfrm>
              <a:off x="2792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7" y="1620"/>
                    <a:pt x="2107" y="1048"/>
                  </a:cubicBezTo>
                  <a:cubicBezTo>
                    <a:pt x="2107"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35"/>
            <p:cNvSpPr/>
            <p:nvPr/>
          </p:nvSpPr>
          <p:spPr>
            <a:xfrm>
              <a:off x="380700" y="4768575"/>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35"/>
            <p:cNvSpPr/>
            <p:nvPr/>
          </p:nvSpPr>
          <p:spPr>
            <a:xfrm>
              <a:off x="4825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35"/>
            <p:cNvSpPr/>
            <p:nvPr/>
          </p:nvSpPr>
          <p:spPr>
            <a:xfrm>
              <a:off x="5840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35"/>
            <p:cNvSpPr/>
            <p:nvPr/>
          </p:nvSpPr>
          <p:spPr>
            <a:xfrm>
              <a:off x="6855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35"/>
            <p:cNvSpPr/>
            <p:nvPr/>
          </p:nvSpPr>
          <p:spPr>
            <a:xfrm>
              <a:off x="7873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35"/>
            <p:cNvSpPr/>
            <p:nvPr/>
          </p:nvSpPr>
          <p:spPr>
            <a:xfrm>
              <a:off x="8888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35"/>
            <p:cNvSpPr/>
            <p:nvPr/>
          </p:nvSpPr>
          <p:spPr>
            <a:xfrm>
              <a:off x="9903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35"/>
            <p:cNvSpPr/>
            <p:nvPr/>
          </p:nvSpPr>
          <p:spPr>
            <a:xfrm>
              <a:off x="1091800" y="4768575"/>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35"/>
            <p:cNvSpPr/>
            <p:nvPr/>
          </p:nvSpPr>
          <p:spPr>
            <a:xfrm>
              <a:off x="11936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35"/>
            <p:cNvSpPr/>
            <p:nvPr/>
          </p:nvSpPr>
          <p:spPr>
            <a:xfrm>
              <a:off x="12951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35"/>
            <p:cNvSpPr/>
            <p:nvPr/>
          </p:nvSpPr>
          <p:spPr>
            <a:xfrm>
              <a:off x="13966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35"/>
            <p:cNvSpPr/>
            <p:nvPr/>
          </p:nvSpPr>
          <p:spPr>
            <a:xfrm>
              <a:off x="14984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35"/>
            <p:cNvSpPr/>
            <p:nvPr/>
          </p:nvSpPr>
          <p:spPr>
            <a:xfrm>
              <a:off x="15999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35"/>
            <p:cNvSpPr/>
            <p:nvPr/>
          </p:nvSpPr>
          <p:spPr>
            <a:xfrm>
              <a:off x="17014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35"/>
            <p:cNvSpPr/>
            <p:nvPr/>
          </p:nvSpPr>
          <p:spPr>
            <a:xfrm>
              <a:off x="18029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35"/>
            <p:cNvSpPr/>
            <p:nvPr/>
          </p:nvSpPr>
          <p:spPr>
            <a:xfrm>
              <a:off x="1904400" y="4768575"/>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35"/>
            <p:cNvSpPr/>
            <p:nvPr/>
          </p:nvSpPr>
          <p:spPr>
            <a:xfrm>
              <a:off x="20062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35"/>
            <p:cNvSpPr/>
            <p:nvPr/>
          </p:nvSpPr>
          <p:spPr>
            <a:xfrm>
              <a:off x="21077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35"/>
            <p:cNvSpPr/>
            <p:nvPr/>
          </p:nvSpPr>
          <p:spPr>
            <a:xfrm>
              <a:off x="22092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35"/>
            <p:cNvSpPr/>
            <p:nvPr/>
          </p:nvSpPr>
          <p:spPr>
            <a:xfrm>
              <a:off x="23110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35"/>
            <p:cNvSpPr/>
            <p:nvPr/>
          </p:nvSpPr>
          <p:spPr>
            <a:xfrm>
              <a:off x="24125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35"/>
            <p:cNvSpPr/>
            <p:nvPr/>
          </p:nvSpPr>
          <p:spPr>
            <a:xfrm>
              <a:off x="25140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35"/>
            <p:cNvSpPr/>
            <p:nvPr/>
          </p:nvSpPr>
          <p:spPr>
            <a:xfrm>
              <a:off x="26155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35"/>
            <p:cNvSpPr/>
            <p:nvPr/>
          </p:nvSpPr>
          <p:spPr>
            <a:xfrm>
              <a:off x="27173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35"/>
            <p:cNvSpPr/>
            <p:nvPr/>
          </p:nvSpPr>
          <p:spPr>
            <a:xfrm>
              <a:off x="28188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35"/>
            <p:cNvSpPr/>
            <p:nvPr/>
          </p:nvSpPr>
          <p:spPr>
            <a:xfrm>
              <a:off x="29203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35"/>
            <p:cNvSpPr/>
            <p:nvPr/>
          </p:nvSpPr>
          <p:spPr>
            <a:xfrm>
              <a:off x="30218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35"/>
            <p:cNvSpPr/>
            <p:nvPr/>
          </p:nvSpPr>
          <p:spPr>
            <a:xfrm>
              <a:off x="31236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35"/>
            <p:cNvSpPr/>
            <p:nvPr/>
          </p:nvSpPr>
          <p:spPr>
            <a:xfrm>
              <a:off x="32251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35"/>
            <p:cNvSpPr/>
            <p:nvPr/>
          </p:nvSpPr>
          <p:spPr>
            <a:xfrm>
              <a:off x="33266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35"/>
            <p:cNvSpPr/>
            <p:nvPr/>
          </p:nvSpPr>
          <p:spPr>
            <a:xfrm>
              <a:off x="3428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35"/>
            <p:cNvSpPr/>
            <p:nvPr/>
          </p:nvSpPr>
          <p:spPr>
            <a:xfrm>
              <a:off x="35299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35"/>
            <p:cNvSpPr/>
            <p:nvPr/>
          </p:nvSpPr>
          <p:spPr>
            <a:xfrm>
              <a:off x="3631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35"/>
            <p:cNvSpPr/>
            <p:nvPr/>
          </p:nvSpPr>
          <p:spPr>
            <a:xfrm>
              <a:off x="37329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35"/>
            <p:cNvSpPr/>
            <p:nvPr/>
          </p:nvSpPr>
          <p:spPr>
            <a:xfrm>
              <a:off x="38347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35"/>
            <p:cNvSpPr/>
            <p:nvPr/>
          </p:nvSpPr>
          <p:spPr>
            <a:xfrm>
              <a:off x="39362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35"/>
            <p:cNvSpPr/>
            <p:nvPr/>
          </p:nvSpPr>
          <p:spPr>
            <a:xfrm>
              <a:off x="40377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35"/>
            <p:cNvSpPr/>
            <p:nvPr/>
          </p:nvSpPr>
          <p:spPr>
            <a:xfrm>
              <a:off x="41392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35"/>
            <p:cNvSpPr/>
            <p:nvPr/>
          </p:nvSpPr>
          <p:spPr>
            <a:xfrm>
              <a:off x="4240700" y="4768575"/>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35"/>
            <p:cNvSpPr/>
            <p:nvPr/>
          </p:nvSpPr>
          <p:spPr>
            <a:xfrm>
              <a:off x="43425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35"/>
            <p:cNvSpPr/>
            <p:nvPr/>
          </p:nvSpPr>
          <p:spPr>
            <a:xfrm>
              <a:off x="44440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35"/>
            <p:cNvSpPr/>
            <p:nvPr/>
          </p:nvSpPr>
          <p:spPr>
            <a:xfrm>
              <a:off x="4545500" y="4768575"/>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35"/>
            <p:cNvSpPr/>
            <p:nvPr/>
          </p:nvSpPr>
          <p:spPr>
            <a:xfrm>
              <a:off x="46473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35"/>
            <p:cNvSpPr/>
            <p:nvPr/>
          </p:nvSpPr>
          <p:spPr>
            <a:xfrm>
              <a:off x="47488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35"/>
            <p:cNvSpPr/>
            <p:nvPr/>
          </p:nvSpPr>
          <p:spPr>
            <a:xfrm>
              <a:off x="48503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35"/>
            <p:cNvSpPr/>
            <p:nvPr/>
          </p:nvSpPr>
          <p:spPr>
            <a:xfrm>
              <a:off x="49518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35"/>
            <p:cNvSpPr/>
            <p:nvPr/>
          </p:nvSpPr>
          <p:spPr>
            <a:xfrm>
              <a:off x="50536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35"/>
            <p:cNvSpPr/>
            <p:nvPr/>
          </p:nvSpPr>
          <p:spPr>
            <a:xfrm>
              <a:off x="51551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35"/>
            <p:cNvSpPr/>
            <p:nvPr/>
          </p:nvSpPr>
          <p:spPr>
            <a:xfrm>
              <a:off x="52566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35"/>
            <p:cNvSpPr/>
            <p:nvPr/>
          </p:nvSpPr>
          <p:spPr>
            <a:xfrm>
              <a:off x="5358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35"/>
            <p:cNvSpPr/>
            <p:nvPr/>
          </p:nvSpPr>
          <p:spPr>
            <a:xfrm>
              <a:off x="54599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35"/>
            <p:cNvSpPr/>
            <p:nvPr/>
          </p:nvSpPr>
          <p:spPr>
            <a:xfrm>
              <a:off x="5561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35"/>
            <p:cNvSpPr/>
            <p:nvPr/>
          </p:nvSpPr>
          <p:spPr>
            <a:xfrm>
              <a:off x="56629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35"/>
            <p:cNvSpPr/>
            <p:nvPr/>
          </p:nvSpPr>
          <p:spPr>
            <a:xfrm>
              <a:off x="5764400" y="4768575"/>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35"/>
            <p:cNvSpPr/>
            <p:nvPr/>
          </p:nvSpPr>
          <p:spPr>
            <a:xfrm>
              <a:off x="58662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35"/>
            <p:cNvSpPr/>
            <p:nvPr/>
          </p:nvSpPr>
          <p:spPr>
            <a:xfrm>
              <a:off x="59677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35"/>
            <p:cNvSpPr/>
            <p:nvPr/>
          </p:nvSpPr>
          <p:spPr>
            <a:xfrm>
              <a:off x="60692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35"/>
            <p:cNvSpPr/>
            <p:nvPr/>
          </p:nvSpPr>
          <p:spPr>
            <a:xfrm>
              <a:off x="61710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35"/>
            <p:cNvSpPr/>
            <p:nvPr/>
          </p:nvSpPr>
          <p:spPr>
            <a:xfrm>
              <a:off x="62725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35"/>
            <p:cNvSpPr/>
            <p:nvPr/>
          </p:nvSpPr>
          <p:spPr>
            <a:xfrm>
              <a:off x="63740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35"/>
            <p:cNvSpPr/>
            <p:nvPr/>
          </p:nvSpPr>
          <p:spPr>
            <a:xfrm>
              <a:off x="64755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35"/>
            <p:cNvSpPr/>
            <p:nvPr/>
          </p:nvSpPr>
          <p:spPr>
            <a:xfrm>
              <a:off x="65773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35"/>
            <p:cNvSpPr/>
            <p:nvPr/>
          </p:nvSpPr>
          <p:spPr>
            <a:xfrm>
              <a:off x="66788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35"/>
            <p:cNvSpPr/>
            <p:nvPr/>
          </p:nvSpPr>
          <p:spPr>
            <a:xfrm>
              <a:off x="67803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35"/>
            <p:cNvSpPr/>
            <p:nvPr/>
          </p:nvSpPr>
          <p:spPr>
            <a:xfrm>
              <a:off x="6881800" y="4768575"/>
              <a:ext cx="52700" cy="52400"/>
            </a:xfrm>
            <a:custGeom>
              <a:rect b="b" l="l" r="r" t="t"/>
              <a:pathLst>
                <a:path extrusionOk="0" h="2096" w="2108">
                  <a:moveTo>
                    <a:pt x="1060" y="0"/>
                  </a:moveTo>
                  <a:cubicBezTo>
                    <a:pt x="477" y="0"/>
                    <a:pt x="1" y="465"/>
                    <a:pt x="1" y="1048"/>
                  </a:cubicBezTo>
                  <a:cubicBezTo>
                    <a:pt x="1" y="1620"/>
                    <a:pt x="477" y="2096"/>
                    <a:pt x="1060" y="2096"/>
                  </a:cubicBezTo>
                  <a:cubicBezTo>
                    <a:pt x="1632" y="2096"/>
                    <a:pt x="2108" y="1620"/>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35"/>
            <p:cNvSpPr/>
            <p:nvPr/>
          </p:nvSpPr>
          <p:spPr>
            <a:xfrm>
              <a:off x="69836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35"/>
            <p:cNvSpPr/>
            <p:nvPr/>
          </p:nvSpPr>
          <p:spPr>
            <a:xfrm>
              <a:off x="70851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35"/>
            <p:cNvSpPr/>
            <p:nvPr/>
          </p:nvSpPr>
          <p:spPr>
            <a:xfrm>
              <a:off x="7186600" y="4768575"/>
              <a:ext cx="52400" cy="52400"/>
            </a:xfrm>
            <a:custGeom>
              <a:rect b="b" l="l" r="r" t="t"/>
              <a:pathLst>
                <a:path extrusionOk="0" h="2096" w="2096">
                  <a:moveTo>
                    <a:pt x="1048" y="0"/>
                  </a:moveTo>
                  <a:cubicBezTo>
                    <a:pt x="477" y="0"/>
                    <a:pt x="1" y="465"/>
                    <a:pt x="1" y="1048"/>
                  </a:cubicBezTo>
                  <a:cubicBezTo>
                    <a:pt x="1"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35"/>
            <p:cNvSpPr/>
            <p:nvPr/>
          </p:nvSpPr>
          <p:spPr>
            <a:xfrm>
              <a:off x="7288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0" name="Google Shape;1830;p35"/>
          <p:cNvGrpSpPr/>
          <p:nvPr/>
        </p:nvGrpSpPr>
        <p:grpSpPr>
          <a:xfrm>
            <a:off x="223221" y="255838"/>
            <a:ext cx="8706833" cy="4631825"/>
            <a:chOff x="261561" y="255838"/>
            <a:chExt cx="8706833" cy="4631825"/>
          </a:xfrm>
        </p:grpSpPr>
        <p:grpSp>
          <p:nvGrpSpPr>
            <p:cNvPr id="1831" name="Google Shape;1831;p35"/>
            <p:cNvGrpSpPr/>
            <p:nvPr/>
          </p:nvGrpSpPr>
          <p:grpSpPr>
            <a:xfrm>
              <a:off x="261561" y="255838"/>
              <a:ext cx="8706833" cy="4631825"/>
              <a:chOff x="391650" y="259200"/>
              <a:chExt cx="8360700" cy="4631825"/>
            </a:xfrm>
          </p:grpSpPr>
          <p:sp>
            <p:nvSpPr>
              <p:cNvPr id="1832" name="Google Shape;1832;p35"/>
              <p:cNvSpPr/>
              <p:nvPr/>
            </p:nvSpPr>
            <p:spPr>
              <a:xfrm>
                <a:off x="391650" y="259200"/>
                <a:ext cx="8360700" cy="4625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66675">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33" name="Google Shape;1833;p35"/>
              <p:cNvCxnSpPr/>
              <p:nvPr/>
            </p:nvCxnSpPr>
            <p:spPr>
              <a:xfrm>
                <a:off x="393750" y="713825"/>
                <a:ext cx="7942500" cy="0"/>
              </a:xfrm>
              <a:prstGeom prst="straightConnector1">
                <a:avLst/>
              </a:prstGeom>
              <a:noFill/>
              <a:ln cap="flat" cmpd="sng" w="9525">
                <a:solidFill>
                  <a:schemeClr val="dk1"/>
                </a:solidFill>
                <a:prstDash val="solid"/>
                <a:round/>
                <a:headEnd len="sm" w="sm" type="none"/>
                <a:tailEnd len="sm" w="sm" type="none"/>
              </a:ln>
            </p:spPr>
          </p:cxnSp>
          <p:cxnSp>
            <p:nvCxnSpPr>
              <p:cNvPr id="1834" name="Google Shape;1834;p35"/>
              <p:cNvCxnSpPr/>
              <p:nvPr/>
            </p:nvCxnSpPr>
            <p:spPr>
              <a:xfrm>
                <a:off x="8336400" y="260525"/>
                <a:ext cx="0" cy="4630500"/>
              </a:xfrm>
              <a:prstGeom prst="straightConnector1">
                <a:avLst/>
              </a:prstGeom>
              <a:noFill/>
              <a:ln cap="flat" cmpd="sng" w="9525">
                <a:solidFill>
                  <a:schemeClr val="dk1"/>
                </a:solidFill>
                <a:prstDash val="solid"/>
                <a:round/>
                <a:headEnd len="sm" w="sm" type="none"/>
                <a:tailEnd len="sm" w="sm" type="none"/>
              </a:ln>
            </p:spPr>
          </p:cxnSp>
          <p:grpSp>
            <p:nvGrpSpPr>
              <p:cNvPr id="1835" name="Google Shape;1835;p35"/>
              <p:cNvGrpSpPr/>
              <p:nvPr/>
            </p:nvGrpSpPr>
            <p:grpSpPr>
              <a:xfrm>
                <a:off x="8448356" y="454710"/>
                <a:ext cx="205838" cy="289853"/>
                <a:chOff x="3555900" y="1631296"/>
                <a:chExt cx="390955" cy="550529"/>
              </a:xfrm>
            </p:grpSpPr>
            <p:cxnSp>
              <p:nvCxnSpPr>
                <p:cNvPr id="1836" name="Google Shape;1836;p35"/>
                <p:cNvCxnSpPr/>
                <p:nvPr/>
              </p:nvCxnSpPr>
              <p:spPr>
                <a:xfrm>
                  <a:off x="3751375" y="1641225"/>
                  <a:ext cx="0" cy="540600"/>
                </a:xfrm>
                <a:prstGeom prst="straightConnector1">
                  <a:avLst/>
                </a:prstGeom>
                <a:noFill/>
                <a:ln cap="flat" cmpd="sng" w="19050">
                  <a:solidFill>
                    <a:schemeClr val="dk1"/>
                  </a:solidFill>
                  <a:prstDash val="solid"/>
                  <a:round/>
                  <a:headEnd len="sm" w="sm" type="none"/>
                  <a:tailEnd len="sm" w="sm" type="none"/>
                </a:ln>
              </p:spPr>
            </p:cxnSp>
            <p:grpSp>
              <p:nvGrpSpPr>
                <p:cNvPr id="1837" name="Google Shape;1837;p35"/>
                <p:cNvGrpSpPr/>
                <p:nvPr/>
              </p:nvGrpSpPr>
              <p:grpSpPr>
                <a:xfrm rot="-8100000">
                  <a:off x="3614579" y="1687125"/>
                  <a:ext cx="273597" cy="279297"/>
                  <a:chOff x="4572000" y="2331513"/>
                  <a:chExt cx="273600" cy="279300"/>
                </a:xfrm>
              </p:grpSpPr>
              <p:cxnSp>
                <p:nvCxnSpPr>
                  <p:cNvPr id="1838" name="Google Shape;1838;p35"/>
                  <p:cNvCxnSpPr/>
                  <p:nvPr/>
                </p:nvCxnSpPr>
                <p:spPr>
                  <a:xfrm rot="10800000">
                    <a:off x="4572000" y="2604300"/>
                    <a:ext cx="273600" cy="0"/>
                  </a:xfrm>
                  <a:prstGeom prst="straightConnector1">
                    <a:avLst/>
                  </a:prstGeom>
                  <a:noFill/>
                  <a:ln cap="flat" cmpd="sng" w="19050">
                    <a:solidFill>
                      <a:schemeClr val="dk1"/>
                    </a:solidFill>
                    <a:prstDash val="solid"/>
                    <a:round/>
                    <a:headEnd len="sm" w="sm" type="none"/>
                    <a:tailEnd len="sm" w="sm" type="none"/>
                  </a:ln>
                </p:spPr>
              </p:cxnSp>
              <p:cxnSp>
                <p:nvCxnSpPr>
                  <p:cNvPr id="1839" name="Google Shape;1839;p35"/>
                  <p:cNvCxnSpPr/>
                  <p:nvPr/>
                </p:nvCxnSpPr>
                <p:spPr>
                  <a:xfrm rot="10800000">
                    <a:off x="4839087" y="2331513"/>
                    <a:ext cx="0" cy="279300"/>
                  </a:xfrm>
                  <a:prstGeom prst="straightConnector1">
                    <a:avLst/>
                  </a:prstGeom>
                  <a:noFill/>
                  <a:ln cap="flat" cmpd="sng" w="19050">
                    <a:solidFill>
                      <a:schemeClr val="dk1"/>
                    </a:solidFill>
                    <a:prstDash val="solid"/>
                    <a:round/>
                    <a:headEnd len="sm" w="sm" type="none"/>
                    <a:tailEnd len="sm" w="sm" type="none"/>
                  </a:ln>
                </p:spPr>
              </p:cxnSp>
            </p:grpSp>
          </p:grpSp>
          <p:cxnSp>
            <p:nvCxnSpPr>
              <p:cNvPr id="1840" name="Google Shape;1840;p35"/>
              <p:cNvCxnSpPr/>
              <p:nvPr/>
            </p:nvCxnSpPr>
            <p:spPr>
              <a:xfrm>
                <a:off x="8551337" y="1671588"/>
                <a:ext cx="0" cy="1823700"/>
              </a:xfrm>
              <a:prstGeom prst="straightConnector1">
                <a:avLst/>
              </a:prstGeom>
              <a:noFill/>
              <a:ln cap="flat" cmpd="sng" w="19050">
                <a:solidFill>
                  <a:schemeClr val="dk1"/>
                </a:solidFill>
                <a:prstDash val="solid"/>
                <a:round/>
                <a:headEnd len="sm" w="sm" type="none"/>
                <a:tailEnd len="sm" w="sm" type="none"/>
              </a:ln>
            </p:spPr>
          </p:cxnSp>
          <p:grpSp>
            <p:nvGrpSpPr>
              <p:cNvPr id="1841" name="Google Shape;1841;p35"/>
              <p:cNvGrpSpPr/>
              <p:nvPr/>
            </p:nvGrpSpPr>
            <p:grpSpPr>
              <a:xfrm flipH="1" rot="10800000">
                <a:off x="8448406" y="4422299"/>
                <a:ext cx="205838" cy="289853"/>
                <a:chOff x="3555900" y="1631296"/>
                <a:chExt cx="390955" cy="550529"/>
              </a:xfrm>
            </p:grpSpPr>
            <p:cxnSp>
              <p:nvCxnSpPr>
                <p:cNvPr id="1842" name="Google Shape;1842;p35"/>
                <p:cNvCxnSpPr/>
                <p:nvPr/>
              </p:nvCxnSpPr>
              <p:spPr>
                <a:xfrm>
                  <a:off x="3751375" y="1641225"/>
                  <a:ext cx="0" cy="540600"/>
                </a:xfrm>
                <a:prstGeom prst="straightConnector1">
                  <a:avLst/>
                </a:prstGeom>
                <a:noFill/>
                <a:ln cap="flat" cmpd="sng" w="19050">
                  <a:solidFill>
                    <a:schemeClr val="dk1"/>
                  </a:solidFill>
                  <a:prstDash val="solid"/>
                  <a:round/>
                  <a:headEnd len="sm" w="sm" type="none"/>
                  <a:tailEnd len="sm" w="sm" type="none"/>
                </a:ln>
              </p:spPr>
            </p:cxnSp>
            <p:grpSp>
              <p:nvGrpSpPr>
                <p:cNvPr id="1843" name="Google Shape;1843;p35"/>
                <p:cNvGrpSpPr/>
                <p:nvPr/>
              </p:nvGrpSpPr>
              <p:grpSpPr>
                <a:xfrm rot="-8100000">
                  <a:off x="3614579" y="1687125"/>
                  <a:ext cx="273597" cy="279297"/>
                  <a:chOff x="4572000" y="2331513"/>
                  <a:chExt cx="273600" cy="279300"/>
                </a:xfrm>
              </p:grpSpPr>
              <p:cxnSp>
                <p:nvCxnSpPr>
                  <p:cNvPr id="1844" name="Google Shape;1844;p35"/>
                  <p:cNvCxnSpPr/>
                  <p:nvPr/>
                </p:nvCxnSpPr>
                <p:spPr>
                  <a:xfrm rot="10800000">
                    <a:off x="4572000" y="2604300"/>
                    <a:ext cx="273600" cy="0"/>
                  </a:xfrm>
                  <a:prstGeom prst="straightConnector1">
                    <a:avLst/>
                  </a:prstGeom>
                  <a:noFill/>
                  <a:ln cap="flat" cmpd="sng" w="19050">
                    <a:solidFill>
                      <a:schemeClr val="dk1"/>
                    </a:solidFill>
                    <a:prstDash val="solid"/>
                    <a:round/>
                    <a:headEnd len="sm" w="sm" type="none"/>
                    <a:tailEnd len="sm" w="sm" type="none"/>
                  </a:ln>
                </p:spPr>
              </p:cxnSp>
              <p:cxnSp>
                <p:nvCxnSpPr>
                  <p:cNvPr id="1845" name="Google Shape;1845;p35"/>
                  <p:cNvCxnSpPr/>
                  <p:nvPr/>
                </p:nvCxnSpPr>
                <p:spPr>
                  <a:xfrm rot="10800000">
                    <a:off x="4839087" y="2331513"/>
                    <a:ext cx="0" cy="279300"/>
                  </a:xfrm>
                  <a:prstGeom prst="straightConnector1">
                    <a:avLst/>
                  </a:prstGeom>
                  <a:noFill/>
                  <a:ln cap="flat" cmpd="sng" w="19050">
                    <a:solidFill>
                      <a:schemeClr val="dk1"/>
                    </a:solidFill>
                    <a:prstDash val="solid"/>
                    <a:round/>
                    <a:headEnd len="sm" w="sm" type="none"/>
                    <a:tailEnd len="sm" w="sm" type="none"/>
                  </a:ln>
                </p:spPr>
              </p:cxnSp>
            </p:grpSp>
          </p:grpSp>
        </p:grpSp>
        <p:sp>
          <p:nvSpPr>
            <p:cNvPr id="1846" name="Google Shape;1846;p35"/>
            <p:cNvSpPr/>
            <p:nvPr/>
          </p:nvSpPr>
          <p:spPr>
            <a:xfrm>
              <a:off x="390775" y="388600"/>
              <a:ext cx="183000" cy="183000"/>
            </a:xfrm>
            <a:prstGeom prst="ellipse">
              <a:avLst/>
            </a:prstGeom>
            <a:solidFill>
              <a:schemeClr val="lt1"/>
            </a:solidFill>
            <a:ln cap="flat" cmpd="sng" w="9525">
              <a:solidFill>
                <a:schemeClr val="dk1"/>
              </a:solidFill>
              <a:prstDash val="solid"/>
              <a:round/>
              <a:headEnd len="sm" w="sm" type="none"/>
              <a:tailEnd len="sm" w="sm" type="none"/>
            </a:ln>
            <a:effectLst>
              <a:outerShdw rotWithShape="0" algn="bl" dir="2580000" dist="3810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35"/>
            <p:cNvSpPr/>
            <p:nvPr/>
          </p:nvSpPr>
          <p:spPr>
            <a:xfrm>
              <a:off x="599050" y="388600"/>
              <a:ext cx="183000" cy="183000"/>
            </a:xfrm>
            <a:prstGeom prst="ellipse">
              <a:avLst/>
            </a:prstGeom>
            <a:solidFill>
              <a:schemeClr val="lt1"/>
            </a:solidFill>
            <a:ln cap="flat" cmpd="sng" w="9525">
              <a:solidFill>
                <a:schemeClr val="dk1"/>
              </a:solidFill>
              <a:prstDash val="solid"/>
              <a:round/>
              <a:headEnd len="sm" w="sm" type="none"/>
              <a:tailEnd len="sm" w="sm" type="none"/>
            </a:ln>
            <a:effectLst>
              <a:outerShdw rotWithShape="0" algn="bl" dir="2580000" dist="3810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35"/>
            <p:cNvSpPr/>
            <p:nvPr/>
          </p:nvSpPr>
          <p:spPr>
            <a:xfrm>
              <a:off x="807325" y="388600"/>
              <a:ext cx="183000" cy="183000"/>
            </a:xfrm>
            <a:prstGeom prst="ellipse">
              <a:avLst/>
            </a:prstGeom>
            <a:solidFill>
              <a:schemeClr val="lt1"/>
            </a:solidFill>
            <a:ln cap="flat" cmpd="sng" w="9525">
              <a:solidFill>
                <a:schemeClr val="dk1"/>
              </a:solidFill>
              <a:prstDash val="solid"/>
              <a:round/>
              <a:headEnd len="sm" w="sm" type="none"/>
              <a:tailEnd len="sm" w="sm" type="none"/>
            </a:ln>
            <a:effectLst>
              <a:outerShdw rotWithShape="0" algn="bl" dir="2580000" dist="3810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9" name="Google Shape;1849;p35"/>
          <p:cNvSpPr txBox="1"/>
          <p:nvPr>
            <p:ph idx="1" type="subTitle"/>
          </p:nvPr>
        </p:nvSpPr>
        <p:spPr>
          <a:xfrm>
            <a:off x="2957000" y="3477088"/>
            <a:ext cx="3230100" cy="4686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0" name="Google Shape;1850;p35"/>
          <p:cNvSpPr txBox="1"/>
          <p:nvPr>
            <p:ph type="ctrTitle"/>
          </p:nvPr>
        </p:nvSpPr>
        <p:spPr>
          <a:xfrm>
            <a:off x="1706400" y="1282050"/>
            <a:ext cx="5731200" cy="181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51" name="Shape 1851"/>
        <p:cNvGrpSpPr/>
        <p:nvPr/>
      </p:nvGrpSpPr>
      <p:grpSpPr>
        <a:xfrm>
          <a:off x="0" y="0"/>
          <a:ext cx="0" cy="0"/>
          <a:chOff x="0" y="0"/>
          <a:chExt cx="0" cy="0"/>
        </a:xfrm>
      </p:grpSpPr>
      <p:grpSp>
        <p:nvGrpSpPr>
          <p:cNvPr id="1852" name="Google Shape;1852;p36"/>
          <p:cNvGrpSpPr/>
          <p:nvPr/>
        </p:nvGrpSpPr>
        <p:grpSpPr>
          <a:xfrm>
            <a:off x="3" y="4"/>
            <a:ext cx="9144066" cy="5143518"/>
            <a:chOff x="279200" y="890725"/>
            <a:chExt cx="7061600" cy="3930250"/>
          </a:xfrm>
        </p:grpSpPr>
        <p:sp>
          <p:nvSpPr>
            <p:cNvPr id="1853" name="Google Shape;1853;p36"/>
            <p:cNvSpPr/>
            <p:nvPr/>
          </p:nvSpPr>
          <p:spPr>
            <a:xfrm>
              <a:off x="2792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7" y="1631"/>
                    <a:pt x="2107" y="1048"/>
                  </a:cubicBezTo>
                  <a:cubicBezTo>
                    <a:pt x="2107"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36"/>
            <p:cNvSpPr/>
            <p:nvPr/>
          </p:nvSpPr>
          <p:spPr>
            <a:xfrm>
              <a:off x="380700" y="890725"/>
              <a:ext cx="52700" cy="52400"/>
            </a:xfrm>
            <a:custGeom>
              <a:rect b="b" l="l" r="r" t="t"/>
              <a:pathLst>
                <a:path extrusionOk="0" h="2096" w="2108">
                  <a:moveTo>
                    <a:pt x="1060" y="0"/>
                  </a:moveTo>
                  <a:cubicBezTo>
                    <a:pt x="476" y="0"/>
                    <a:pt x="0" y="476"/>
                    <a:pt x="0" y="1048"/>
                  </a:cubicBezTo>
                  <a:cubicBezTo>
                    <a:pt x="0" y="1631"/>
                    <a:pt x="476" y="2096"/>
                    <a:pt x="1060" y="2096"/>
                  </a:cubicBezTo>
                  <a:cubicBezTo>
                    <a:pt x="1631" y="2096"/>
                    <a:pt x="2108" y="1631"/>
                    <a:pt x="2108" y="1048"/>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36"/>
            <p:cNvSpPr/>
            <p:nvPr/>
          </p:nvSpPr>
          <p:spPr>
            <a:xfrm>
              <a:off x="4825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36"/>
            <p:cNvSpPr/>
            <p:nvPr/>
          </p:nvSpPr>
          <p:spPr>
            <a:xfrm>
              <a:off x="5840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36"/>
            <p:cNvSpPr/>
            <p:nvPr/>
          </p:nvSpPr>
          <p:spPr>
            <a:xfrm>
              <a:off x="6855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36"/>
            <p:cNvSpPr/>
            <p:nvPr/>
          </p:nvSpPr>
          <p:spPr>
            <a:xfrm>
              <a:off x="7873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19" y="2096"/>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36"/>
            <p:cNvSpPr/>
            <p:nvPr/>
          </p:nvSpPr>
          <p:spPr>
            <a:xfrm>
              <a:off x="8888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36"/>
            <p:cNvSpPr/>
            <p:nvPr/>
          </p:nvSpPr>
          <p:spPr>
            <a:xfrm>
              <a:off x="9903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36"/>
            <p:cNvSpPr/>
            <p:nvPr/>
          </p:nvSpPr>
          <p:spPr>
            <a:xfrm>
              <a:off x="1091800" y="890725"/>
              <a:ext cx="52700" cy="52400"/>
            </a:xfrm>
            <a:custGeom>
              <a:rect b="b" l="l" r="r" t="t"/>
              <a:pathLst>
                <a:path extrusionOk="0" h="2096" w="2108">
                  <a:moveTo>
                    <a:pt x="1060" y="0"/>
                  </a:moveTo>
                  <a:cubicBezTo>
                    <a:pt x="476" y="0"/>
                    <a:pt x="0" y="476"/>
                    <a:pt x="0" y="1048"/>
                  </a:cubicBezTo>
                  <a:cubicBezTo>
                    <a:pt x="0" y="1631"/>
                    <a:pt x="476" y="2096"/>
                    <a:pt x="1060" y="2096"/>
                  </a:cubicBezTo>
                  <a:cubicBezTo>
                    <a:pt x="1631" y="2096"/>
                    <a:pt x="2108" y="1631"/>
                    <a:pt x="2108" y="1048"/>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36"/>
            <p:cNvSpPr/>
            <p:nvPr/>
          </p:nvSpPr>
          <p:spPr>
            <a:xfrm>
              <a:off x="11936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19" y="2096"/>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36"/>
            <p:cNvSpPr/>
            <p:nvPr/>
          </p:nvSpPr>
          <p:spPr>
            <a:xfrm>
              <a:off x="12951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36"/>
            <p:cNvSpPr/>
            <p:nvPr/>
          </p:nvSpPr>
          <p:spPr>
            <a:xfrm>
              <a:off x="13966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36"/>
            <p:cNvSpPr/>
            <p:nvPr/>
          </p:nvSpPr>
          <p:spPr>
            <a:xfrm>
              <a:off x="14984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19" y="2096"/>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36"/>
            <p:cNvSpPr/>
            <p:nvPr/>
          </p:nvSpPr>
          <p:spPr>
            <a:xfrm>
              <a:off x="15999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36"/>
            <p:cNvSpPr/>
            <p:nvPr/>
          </p:nvSpPr>
          <p:spPr>
            <a:xfrm>
              <a:off x="17014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36"/>
            <p:cNvSpPr/>
            <p:nvPr/>
          </p:nvSpPr>
          <p:spPr>
            <a:xfrm>
              <a:off x="18029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36"/>
            <p:cNvSpPr/>
            <p:nvPr/>
          </p:nvSpPr>
          <p:spPr>
            <a:xfrm>
              <a:off x="1904400" y="890725"/>
              <a:ext cx="52700" cy="52400"/>
            </a:xfrm>
            <a:custGeom>
              <a:rect b="b" l="l" r="r" t="t"/>
              <a:pathLst>
                <a:path extrusionOk="0" h="2096" w="2108">
                  <a:moveTo>
                    <a:pt x="1060" y="0"/>
                  </a:moveTo>
                  <a:cubicBezTo>
                    <a:pt x="476" y="0"/>
                    <a:pt x="0" y="476"/>
                    <a:pt x="0" y="1048"/>
                  </a:cubicBezTo>
                  <a:cubicBezTo>
                    <a:pt x="0" y="1631"/>
                    <a:pt x="476" y="2096"/>
                    <a:pt x="1060" y="2096"/>
                  </a:cubicBezTo>
                  <a:cubicBezTo>
                    <a:pt x="1631" y="2096"/>
                    <a:pt x="2108" y="1631"/>
                    <a:pt x="2108" y="1048"/>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36"/>
            <p:cNvSpPr/>
            <p:nvPr/>
          </p:nvSpPr>
          <p:spPr>
            <a:xfrm>
              <a:off x="20062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36"/>
            <p:cNvSpPr/>
            <p:nvPr/>
          </p:nvSpPr>
          <p:spPr>
            <a:xfrm>
              <a:off x="21077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36"/>
            <p:cNvSpPr/>
            <p:nvPr/>
          </p:nvSpPr>
          <p:spPr>
            <a:xfrm>
              <a:off x="22092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36"/>
            <p:cNvSpPr/>
            <p:nvPr/>
          </p:nvSpPr>
          <p:spPr>
            <a:xfrm>
              <a:off x="23110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19" y="2096"/>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36"/>
            <p:cNvSpPr/>
            <p:nvPr/>
          </p:nvSpPr>
          <p:spPr>
            <a:xfrm>
              <a:off x="24125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36"/>
            <p:cNvSpPr/>
            <p:nvPr/>
          </p:nvSpPr>
          <p:spPr>
            <a:xfrm>
              <a:off x="25140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36"/>
            <p:cNvSpPr/>
            <p:nvPr/>
          </p:nvSpPr>
          <p:spPr>
            <a:xfrm>
              <a:off x="26155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36"/>
            <p:cNvSpPr/>
            <p:nvPr/>
          </p:nvSpPr>
          <p:spPr>
            <a:xfrm>
              <a:off x="27173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19" y="2096"/>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36"/>
            <p:cNvSpPr/>
            <p:nvPr/>
          </p:nvSpPr>
          <p:spPr>
            <a:xfrm>
              <a:off x="28188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36"/>
            <p:cNvSpPr/>
            <p:nvPr/>
          </p:nvSpPr>
          <p:spPr>
            <a:xfrm>
              <a:off x="29203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36"/>
            <p:cNvSpPr/>
            <p:nvPr/>
          </p:nvSpPr>
          <p:spPr>
            <a:xfrm>
              <a:off x="30218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1" y="2096"/>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36"/>
            <p:cNvSpPr/>
            <p:nvPr/>
          </p:nvSpPr>
          <p:spPr>
            <a:xfrm>
              <a:off x="31236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19" y="2096"/>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36"/>
            <p:cNvSpPr/>
            <p:nvPr/>
          </p:nvSpPr>
          <p:spPr>
            <a:xfrm>
              <a:off x="32251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36"/>
            <p:cNvSpPr/>
            <p:nvPr/>
          </p:nvSpPr>
          <p:spPr>
            <a:xfrm>
              <a:off x="33266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1" y="2096"/>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36"/>
            <p:cNvSpPr/>
            <p:nvPr/>
          </p:nvSpPr>
          <p:spPr>
            <a:xfrm>
              <a:off x="3428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19" y="2096"/>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36"/>
            <p:cNvSpPr/>
            <p:nvPr/>
          </p:nvSpPr>
          <p:spPr>
            <a:xfrm>
              <a:off x="35299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36"/>
            <p:cNvSpPr/>
            <p:nvPr/>
          </p:nvSpPr>
          <p:spPr>
            <a:xfrm>
              <a:off x="3631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36"/>
            <p:cNvSpPr/>
            <p:nvPr/>
          </p:nvSpPr>
          <p:spPr>
            <a:xfrm>
              <a:off x="37329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36"/>
            <p:cNvSpPr/>
            <p:nvPr/>
          </p:nvSpPr>
          <p:spPr>
            <a:xfrm>
              <a:off x="38347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19" y="2096"/>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36"/>
            <p:cNvSpPr/>
            <p:nvPr/>
          </p:nvSpPr>
          <p:spPr>
            <a:xfrm>
              <a:off x="39362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36"/>
            <p:cNvSpPr/>
            <p:nvPr/>
          </p:nvSpPr>
          <p:spPr>
            <a:xfrm>
              <a:off x="40377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36"/>
            <p:cNvSpPr/>
            <p:nvPr/>
          </p:nvSpPr>
          <p:spPr>
            <a:xfrm>
              <a:off x="41392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1" y="2096"/>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36"/>
            <p:cNvSpPr/>
            <p:nvPr/>
          </p:nvSpPr>
          <p:spPr>
            <a:xfrm>
              <a:off x="4240700" y="890725"/>
              <a:ext cx="52700" cy="52400"/>
            </a:xfrm>
            <a:custGeom>
              <a:rect b="b" l="l" r="r" t="t"/>
              <a:pathLst>
                <a:path extrusionOk="0" h="2096" w="2108">
                  <a:moveTo>
                    <a:pt x="1060" y="0"/>
                  </a:moveTo>
                  <a:cubicBezTo>
                    <a:pt x="477" y="0"/>
                    <a:pt x="0" y="476"/>
                    <a:pt x="0" y="1048"/>
                  </a:cubicBezTo>
                  <a:cubicBezTo>
                    <a:pt x="0" y="1631"/>
                    <a:pt x="477" y="2096"/>
                    <a:pt x="1060" y="2096"/>
                  </a:cubicBezTo>
                  <a:cubicBezTo>
                    <a:pt x="1632" y="2096"/>
                    <a:pt x="2108" y="1631"/>
                    <a:pt x="2108" y="1048"/>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36"/>
            <p:cNvSpPr/>
            <p:nvPr/>
          </p:nvSpPr>
          <p:spPr>
            <a:xfrm>
              <a:off x="43425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36"/>
            <p:cNvSpPr/>
            <p:nvPr/>
          </p:nvSpPr>
          <p:spPr>
            <a:xfrm>
              <a:off x="44440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36"/>
            <p:cNvSpPr/>
            <p:nvPr/>
          </p:nvSpPr>
          <p:spPr>
            <a:xfrm>
              <a:off x="4545500" y="890725"/>
              <a:ext cx="52700" cy="52400"/>
            </a:xfrm>
            <a:custGeom>
              <a:rect b="b" l="l" r="r" t="t"/>
              <a:pathLst>
                <a:path extrusionOk="0" h="2096" w="2108">
                  <a:moveTo>
                    <a:pt x="1060" y="0"/>
                  </a:moveTo>
                  <a:cubicBezTo>
                    <a:pt x="477" y="0"/>
                    <a:pt x="0" y="476"/>
                    <a:pt x="0" y="1048"/>
                  </a:cubicBezTo>
                  <a:cubicBezTo>
                    <a:pt x="0" y="1631"/>
                    <a:pt x="477" y="2096"/>
                    <a:pt x="1060" y="2096"/>
                  </a:cubicBezTo>
                  <a:cubicBezTo>
                    <a:pt x="1632" y="2096"/>
                    <a:pt x="2108" y="1631"/>
                    <a:pt x="2108" y="1048"/>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36"/>
            <p:cNvSpPr/>
            <p:nvPr/>
          </p:nvSpPr>
          <p:spPr>
            <a:xfrm>
              <a:off x="46473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36"/>
            <p:cNvSpPr/>
            <p:nvPr/>
          </p:nvSpPr>
          <p:spPr>
            <a:xfrm>
              <a:off x="47488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36"/>
            <p:cNvSpPr/>
            <p:nvPr/>
          </p:nvSpPr>
          <p:spPr>
            <a:xfrm>
              <a:off x="48503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36"/>
            <p:cNvSpPr/>
            <p:nvPr/>
          </p:nvSpPr>
          <p:spPr>
            <a:xfrm>
              <a:off x="49518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2" y="2096"/>
                    <a:pt x="2108" y="1631"/>
                    <a:pt x="2108" y="1048"/>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36"/>
            <p:cNvSpPr/>
            <p:nvPr/>
          </p:nvSpPr>
          <p:spPr>
            <a:xfrm>
              <a:off x="50536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36"/>
            <p:cNvSpPr/>
            <p:nvPr/>
          </p:nvSpPr>
          <p:spPr>
            <a:xfrm>
              <a:off x="51551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36"/>
            <p:cNvSpPr/>
            <p:nvPr/>
          </p:nvSpPr>
          <p:spPr>
            <a:xfrm>
              <a:off x="52566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36"/>
            <p:cNvSpPr/>
            <p:nvPr/>
          </p:nvSpPr>
          <p:spPr>
            <a:xfrm>
              <a:off x="5358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36"/>
            <p:cNvSpPr/>
            <p:nvPr/>
          </p:nvSpPr>
          <p:spPr>
            <a:xfrm>
              <a:off x="54599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36"/>
            <p:cNvSpPr/>
            <p:nvPr/>
          </p:nvSpPr>
          <p:spPr>
            <a:xfrm>
              <a:off x="5561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36"/>
            <p:cNvSpPr/>
            <p:nvPr/>
          </p:nvSpPr>
          <p:spPr>
            <a:xfrm>
              <a:off x="56629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36"/>
            <p:cNvSpPr/>
            <p:nvPr/>
          </p:nvSpPr>
          <p:spPr>
            <a:xfrm>
              <a:off x="5764400" y="890725"/>
              <a:ext cx="52700" cy="52400"/>
            </a:xfrm>
            <a:custGeom>
              <a:rect b="b" l="l" r="r" t="t"/>
              <a:pathLst>
                <a:path extrusionOk="0" h="2096" w="2108">
                  <a:moveTo>
                    <a:pt x="1060" y="0"/>
                  </a:moveTo>
                  <a:cubicBezTo>
                    <a:pt x="477" y="0"/>
                    <a:pt x="0" y="476"/>
                    <a:pt x="0" y="1048"/>
                  </a:cubicBezTo>
                  <a:cubicBezTo>
                    <a:pt x="0" y="1631"/>
                    <a:pt x="477" y="2096"/>
                    <a:pt x="1060" y="2096"/>
                  </a:cubicBezTo>
                  <a:cubicBezTo>
                    <a:pt x="1632" y="2096"/>
                    <a:pt x="2108" y="1631"/>
                    <a:pt x="2108" y="1048"/>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36"/>
            <p:cNvSpPr/>
            <p:nvPr/>
          </p:nvSpPr>
          <p:spPr>
            <a:xfrm>
              <a:off x="58662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36"/>
            <p:cNvSpPr/>
            <p:nvPr/>
          </p:nvSpPr>
          <p:spPr>
            <a:xfrm>
              <a:off x="59677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36"/>
            <p:cNvSpPr/>
            <p:nvPr/>
          </p:nvSpPr>
          <p:spPr>
            <a:xfrm>
              <a:off x="60692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2" y="2096"/>
                    <a:pt x="2108" y="1631"/>
                    <a:pt x="2108" y="1048"/>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36"/>
            <p:cNvSpPr/>
            <p:nvPr/>
          </p:nvSpPr>
          <p:spPr>
            <a:xfrm>
              <a:off x="61710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36"/>
            <p:cNvSpPr/>
            <p:nvPr/>
          </p:nvSpPr>
          <p:spPr>
            <a:xfrm>
              <a:off x="62725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36"/>
            <p:cNvSpPr/>
            <p:nvPr/>
          </p:nvSpPr>
          <p:spPr>
            <a:xfrm>
              <a:off x="63740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36"/>
            <p:cNvSpPr/>
            <p:nvPr/>
          </p:nvSpPr>
          <p:spPr>
            <a:xfrm>
              <a:off x="64755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2" y="2096"/>
                    <a:pt x="2108" y="1631"/>
                    <a:pt x="2108" y="1048"/>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36"/>
            <p:cNvSpPr/>
            <p:nvPr/>
          </p:nvSpPr>
          <p:spPr>
            <a:xfrm>
              <a:off x="65773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36"/>
            <p:cNvSpPr/>
            <p:nvPr/>
          </p:nvSpPr>
          <p:spPr>
            <a:xfrm>
              <a:off x="66788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36"/>
            <p:cNvSpPr/>
            <p:nvPr/>
          </p:nvSpPr>
          <p:spPr>
            <a:xfrm>
              <a:off x="67803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36"/>
            <p:cNvSpPr/>
            <p:nvPr/>
          </p:nvSpPr>
          <p:spPr>
            <a:xfrm>
              <a:off x="6881800" y="890725"/>
              <a:ext cx="52700" cy="52400"/>
            </a:xfrm>
            <a:custGeom>
              <a:rect b="b" l="l" r="r" t="t"/>
              <a:pathLst>
                <a:path extrusionOk="0" h="2096" w="2108">
                  <a:moveTo>
                    <a:pt x="1060" y="0"/>
                  </a:moveTo>
                  <a:cubicBezTo>
                    <a:pt x="477" y="0"/>
                    <a:pt x="1" y="476"/>
                    <a:pt x="1" y="1048"/>
                  </a:cubicBezTo>
                  <a:cubicBezTo>
                    <a:pt x="1" y="1631"/>
                    <a:pt x="477" y="2096"/>
                    <a:pt x="1060" y="2096"/>
                  </a:cubicBezTo>
                  <a:cubicBezTo>
                    <a:pt x="1632" y="2096"/>
                    <a:pt x="2108" y="1631"/>
                    <a:pt x="2108" y="1048"/>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36"/>
            <p:cNvSpPr/>
            <p:nvPr/>
          </p:nvSpPr>
          <p:spPr>
            <a:xfrm>
              <a:off x="69836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36"/>
            <p:cNvSpPr/>
            <p:nvPr/>
          </p:nvSpPr>
          <p:spPr>
            <a:xfrm>
              <a:off x="70851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36"/>
            <p:cNvSpPr/>
            <p:nvPr/>
          </p:nvSpPr>
          <p:spPr>
            <a:xfrm>
              <a:off x="7186600" y="890725"/>
              <a:ext cx="52400" cy="52400"/>
            </a:xfrm>
            <a:custGeom>
              <a:rect b="b" l="l" r="r" t="t"/>
              <a:pathLst>
                <a:path extrusionOk="0" h="2096" w="2096">
                  <a:moveTo>
                    <a:pt x="1048" y="0"/>
                  </a:moveTo>
                  <a:cubicBezTo>
                    <a:pt x="477" y="0"/>
                    <a:pt x="1" y="476"/>
                    <a:pt x="1" y="1048"/>
                  </a:cubicBezTo>
                  <a:cubicBezTo>
                    <a:pt x="1" y="1631"/>
                    <a:pt x="477"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36"/>
            <p:cNvSpPr/>
            <p:nvPr/>
          </p:nvSpPr>
          <p:spPr>
            <a:xfrm>
              <a:off x="7288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36"/>
            <p:cNvSpPr/>
            <p:nvPr/>
          </p:nvSpPr>
          <p:spPr>
            <a:xfrm>
              <a:off x="2792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7" y="1631"/>
                    <a:pt x="2107" y="1048"/>
                  </a:cubicBezTo>
                  <a:cubicBezTo>
                    <a:pt x="2107"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36"/>
            <p:cNvSpPr/>
            <p:nvPr/>
          </p:nvSpPr>
          <p:spPr>
            <a:xfrm>
              <a:off x="380700" y="1045800"/>
              <a:ext cx="52700" cy="52400"/>
            </a:xfrm>
            <a:custGeom>
              <a:rect b="b" l="l" r="r" t="t"/>
              <a:pathLst>
                <a:path extrusionOk="0" h="2096" w="2108">
                  <a:moveTo>
                    <a:pt x="1060" y="0"/>
                  </a:moveTo>
                  <a:cubicBezTo>
                    <a:pt x="476" y="0"/>
                    <a:pt x="0" y="477"/>
                    <a:pt x="0" y="1048"/>
                  </a:cubicBezTo>
                  <a:cubicBezTo>
                    <a:pt x="0" y="1631"/>
                    <a:pt x="476" y="2096"/>
                    <a:pt x="1060" y="2096"/>
                  </a:cubicBezTo>
                  <a:cubicBezTo>
                    <a:pt x="1631" y="2096"/>
                    <a:pt x="2108" y="1631"/>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36"/>
            <p:cNvSpPr/>
            <p:nvPr/>
          </p:nvSpPr>
          <p:spPr>
            <a:xfrm>
              <a:off x="4825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36"/>
            <p:cNvSpPr/>
            <p:nvPr/>
          </p:nvSpPr>
          <p:spPr>
            <a:xfrm>
              <a:off x="5840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36"/>
            <p:cNvSpPr/>
            <p:nvPr/>
          </p:nvSpPr>
          <p:spPr>
            <a:xfrm>
              <a:off x="6855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8" y="1631"/>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36"/>
            <p:cNvSpPr/>
            <p:nvPr/>
          </p:nvSpPr>
          <p:spPr>
            <a:xfrm>
              <a:off x="7873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19" y="2096"/>
                    <a:pt x="2096" y="1631"/>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36"/>
            <p:cNvSpPr/>
            <p:nvPr/>
          </p:nvSpPr>
          <p:spPr>
            <a:xfrm>
              <a:off x="8888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36"/>
            <p:cNvSpPr/>
            <p:nvPr/>
          </p:nvSpPr>
          <p:spPr>
            <a:xfrm>
              <a:off x="9903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36"/>
            <p:cNvSpPr/>
            <p:nvPr/>
          </p:nvSpPr>
          <p:spPr>
            <a:xfrm>
              <a:off x="1091800" y="1045800"/>
              <a:ext cx="52700" cy="52400"/>
            </a:xfrm>
            <a:custGeom>
              <a:rect b="b" l="l" r="r" t="t"/>
              <a:pathLst>
                <a:path extrusionOk="0" h="2096" w="2108">
                  <a:moveTo>
                    <a:pt x="1060" y="0"/>
                  </a:moveTo>
                  <a:cubicBezTo>
                    <a:pt x="476" y="0"/>
                    <a:pt x="0" y="477"/>
                    <a:pt x="0" y="1048"/>
                  </a:cubicBezTo>
                  <a:cubicBezTo>
                    <a:pt x="0" y="1631"/>
                    <a:pt x="476" y="2096"/>
                    <a:pt x="1060" y="2096"/>
                  </a:cubicBezTo>
                  <a:cubicBezTo>
                    <a:pt x="1631" y="2096"/>
                    <a:pt x="2108" y="1631"/>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36"/>
            <p:cNvSpPr/>
            <p:nvPr/>
          </p:nvSpPr>
          <p:spPr>
            <a:xfrm>
              <a:off x="11936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19" y="2096"/>
                    <a:pt x="2096" y="1631"/>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36"/>
            <p:cNvSpPr/>
            <p:nvPr/>
          </p:nvSpPr>
          <p:spPr>
            <a:xfrm>
              <a:off x="12951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36"/>
            <p:cNvSpPr/>
            <p:nvPr/>
          </p:nvSpPr>
          <p:spPr>
            <a:xfrm>
              <a:off x="13966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36"/>
            <p:cNvSpPr/>
            <p:nvPr/>
          </p:nvSpPr>
          <p:spPr>
            <a:xfrm>
              <a:off x="14984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19" y="2096"/>
                    <a:pt x="2096" y="1631"/>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36"/>
            <p:cNvSpPr/>
            <p:nvPr/>
          </p:nvSpPr>
          <p:spPr>
            <a:xfrm>
              <a:off x="15999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36"/>
            <p:cNvSpPr/>
            <p:nvPr/>
          </p:nvSpPr>
          <p:spPr>
            <a:xfrm>
              <a:off x="17014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36"/>
            <p:cNvSpPr/>
            <p:nvPr/>
          </p:nvSpPr>
          <p:spPr>
            <a:xfrm>
              <a:off x="18029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8" y="1631"/>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36"/>
            <p:cNvSpPr/>
            <p:nvPr/>
          </p:nvSpPr>
          <p:spPr>
            <a:xfrm>
              <a:off x="1904400" y="1045800"/>
              <a:ext cx="52700" cy="52400"/>
            </a:xfrm>
            <a:custGeom>
              <a:rect b="b" l="l" r="r" t="t"/>
              <a:pathLst>
                <a:path extrusionOk="0" h="2096" w="2108">
                  <a:moveTo>
                    <a:pt x="1060" y="0"/>
                  </a:moveTo>
                  <a:cubicBezTo>
                    <a:pt x="476" y="0"/>
                    <a:pt x="0" y="477"/>
                    <a:pt x="0" y="1048"/>
                  </a:cubicBezTo>
                  <a:cubicBezTo>
                    <a:pt x="0" y="1631"/>
                    <a:pt x="476" y="2096"/>
                    <a:pt x="1060" y="2096"/>
                  </a:cubicBezTo>
                  <a:cubicBezTo>
                    <a:pt x="1631" y="2096"/>
                    <a:pt x="2108" y="1631"/>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36"/>
            <p:cNvSpPr/>
            <p:nvPr/>
          </p:nvSpPr>
          <p:spPr>
            <a:xfrm>
              <a:off x="20062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36"/>
            <p:cNvSpPr/>
            <p:nvPr/>
          </p:nvSpPr>
          <p:spPr>
            <a:xfrm>
              <a:off x="21077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36"/>
            <p:cNvSpPr/>
            <p:nvPr/>
          </p:nvSpPr>
          <p:spPr>
            <a:xfrm>
              <a:off x="22092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8" y="1631"/>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36"/>
            <p:cNvSpPr/>
            <p:nvPr/>
          </p:nvSpPr>
          <p:spPr>
            <a:xfrm>
              <a:off x="23110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19" y="2096"/>
                    <a:pt x="2096" y="1631"/>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36"/>
            <p:cNvSpPr/>
            <p:nvPr/>
          </p:nvSpPr>
          <p:spPr>
            <a:xfrm>
              <a:off x="24125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36"/>
            <p:cNvSpPr/>
            <p:nvPr/>
          </p:nvSpPr>
          <p:spPr>
            <a:xfrm>
              <a:off x="25140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36"/>
            <p:cNvSpPr/>
            <p:nvPr/>
          </p:nvSpPr>
          <p:spPr>
            <a:xfrm>
              <a:off x="26155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8" y="1631"/>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36"/>
            <p:cNvSpPr/>
            <p:nvPr/>
          </p:nvSpPr>
          <p:spPr>
            <a:xfrm>
              <a:off x="27173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19" y="2096"/>
                    <a:pt x="2096" y="1631"/>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36"/>
            <p:cNvSpPr/>
            <p:nvPr/>
          </p:nvSpPr>
          <p:spPr>
            <a:xfrm>
              <a:off x="28188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36"/>
            <p:cNvSpPr/>
            <p:nvPr/>
          </p:nvSpPr>
          <p:spPr>
            <a:xfrm>
              <a:off x="29203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36"/>
            <p:cNvSpPr/>
            <p:nvPr/>
          </p:nvSpPr>
          <p:spPr>
            <a:xfrm>
              <a:off x="30218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1" y="2096"/>
                    <a:pt x="2108" y="1631"/>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36"/>
            <p:cNvSpPr/>
            <p:nvPr/>
          </p:nvSpPr>
          <p:spPr>
            <a:xfrm>
              <a:off x="31236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19" y="2096"/>
                    <a:pt x="2096" y="1631"/>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36"/>
            <p:cNvSpPr/>
            <p:nvPr/>
          </p:nvSpPr>
          <p:spPr>
            <a:xfrm>
              <a:off x="32251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36"/>
            <p:cNvSpPr/>
            <p:nvPr/>
          </p:nvSpPr>
          <p:spPr>
            <a:xfrm>
              <a:off x="33266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1" y="2096"/>
                    <a:pt x="2108" y="1631"/>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36"/>
            <p:cNvSpPr/>
            <p:nvPr/>
          </p:nvSpPr>
          <p:spPr>
            <a:xfrm>
              <a:off x="3428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19" y="2096"/>
                    <a:pt x="2096" y="1631"/>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36"/>
            <p:cNvSpPr/>
            <p:nvPr/>
          </p:nvSpPr>
          <p:spPr>
            <a:xfrm>
              <a:off x="35299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36"/>
            <p:cNvSpPr/>
            <p:nvPr/>
          </p:nvSpPr>
          <p:spPr>
            <a:xfrm>
              <a:off x="3631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36"/>
            <p:cNvSpPr/>
            <p:nvPr/>
          </p:nvSpPr>
          <p:spPr>
            <a:xfrm>
              <a:off x="37329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36"/>
            <p:cNvSpPr/>
            <p:nvPr/>
          </p:nvSpPr>
          <p:spPr>
            <a:xfrm>
              <a:off x="38347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19" y="2096"/>
                    <a:pt x="2096" y="1631"/>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36"/>
            <p:cNvSpPr/>
            <p:nvPr/>
          </p:nvSpPr>
          <p:spPr>
            <a:xfrm>
              <a:off x="39362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36"/>
            <p:cNvSpPr/>
            <p:nvPr/>
          </p:nvSpPr>
          <p:spPr>
            <a:xfrm>
              <a:off x="40377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36"/>
            <p:cNvSpPr/>
            <p:nvPr/>
          </p:nvSpPr>
          <p:spPr>
            <a:xfrm>
              <a:off x="41392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1" y="2096"/>
                    <a:pt x="2108" y="1631"/>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36"/>
            <p:cNvSpPr/>
            <p:nvPr/>
          </p:nvSpPr>
          <p:spPr>
            <a:xfrm>
              <a:off x="4240700" y="1045800"/>
              <a:ext cx="52700" cy="52400"/>
            </a:xfrm>
            <a:custGeom>
              <a:rect b="b" l="l" r="r" t="t"/>
              <a:pathLst>
                <a:path extrusionOk="0" h="2096" w="2108">
                  <a:moveTo>
                    <a:pt x="1060" y="0"/>
                  </a:moveTo>
                  <a:cubicBezTo>
                    <a:pt x="477" y="0"/>
                    <a:pt x="0" y="477"/>
                    <a:pt x="0" y="1048"/>
                  </a:cubicBezTo>
                  <a:cubicBezTo>
                    <a:pt x="0" y="1631"/>
                    <a:pt x="477" y="2096"/>
                    <a:pt x="1060" y="2096"/>
                  </a:cubicBezTo>
                  <a:cubicBezTo>
                    <a:pt x="1632" y="2096"/>
                    <a:pt x="2108" y="1631"/>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36"/>
            <p:cNvSpPr/>
            <p:nvPr/>
          </p:nvSpPr>
          <p:spPr>
            <a:xfrm>
              <a:off x="43425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36"/>
            <p:cNvSpPr/>
            <p:nvPr/>
          </p:nvSpPr>
          <p:spPr>
            <a:xfrm>
              <a:off x="44440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36"/>
            <p:cNvSpPr/>
            <p:nvPr/>
          </p:nvSpPr>
          <p:spPr>
            <a:xfrm>
              <a:off x="4545500" y="1045800"/>
              <a:ext cx="52700" cy="52400"/>
            </a:xfrm>
            <a:custGeom>
              <a:rect b="b" l="l" r="r" t="t"/>
              <a:pathLst>
                <a:path extrusionOk="0" h="2096" w="2108">
                  <a:moveTo>
                    <a:pt x="1060" y="0"/>
                  </a:moveTo>
                  <a:cubicBezTo>
                    <a:pt x="477" y="0"/>
                    <a:pt x="0" y="477"/>
                    <a:pt x="0" y="1048"/>
                  </a:cubicBezTo>
                  <a:cubicBezTo>
                    <a:pt x="0" y="1631"/>
                    <a:pt x="477" y="2096"/>
                    <a:pt x="1060" y="2096"/>
                  </a:cubicBezTo>
                  <a:cubicBezTo>
                    <a:pt x="1632" y="2096"/>
                    <a:pt x="2108" y="1631"/>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36"/>
            <p:cNvSpPr/>
            <p:nvPr/>
          </p:nvSpPr>
          <p:spPr>
            <a:xfrm>
              <a:off x="46473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36"/>
            <p:cNvSpPr/>
            <p:nvPr/>
          </p:nvSpPr>
          <p:spPr>
            <a:xfrm>
              <a:off x="47488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36"/>
            <p:cNvSpPr/>
            <p:nvPr/>
          </p:nvSpPr>
          <p:spPr>
            <a:xfrm>
              <a:off x="48503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36"/>
            <p:cNvSpPr/>
            <p:nvPr/>
          </p:nvSpPr>
          <p:spPr>
            <a:xfrm>
              <a:off x="49518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2" y="2096"/>
                    <a:pt x="2108" y="1631"/>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36"/>
            <p:cNvSpPr/>
            <p:nvPr/>
          </p:nvSpPr>
          <p:spPr>
            <a:xfrm>
              <a:off x="50536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36"/>
            <p:cNvSpPr/>
            <p:nvPr/>
          </p:nvSpPr>
          <p:spPr>
            <a:xfrm>
              <a:off x="51551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36"/>
            <p:cNvSpPr/>
            <p:nvPr/>
          </p:nvSpPr>
          <p:spPr>
            <a:xfrm>
              <a:off x="52566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36"/>
            <p:cNvSpPr/>
            <p:nvPr/>
          </p:nvSpPr>
          <p:spPr>
            <a:xfrm>
              <a:off x="5358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36"/>
            <p:cNvSpPr/>
            <p:nvPr/>
          </p:nvSpPr>
          <p:spPr>
            <a:xfrm>
              <a:off x="54599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36"/>
            <p:cNvSpPr/>
            <p:nvPr/>
          </p:nvSpPr>
          <p:spPr>
            <a:xfrm>
              <a:off x="5561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36"/>
            <p:cNvSpPr/>
            <p:nvPr/>
          </p:nvSpPr>
          <p:spPr>
            <a:xfrm>
              <a:off x="56629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36"/>
            <p:cNvSpPr/>
            <p:nvPr/>
          </p:nvSpPr>
          <p:spPr>
            <a:xfrm>
              <a:off x="5764400" y="1045800"/>
              <a:ext cx="52700" cy="52400"/>
            </a:xfrm>
            <a:custGeom>
              <a:rect b="b" l="l" r="r" t="t"/>
              <a:pathLst>
                <a:path extrusionOk="0" h="2096" w="2108">
                  <a:moveTo>
                    <a:pt x="1060" y="0"/>
                  </a:moveTo>
                  <a:cubicBezTo>
                    <a:pt x="477" y="0"/>
                    <a:pt x="0" y="477"/>
                    <a:pt x="0" y="1048"/>
                  </a:cubicBezTo>
                  <a:cubicBezTo>
                    <a:pt x="0" y="1631"/>
                    <a:pt x="477" y="2096"/>
                    <a:pt x="1060" y="2096"/>
                  </a:cubicBezTo>
                  <a:cubicBezTo>
                    <a:pt x="1632" y="2096"/>
                    <a:pt x="2108" y="1631"/>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36"/>
            <p:cNvSpPr/>
            <p:nvPr/>
          </p:nvSpPr>
          <p:spPr>
            <a:xfrm>
              <a:off x="58662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36"/>
            <p:cNvSpPr/>
            <p:nvPr/>
          </p:nvSpPr>
          <p:spPr>
            <a:xfrm>
              <a:off x="59677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36"/>
            <p:cNvSpPr/>
            <p:nvPr/>
          </p:nvSpPr>
          <p:spPr>
            <a:xfrm>
              <a:off x="60692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2" y="2096"/>
                    <a:pt x="2108" y="1631"/>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36"/>
            <p:cNvSpPr/>
            <p:nvPr/>
          </p:nvSpPr>
          <p:spPr>
            <a:xfrm>
              <a:off x="61710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36"/>
            <p:cNvSpPr/>
            <p:nvPr/>
          </p:nvSpPr>
          <p:spPr>
            <a:xfrm>
              <a:off x="62725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36"/>
            <p:cNvSpPr/>
            <p:nvPr/>
          </p:nvSpPr>
          <p:spPr>
            <a:xfrm>
              <a:off x="63740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36"/>
            <p:cNvSpPr/>
            <p:nvPr/>
          </p:nvSpPr>
          <p:spPr>
            <a:xfrm>
              <a:off x="64755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2" y="2096"/>
                    <a:pt x="2108" y="1631"/>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36"/>
            <p:cNvSpPr/>
            <p:nvPr/>
          </p:nvSpPr>
          <p:spPr>
            <a:xfrm>
              <a:off x="65773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36"/>
            <p:cNvSpPr/>
            <p:nvPr/>
          </p:nvSpPr>
          <p:spPr>
            <a:xfrm>
              <a:off x="66788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36"/>
            <p:cNvSpPr/>
            <p:nvPr/>
          </p:nvSpPr>
          <p:spPr>
            <a:xfrm>
              <a:off x="67803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36"/>
            <p:cNvSpPr/>
            <p:nvPr/>
          </p:nvSpPr>
          <p:spPr>
            <a:xfrm>
              <a:off x="6881800" y="1045800"/>
              <a:ext cx="52700" cy="52400"/>
            </a:xfrm>
            <a:custGeom>
              <a:rect b="b" l="l" r="r" t="t"/>
              <a:pathLst>
                <a:path extrusionOk="0" h="2096" w="2108">
                  <a:moveTo>
                    <a:pt x="1060" y="0"/>
                  </a:moveTo>
                  <a:cubicBezTo>
                    <a:pt x="477" y="0"/>
                    <a:pt x="1" y="477"/>
                    <a:pt x="1" y="1048"/>
                  </a:cubicBezTo>
                  <a:cubicBezTo>
                    <a:pt x="1" y="1631"/>
                    <a:pt x="477" y="2096"/>
                    <a:pt x="1060" y="2096"/>
                  </a:cubicBezTo>
                  <a:cubicBezTo>
                    <a:pt x="1632" y="2096"/>
                    <a:pt x="2108" y="1631"/>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36"/>
            <p:cNvSpPr/>
            <p:nvPr/>
          </p:nvSpPr>
          <p:spPr>
            <a:xfrm>
              <a:off x="69836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36"/>
            <p:cNvSpPr/>
            <p:nvPr/>
          </p:nvSpPr>
          <p:spPr>
            <a:xfrm>
              <a:off x="70851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36"/>
            <p:cNvSpPr/>
            <p:nvPr/>
          </p:nvSpPr>
          <p:spPr>
            <a:xfrm>
              <a:off x="7186600" y="1045800"/>
              <a:ext cx="52400" cy="52400"/>
            </a:xfrm>
            <a:custGeom>
              <a:rect b="b" l="l" r="r" t="t"/>
              <a:pathLst>
                <a:path extrusionOk="0" h="2096" w="2096">
                  <a:moveTo>
                    <a:pt x="1048" y="0"/>
                  </a:moveTo>
                  <a:cubicBezTo>
                    <a:pt x="477" y="0"/>
                    <a:pt x="1" y="477"/>
                    <a:pt x="1" y="1048"/>
                  </a:cubicBezTo>
                  <a:cubicBezTo>
                    <a:pt x="1" y="1631"/>
                    <a:pt x="477"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36"/>
            <p:cNvSpPr/>
            <p:nvPr/>
          </p:nvSpPr>
          <p:spPr>
            <a:xfrm>
              <a:off x="7288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36"/>
            <p:cNvSpPr/>
            <p:nvPr/>
          </p:nvSpPr>
          <p:spPr>
            <a:xfrm>
              <a:off x="2792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7" y="1632"/>
                    <a:pt x="2107" y="1048"/>
                  </a:cubicBezTo>
                  <a:cubicBezTo>
                    <a:pt x="2107"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36"/>
            <p:cNvSpPr/>
            <p:nvPr/>
          </p:nvSpPr>
          <p:spPr>
            <a:xfrm>
              <a:off x="380700" y="1200875"/>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36"/>
            <p:cNvSpPr/>
            <p:nvPr/>
          </p:nvSpPr>
          <p:spPr>
            <a:xfrm>
              <a:off x="4825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36"/>
            <p:cNvSpPr/>
            <p:nvPr/>
          </p:nvSpPr>
          <p:spPr>
            <a:xfrm>
              <a:off x="5840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36"/>
            <p:cNvSpPr/>
            <p:nvPr/>
          </p:nvSpPr>
          <p:spPr>
            <a:xfrm>
              <a:off x="6855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36"/>
            <p:cNvSpPr/>
            <p:nvPr/>
          </p:nvSpPr>
          <p:spPr>
            <a:xfrm>
              <a:off x="7873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36"/>
            <p:cNvSpPr/>
            <p:nvPr/>
          </p:nvSpPr>
          <p:spPr>
            <a:xfrm>
              <a:off x="8888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36"/>
            <p:cNvSpPr/>
            <p:nvPr/>
          </p:nvSpPr>
          <p:spPr>
            <a:xfrm>
              <a:off x="9903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36"/>
            <p:cNvSpPr/>
            <p:nvPr/>
          </p:nvSpPr>
          <p:spPr>
            <a:xfrm>
              <a:off x="1091800" y="1200875"/>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36"/>
            <p:cNvSpPr/>
            <p:nvPr/>
          </p:nvSpPr>
          <p:spPr>
            <a:xfrm>
              <a:off x="11936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36"/>
            <p:cNvSpPr/>
            <p:nvPr/>
          </p:nvSpPr>
          <p:spPr>
            <a:xfrm>
              <a:off x="12951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36"/>
            <p:cNvSpPr/>
            <p:nvPr/>
          </p:nvSpPr>
          <p:spPr>
            <a:xfrm>
              <a:off x="13966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36"/>
            <p:cNvSpPr/>
            <p:nvPr/>
          </p:nvSpPr>
          <p:spPr>
            <a:xfrm>
              <a:off x="14984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36"/>
            <p:cNvSpPr/>
            <p:nvPr/>
          </p:nvSpPr>
          <p:spPr>
            <a:xfrm>
              <a:off x="15999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36"/>
            <p:cNvSpPr/>
            <p:nvPr/>
          </p:nvSpPr>
          <p:spPr>
            <a:xfrm>
              <a:off x="17014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36"/>
            <p:cNvSpPr/>
            <p:nvPr/>
          </p:nvSpPr>
          <p:spPr>
            <a:xfrm>
              <a:off x="18029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36"/>
            <p:cNvSpPr/>
            <p:nvPr/>
          </p:nvSpPr>
          <p:spPr>
            <a:xfrm>
              <a:off x="1904400" y="1200875"/>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36"/>
            <p:cNvSpPr/>
            <p:nvPr/>
          </p:nvSpPr>
          <p:spPr>
            <a:xfrm>
              <a:off x="20062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36"/>
            <p:cNvSpPr/>
            <p:nvPr/>
          </p:nvSpPr>
          <p:spPr>
            <a:xfrm>
              <a:off x="21077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36"/>
            <p:cNvSpPr/>
            <p:nvPr/>
          </p:nvSpPr>
          <p:spPr>
            <a:xfrm>
              <a:off x="22092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6"/>
            <p:cNvSpPr/>
            <p:nvPr/>
          </p:nvSpPr>
          <p:spPr>
            <a:xfrm>
              <a:off x="23110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36"/>
            <p:cNvSpPr/>
            <p:nvPr/>
          </p:nvSpPr>
          <p:spPr>
            <a:xfrm>
              <a:off x="24125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36"/>
            <p:cNvSpPr/>
            <p:nvPr/>
          </p:nvSpPr>
          <p:spPr>
            <a:xfrm>
              <a:off x="25140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36"/>
            <p:cNvSpPr/>
            <p:nvPr/>
          </p:nvSpPr>
          <p:spPr>
            <a:xfrm>
              <a:off x="26155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36"/>
            <p:cNvSpPr/>
            <p:nvPr/>
          </p:nvSpPr>
          <p:spPr>
            <a:xfrm>
              <a:off x="27173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36"/>
            <p:cNvSpPr/>
            <p:nvPr/>
          </p:nvSpPr>
          <p:spPr>
            <a:xfrm>
              <a:off x="28188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36"/>
            <p:cNvSpPr/>
            <p:nvPr/>
          </p:nvSpPr>
          <p:spPr>
            <a:xfrm>
              <a:off x="29203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36"/>
            <p:cNvSpPr/>
            <p:nvPr/>
          </p:nvSpPr>
          <p:spPr>
            <a:xfrm>
              <a:off x="30218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36"/>
            <p:cNvSpPr/>
            <p:nvPr/>
          </p:nvSpPr>
          <p:spPr>
            <a:xfrm>
              <a:off x="31236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36"/>
            <p:cNvSpPr/>
            <p:nvPr/>
          </p:nvSpPr>
          <p:spPr>
            <a:xfrm>
              <a:off x="32251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36"/>
            <p:cNvSpPr/>
            <p:nvPr/>
          </p:nvSpPr>
          <p:spPr>
            <a:xfrm>
              <a:off x="33266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36"/>
            <p:cNvSpPr/>
            <p:nvPr/>
          </p:nvSpPr>
          <p:spPr>
            <a:xfrm>
              <a:off x="3428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36"/>
            <p:cNvSpPr/>
            <p:nvPr/>
          </p:nvSpPr>
          <p:spPr>
            <a:xfrm>
              <a:off x="35299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36"/>
            <p:cNvSpPr/>
            <p:nvPr/>
          </p:nvSpPr>
          <p:spPr>
            <a:xfrm>
              <a:off x="3631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36"/>
            <p:cNvSpPr/>
            <p:nvPr/>
          </p:nvSpPr>
          <p:spPr>
            <a:xfrm>
              <a:off x="37329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36"/>
            <p:cNvSpPr/>
            <p:nvPr/>
          </p:nvSpPr>
          <p:spPr>
            <a:xfrm>
              <a:off x="38347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36"/>
            <p:cNvSpPr/>
            <p:nvPr/>
          </p:nvSpPr>
          <p:spPr>
            <a:xfrm>
              <a:off x="39362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36"/>
            <p:cNvSpPr/>
            <p:nvPr/>
          </p:nvSpPr>
          <p:spPr>
            <a:xfrm>
              <a:off x="40377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36"/>
            <p:cNvSpPr/>
            <p:nvPr/>
          </p:nvSpPr>
          <p:spPr>
            <a:xfrm>
              <a:off x="41392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36"/>
            <p:cNvSpPr/>
            <p:nvPr/>
          </p:nvSpPr>
          <p:spPr>
            <a:xfrm>
              <a:off x="4240700" y="1200875"/>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36"/>
            <p:cNvSpPr/>
            <p:nvPr/>
          </p:nvSpPr>
          <p:spPr>
            <a:xfrm>
              <a:off x="43425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36"/>
            <p:cNvSpPr/>
            <p:nvPr/>
          </p:nvSpPr>
          <p:spPr>
            <a:xfrm>
              <a:off x="44440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36"/>
            <p:cNvSpPr/>
            <p:nvPr/>
          </p:nvSpPr>
          <p:spPr>
            <a:xfrm>
              <a:off x="4545500" y="1200875"/>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36"/>
            <p:cNvSpPr/>
            <p:nvPr/>
          </p:nvSpPr>
          <p:spPr>
            <a:xfrm>
              <a:off x="46473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36"/>
            <p:cNvSpPr/>
            <p:nvPr/>
          </p:nvSpPr>
          <p:spPr>
            <a:xfrm>
              <a:off x="47488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36"/>
            <p:cNvSpPr/>
            <p:nvPr/>
          </p:nvSpPr>
          <p:spPr>
            <a:xfrm>
              <a:off x="48503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36"/>
            <p:cNvSpPr/>
            <p:nvPr/>
          </p:nvSpPr>
          <p:spPr>
            <a:xfrm>
              <a:off x="49518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36"/>
            <p:cNvSpPr/>
            <p:nvPr/>
          </p:nvSpPr>
          <p:spPr>
            <a:xfrm>
              <a:off x="50536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36"/>
            <p:cNvSpPr/>
            <p:nvPr/>
          </p:nvSpPr>
          <p:spPr>
            <a:xfrm>
              <a:off x="51551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36"/>
            <p:cNvSpPr/>
            <p:nvPr/>
          </p:nvSpPr>
          <p:spPr>
            <a:xfrm>
              <a:off x="52566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36"/>
            <p:cNvSpPr/>
            <p:nvPr/>
          </p:nvSpPr>
          <p:spPr>
            <a:xfrm>
              <a:off x="5358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36"/>
            <p:cNvSpPr/>
            <p:nvPr/>
          </p:nvSpPr>
          <p:spPr>
            <a:xfrm>
              <a:off x="54599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36"/>
            <p:cNvSpPr/>
            <p:nvPr/>
          </p:nvSpPr>
          <p:spPr>
            <a:xfrm>
              <a:off x="5561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36"/>
            <p:cNvSpPr/>
            <p:nvPr/>
          </p:nvSpPr>
          <p:spPr>
            <a:xfrm>
              <a:off x="56629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36"/>
            <p:cNvSpPr/>
            <p:nvPr/>
          </p:nvSpPr>
          <p:spPr>
            <a:xfrm>
              <a:off x="5764400" y="1200875"/>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36"/>
            <p:cNvSpPr/>
            <p:nvPr/>
          </p:nvSpPr>
          <p:spPr>
            <a:xfrm>
              <a:off x="58662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36"/>
            <p:cNvSpPr/>
            <p:nvPr/>
          </p:nvSpPr>
          <p:spPr>
            <a:xfrm>
              <a:off x="59677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36"/>
            <p:cNvSpPr/>
            <p:nvPr/>
          </p:nvSpPr>
          <p:spPr>
            <a:xfrm>
              <a:off x="60692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36"/>
            <p:cNvSpPr/>
            <p:nvPr/>
          </p:nvSpPr>
          <p:spPr>
            <a:xfrm>
              <a:off x="61710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36"/>
            <p:cNvSpPr/>
            <p:nvPr/>
          </p:nvSpPr>
          <p:spPr>
            <a:xfrm>
              <a:off x="62725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36"/>
            <p:cNvSpPr/>
            <p:nvPr/>
          </p:nvSpPr>
          <p:spPr>
            <a:xfrm>
              <a:off x="63740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36"/>
            <p:cNvSpPr/>
            <p:nvPr/>
          </p:nvSpPr>
          <p:spPr>
            <a:xfrm>
              <a:off x="64755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36"/>
            <p:cNvSpPr/>
            <p:nvPr/>
          </p:nvSpPr>
          <p:spPr>
            <a:xfrm>
              <a:off x="65773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36"/>
            <p:cNvSpPr/>
            <p:nvPr/>
          </p:nvSpPr>
          <p:spPr>
            <a:xfrm>
              <a:off x="66788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36"/>
            <p:cNvSpPr/>
            <p:nvPr/>
          </p:nvSpPr>
          <p:spPr>
            <a:xfrm>
              <a:off x="67803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36"/>
            <p:cNvSpPr/>
            <p:nvPr/>
          </p:nvSpPr>
          <p:spPr>
            <a:xfrm>
              <a:off x="6881800" y="1200875"/>
              <a:ext cx="52700" cy="52400"/>
            </a:xfrm>
            <a:custGeom>
              <a:rect b="b" l="l" r="r" t="t"/>
              <a:pathLst>
                <a:path extrusionOk="0" h="2096" w="2108">
                  <a:moveTo>
                    <a:pt x="1060" y="0"/>
                  </a:moveTo>
                  <a:cubicBezTo>
                    <a:pt x="477" y="0"/>
                    <a:pt x="1" y="477"/>
                    <a:pt x="1" y="1048"/>
                  </a:cubicBezTo>
                  <a:cubicBezTo>
                    <a:pt x="1" y="1632"/>
                    <a:pt x="477" y="2096"/>
                    <a:pt x="1060" y="2096"/>
                  </a:cubicBezTo>
                  <a:cubicBezTo>
                    <a:pt x="1632" y="2096"/>
                    <a:pt x="2108" y="1632"/>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36"/>
            <p:cNvSpPr/>
            <p:nvPr/>
          </p:nvSpPr>
          <p:spPr>
            <a:xfrm>
              <a:off x="69836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36"/>
            <p:cNvSpPr/>
            <p:nvPr/>
          </p:nvSpPr>
          <p:spPr>
            <a:xfrm>
              <a:off x="70851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36"/>
            <p:cNvSpPr/>
            <p:nvPr/>
          </p:nvSpPr>
          <p:spPr>
            <a:xfrm>
              <a:off x="7186600" y="1200875"/>
              <a:ext cx="52400" cy="52400"/>
            </a:xfrm>
            <a:custGeom>
              <a:rect b="b" l="l" r="r" t="t"/>
              <a:pathLst>
                <a:path extrusionOk="0" h="2096" w="2096">
                  <a:moveTo>
                    <a:pt x="1048" y="0"/>
                  </a:moveTo>
                  <a:cubicBezTo>
                    <a:pt x="477" y="0"/>
                    <a:pt x="1" y="477"/>
                    <a:pt x="1" y="1048"/>
                  </a:cubicBezTo>
                  <a:cubicBezTo>
                    <a:pt x="1"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36"/>
            <p:cNvSpPr/>
            <p:nvPr/>
          </p:nvSpPr>
          <p:spPr>
            <a:xfrm>
              <a:off x="7288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36"/>
            <p:cNvSpPr/>
            <p:nvPr/>
          </p:nvSpPr>
          <p:spPr>
            <a:xfrm>
              <a:off x="2792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7" y="1632"/>
                    <a:pt x="2107" y="1060"/>
                  </a:cubicBezTo>
                  <a:cubicBezTo>
                    <a:pt x="2107"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36"/>
            <p:cNvSpPr/>
            <p:nvPr/>
          </p:nvSpPr>
          <p:spPr>
            <a:xfrm>
              <a:off x="380700" y="1355950"/>
              <a:ext cx="52700" cy="52700"/>
            </a:xfrm>
            <a:custGeom>
              <a:rect b="b" l="l" r="r" t="t"/>
              <a:pathLst>
                <a:path extrusionOk="0" h="2108"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36"/>
            <p:cNvSpPr/>
            <p:nvPr/>
          </p:nvSpPr>
          <p:spPr>
            <a:xfrm>
              <a:off x="4825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36"/>
            <p:cNvSpPr/>
            <p:nvPr/>
          </p:nvSpPr>
          <p:spPr>
            <a:xfrm>
              <a:off x="5840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36"/>
            <p:cNvSpPr/>
            <p:nvPr/>
          </p:nvSpPr>
          <p:spPr>
            <a:xfrm>
              <a:off x="6855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36"/>
            <p:cNvSpPr/>
            <p:nvPr/>
          </p:nvSpPr>
          <p:spPr>
            <a:xfrm>
              <a:off x="7873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36"/>
            <p:cNvSpPr/>
            <p:nvPr/>
          </p:nvSpPr>
          <p:spPr>
            <a:xfrm>
              <a:off x="8888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36"/>
            <p:cNvSpPr/>
            <p:nvPr/>
          </p:nvSpPr>
          <p:spPr>
            <a:xfrm>
              <a:off x="9903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36"/>
            <p:cNvSpPr/>
            <p:nvPr/>
          </p:nvSpPr>
          <p:spPr>
            <a:xfrm>
              <a:off x="1091800" y="1355950"/>
              <a:ext cx="52700" cy="52700"/>
            </a:xfrm>
            <a:custGeom>
              <a:rect b="b" l="l" r="r" t="t"/>
              <a:pathLst>
                <a:path extrusionOk="0" h="2108"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36"/>
            <p:cNvSpPr/>
            <p:nvPr/>
          </p:nvSpPr>
          <p:spPr>
            <a:xfrm>
              <a:off x="11936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36"/>
            <p:cNvSpPr/>
            <p:nvPr/>
          </p:nvSpPr>
          <p:spPr>
            <a:xfrm>
              <a:off x="12951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36"/>
            <p:cNvSpPr/>
            <p:nvPr/>
          </p:nvSpPr>
          <p:spPr>
            <a:xfrm>
              <a:off x="13966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36"/>
            <p:cNvSpPr/>
            <p:nvPr/>
          </p:nvSpPr>
          <p:spPr>
            <a:xfrm>
              <a:off x="14984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36"/>
            <p:cNvSpPr/>
            <p:nvPr/>
          </p:nvSpPr>
          <p:spPr>
            <a:xfrm>
              <a:off x="15999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36"/>
            <p:cNvSpPr/>
            <p:nvPr/>
          </p:nvSpPr>
          <p:spPr>
            <a:xfrm>
              <a:off x="17014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36"/>
            <p:cNvSpPr/>
            <p:nvPr/>
          </p:nvSpPr>
          <p:spPr>
            <a:xfrm>
              <a:off x="18029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36"/>
            <p:cNvSpPr/>
            <p:nvPr/>
          </p:nvSpPr>
          <p:spPr>
            <a:xfrm>
              <a:off x="1904400" y="1355950"/>
              <a:ext cx="52700" cy="52700"/>
            </a:xfrm>
            <a:custGeom>
              <a:rect b="b" l="l" r="r" t="t"/>
              <a:pathLst>
                <a:path extrusionOk="0" h="2108"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36"/>
            <p:cNvSpPr/>
            <p:nvPr/>
          </p:nvSpPr>
          <p:spPr>
            <a:xfrm>
              <a:off x="20062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36"/>
            <p:cNvSpPr/>
            <p:nvPr/>
          </p:nvSpPr>
          <p:spPr>
            <a:xfrm>
              <a:off x="21077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36"/>
            <p:cNvSpPr/>
            <p:nvPr/>
          </p:nvSpPr>
          <p:spPr>
            <a:xfrm>
              <a:off x="22092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36"/>
            <p:cNvSpPr/>
            <p:nvPr/>
          </p:nvSpPr>
          <p:spPr>
            <a:xfrm>
              <a:off x="23110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36"/>
            <p:cNvSpPr/>
            <p:nvPr/>
          </p:nvSpPr>
          <p:spPr>
            <a:xfrm>
              <a:off x="24125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36"/>
            <p:cNvSpPr/>
            <p:nvPr/>
          </p:nvSpPr>
          <p:spPr>
            <a:xfrm>
              <a:off x="25140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36"/>
            <p:cNvSpPr/>
            <p:nvPr/>
          </p:nvSpPr>
          <p:spPr>
            <a:xfrm>
              <a:off x="26155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36"/>
            <p:cNvSpPr/>
            <p:nvPr/>
          </p:nvSpPr>
          <p:spPr>
            <a:xfrm>
              <a:off x="27173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36"/>
            <p:cNvSpPr/>
            <p:nvPr/>
          </p:nvSpPr>
          <p:spPr>
            <a:xfrm>
              <a:off x="28188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36"/>
            <p:cNvSpPr/>
            <p:nvPr/>
          </p:nvSpPr>
          <p:spPr>
            <a:xfrm>
              <a:off x="29203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36"/>
            <p:cNvSpPr/>
            <p:nvPr/>
          </p:nvSpPr>
          <p:spPr>
            <a:xfrm>
              <a:off x="30218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36"/>
            <p:cNvSpPr/>
            <p:nvPr/>
          </p:nvSpPr>
          <p:spPr>
            <a:xfrm>
              <a:off x="31236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36"/>
            <p:cNvSpPr/>
            <p:nvPr/>
          </p:nvSpPr>
          <p:spPr>
            <a:xfrm>
              <a:off x="32251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36"/>
            <p:cNvSpPr/>
            <p:nvPr/>
          </p:nvSpPr>
          <p:spPr>
            <a:xfrm>
              <a:off x="33266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36"/>
            <p:cNvSpPr/>
            <p:nvPr/>
          </p:nvSpPr>
          <p:spPr>
            <a:xfrm>
              <a:off x="3428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36"/>
            <p:cNvSpPr/>
            <p:nvPr/>
          </p:nvSpPr>
          <p:spPr>
            <a:xfrm>
              <a:off x="35299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36"/>
            <p:cNvSpPr/>
            <p:nvPr/>
          </p:nvSpPr>
          <p:spPr>
            <a:xfrm>
              <a:off x="3631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36"/>
            <p:cNvSpPr/>
            <p:nvPr/>
          </p:nvSpPr>
          <p:spPr>
            <a:xfrm>
              <a:off x="37329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36"/>
            <p:cNvSpPr/>
            <p:nvPr/>
          </p:nvSpPr>
          <p:spPr>
            <a:xfrm>
              <a:off x="38347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36"/>
            <p:cNvSpPr/>
            <p:nvPr/>
          </p:nvSpPr>
          <p:spPr>
            <a:xfrm>
              <a:off x="39362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36"/>
            <p:cNvSpPr/>
            <p:nvPr/>
          </p:nvSpPr>
          <p:spPr>
            <a:xfrm>
              <a:off x="40377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36"/>
            <p:cNvSpPr/>
            <p:nvPr/>
          </p:nvSpPr>
          <p:spPr>
            <a:xfrm>
              <a:off x="41392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36"/>
            <p:cNvSpPr/>
            <p:nvPr/>
          </p:nvSpPr>
          <p:spPr>
            <a:xfrm>
              <a:off x="4240700" y="1355950"/>
              <a:ext cx="52700" cy="52700"/>
            </a:xfrm>
            <a:custGeom>
              <a:rect b="b" l="l" r="r" t="t"/>
              <a:pathLst>
                <a:path extrusionOk="0" h="2108"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36"/>
            <p:cNvSpPr/>
            <p:nvPr/>
          </p:nvSpPr>
          <p:spPr>
            <a:xfrm>
              <a:off x="43425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36"/>
            <p:cNvSpPr/>
            <p:nvPr/>
          </p:nvSpPr>
          <p:spPr>
            <a:xfrm>
              <a:off x="44440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36"/>
            <p:cNvSpPr/>
            <p:nvPr/>
          </p:nvSpPr>
          <p:spPr>
            <a:xfrm>
              <a:off x="4545500" y="1355950"/>
              <a:ext cx="52700" cy="52700"/>
            </a:xfrm>
            <a:custGeom>
              <a:rect b="b" l="l" r="r" t="t"/>
              <a:pathLst>
                <a:path extrusionOk="0" h="2108"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36"/>
            <p:cNvSpPr/>
            <p:nvPr/>
          </p:nvSpPr>
          <p:spPr>
            <a:xfrm>
              <a:off x="46473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36"/>
            <p:cNvSpPr/>
            <p:nvPr/>
          </p:nvSpPr>
          <p:spPr>
            <a:xfrm>
              <a:off x="47488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36"/>
            <p:cNvSpPr/>
            <p:nvPr/>
          </p:nvSpPr>
          <p:spPr>
            <a:xfrm>
              <a:off x="48503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36"/>
            <p:cNvSpPr/>
            <p:nvPr/>
          </p:nvSpPr>
          <p:spPr>
            <a:xfrm>
              <a:off x="49518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36"/>
            <p:cNvSpPr/>
            <p:nvPr/>
          </p:nvSpPr>
          <p:spPr>
            <a:xfrm>
              <a:off x="50536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36"/>
            <p:cNvSpPr/>
            <p:nvPr/>
          </p:nvSpPr>
          <p:spPr>
            <a:xfrm>
              <a:off x="51551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36"/>
            <p:cNvSpPr/>
            <p:nvPr/>
          </p:nvSpPr>
          <p:spPr>
            <a:xfrm>
              <a:off x="52566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36"/>
            <p:cNvSpPr/>
            <p:nvPr/>
          </p:nvSpPr>
          <p:spPr>
            <a:xfrm>
              <a:off x="5358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36"/>
            <p:cNvSpPr/>
            <p:nvPr/>
          </p:nvSpPr>
          <p:spPr>
            <a:xfrm>
              <a:off x="54599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36"/>
            <p:cNvSpPr/>
            <p:nvPr/>
          </p:nvSpPr>
          <p:spPr>
            <a:xfrm>
              <a:off x="5561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36"/>
            <p:cNvSpPr/>
            <p:nvPr/>
          </p:nvSpPr>
          <p:spPr>
            <a:xfrm>
              <a:off x="56629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36"/>
            <p:cNvSpPr/>
            <p:nvPr/>
          </p:nvSpPr>
          <p:spPr>
            <a:xfrm>
              <a:off x="5764400" y="1355950"/>
              <a:ext cx="52700" cy="52700"/>
            </a:xfrm>
            <a:custGeom>
              <a:rect b="b" l="l" r="r" t="t"/>
              <a:pathLst>
                <a:path extrusionOk="0" h="2108"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36"/>
            <p:cNvSpPr/>
            <p:nvPr/>
          </p:nvSpPr>
          <p:spPr>
            <a:xfrm>
              <a:off x="58662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36"/>
            <p:cNvSpPr/>
            <p:nvPr/>
          </p:nvSpPr>
          <p:spPr>
            <a:xfrm>
              <a:off x="59677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36"/>
            <p:cNvSpPr/>
            <p:nvPr/>
          </p:nvSpPr>
          <p:spPr>
            <a:xfrm>
              <a:off x="60692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36"/>
            <p:cNvSpPr/>
            <p:nvPr/>
          </p:nvSpPr>
          <p:spPr>
            <a:xfrm>
              <a:off x="61710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36"/>
            <p:cNvSpPr/>
            <p:nvPr/>
          </p:nvSpPr>
          <p:spPr>
            <a:xfrm>
              <a:off x="62725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36"/>
            <p:cNvSpPr/>
            <p:nvPr/>
          </p:nvSpPr>
          <p:spPr>
            <a:xfrm>
              <a:off x="63740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36"/>
            <p:cNvSpPr/>
            <p:nvPr/>
          </p:nvSpPr>
          <p:spPr>
            <a:xfrm>
              <a:off x="64755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36"/>
            <p:cNvSpPr/>
            <p:nvPr/>
          </p:nvSpPr>
          <p:spPr>
            <a:xfrm>
              <a:off x="65773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36"/>
            <p:cNvSpPr/>
            <p:nvPr/>
          </p:nvSpPr>
          <p:spPr>
            <a:xfrm>
              <a:off x="66788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36"/>
            <p:cNvSpPr/>
            <p:nvPr/>
          </p:nvSpPr>
          <p:spPr>
            <a:xfrm>
              <a:off x="67803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36"/>
            <p:cNvSpPr/>
            <p:nvPr/>
          </p:nvSpPr>
          <p:spPr>
            <a:xfrm>
              <a:off x="6881800" y="1355950"/>
              <a:ext cx="52700" cy="52700"/>
            </a:xfrm>
            <a:custGeom>
              <a:rect b="b" l="l" r="r" t="t"/>
              <a:pathLst>
                <a:path extrusionOk="0" h="2108" w="2108">
                  <a:moveTo>
                    <a:pt x="1060" y="1"/>
                  </a:moveTo>
                  <a:cubicBezTo>
                    <a:pt x="477" y="1"/>
                    <a:pt x="1" y="477"/>
                    <a:pt x="1" y="1060"/>
                  </a:cubicBezTo>
                  <a:cubicBezTo>
                    <a:pt x="1" y="1632"/>
                    <a:pt x="477" y="2108"/>
                    <a:pt x="1060" y="2108"/>
                  </a:cubicBezTo>
                  <a:cubicBezTo>
                    <a:pt x="1632" y="2108"/>
                    <a:pt x="2108" y="1632"/>
                    <a:pt x="2108" y="1060"/>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36"/>
            <p:cNvSpPr/>
            <p:nvPr/>
          </p:nvSpPr>
          <p:spPr>
            <a:xfrm>
              <a:off x="69836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36"/>
            <p:cNvSpPr/>
            <p:nvPr/>
          </p:nvSpPr>
          <p:spPr>
            <a:xfrm>
              <a:off x="70851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36"/>
            <p:cNvSpPr/>
            <p:nvPr/>
          </p:nvSpPr>
          <p:spPr>
            <a:xfrm>
              <a:off x="7186600" y="1355950"/>
              <a:ext cx="52400" cy="52700"/>
            </a:xfrm>
            <a:custGeom>
              <a:rect b="b" l="l" r="r" t="t"/>
              <a:pathLst>
                <a:path extrusionOk="0" h="2108" w="2096">
                  <a:moveTo>
                    <a:pt x="1048" y="1"/>
                  </a:moveTo>
                  <a:cubicBezTo>
                    <a:pt x="477" y="1"/>
                    <a:pt x="1" y="477"/>
                    <a:pt x="1" y="1060"/>
                  </a:cubicBezTo>
                  <a:cubicBezTo>
                    <a:pt x="1"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36"/>
            <p:cNvSpPr/>
            <p:nvPr/>
          </p:nvSpPr>
          <p:spPr>
            <a:xfrm>
              <a:off x="7288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36"/>
            <p:cNvSpPr/>
            <p:nvPr/>
          </p:nvSpPr>
          <p:spPr>
            <a:xfrm>
              <a:off x="2792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7" y="1632"/>
                    <a:pt x="2107" y="1060"/>
                  </a:cubicBezTo>
                  <a:cubicBezTo>
                    <a:pt x="2107"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36"/>
            <p:cNvSpPr/>
            <p:nvPr/>
          </p:nvSpPr>
          <p:spPr>
            <a:xfrm>
              <a:off x="380700" y="1511025"/>
              <a:ext cx="52700" cy="52725"/>
            </a:xfrm>
            <a:custGeom>
              <a:rect b="b" l="l" r="r" t="t"/>
              <a:pathLst>
                <a:path extrusionOk="0" h="2109"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36"/>
            <p:cNvSpPr/>
            <p:nvPr/>
          </p:nvSpPr>
          <p:spPr>
            <a:xfrm>
              <a:off x="4825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36"/>
            <p:cNvSpPr/>
            <p:nvPr/>
          </p:nvSpPr>
          <p:spPr>
            <a:xfrm>
              <a:off x="5840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36"/>
            <p:cNvSpPr/>
            <p:nvPr/>
          </p:nvSpPr>
          <p:spPr>
            <a:xfrm>
              <a:off x="6855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36"/>
            <p:cNvSpPr/>
            <p:nvPr/>
          </p:nvSpPr>
          <p:spPr>
            <a:xfrm>
              <a:off x="7873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36"/>
            <p:cNvSpPr/>
            <p:nvPr/>
          </p:nvSpPr>
          <p:spPr>
            <a:xfrm>
              <a:off x="8888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36"/>
            <p:cNvSpPr/>
            <p:nvPr/>
          </p:nvSpPr>
          <p:spPr>
            <a:xfrm>
              <a:off x="9903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36"/>
            <p:cNvSpPr/>
            <p:nvPr/>
          </p:nvSpPr>
          <p:spPr>
            <a:xfrm>
              <a:off x="1091800" y="1511025"/>
              <a:ext cx="52700" cy="52725"/>
            </a:xfrm>
            <a:custGeom>
              <a:rect b="b" l="l" r="r" t="t"/>
              <a:pathLst>
                <a:path extrusionOk="0" h="2109"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36"/>
            <p:cNvSpPr/>
            <p:nvPr/>
          </p:nvSpPr>
          <p:spPr>
            <a:xfrm>
              <a:off x="11936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36"/>
            <p:cNvSpPr/>
            <p:nvPr/>
          </p:nvSpPr>
          <p:spPr>
            <a:xfrm>
              <a:off x="12951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36"/>
            <p:cNvSpPr/>
            <p:nvPr/>
          </p:nvSpPr>
          <p:spPr>
            <a:xfrm>
              <a:off x="13966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36"/>
            <p:cNvSpPr/>
            <p:nvPr/>
          </p:nvSpPr>
          <p:spPr>
            <a:xfrm>
              <a:off x="14984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36"/>
            <p:cNvSpPr/>
            <p:nvPr/>
          </p:nvSpPr>
          <p:spPr>
            <a:xfrm>
              <a:off x="15999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36"/>
            <p:cNvSpPr/>
            <p:nvPr/>
          </p:nvSpPr>
          <p:spPr>
            <a:xfrm>
              <a:off x="17014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36"/>
            <p:cNvSpPr/>
            <p:nvPr/>
          </p:nvSpPr>
          <p:spPr>
            <a:xfrm>
              <a:off x="18029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36"/>
            <p:cNvSpPr/>
            <p:nvPr/>
          </p:nvSpPr>
          <p:spPr>
            <a:xfrm>
              <a:off x="1904400" y="1511025"/>
              <a:ext cx="52700" cy="52725"/>
            </a:xfrm>
            <a:custGeom>
              <a:rect b="b" l="l" r="r" t="t"/>
              <a:pathLst>
                <a:path extrusionOk="0" h="2109"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36"/>
            <p:cNvSpPr/>
            <p:nvPr/>
          </p:nvSpPr>
          <p:spPr>
            <a:xfrm>
              <a:off x="20062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36"/>
            <p:cNvSpPr/>
            <p:nvPr/>
          </p:nvSpPr>
          <p:spPr>
            <a:xfrm>
              <a:off x="21077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36"/>
            <p:cNvSpPr/>
            <p:nvPr/>
          </p:nvSpPr>
          <p:spPr>
            <a:xfrm>
              <a:off x="22092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36"/>
            <p:cNvSpPr/>
            <p:nvPr/>
          </p:nvSpPr>
          <p:spPr>
            <a:xfrm>
              <a:off x="23110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36"/>
            <p:cNvSpPr/>
            <p:nvPr/>
          </p:nvSpPr>
          <p:spPr>
            <a:xfrm>
              <a:off x="24125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36"/>
            <p:cNvSpPr/>
            <p:nvPr/>
          </p:nvSpPr>
          <p:spPr>
            <a:xfrm>
              <a:off x="25140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36"/>
            <p:cNvSpPr/>
            <p:nvPr/>
          </p:nvSpPr>
          <p:spPr>
            <a:xfrm>
              <a:off x="26155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36"/>
            <p:cNvSpPr/>
            <p:nvPr/>
          </p:nvSpPr>
          <p:spPr>
            <a:xfrm>
              <a:off x="27173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36"/>
            <p:cNvSpPr/>
            <p:nvPr/>
          </p:nvSpPr>
          <p:spPr>
            <a:xfrm>
              <a:off x="28188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36"/>
            <p:cNvSpPr/>
            <p:nvPr/>
          </p:nvSpPr>
          <p:spPr>
            <a:xfrm>
              <a:off x="29203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36"/>
            <p:cNvSpPr/>
            <p:nvPr/>
          </p:nvSpPr>
          <p:spPr>
            <a:xfrm>
              <a:off x="30218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36"/>
            <p:cNvSpPr/>
            <p:nvPr/>
          </p:nvSpPr>
          <p:spPr>
            <a:xfrm>
              <a:off x="31236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36"/>
            <p:cNvSpPr/>
            <p:nvPr/>
          </p:nvSpPr>
          <p:spPr>
            <a:xfrm>
              <a:off x="32251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36"/>
            <p:cNvSpPr/>
            <p:nvPr/>
          </p:nvSpPr>
          <p:spPr>
            <a:xfrm>
              <a:off x="33266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36"/>
            <p:cNvSpPr/>
            <p:nvPr/>
          </p:nvSpPr>
          <p:spPr>
            <a:xfrm>
              <a:off x="3428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36"/>
            <p:cNvSpPr/>
            <p:nvPr/>
          </p:nvSpPr>
          <p:spPr>
            <a:xfrm>
              <a:off x="35299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36"/>
            <p:cNvSpPr/>
            <p:nvPr/>
          </p:nvSpPr>
          <p:spPr>
            <a:xfrm>
              <a:off x="3631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36"/>
            <p:cNvSpPr/>
            <p:nvPr/>
          </p:nvSpPr>
          <p:spPr>
            <a:xfrm>
              <a:off x="37329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36"/>
            <p:cNvSpPr/>
            <p:nvPr/>
          </p:nvSpPr>
          <p:spPr>
            <a:xfrm>
              <a:off x="38347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36"/>
            <p:cNvSpPr/>
            <p:nvPr/>
          </p:nvSpPr>
          <p:spPr>
            <a:xfrm>
              <a:off x="39362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36"/>
            <p:cNvSpPr/>
            <p:nvPr/>
          </p:nvSpPr>
          <p:spPr>
            <a:xfrm>
              <a:off x="40377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36"/>
            <p:cNvSpPr/>
            <p:nvPr/>
          </p:nvSpPr>
          <p:spPr>
            <a:xfrm>
              <a:off x="41392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36"/>
            <p:cNvSpPr/>
            <p:nvPr/>
          </p:nvSpPr>
          <p:spPr>
            <a:xfrm>
              <a:off x="4240700" y="1511025"/>
              <a:ext cx="52700" cy="52725"/>
            </a:xfrm>
            <a:custGeom>
              <a:rect b="b" l="l" r="r" t="t"/>
              <a:pathLst>
                <a:path extrusionOk="0" h="2109"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36"/>
            <p:cNvSpPr/>
            <p:nvPr/>
          </p:nvSpPr>
          <p:spPr>
            <a:xfrm>
              <a:off x="43425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36"/>
            <p:cNvSpPr/>
            <p:nvPr/>
          </p:nvSpPr>
          <p:spPr>
            <a:xfrm>
              <a:off x="44440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36"/>
            <p:cNvSpPr/>
            <p:nvPr/>
          </p:nvSpPr>
          <p:spPr>
            <a:xfrm>
              <a:off x="4545500" y="1511025"/>
              <a:ext cx="52700" cy="52725"/>
            </a:xfrm>
            <a:custGeom>
              <a:rect b="b" l="l" r="r" t="t"/>
              <a:pathLst>
                <a:path extrusionOk="0" h="2109"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36"/>
            <p:cNvSpPr/>
            <p:nvPr/>
          </p:nvSpPr>
          <p:spPr>
            <a:xfrm>
              <a:off x="46473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36"/>
            <p:cNvSpPr/>
            <p:nvPr/>
          </p:nvSpPr>
          <p:spPr>
            <a:xfrm>
              <a:off x="47488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36"/>
            <p:cNvSpPr/>
            <p:nvPr/>
          </p:nvSpPr>
          <p:spPr>
            <a:xfrm>
              <a:off x="48503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36"/>
            <p:cNvSpPr/>
            <p:nvPr/>
          </p:nvSpPr>
          <p:spPr>
            <a:xfrm>
              <a:off x="49518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36"/>
            <p:cNvSpPr/>
            <p:nvPr/>
          </p:nvSpPr>
          <p:spPr>
            <a:xfrm>
              <a:off x="50536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36"/>
            <p:cNvSpPr/>
            <p:nvPr/>
          </p:nvSpPr>
          <p:spPr>
            <a:xfrm>
              <a:off x="51551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36"/>
            <p:cNvSpPr/>
            <p:nvPr/>
          </p:nvSpPr>
          <p:spPr>
            <a:xfrm>
              <a:off x="52566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36"/>
            <p:cNvSpPr/>
            <p:nvPr/>
          </p:nvSpPr>
          <p:spPr>
            <a:xfrm>
              <a:off x="5358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36"/>
            <p:cNvSpPr/>
            <p:nvPr/>
          </p:nvSpPr>
          <p:spPr>
            <a:xfrm>
              <a:off x="54599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36"/>
            <p:cNvSpPr/>
            <p:nvPr/>
          </p:nvSpPr>
          <p:spPr>
            <a:xfrm>
              <a:off x="5561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36"/>
            <p:cNvSpPr/>
            <p:nvPr/>
          </p:nvSpPr>
          <p:spPr>
            <a:xfrm>
              <a:off x="56629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36"/>
            <p:cNvSpPr/>
            <p:nvPr/>
          </p:nvSpPr>
          <p:spPr>
            <a:xfrm>
              <a:off x="5764400" y="1511025"/>
              <a:ext cx="52700" cy="52725"/>
            </a:xfrm>
            <a:custGeom>
              <a:rect b="b" l="l" r="r" t="t"/>
              <a:pathLst>
                <a:path extrusionOk="0" h="2109"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36"/>
            <p:cNvSpPr/>
            <p:nvPr/>
          </p:nvSpPr>
          <p:spPr>
            <a:xfrm>
              <a:off x="58662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36"/>
            <p:cNvSpPr/>
            <p:nvPr/>
          </p:nvSpPr>
          <p:spPr>
            <a:xfrm>
              <a:off x="59677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36"/>
            <p:cNvSpPr/>
            <p:nvPr/>
          </p:nvSpPr>
          <p:spPr>
            <a:xfrm>
              <a:off x="60692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36"/>
            <p:cNvSpPr/>
            <p:nvPr/>
          </p:nvSpPr>
          <p:spPr>
            <a:xfrm>
              <a:off x="61710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36"/>
            <p:cNvSpPr/>
            <p:nvPr/>
          </p:nvSpPr>
          <p:spPr>
            <a:xfrm>
              <a:off x="62725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36"/>
            <p:cNvSpPr/>
            <p:nvPr/>
          </p:nvSpPr>
          <p:spPr>
            <a:xfrm>
              <a:off x="63740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36"/>
            <p:cNvSpPr/>
            <p:nvPr/>
          </p:nvSpPr>
          <p:spPr>
            <a:xfrm>
              <a:off x="64755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36"/>
            <p:cNvSpPr/>
            <p:nvPr/>
          </p:nvSpPr>
          <p:spPr>
            <a:xfrm>
              <a:off x="65773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36"/>
            <p:cNvSpPr/>
            <p:nvPr/>
          </p:nvSpPr>
          <p:spPr>
            <a:xfrm>
              <a:off x="66788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36"/>
            <p:cNvSpPr/>
            <p:nvPr/>
          </p:nvSpPr>
          <p:spPr>
            <a:xfrm>
              <a:off x="67803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36"/>
            <p:cNvSpPr/>
            <p:nvPr/>
          </p:nvSpPr>
          <p:spPr>
            <a:xfrm>
              <a:off x="6881800" y="1511025"/>
              <a:ext cx="52700" cy="52725"/>
            </a:xfrm>
            <a:custGeom>
              <a:rect b="b" l="l" r="r" t="t"/>
              <a:pathLst>
                <a:path extrusionOk="0" h="2109" w="2108">
                  <a:moveTo>
                    <a:pt x="1060" y="1"/>
                  </a:moveTo>
                  <a:cubicBezTo>
                    <a:pt x="477" y="1"/>
                    <a:pt x="1" y="477"/>
                    <a:pt x="1" y="1060"/>
                  </a:cubicBezTo>
                  <a:cubicBezTo>
                    <a:pt x="1" y="1632"/>
                    <a:pt x="477" y="2108"/>
                    <a:pt x="1060" y="2108"/>
                  </a:cubicBezTo>
                  <a:cubicBezTo>
                    <a:pt x="1632" y="2108"/>
                    <a:pt x="2108" y="1632"/>
                    <a:pt x="2108" y="1060"/>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36"/>
            <p:cNvSpPr/>
            <p:nvPr/>
          </p:nvSpPr>
          <p:spPr>
            <a:xfrm>
              <a:off x="69836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36"/>
            <p:cNvSpPr/>
            <p:nvPr/>
          </p:nvSpPr>
          <p:spPr>
            <a:xfrm>
              <a:off x="70851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36"/>
            <p:cNvSpPr/>
            <p:nvPr/>
          </p:nvSpPr>
          <p:spPr>
            <a:xfrm>
              <a:off x="7186600" y="1511025"/>
              <a:ext cx="52400" cy="52725"/>
            </a:xfrm>
            <a:custGeom>
              <a:rect b="b" l="l" r="r" t="t"/>
              <a:pathLst>
                <a:path extrusionOk="0" h="2109" w="2096">
                  <a:moveTo>
                    <a:pt x="1048" y="1"/>
                  </a:moveTo>
                  <a:cubicBezTo>
                    <a:pt x="477" y="1"/>
                    <a:pt x="1" y="477"/>
                    <a:pt x="1" y="1060"/>
                  </a:cubicBezTo>
                  <a:cubicBezTo>
                    <a:pt x="1"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36"/>
            <p:cNvSpPr/>
            <p:nvPr/>
          </p:nvSpPr>
          <p:spPr>
            <a:xfrm>
              <a:off x="7288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36"/>
            <p:cNvSpPr/>
            <p:nvPr/>
          </p:nvSpPr>
          <p:spPr>
            <a:xfrm>
              <a:off x="2792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7" y="1620"/>
                    <a:pt x="2107" y="1048"/>
                  </a:cubicBezTo>
                  <a:cubicBezTo>
                    <a:pt x="2107"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36"/>
            <p:cNvSpPr/>
            <p:nvPr/>
          </p:nvSpPr>
          <p:spPr>
            <a:xfrm>
              <a:off x="380700" y="1666400"/>
              <a:ext cx="52700" cy="52425"/>
            </a:xfrm>
            <a:custGeom>
              <a:rect b="b" l="l" r="r" t="t"/>
              <a:pathLst>
                <a:path extrusionOk="0" h="2097" w="2108">
                  <a:moveTo>
                    <a:pt x="1060" y="1"/>
                  </a:moveTo>
                  <a:cubicBezTo>
                    <a:pt x="476" y="1"/>
                    <a:pt x="0" y="465"/>
                    <a:pt x="0" y="1048"/>
                  </a:cubicBezTo>
                  <a:cubicBezTo>
                    <a:pt x="0" y="1620"/>
                    <a:pt x="476" y="2096"/>
                    <a:pt x="1060" y="2096"/>
                  </a:cubicBezTo>
                  <a:cubicBezTo>
                    <a:pt x="1631" y="2096"/>
                    <a:pt x="2108" y="1620"/>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36"/>
            <p:cNvSpPr/>
            <p:nvPr/>
          </p:nvSpPr>
          <p:spPr>
            <a:xfrm>
              <a:off x="4825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36"/>
            <p:cNvSpPr/>
            <p:nvPr/>
          </p:nvSpPr>
          <p:spPr>
            <a:xfrm>
              <a:off x="5840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36"/>
            <p:cNvSpPr/>
            <p:nvPr/>
          </p:nvSpPr>
          <p:spPr>
            <a:xfrm>
              <a:off x="6855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8" y="1620"/>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36"/>
            <p:cNvSpPr/>
            <p:nvPr/>
          </p:nvSpPr>
          <p:spPr>
            <a:xfrm>
              <a:off x="7873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19" y="2096"/>
                    <a:pt x="2096" y="1620"/>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36"/>
            <p:cNvSpPr/>
            <p:nvPr/>
          </p:nvSpPr>
          <p:spPr>
            <a:xfrm>
              <a:off x="8888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36"/>
            <p:cNvSpPr/>
            <p:nvPr/>
          </p:nvSpPr>
          <p:spPr>
            <a:xfrm>
              <a:off x="9903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36"/>
            <p:cNvSpPr/>
            <p:nvPr/>
          </p:nvSpPr>
          <p:spPr>
            <a:xfrm>
              <a:off x="1091800" y="1666400"/>
              <a:ext cx="52700" cy="52425"/>
            </a:xfrm>
            <a:custGeom>
              <a:rect b="b" l="l" r="r" t="t"/>
              <a:pathLst>
                <a:path extrusionOk="0" h="2097" w="2108">
                  <a:moveTo>
                    <a:pt x="1060" y="1"/>
                  </a:moveTo>
                  <a:cubicBezTo>
                    <a:pt x="476" y="1"/>
                    <a:pt x="0" y="465"/>
                    <a:pt x="0" y="1048"/>
                  </a:cubicBezTo>
                  <a:cubicBezTo>
                    <a:pt x="0" y="1620"/>
                    <a:pt x="476" y="2096"/>
                    <a:pt x="1060" y="2096"/>
                  </a:cubicBezTo>
                  <a:cubicBezTo>
                    <a:pt x="1631" y="2096"/>
                    <a:pt x="2108" y="1620"/>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36"/>
            <p:cNvSpPr/>
            <p:nvPr/>
          </p:nvSpPr>
          <p:spPr>
            <a:xfrm>
              <a:off x="11936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19" y="2096"/>
                    <a:pt x="2096" y="1620"/>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36"/>
            <p:cNvSpPr/>
            <p:nvPr/>
          </p:nvSpPr>
          <p:spPr>
            <a:xfrm>
              <a:off x="12951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36"/>
            <p:cNvSpPr/>
            <p:nvPr/>
          </p:nvSpPr>
          <p:spPr>
            <a:xfrm>
              <a:off x="13966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36"/>
            <p:cNvSpPr/>
            <p:nvPr/>
          </p:nvSpPr>
          <p:spPr>
            <a:xfrm>
              <a:off x="14984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19" y="2096"/>
                    <a:pt x="2096" y="1620"/>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36"/>
            <p:cNvSpPr/>
            <p:nvPr/>
          </p:nvSpPr>
          <p:spPr>
            <a:xfrm>
              <a:off x="15999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36"/>
            <p:cNvSpPr/>
            <p:nvPr/>
          </p:nvSpPr>
          <p:spPr>
            <a:xfrm>
              <a:off x="17014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36"/>
            <p:cNvSpPr/>
            <p:nvPr/>
          </p:nvSpPr>
          <p:spPr>
            <a:xfrm>
              <a:off x="18029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8" y="1620"/>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36"/>
            <p:cNvSpPr/>
            <p:nvPr/>
          </p:nvSpPr>
          <p:spPr>
            <a:xfrm>
              <a:off x="1904400" y="1666400"/>
              <a:ext cx="52700" cy="52425"/>
            </a:xfrm>
            <a:custGeom>
              <a:rect b="b" l="l" r="r" t="t"/>
              <a:pathLst>
                <a:path extrusionOk="0" h="2097" w="2108">
                  <a:moveTo>
                    <a:pt x="1060" y="1"/>
                  </a:moveTo>
                  <a:cubicBezTo>
                    <a:pt x="476" y="1"/>
                    <a:pt x="0" y="465"/>
                    <a:pt x="0" y="1048"/>
                  </a:cubicBezTo>
                  <a:cubicBezTo>
                    <a:pt x="0" y="1620"/>
                    <a:pt x="476" y="2096"/>
                    <a:pt x="1060" y="2096"/>
                  </a:cubicBezTo>
                  <a:cubicBezTo>
                    <a:pt x="1631" y="2096"/>
                    <a:pt x="2108" y="1620"/>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36"/>
            <p:cNvSpPr/>
            <p:nvPr/>
          </p:nvSpPr>
          <p:spPr>
            <a:xfrm>
              <a:off x="20062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36"/>
            <p:cNvSpPr/>
            <p:nvPr/>
          </p:nvSpPr>
          <p:spPr>
            <a:xfrm>
              <a:off x="21077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36"/>
            <p:cNvSpPr/>
            <p:nvPr/>
          </p:nvSpPr>
          <p:spPr>
            <a:xfrm>
              <a:off x="22092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8" y="1620"/>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36"/>
            <p:cNvSpPr/>
            <p:nvPr/>
          </p:nvSpPr>
          <p:spPr>
            <a:xfrm>
              <a:off x="23110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19" y="2096"/>
                    <a:pt x="2096" y="1620"/>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36"/>
            <p:cNvSpPr/>
            <p:nvPr/>
          </p:nvSpPr>
          <p:spPr>
            <a:xfrm>
              <a:off x="24125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36"/>
            <p:cNvSpPr/>
            <p:nvPr/>
          </p:nvSpPr>
          <p:spPr>
            <a:xfrm>
              <a:off x="25140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36"/>
            <p:cNvSpPr/>
            <p:nvPr/>
          </p:nvSpPr>
          <p:spPr>
            <a:xfrm>
              <a:off x="26155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8" y="1620"/>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36"/>
            <p:cNvSpPr/>
            <p:nvPr/>
          </p:nvSpPr>
          <p:spPr>
            <a:xfrm>
              <a:off x="27173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19" y="2096"/>
                    <a:pt x="2096" y="1620"/>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36"/>
            <p:cNvSpPr/>
            <p:nvPr/>
          </p:nvSpPr>
          <p:spPr>
            <a:xfrm>
              <a:off x="28188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36"/>
            <p:cNvSpPr/>
            <p:nvPr/>
          </p:nvSpPr>
          <p:spPr>
            <a:xfrm>
              <a:off x="29203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36"/>
            <p:cNvSpPr/>
            <p:nvPr/>
          </p:nvSpPr>
          <p:spPr>
            <a:xfrm>
              <a:off x="30218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1" y="2096"/>
                    <a:pt x="2108" y="1620"/>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36"/>
            <p:cNvSpPr/>
            <p:nvPr/>
          </p:nvSpPr>
          <p:spPr>
            <a:xfrm>
              <a:off x="31236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19" y="2096"/>
                    <a:pt x="2096" y="1620"/>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36"/>
            <p:cNvSpPr/>
            <p:nvPr/>
          </p:nvSpPr>
          <p:spPr>
            <a:xfrm>
              <a:off x="32251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36"/>
            <p:cNvSpPr/>
            <p:nvPr/>
          </p:nvSpPr>
          <p:spPr>
            <a:xfrm>
              <a:off x="33266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1" y="2096"/>
                    <a:pt x="2108" y="1620"/>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36"/>
            <p:cNvSpPr/>
            <p:nvPr/>
          </p:nvSpPr>
          <p:spPr>
            <a:xfrm>
              <a:off x="3428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19" y="2096"/>
                    <a:pt x="2096" y="1620"/>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36"/>
            <p:cNvSpPr/>
            <p:nvPr/>
          </p:nvSpPr>
          <p:spPr>
            <a:xfrm>
              <a:off x="35299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36"/>
            <p:cNvSpPr/>
            <p:nvPr/>
          </p:nvSpPr>
          <p:spPr>
            <a:xfrm>
              <a:off x="3631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36"/>
            <p:cNvSpPr/>
            <p:nvPr/>
          </p:nvSpPr>
          <p:spPr>
            <a:xfrm>
              <a:off x="37329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36"/>
            <p:cNvSpPr/>
            <p:nvPr/>
          </p:nvSpPr>
          <p:spPr>
            <a:xfrm>
              <a:off x="38347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19" y="2096"/>
                    <a:pt x="2096" y="1620"/>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36"/>
            <p:cNvSpPr/>
            <p:nvPr/>
          </p:nvSpPr>
          <p:spPr>
            <a:xfrm>
              <a:off x="39362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36"/>
            <p:cNvSpPr/>
            <p:nvPr/>
          </p:nvSpPr>
          <p:spPr>
            <a:xfrm>
              <a:off x="40377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36"/>
            <p:cNvSpPr/>
            <p:nvPr/>
          </p:nvSpPr>
          <p:spPr>
            <a:xfrm>
              <a:off x="41392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1" y="2096"/>
                    <a:pt x="2108" y="1620"/>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36"/>
            <p:cNvSpPr/>
            <p:nvPr/>
          </p:nvSpPr>
          <p:spPr>
            <a:xfrm>
              <a:off x="4240700" y="1666400"/>
              <a:ext cx="52700" cy="52425"/>
            </a:xfrm>
            <a:custGeom>
              <a:rect b="b" l="l" r="r" t="t"/>
              <a:pathLst>
                <a:path extrusionOk="0" h="2097" w="2108">
                  <a:moveTo>
                    <a:pt x="1060" y="1"/>
                  </a:moveTo>
                  <a:cubicBezTo>
                    <a:pt x="477" y="1"/>
                    <a:pt x="0" y="465"/>
                    <a:pt x="0" y="1048"/>
                  </a:cubicBezTo>
                  <a:cubicBezTo>
                    <a:pt x="0" y="1620"/>
                    <a:pt x="477" y="2096"/>
                    <a:pt x="1060" y="2096"/>
                  </a:cubicBezTo>
                  <a:cubicBezTo>
                    <a:pt x="1632" y="2096"/>
                    <a:pt x="2108" y="1620"/>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36"/>
            <p:cNvSpPr/>
            <p:nvPr/>
          </p:nvSpPr>
          <p:spPr>
            <a:xfrm>
              <a:off x="43425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36"/>
            <p:cNvSpPr/>
            <p:nvPr/>
          </p:nvSpPr>
          <p:spPr>
            <a:xfrm>
              <a:off x="44440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36"/>
            <p:cNvSpPr/>
            <p:nvPr/>
          </p:nvSpPr>
          <p:spPr>
            <a:xfrm>
              <a:off x="4545500" y="1666400"/>
              <a:ext cx="52700" cy="52425"/>
            </a:xfrm>
            <a:custGeom>
              <a:rect b="b" l="l" r="r" t="t"/>
              <a:pathLst>
                <a:path extrusionOk="0" h="2097" w="2108">
                  <a:moveTo>
                    <a:pt x="1060" y="1"/>
                  </a:moveTo>
                  <a:cubicBezTo>
                    <a:pt x="477" y="1"/>
                    <a:pt x="0" y="465"/>
                    <a:pt x="0" y="1048"/>
                  </a:cubicBezTo>
                  <a:cubicBezTo>
                    <a:pt x="0" y="1620"/>
                    <a:pt x="477" y="2096"/>
                    <a:pt x="1060" y="2096"/>
                  </a:cubicBezTo>
                  <a:cubicBezTo>
                    <a:pt x="1632" y="2096"/>
                    <a:pt x="2108" y="1620"/>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36"/>
            <p:cNvSpPr/>
            <p:nvPr/>
          </p:nvSpPr>
          <p:spPr>
            <a:xfrm>
              <a:off x="46473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36"/>
            <p:cNvSpPr/>
            <p:nvPr/>
          </p:nvSpPr>
          <p:spPr>
            <a:xfrm>
              <a:off x="47488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36"/>
            <p:cNvSpPr/>
            <p:nvPr/>
          </p:nvSpPr>
          <p:spPr>
            <a:xfrm>
              <a:off x="48503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36"/>
            <p:cNvSpPr/>
            <p:nvPr/>
          </p:nvSpPr>
          <p:spPr>
            <a:xfrm>
              <a:off x="49518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2" y="2096"/>
                    <a:pt x="2108" y="1620"/>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36"/>
            <p:cNvSpPr/>
            <p:nvPr/>
          </p:nvSpPr>
          <p:spPr>
            <a:xfrm>
              <a:off x="50536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36"/>
            <p:cNvSpPr/>
            <p:nvPr/>
          </p:nvSpPr>
          <p:spPr>
            <a:xfrm>
              <a:off x="51551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36"/>
            <p:cNvSpPr/>
            <p:nvPr/>
          </p:nvSpPr>
          <p:spPr>
            <a:xfrm>
              <a:off x="52566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36"/>
            <p:cNvSpPr/>
            <p:nvPr/>
          </p:nvSpPr>
          <p:spPr>
            <a:xfrm>
              <a:off x="5358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36"/>
            <p:cNvSpPr/>
            <p:nvPr/>
          </p:nvSpPr>
          <p:spPr>
            <a:xfrm>
              <a:off x="54599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36"/>
            <p:cNvSpPr/>
            <p:nvPr/>
          </p:nvSpPr>
          <p:spPr>
            <a:xfrm>
              <a:off x="5561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36"/>
            <p:cNvSpPr/>
            <p:nvPr/>
          </p:nvSpPr>
          <p:spPr>
            <a:xfrm>
              <a:off x="56629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36"/>
            <p:cNvSpPr/>
            <p:nvPr/>
          </p:nvSpPr>
          <p:spPr>
            <a:xfrm>
              <a:off x="5764400" y="1666400"/>
              <a:ext cx="52700" cy="52425"/>
            </a:xfrm>
            <a:custGeom>
              <a:rect b="b" l="l" r="r" t="t"/>
              <a:pathLst>
                <a:path extrusionOk="0" h="2097" w="2108">
                  <a:moveTo>
                    <a:pt x="1060" y="1"/>
                  </a:moveTo>
                  <a:cubicBezTo>
                    <a:pt x="477" y="1"/>
                    <a:pt x="0" y="465"/>
                    <a:pt x="0" y="1048"/>
                  </a:cubicBezTo>
                  <a:cubicBezTo>
                    <a:pt x="0" y="1620"/>
                    <a:pt x="477" y="2096"/>
                    <a:pt x="1060" y="2096"/>
                  </a:cubicBezTo>
                  <a:cubicBezTo>
                    <a:pt x="1632" y="2096"/>
                    <a:pt x="2108" y="1620"/>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36"/>
            <p:cNvSpPr/>
            <p:nvPr/>
          </p:nvSpPr>
          <p:spPr>
            <a:xfrm>
              <a:off x="58662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36"/>
            <p:cNvSpPr/>
            <p:nvPr/>
          </p:nvSpPr>
          <p:spPr>
            <a:xfrm>
              <a:off x="59677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36"/>
            <p:cNvSpPr/>
            <p:nvPr/>
          </p:nvSpPr>
          <p:spPr>
            <a:xfrm>
              <a:off x="60692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2" y="2096"/>
                    <a:pt x="2108" y="1620"/>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36"/>
            <p:cNvSpPr/>
            <p:nvPr/>
          </p:nvSpPr>
          <p:spPr>
            <a:xfrm>
              <a:off x="61710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36"/>
            <p:cNvSpPr/>
            <p:nvPr/>
          </p:nvSpPr>
          <p:spPr>
            <a:xfrm>
              <a:off x="62725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36"/>
            <p:cNvSpPr/>
            <p:nvPr/>
          </p:nvSpPr>
          <p:spPr>
            <a:xfrm>
              <a:off x="63740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36"/>
            <p:cNvSpPr/>
            <p:nvPr/>
          </p:nvSpPr>
          <p:spPr>
            <a:xfrm>
              <a:off x="64755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2" y="2096"/>
                    <a:pt x="2108" y="1620"/>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36"/>
            <p:cNvSpPr/>
            <p:nvPr/>
          </p:nvSpPr>
          <p:spPr>
            <a:xfrm>
              <a:off x="65773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36"/>
            <p:cNvSpPr/>
            <p:nvPr/>
          </p:nvSpPr>
          <p:spPr>
            <a:xfrm>
              <a:off x="66788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36"/>
            <p:cNvSpPr/>
            <p:nvPr/>
          </p:nvSpPr>
          <p:spPr>
            <a:xfrm>
              <a:off x="67803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36"/>
            <p:cNvSpPr/>
            <p:nvPr/>
          </p:nvSpPr>
          <p:spPr>
            <a:xfrm>
              <a:off x="6881800" y="1666400"/>
              <a:ext cx="52700" cy="52425"/>
            </a:xfrm>
            <a:custGeom>
              <a:rect b="b" l="l" r="r" t="t"/>
              <a:pathLst>
                <a:path extrusionOk="0" h="2097" w="2108">
                  <a:moveTo>
                    <a:pt x="1060" y="1"/>
                  </a:moveTo>
                  <a:cubicBezTo>
                    <a:pt x="477" y="1"/>
                    <a:pt x="1" y="465"/>
                    <a:pt x="1" y="1048"/>
                  </a:cubicBezTo>
                  <a:cubicBezTo>
                    <a:pt x="1" y="1620"/>
                    <a:pt x="477" y="2096"/>
                    <a:pt x="1060" y="2096"/>
                  </a:cubicBezTo>
                  <a:cubicBezTo>
                    <a:pt x="1632" y="2096"/>
                    <a:pt x="2108" y="1620"/>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36"/>
            <p:cNvSpPr/>
            <p:nvPr/>
          </p:nvSpPr>
          <p:spPr>
            <a:xfrm>
              <a:off x="69836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36"/>
            <p:cNvSpPr/>
            <p:nvPr/>
          </p:nvSpPr>
          <p:spPr>
            <a:xfrm>
              <a:off x="70851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36"/>
            <p:cNvSpPr/>
            <p:nvPr/>
          </p:nvSpPr>
          <p:spPr>
            <a:xfrm>
              <a:off x="7186600" y="1666400"/>
              <a:ext cx="52400" cy="52425"/>
            </a:xfrm>
            <a:custGeom>
              <a:rect b="b" l="l" r="r" t="t"/>
              <a:pathLst>
                <a:path extrusionOk="0" h="2097" w="2096">
                  <a:moveTo>
                    <a:pt x="1048" y="1"/>
                  </a:moveTo>
                  <a:cubicBezTo>
                    <a:pt x="477" y="1"/>
                    <a:pt x="1" y="465"/>
                    <a:pt x="1" y="1048"/>
                  </a:cubicBezTo>
                  <a:cubicBezTo>
                    <a:pt x="1" y="1620"/>
                    <a:pt x="477"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36"/>
            <p:cNvSpPr/>
            <p:nvPr/>
          </p:nvSpPr>
          <p:spPr>
            <a:xfrm>
              <a:off x="7288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36"/>
            <p:cNvSpPr/>
            <p:nvPr/>
          </p:nvSpPr>
          <p:spPr>
            <a:xfrm>
              <a:off x="2792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7" y="1632"/>
                    <a:pt x="2107" y="1049"/>
                  </a:cubicBezTo>
                  <a:cubicBezTo>
                    <a:pt x="2107"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36"/>
            <p:cNvSpPr/>
            <p:nvPr/>
          </p:nvSpPr>
          <p:spPr>
            <a:xfrm>
              <a:off x="380700" y="1821475"/>
              <a:ext cx="52700" cy="52425"/>
            </a:xfrm>
            <a:custGeom>
              <a:rect b="b" l="l" r="r" t="t"/>
              <a:pathLst>
                <a:path extrusionOk="0" h="2097" w="2108">
                  <a:moveTo>
                    <a:pt x="1060" y="1"/>
                  </a:moveTo>
                  <a:cubicBezTo>
                    <a:pt x="476" y="1"/>
                    <a:pt x="0" y="465"/>
                    <a:pt x="0" y="1049"/>
                  </a:cubicBezTo>
                  <a:cubicBezTo>
                    <a:pt x="0" y="1632"/>
                    <a:pt x="476" y="2096"/>
                    <a:pt x="1060" y="2096"/>
                  </a:cubicBezTo>
                  <a:cubicBezTo>
                    <a:pt x="1631" y="2096"/>
                    <a:pt x="2108" y="1632"/>
                    <a:pt x="2108" y="1049"/>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36"/>
            <p:cNvSpPr/>
            <p:nvPr/>
          </p:nvSpPr>
          <p:spPr>
            <a:xfrm>
              <a:off x="4825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36"/>
            <p:cNvSpPr/>
            <p:nvPr/>
          </p:nvSpPr>
          <p:spPr>
            <a:xfrm>
              <a:off x="5840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36"/>
            <p:cNvSpPr/>
            <p:nvPr/>
          </p:nvSpPr>
          <p:spPr>
            <a:xfrm>
              <a:off x="6855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8" y="1632"/>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36"/>
            <p:cNvSpPr/>
            <p:nvPr/>
          </p:nvSpPr>
          <p:spPr>
            <a:xfrm>
              <a:off x="7873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19" y="2096"/>
                    <a:pt x="2096" y="1632"/>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36"/>
            <p:cNvSpPr/>
            <p:nvPr/>
          </p:nvSpPr>
          <p:spPr>
            <a:xfrm>
              <a:off x="8888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36"/>
            <p:cNvSpPr/>
            <p:nvPr/>
          </p:nvSpPr>
          <p:spPr>
            <a:xfrm>
              <a:off x="9903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36"/>
            <p:cNvSpPr/>
            <p:nvPr/>
          </p:nvSpPr>
          <p:spPr>
            <a:xfrm>
              <a:off x="1091800" y="1821475"/>
              <a:ext cx="52700" cy="52425"/>
            </a:xfrm>
            <a:custGeom>
              <a:rect b="b" l="l" r="r" t="t"/>
              <a:pathLst>
                <a:path extrusionOk="0" h="2097" w="2108">
                  <a:moveTo>
                    <a:pt x="1060" y="1"/>
                  </a:moveTo>
                  <a:cubicBezTo>
                    <a:pt x="476" y="1"/>
                    <a:pt x="0" y="465"/>
                    <a:pt x="0" y="1049"/>
                  </a:cubicBezTo>
                  <a:cubicBezTo>
                    <a:pt x="0" y="1632"/>
                    <a:pt x="476" y="2096"/>
                    <a:pt x="1060" y="2096"/>
                  </a:cubicBezTo>
                  <a:cubicBezTo>
                    <a:pt x="1631" y="2096"/>
                    <a:pt x="2108" y="1632"/>
                    <a:pt x="2108" y="1049"/>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36"/>
            <p:cNvSpPr/>
            <p:nvPr/>
          </p:nvSpPr>
          <p:spPr>
            <a:xfrm>
              <a:off x="11936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19" y="2096"/>
                    <a:pt x="2096" y="1632"/>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36"/>
            <p:cNvSpPr/>
            <p:nvPr/>
          </p:nvSpPr>
          <p:spPr>
            <a:xfrm>
              <a:off x="12951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36"/>
            <p:cNvSpPr/>
            <p:nvPr/>
          </p:nvSpPr>
          <p:spPr>
            <a:xfrm>
              <a:off x="13966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36"/>
            <p:cNvSpPr/>
            <p:nvPr/>
          </p:nvSpPr>
          <p:spPr>
            <a:xfrm>
              <a:off x="14984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19" y="2096"/>
                    <a:pt x="2096" y="1632"/>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36"/>
            <p:cNvSpPr/>
            <p:nvPr/>
          </p:nvSpPr>
          <p:spPr>
            <a:xfrm>
              <a:off x="15999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36"/>
            <p:cNvSpPr/>
            <p:nvPr/>
          </p:nvSpPr>
          <p:spPr>
            <a:xfrm>
              <a:off x="17014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36"/>
            <p:cNvSpPr/>
            <p:nvPr/>
          </p:nvSpPr>
          <p:spPr>
            <a:xfrm>
              <a:off x="18029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8" y="1632"/>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36"/>
            <p:cNvSpPr/>
            <p:nvPr/>
          </p:nvSpPr>
          <p:spPr>
            <a:xfrm>
              <a:off x="1904400" y="1821475"/>
              <a:ext cx="52700" cy="52425"/>
            </a:xfrm>
            <a:custGeom>
              <a:rect b="b" l="l" r="r" t="t"/>
              <a:pathLst>
                <a:path extrusionOk="0" h="2097" w="2108">
                  <a:moveTo>
                    <a:pt x="1060" y="1"/>
                  </a:moveTo>
                  <a:cubicBezTo>
                    <a:pt x="476" y="1"/>
                    <a:pt x="0" y="465"/>
                    <a:pt x="0" y="1049"/>
                  </a:cubicBezTo>
                  <a:cubicBezTo>
                    <a:pt x="0" y="1632"/>
                    <a:pt x="476" y="2096"/>
                    <a:pt x="1060" y="2096"/>
                  </a:cubicBezTo>
                  <a:cubicBezTo>
                    <a:pt x="1631" y="2096"/>
                    <a:pt x="2108" y="1632"/>
                    <a:pt x="2108" y="1049"/>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36"/>
            <p:cNvSpPr/>
            <p:nvPr/>
          </p:nvSpPr>
          <p:spPr>
            <a:xfrm>
              <a:off x="20062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36"/>
            <p:cNvSpPr/>
            <p:nvPr/>
          </p:nvSpPr>
          <p:spPr>
            <a:xfrm>
              <a:off x="21077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36"/>
            <p:cNvSpPr/>
            <p:nvPr/>
          </p:nvSpPr>
          <p:spPr>
            <a:xfrm>
              <a:off x="22092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8" y="1632"/>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36"/>
            <p:cNvSpPr/>
            <p:nvPr/>
          </p:nvSpPr>
          <p:spPr>
            <a:xfrm>
              <a:off x="23110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19" y="2096"/>
                    <a:pt x="2096" y="1632"/>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36"/>
            <p:cNvSpPr/>
            <p:nvPr/>
          </p:nvSpPr>
          <p:spPr>
            <a:xfrm>
              <a:off x="24125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36"/>
            <p:cNvSpPr/>
            <p:nvPr/>
          </p:nvSpPr>
          <p:spPr>
            <a:xfrm>
              <a:off x="25140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36"/>
            <p:cNvSpPr/>
            <p:nvPr/>
          </p:nvSpPr>
          <p:spPr>
            <a:xfrm>
              <a:off x="26155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8" y="1632"/>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36"/>
            <p:cNvSpPr/>
            <p:nvPr/>
          </p:nvSpPr>
          <p:spPr>
            <a:xfrm>
              <a:off x="27173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19" y="2096"/>
                    <a:pt x="2096" y="1632"/>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36"/>
            <p:cNvSpPr/>
            <p:nvPr/>
          </p:nvSpPr>
          <p:spPr>
            <a:xfrm>
              <a:off x="28188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36"/>
            <p:cNvSpPr/>
            <p:nvPr/>
          </p:nvSpPr>
          <p:spPr>
            <a:xfrm>
              <a:off x="29203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36"/>
            <p:cNvSpPr/>
            <p:nvPr/>
          </p:nvSpPr>
          <p:spPr>
            <a:xfrm>
              <a:off x="30218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1" y="2096"/>
                    <a:pt x="2108" y="1632"/>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36"/>
            <p:cNvSpPr/>
            <p:nvPr/>
          </p:nvSpPr>
          <p:spPr>
            <a:xfrm>
              <a:off x="31236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19" y="2096"/>
                    <a:pt x="2096" y="1632"/>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36"/>
            <p:cNvSpPr/>
            <p:nvPr/>
          </p:nvSpPr>
          <p:spPr>
            <a:xfrm>
              <a:off x="32251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36"/>
            <p:cNvSpPr/>
            <p:nvPr/>
          </p:nvSpPr>
          <p:spPr>
            <a:xfrm>
              <a:off x="33266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1" y="2096"/>
                    <a:pt x="2108" y="1632"/>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36"/>
            <p:cNvSpPr/>
            <p:nvPr/>
          </p:nvSpPr>
          <p:spPr>
            <a:xfrm>
              <a:off x="3428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19" y="2096"/>
                    <a:pt x="2096" y="1632"/>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36"/>
            <p:cNvSpPr/>
            <p:nvPr/>
          </p:nvSpPr>
          <p:spPr>
            <a:xfrm>
              <a:off x="35299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36"/>
            <p:cNvSpPr/>
            <p:nvPr/>
          </p:nvSpPr>
          <p:spPr>
            <a:xfrm>
              <a:off x="3631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36"/>
            <p:cNvSpPr/>
            <p:nvPr/>
          </p:nvSpPr>
          <p:spPr>
            <a:xfrm>
              <a:off x="37329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36"/>
            <p:cNvSpPr/>
            <p:nvPr/>
          </p:nvSpPr>
          <p:spPr>
            <a:xfrm>
              <a:off x="38347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19" y="2096"/>
                    <a:pt x="2096" y="1632"/>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36"/>
            <p:cNvSpPr/>
            <p:nvPr/>
          </p:nvSpPr>
          <p:spPr>
            <a:xfrm>
              <a:off x="39362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36"/>
            <p:cNvSpPr/>
            <p:nvPr/>
          </p:nvSpPr>
          <p:spPr>
            <a:xfrm>
              <a:off x="40377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36"/>
            <p:cNvSpPr/>
            <p:nvPr/>
          </p:nvSpPr>
          <p:spPr>
            <a:xfrm>
              <a:off x="41392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1" y="2096"/>
                    <a:pt x="2108" y="1632"/>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36"/>
            <p:cNvSpPr/>
            <p:nvPr/>
          </p:nvSpPr>
          <p:spPr>
            <a:xfrm>
              <a:off x="4240700" y="1821475"/>
              <a:ext cx="52700" cy="52425"/>
            </a:xfrm>
            <a:custGeom>
              <a:rect b="b" l="l" r="r" t="t"/>
              <a:pathLst>
                <a:path extrusionOk="0" h="2097" w="2108">
                  <a:moveTo>
                    <a:pt x="1060" y="1"/>
                  </a:moveTo>
                  <a:cubicBezTo>
                    <a:pt x="477" y="1"/>
                    <a:pt x="0" y="465"/>
                    <a:pt x="0" y="1049"/>
                  </a:cubicBezTo>
                  <a:cubicBezTo>
                    <a:pt x="0" y="1632"/>
                    <a:pt x="477" y="2096"/>
                    <a:pt x="1060" y="2096"/>
                  </a:cubicBezTo>
                  <a:cubicBezTo>
                    <a:pt x="1632" y="2096"/>
                    <a:pt x="2108" y="1632"/>
                    <a:pt x="2108" y="1049"/>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36"/>
            <p:cNvSpPr/>
            <p:nvPr/>
          </p:nvSpPr>
          <p:spPr>
            <a:xfrm>
              <a:off x="43425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36"/>
            <p:cNvSpPr/>
            <p:nvPr/>
          </p:nvSpPr>
          <p:spPr>
            <a:xfrm>
              <a:off x="44440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36"/>
            <p:cNvSpPr/>
            <p:nvPr/>
          </p:nvSpPr>
          <p:spPr>
            <a:xfrm>
              <a:off x="4545500" y="1821475"/>
              <a:ext cx="52700" cy="52425"/>
            </a:xfrm>
            <a:custGeom>
              <a:rect b="b" l="l" r="r" t="t"/>
              <a:pathLst>
                <a:path extrusionOk="0" h="2097" w="2108">
                  <a:moveTo>
                    <a:pt x="1060" y="1"/>
                  </a:moveTo>
                  <a:cubicBezTo>
                    <a:pt x="477" y="1"/>
                    <a:pt x="0" y="465"/>
                    <a:pt x="0" y="1049"/>
                  </a:cubicBezTo>
                  <a:cubicBezTo>
                    <a:pt x="0" y="1632"/>
                    <a:pt x="477" y="2096"/>
                    <a:pt x="1060" y="2096"/>
                  </a:cubicBezTo>
                  <a:cubicBezTo>
                    <a:pt x="1632" y="2096"/>
                    <a:pt x="2108" y="1632"/>
                    <a:pt x="2108" y="1049"/>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36"/>
            <p:cNvSpPr/>
            <p:nvPr/>
          </p:nvSpPr>
          <p:spPr>
            <a:xfrm>
              <a:off x="46473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36"/>
            <p:cNvSpPr/>
            <p:nvPr/>
          </p:nvSpPr>
          <p:spPr>
            <a:xfrm>
              <a:off x="47488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36"/>
            <p:cNvSpPr/>
            <p:nvPr/>
          </p:nvSpPr>
          <p:spPr>
            <a:xfrm>
              <a:off x="48503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36"/>
            <p:cNvSpPr/>
            <p:nvPr/>
          </p:nvSpPr>
          <p:spPr>
            <a:xfrm>
              <a:off x="49518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2" y="2096"/>
                    <a:pt x="2108" y="1632"/>
                    <a:pt x="2108" y="1049"/>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36"/>
            <p:cNvSpPr/>
            <p:nvPr/>
          </p:nvSpPr>
          <p:spPr>
            <a:xfrm>
              <a:off x="50536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36"/>
            <p:cNvSpPr/>
            <p:nvPr/>
          </p:nvSpPr>
          <p:spPr>
            <a:xfrm>
              <a:off x="51551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36"/>
            <p:cNvSpPr/>
            <p:nvPr/>
          </p:nvSpPr>
          <p:spPr>
            <a:xfrm>
              <a:off x="52566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36"/>
            <p:cNvSpPr/>
            <p:nvPr/>
          </p:nvSpPr>
          <p:spPr>
            <a:xfrm>
              <a:off x="5358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36"/>
            <p:cNvSpPr/>
            <p:nvPr/>
          </p:nvSpPr>
          <p:spPr>
            <a:xfrm>
              <a:off x="54599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36"/>
            <p:cNvSpPr/>
            <p:nvPr/>
          </p:nvSpPr>
          <p:spPr>
            <a:xfrm>
              <a:off x="5561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36"/>
            <p:cNvSpPr/>
            <p:nvPr/>
          </p:nvSpPr>
          <p:spPr>
            <a:xfrm>
              <a:off x="56629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36"/>
            <p:cNvSpPr/>
            <p:nvPr/>
          </p:nvSpPr>
          <p:spPr>
            <a:xfrm>
              <a:off x="5764400" y="1821475"/>
              <a:ext cx="52700" cy="52425"/>
            </a:xfrm>
            <a:custGeom>
              <a:rect b="b" l="l" r="r" t="t"/>
              <a:pathLst>
                <a:path extrusionOk="0" h="2097" w="2108">
                  <a:moveTo>
                    <a:pt x="1060" y="1"/>
                  </a:moveTo>
                  <a:cubicBezTo>
                    <a:pt x="477" y="1"/>
                    <a:pt x="0" y="465"/>
                    <a:pt x="0" y="1049"/>
                  </a:cubicBezTo>
                  <a:cubicBezTo>
                    <a:pt x="0" y="1632"/>
                    <a:pt x="477" y="2096"/>
                    <a:pt x="1060" y="2096"/>
                  </a:cubicBezTo>
                  <a:cubicBezTo>
                    <a:pt x="1632" y="2096"/>
                    <a:pt x="2108" y="1632"/>
                    <a:pt x="2108" y="1049"/>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36"/>
            <p:cNvSpPr/>
            <p:nvPr/>
          </p:nvSpPr>
          <p:spPr>
            <a:xfrm>
              <a:off x="58662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36"/>
            <p:cNvSpPr/>
            <p:nvPr/>
          </p:nvSpPr>
          <p:spPr>
            <a:xfrm>
              <a:off x="59677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36"/>
            <p:cNvSpPr/>
            <p:nvPr/>
          </p:nvSpPr>
          <p:spPr>
            <a:xfrm>
              <a:off x="60692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2" y="2096"/>
                    <a:pt x="2108" y="1632"/>
                    <a:pt x="2108" y="1049"/>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36"/>
            <p:cNvSpPr/>
            <p:nvPr/>
          </p:nvSpPr>
          <p:spPr>
            <a:xfrm>
              <a:off x="61710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36"/>
            <p:cNvSpPr/>
            <p:nvPr/>
          </p:nvSpPr>
          <p:spPr>
            <a:xfrm>
              <a:off x="62725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36"/>
            <p:cNvSpPr/>
            <p:nvPr/>
          </p:nvSpPr>
          <p:spPr>
            <a:xfrm>
              <a:off x="63740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36"/>
            <p:cNvSpPr/>
            <p:nvPr/>
          </p:nvSpPr>
          <p:spPr>
            <a:xfrm>
              <a:off x="64755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2" y="2096"/>
                    <a:pt x="2108" y="1632"/>
                    <a:pt x="2108" y="1049"/>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36"/>
            <p:cNvSpPr/>
            <p:nvPr/>
          </p:nvSpPr>
          <p:spPr>
            <a:xfrm>
              <a:off x="65773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36"/>
            <p:cNvSpPr/>
            <p:nvPr/>
          </p:nvSpPr>
          <p:spPr>
            <a:xfrm>
              <a:off x="66788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36"/>
            <p:cNvSpPr/>
            <p:nvPr/>
          </p:nvSpPr>
          <p:spPr>
            <a:xfrm>
              <a:off x="67803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36"/>
            <p:cNvSpPr/>
            <p:nvPr/>
          </p:nvSpPr>
          <p:spPr>
            <a:xfrm>
              <a:off x="6881800" y="1821475"/>
              <a:ext cx="52700" cy="52425"/>
            </a:xfrm>
            <a:custGeom>
              <a:rect b="b" l="l" r="r" t="t"/>
              <a:pathLst>
                <a:path extrusionOk="0" h="2097" w="2108">
                  <a:moveTo>
                    <a:pt x="1060" y="1"/>
                  </a:moveTo>
                  <a:cubicBezTo>
                    <a:pt x="477" y="1"/>
                    <a:pt x="1" y="465"/>
                    <a:pt x="1" y="1049"/>
                  </a:cubicBezTo>
                  <a:cubicBezTo>
                    <a:pt x="1" y="1632"/>
                    <a:pt x="477" y="2096"/>
                    <a:pt x="1060" y="2096"/>
                  </a:cubicBezTo>
                  <a:cubicBezTo>
                    <a:pt x="1632" y="2096"/>
                    <a:pt x="2108" y="1632"/>
                    <a:pt x="2108" y="1049"/>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36"/>
            <p:cNvSpPr/>
            <p:nvPr/>
          </p:nvSpPr>
          <p:spPr>
            <a:xfrm>
              <a:off x="69836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36"/>
            <p:cNvSpPr/>
            <p:nvPr/>
          </p:nvSpPr>
          <p:spPr>
            <a:xfrm>
              <a:off x="70851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36"/>
            <p:cNvSpPr/>
            <p:nvPr/>
          </p:nvSpPr>
          <p:spPr>
            <a:xfrm>
              <a:off x="7186600" y="1821475"/>
              <a:ext cx="52400" cy="52425"/>
            </a:xfrm>
            <a:custGeom>
              <a:rect b="b" l="l" r="r" t="t"/>
              <a:pathLst>
                <a:path extrusionOk="0" h="2097" w="2096">
                  <a:moveTo>
                    <a:pt x="1048" y="1"/>
                  </a:moveTo>
                  <a:cubicBezTo>
                    <a:pt x="477" y="1"/>
                    <a:pt x="1" y="465"/>
                    <a:pt x="1" y="1049"/>
                  </a:cubicBezTo>
                  <a:cubicBezTo>
                    <a:pt x="1" y="1632"/>
                    <a:pt x="477"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36"/>
            <p:cNvSpPr/>
            <p:nvPr/>
          </p:nvSpPr>
          <p:spPr>
            <a:xfrm>
              <a:off x="7288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36"/>
            <p:cNvSpPr/>
            <p:nvPr/>
          </p:nvSpPr>
          <p:spPr>
            <a:xfrm>
              <a:off x="2792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7" y="1631"/>
                    <a:pt x="2107" y="1048"/>
                  </a:cubicBezTo>
                  <a:cubicBezTo>
                    <a:pt x="2107"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36"/>
            <p:cNvSpPr/>
            <p:nvPr/>
          </p:nvSpPr>
          <p:spPr>
            <a:xfrm>
              <a:off x="380700" y="1976575"/>
              <a:ext cx="52700" cy="52400"/>
            </a:xfrm>
            <a:custGeom>
              <a:rect b="b" l="l" r="r" t="t"/>
              <a:pathLst>
                <a:path extrusionOk="0" h="2096" w="2108">
                  <a:moveTo>
                    <a:pt x="1060" y="0"/>
                  </a:moveTo>
                  <a:cubicBezTo>
                    <a:pt x="476" y="0"/>
                    <a:pt x="0" y="464"/>
                    <a:pt x="0" y="1048"/>
                  </a:cubicBezTo>
                  <a:cubicBezTo>
                    <a:pt x="0" y="1631"/>
                    <a:pt x="476" y="2096"/>
                    <a:pt x="1060" y="2096"/>
                  </a:cubicBezTo>
                  <a:cubicBezTo>
                    <a:pt x="1631" y="2096"/>
                    <a:pt x="2108" y="1631"/>
                    <a:pt x="2108" y="1048"/>
                  </a:cubicBezTo>
                  <a:cubicBezTo>
                    <a:pt x="2108" y="464"/>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36"/>
            <p:cNvSpPr/>
            <p:nvPr/>
          </p:nvSpPr>
          <p:spPr>
            <a:xfrm>
              <a:off x="4825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36"/>
            <p:cNvSpPr/>
            <p:nvPr/>
          </p:nvSpPr>
          <p:spPr>
            <a:xfrm>
              <a:off x="5840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36"/>
            <p:cNvSpPr/>
            <p:nvPr/>
          </p:nvSpPr>
          <p:spPr>
            <a:xfrm>
              <a:off x="6855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8" y="1631"/>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36"/>
            <p:cNvSpPr/>
            <p:nvPr/>
          </p:nvSpPr>
          <p:spPr>
            <a:xfrm>
              <a:off x="7873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19" y="2096"/>
                    <a:pt x="2096" y="1631"/>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36"/>
            <p:cNvSpPr/>
            <p:nvPr/>
          </p:nvSpPr>
          <p:spPr>
            <a:xfrm>
              <a:off x="8888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36"/>
            <p:cNvSpPr/>
            <p:nvPr/>
          </p:nvSpPr>
          <p:spPr>
            <a:xfrm>
              <a:off x="9903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36"/>
            <p:cNvSpPr/>
            <p:nvPr/>
          </p:nvSpPr>
          <p:spPr>
            <a:xfrm>
              <a:off x="1091800" y="1976575"/>
              <a:ext cx="52700" cy="52400"/>
            </a:xfrm>
            <a:custGeom>
              <a:rect b="b" l="l" r="r" t="t"/>
              <a:pathLst>
                <a:path extrusionOk="0" h="2096" w="2108">
                  <a:moveTo>
                    <a:pt x="1060" y="0"/>
                  </a:moveTo>
                  <a:cubicBezTo>
                    <a:pt x="476" y="0"/>
                    <a:pt x="0" y="464"/>
                    <a:pt x="0" y="1048"/>
                  </a:cubicBezTo>
                  <a:cubicBezTo>
                    <a:pt x="0" y="1631"/>
                    <a:pt x="476" y="2096"/>
                    <a:pt x="1060" y="2096"/>
                  </a:cubicBezTo>
                  <a:cubicBezTo>
                    <a:pt x="1631" y="2096"/>
                    <a:pt x="2108" y="1631"/>
                    <a:pt x="2108" y="1048"/>
                  </a:cubicBezTo>
                  <a:cubicBezTo>
                    <a:pt x="2108" y="464"/>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36"/>
            <p:cNvSpPr/>
            <p:nvPr/>
          </p:nvSpPr>
          <p:spPr>
            <a:xfrm>
              <a:off x="11936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19" y="2096"/>
                    <a:pt x="2096" y="1631"/>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36"/>
            <p:cNvSpPr/>
            <p:nvPr/>
          </p:nvSpPr>
          <p:spPr>
            <a:xfrm>
              <a:off x="12951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36"/>
            <p:cNvSpPr/>
            <p:nvPr/>
          </p:nvSpPr>
          <p:spPr>
            <a:xfrm>
              <a:off x="13966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36"/>
            <p:cNvSpPr/>
            <p:nvPr/>
          </p:nvSpPr>
          <p:spPr>
            <a:xfrm>
              <a:off x="14984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19" y="2096"/>
                    <a:pt x="2096" y="1631"/>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36"/>
            <p:cNvSpPr/>
            <p:nvPr/>
          </p:nvSpPr>
          <p:spPr>
            <a:xfrm>
              <a:off x="15999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36"/>
            <p:cNvSpPr/>
            <p:nvPr/>
          </p:nvSpPr>
          <p:spPr>
            <a:xfrm>
              <a:off x="17014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36"/>
            <p:cNvSpPr/>
            <p:nvPr/>
          </p:nvSpPr>
          <p:spPr>
            <a:xfrm>
              <a:off x="18029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8" y="1631"/>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36"/>
            <p:cNvSpPr/>
            <p:nvPr/>
          </p:nvSpPr>
          <p:spPr>
            <a:xfrm>
              <a:off x="1904400" y="1976575"/>
              <a:ext cx="52700" cy="52400"/>
            </a:xfrm>
            <a:custGeom>
              <a:rect b="b" l="l" r="r" t="t"/>
              <a:pathLst>
                <a:path extrusionOk="0" h="2096" w="2108">
                  <a:moveTo>
                    <a:pt x="1060" y="0"/>
                  </a:moveTo>
                  <a:cubicBezTo>
                    <a:pt x="476" y="0"/>
                    <a:pt x="0" y="464"/>
                    <a:pt x="0" y="1048"/>
                  </a:cubicBezTo>
                  <a:cubicBezTo>
                    <a:pt x="0" y="1631"/>
                    <a:pt x="476" y="2096"/>
                    <a:pt x="1060" y="2096"/>
                  </a:cubicBezTo>
                  <a:cubicBezTo>
                    <a:pt x="1631" y="2096"/>
                    <a:pt x="2108" y="1631"/>
                    <a:pt x="2108" y="1048"/>
                  </a:cubicBezTo>
                  <a:cubicBezTo>
                    <a:pt x="2108" y="464"/>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36"/>
            <p:cNvSpPr/>
            <p:nvPr/>
          </p:nvSpPr>
          <p:spPr>
            <a:xfrm>
              <a:off x="20062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36"/>
            <p:cNvSpPr/>
            <p:nvPr/>
          </p:nvSpPr>
          <p:spPr>
            <a:xfrm>
              <a:off x="21077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36"/>
            <p:cNvSpPr/>
            <p:nvPr/>
          </p:nvSpPr>
          <p:spPr>
            <a:xfrm>
              <a:off x="22092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8" y="1631"/>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36"/>
            <p:cNvSpPr/>
            <p:nvPr/>
          </p:nvSpPr>
          <p:spPr>
            <a:xfrm>
              <a:off x="23110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19" y="2096"/>
                    <a:pt x="2096" y="1631"/>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36"/>
            <p:cNvSpPr/>
            <p:nvPr/>
          </p:nvSpPr>
          <p:spPr>
            <a:xfrm>
              <a:off x="24125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36"/>
            <p:cNvSpPr/>
            <p:nvPr/>
          </p:nvSpPr>
          <p:spPr>
            <a:xfrm>
              <a:off x="25140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36"/>
            <p:cNvSpPr/>
            <p:nvPr/>
          </p:nvSpPr>
          <p:spPr>
            <a:xfrm>
              <a:off x="26155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8" y="1631"/>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36"/>
            <p:cNvSpPr/>
            <p:nvPr/>
          </p:nvSpPr>
          <p:spPr>
            <a:xfrm>
              <a:off x="27173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19" y="2096"/>
                    <a:pt x="2096" y="1631"/>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36"/>
            <p:cNvSpPr/>
            <p:nvPr/>
          </p:nvSpPr>
          <p:spPr>
            <a:xfrm>
              <a:off x="28188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36"/>
            <p:cNvSpPr/>
            <p:nvPr/>
          </p:nvSpPr>
          <p:spPr>
            <a:xfrm>
              <a:off x="29203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36"/>
            <p:cNvSpPr/>
            <p:nvPr/>
          </p:nvSpPr>
          <p:spPr>
            <a:xfrm>
              <a:off x="30218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1" y="2096"/>
                    <a:pt x="2108" y="1631"/>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36"/>
            <p:cNvSpPr/>
            <p:nvPr/>
          </p:nvSpPr>
          <p:spPr>
            <a:xfrm>
              <a:off x="31236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19" y="2096"/>
                    <a:pt x="2096" y="1631"/>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36"/>
            <p:cNvSpPr/>
            <p:nvPr/>
          </p:nvSpPr>
          <p:spPr>
            <a:xfrm>
              <a:off x="32251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36"/>
            <p:cNvSpPr/>
            <p:nvPr/>
          </p:nvSpPr>
          <p:spPr>
            <a:xfrm>
              <a:off x="33266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1" y="2096"/>
                    <a:pt x="2108" y="1631"/>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36"/>
            <p:cNvSpPr/>
            <p:nvPr/>
          </p:nvSpPr>
          <p:spPr>
            <a:xfrm>
              <a:off x="3428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19" y="2096"/>
                    <a:pt x="2096" y="1631"/>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36"/>
            <p:cNvSpPr/>
            <p:nvPr/>
          </p:nvSpPr>
          <p:spPr>
            <a:xfrm>
              <a:off x="35299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36"/>
            <p:cNvSpPr/>
            <p:nvPr/>
          </p:nvSpPr>
          <p:spPr>
            <a:xfrm>
              <a:off x="3631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36"/>
            <p:cNvSpPr/>
            <p:nvPr/>
          </p:nvSpPr>
          <p:spPr>
            <a:xfrm>
              <a:off x="37329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36"/>
            <p:cNvSpPr/>
            <p:nvPr/>
          </p:nvSpPr>
          <p:spPr>
            <a:xfrm>
              <a:off x="38347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19" y="2096"/>
                    <a:pt x="2096" y="1631"/>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36"/>
            <p:cNvSpPr/>
            <p:nvPr/>
          </p:nvSpPr>
          <p:spPr>
            <a:xfrm>
              <a:off x="39362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36"/>
            <p:cNvSpPr/>
            <p:nvPr/>
          </p:nvSpPr>
          <p:spPr>
            <a:xfrm>
              <a:off x="40377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36"/>
            <p:cNvSpPr/>
            <p:nvPr/>
          </p:nvSpPr>
          <p:spPr>
            <a:xfrm>
              <a:off x="41392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1" y="2096"/>
                    <a:pt x="2108" y="1631"/>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36"/>
            <p:cNvSpPr/>
            <p:nvPr/>
          </p:nvSpPr>
          <p:spPr>
            <a:xfrm>
              <a:off x="4240700" y="1976575"/>
              <a:ext cx="52700" cy="52400"/>
            </a:xfrm>
            <a:custGeom>
              <a:rect b="b" l="l" r="r" t="t"/>
              <a:pathLst>
                <a:path extrusionOk="0" h="2096" w="2108">
                  <a:moveTo>
                    <a:pt x="1060" y="0"/>
                  </a:moveTo>
                  <a:cubicBezTo>
                    <a:pt x="477" y="0"/>
                    <a:pt x="0" y="464"/>
                    <a:pt x="0" y="1048"/>
                  </a:cubicBezTo>
                  <a:cubicBezTo>
                    <a:pt x="0" y="1631"/>
                    <a:pt x="477" y="2096"/>
                    <a:pt x="1060" y="2096"/>
                  </a:cubicBezTo>
                  <a:cubicBezTo>
                    <a:pt x="1632" y="2096"/>
                    <a:pt x="2108" y="1631"/>
                    <a:pt x="2108" y="1048"/>
                  </a:cubicBezTo>
                  <a:cubicBezTo>
                    <a:pt x="2108" y="464"/>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36"/>
            <p:cNvSpPr/>
            <p:nvPr/>
          </p:nvSpPr>
          <p:spPr>
            <a:xfrm>
              <a:off x="43425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36"/>
            <p:cNvSpPr/>
            <p:nvPr/>
          </p:nvSpPr>
          <p:spPr>
            <a:xfrm>
              <a:off x="44440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36"/>
            <p:cNvSpPr/>
            <p:nvPr/>
          </p:nvSpPr>
          <p:spPr>
            <a:xfrm>
              <a:off x="4545500" y="1976575"/>
              <a:ext cx="52700" cy="52400"/>
            </a:xfrm>
            <a:custGeom>
              <a:rect b="b" l="l" r="r" t="t"/>
              <a:pathLst>
                <a:path extrusionOk="0" h="2096" w="2108">
                  <a:moveTo>
                    <a:pt x="1060" y="0"/>
                  </a:moveTo>
                  <a:cubicBezTo>
                    <a:pt x="477" y="0"/>
                    <a:pt x="0" y="464"/>
                    <a:pt x="0" y="1048"/>
                  </a:cubicBezTo>
                  <a:cubicBezTo>
                    <a:pt x="0" y="1631"/>
                    <a:pt x="477" y="2096"/>
                    <a:pt x="1060" y="2096"/>
                  </a:cubicBezTo>
                  <a:cubicBezTo>
                    <a:pt x="1632" y="2096"/>
                    <a:pt x="2108" y="1631"/>
                    <a:pt x="2108" y="1048"/>
                  </a:cubicBezTo>
                  <a:cubicBezTo>
                    <a:pt x="2108" y="464"/>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36"/>
            <p:cNvSpPr/>
            <p:nvPr/>
          </p:nvSpPr>
          <p:spPr>
            <a:xfrm>
              <a:off x="46473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36"/>
            <p:cNvSpPr/>
            <p:nvPr/>
          </p:nvSpPr>
          <p:spPr>
            <a:xfrm>
              <a:off x="47488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36"/>
            <p:cNvSpPr/>
            <p:nvPr/>
          </p:nvSpPr>
          <p:spPr>
            <a:xfrm>
              <a:off x="48503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36"/>
            <p:cNvSpPr/>
            <p:nvPr/>
          </p:nvSpPr>
          <p:spPr>
            <a:xfrm>
              <a:off x="49518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2" y="2096"/>
                    <a:pt x="2108" y="1631"/>
                    <a:pt x="2108" y="1048"/>
                  </a:cubicBezTo>
                  <a:cubicBezTo>
                    <a:pt x="2108"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36"/>
            <p:cNvSpPr/>
            <p:nvPr/>
          </p:nvSpPr>
          <p:spPr>
            <a:xfrm>
              <a:off x="50536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36"/>
            <p:cNvSpPr/>
            <p:nvPr/>
          </p:nvSpPr>
          <p:spPr>
            <a:xfrm>
              <a:off x="51551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36"/>
            <p:cNvSpPr/>
            <p:nvPr/>
          </p:nvSpPr>
          <p:spPr>
            <a:xfrm>
              <a:off x="52566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36"/>
            <p:cNvSpPr/>
            <p:nvPr/>
          </p:nvSpPr>
          <p:spPr>
            <a:xfrm>
              <a:off x="5358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36"/>
            <p:cNvSpPr/>
            <p:nvPr/>
          </p:nvSpPr>
          <p:spPr>
            <a:xfrm>
              <a:off x="54599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36"/>
            <p:cNvSpPr/>
            <p:nvPr/>
          </p:nvSpPr>
          <p:spPr>
            <a:xfrm>
              <a:off x="5561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36"/>
            <p:cNvSpPr/>
            <p:nvPr/>
          </p:nvSpPr>
          <p:spPr>
            <a:xfrm>
              <a:off x="56629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36"/>
            <p:cNvSpPr/>
            <p:nvPr/>
          </p:nvSpPr>
          <p:spPr>
            <a:xfrm>
              <a:off x="5764400" y="1976575"/>
              <a:ext cx="52700" cy="52400"/>
            </a:xfrm>
            <a:custGeom>
              <a:rect b="b" l="l" r="r" t="t"/>
              <a:pathLst>
                <a:path extrusionOk="0" h="2096" w="2108">
                  <a:moveTo>
                    <a:pt x="1060" y="0"/>
                  </a:moveTo>
                  <a:cubicBezTo>
                    <a:pt x="477" y="0"/>
                    <a:pt x="0" y="464"/>
                    <a:pt x="0" y="1048"/>
                  </a:cubicBezTo>
                  <a:cubicBezTo>
                    <a:pt x="0" y="1631"/>
                    <a:pt x="477" y="2096"/>
                    <a:pt x="1060" y="2096"/>
                  </a:cubicBezTo>
                  <a:cubicBezTo>
                    <a:pt x="1632" y="2096"/>
                    <a:pt x="2108" y="1631"/>
                    <a:pt x="2108" y="1048"/>
                  </a:cubicBezTo>
                  <a:cubicBezTo>
                    <a:pt x="2108" y="464"/>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36"/>
            <p:cNvSpPr/>
            <p:nvPr/>
          </p:nvSpPr>
          <p:spPr>
            <a:xfrm>
              <a:off x="58662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36"/>
            <p:cNvSpPr/>
            <p:nvPr/>
          </p:nvSpPr>
          <p:spPr>
            <a:xfrm>
              <a:off x="59677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36"/>
            <p:cNvSpPr/>
            <p:nvPr/>
          </p:nvSpPr>
          <p:spPr>
            <a:xfrm>
              <a:off x="60692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2" y="2096"/>
                    <a:pt x="2108" y="1631"/>
                    <a:pt x="2108" y="1048"/>
                  </a:cubicBezTo>
                  <a:cubicBezTo>
                    <a:pt x="2108"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36"/>
            <p:cNvSpPr/>
            <p:nvPr/>
          </p:nvSpPr>
          <p:spPr>
            <a:xfrm>
              <a:off x="61710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36"/>
            <p:cNvSpPr/>
            <p:nvPr/>
          </p:nvSpPr>
          <p:spPr>
            <a:xfrm>
              <a:off x="62725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36"/>
            <p:cNvSpPr/>
            <p:nvPr/>
          </p:nvSpPr>
          <p:spPr>
            <a:xfrm>
              <a:off x="63740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36"/>
            <p:cNvSpPr/>
            <p:nvPr/>
          </p:nvSpPr>
          <p:spPr>
            <a:xfrm>
              <a:off x="64755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2" y="2096"/>
                    <a:pt x="2108" y="1631"/>
                    <a:pt x="2108" y="1048"/>
                  </a:cubicBezTo>
                  <a:cubicBezTo>
                    <a:pt x="2108"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36"/>
            <p:cNvSpPr/>
            <p:nvPr/>
          </p:nvSpPr>
          <p:spPr>
            <a:xfrm>
              <a:off x="65773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36"/>
            <p:cNvSpPr/>
            <p:nvPr/>
          </p:nvSpPr>
          <p:spPr>
            <a:xfrm>
              <a:off x="66788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36"/>
            <p:cNvSpPr/>
            <p:nvPr/>
          </p:nvSpPr>
          <p:spPr>
            <a:xfrm>
              <a:off x="67803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36"/>
            <p:cNvSpPr/>
            <p:nvPr/>
          </p:nvSpPr>
          <p:spPr>
            <a:xfrm>
              <a:off x="6881800" y="1976575"/>
              <a:ext cx="52700" cy="52400"/>
            </a:xfrm>
            <a:custGeom>
              <a:rect b="b" l="l" r="r" t="t"/>
              <a:pathLst>
                <a:path extrusionOk="0" h="2096" w="2108">
                  <a:moveTo>
                    <a:pt x="1060" y="0"/>
                  </a:moveTo>
                  <a:cubicBezTo>
                    <a:pt x="477" y="0"/>
                    <a:pt x="1" y="464"/>
                    <a:pt x="1" y="1048"/>
                  </a:cubicBezTo>
                  <a:cubicBezTo>
                    <a:pt x="1" y="1631"/>
                    <a:pt x="477" y="2096"/>
                    <a:pt x="1060" y="2096"/>
                  </a:cubicBezTo>
                  <a:cubicBezTo>
                    <a:pt x="1632" y="2096"/>
                    <a:pt x="2108" y="1631"/>
                    <a:pt x="2108" y="1048"/>
                  </a:cubicBezTo>
                  <a:cubicBezTo>
                    <a:pt x="2108" y="464"/>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36"/>
            <p:cNvSpPr/>
            <p:nvPr/>
          </p:nvSpPr>
          <p:spPr>
            <a:xfrm>
              <a:off x="69836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36"/>
            <p:cNvSpPr/>
            <p:nvPr/>
          </p:nvSpPr>
          <p:spPr>
            <a:xfrm>
              <a:off x="70851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36"/>
            <p:cNvSpPr/>
            <p:nvPr/>
          </p:nvSpPr>
          <p:spPr>
            <a:xfrm>
              <a:off x="7186600" y="1976575"/>
              <a:ext cx="52400" cy="52400"/>
            </a:xfrm>
            <a:custGeom>
              <a:rect b="b" l="l" r="r" t="t"/>
              <a:pathLst>
                <a:path extrusionOk="0" h="2096" w="2096">
                  <a:moveTo>
                    <a:pt x="1048" y="0"/>
                  </a:moveTo>
                  <a:cubicBezTo>
                    <a:pt x="477" y="0"/>
                    <a:pt x="1" y="464"/>
                    <a:pt x="1" y="1048"/>
                  </a:cubicBezTo>
                  <a:cubicBezTo>
                    <a:pt x="1" y="1631"/>
                    <a:pt x="477"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36"/>
            <p:cNvSpPr/>
            <p:nvPr/>
          </p:nvSpPr>
          <p:spPr>
            <a:xfrm>
              <a:off x="7288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36"/>
            <p:cNvSpPr/>
            <p:nvPr/>
          </p:nvSpPr>
          <p:spPr>
            <a:xfrm>
              <a:off x="2792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7" y="1631"/>
                    <a:pt x="2107" y="1048"/>
                  </a:cubicBezTo>
                  <a:cubicBezTo>
                    <a:pt x="2107"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36"/>
            <p:cNvSpPr/>
            <p:nvPr/>
          </p:nvSpPr>
          <p:spPr>
            <a:xfrm>
              <a:off x="380700" y="2131650"/>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36"/>
            <p:cNvSpPr/>
            <p:nvPr/>
          </p:nvSpPr>
          <p:spPr>
            <a:xfrm>
              <a:off x="4825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36"/>
            <p:cNvSpPr/>
            <p:nvPr/>
          </p:nvSpPr>
          <p:spPr>
            <a:xfrm>
              <a:off x="5840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36"/>
            <p:cNvSpPr/>
            <p:nvPr/>
          </p:nvSpPr>
          <p:spPr>
            <a:xfrm>
              <a:off x="6855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36"/>
            <p:cNvSpPr/>
            <p:nvPr/>
          </p:nvSpPr>
          <p:spPr>
            <a:xfrm>
              <a:off x="7873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36"/>
            <p:cNvSpPr/>
            <p:nvPr/>
          </p:nvSpPr>
          <p:spPr>
            <a:xfrm>
              <a:off x="8888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36"/>
            <p:cNvSpPr/>
            <p:nvPr/>
          </p:nvSpPr>
          <p:spPr>
            <a:xfrm>
              <a:off x="9903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36"/>
            <p:cNvSpPr/>
            <p:nvPr/>
          </p:nvSpPr>
          <p:spPr>
            <a:xfrm>
              <a:off x="1091800" y="2131650"/>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36"/>
            <p:cNvSpPr/>
            <p:nvPr/>
          </p:nvSpPr>
          <p:spPr>
            <a:xfrm>
              <a:off x="11936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36"/>
            <p:cNvSpPr/>
            <p:nvPr/>
          </p:nvSpPr>
          <p:spPr>
            <a:xfrm>
              <a:off x="12951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36"/>
            <p:cNvSpPr/>
            <p:nvPr/>
          </p:nvSpPr>
          <p:spPr>
            <a:xfrm>
              <a:off x="13966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36"/>
            <p:cNvSpPr/>
            <p:nvPr/>
          </p:nvSpPr>
          <p:spPr>
            <a:xfrm>
              <a:off x="14984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36"/>
            <p:cNvSpPr/>
            <p:nvPr/>
          </p:nvSpPr>
          <p:spPr>
            <a:xfrm>
              <a:off x="15999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36"/>
            <p:cNvSpPr/>
            <p:nvPr/>
          </p:nvSpPr>
          <p:spPr>
            <a:xfrm>
              <a:off x="17014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36"/>
            <p:cNvSpPr/>
            <p:nvPr/>
          </p:nvSpPr>
          <p:spPr>
            <a:xfrm>
              <a:off x="18029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36"/>
            <p:cNvSpPr/>
            <p:nvPr/>
          </p:nvSpPr>
          <p:spPr>
            <a:xfrm>
              <a:off x="1904400" y="2131650"/>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36"/>
            <p:cNvSpPr/>
            <p:nvPr/>
          </p:nvSpPr>
          <p:spPr>
            <a:xfrm>
              <a:off x="20062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36"/>
            <p:cNvSpPr/>
            <p:nvPr/>
          </p:nvSpPr>
          <p:spPr>
            <a:xfrm>
              <a:off x="21077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36"/>
            <p:cNvSpPr/>
            <p:nvPr/>
          </p:nvSpPr>
          <p:spPr>
            <a:xfrm>
              <a:off x="22092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36"/>
            <p:cNvSpPr/>
            <p:nvPr/>
          </p:nvSpPr>
          <p:spPr>
            <a:xfrm>
              <a:off x="23110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36"/>
            <p:cNvSpPr/>
            <p:nvPr/>
          </p:nvSpPr>
          <p:spPr>
            <a:xfrm>
              <a:off x="24125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36"/>
            <p:cNvSpPr/>
            <p:nvPr/>
          </p:nvSpPr>
          <p:spPr>
            <a:xfrm>
              <a:off x="25140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36"/>
            <p:cNvSpPr/>
            <p:nvPr/>
          </p:nvSpPr>
          <p:spPr>
            <a:xfrm>
              <a:off x="26155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36"/>
            <p:cNvSpPr/>
            <p:nvPr/>
          </p:nvSpPr>
          <p:spPr>
            <a:xfrm>
              <a:off x="27173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36"/>
            <p:cNvSpPr/>
            <p:nvPr/>
          </p:nvSpPr>
          <p:spPr>
            <a:xfrm>
              <a:off x="28188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36"/>
            <p:cNvSpPr/>
            <p:nvPr/>
          </p:nvSpPr>
          <p:spPr>
            <a:xfrm>
              <a:off x="29203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36"/>
            <p:cNvSpPr/>
            <p:nvPr/>
          </p:nvSpPr>
          <p:spPr>
            <a:xfrm>
              <a:off x="30218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36"/>
            <p:cNvSpPr/>
            <p:nvPr/>
          </p:nvSpPr>
          <p:spPr>
            <a:xfrm>
              <a:off x="31236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36"/>
            <p:cNvSpPr/>
            <p:nvPr/>
          </p:nvSpPr>
          <p:spPr>
            <a:xfrm>
              <a:off x="32251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36"/>
            <p:cNvSpPr/>
            <p:nvPr/>
          </p:nvSpPr>
          <p:spPr>
            <a:xfrm>
              <a:off x="33266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36"/>
            <p:cNvSpPr/>
            <p:nvPr/>
          </p:nvSpPr>
          <p:spPr>
            <a:xfrm>
              <a:off x="3428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36"/>
            <p:cNvSpPr/>
            <p:nvPr/>
          </p:nvSpPr>
          <p:spPr>
            <a:xfrm>
              <a:off x="35299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36"/>
            <p:cNvSpPr/>
            <p:nvPr/>
          </p:nvSpPr>
          <p:spPr>
            <a:xfrm>
              <a:off x="3631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36"/>
            <p:cNvSpPr/>
            <p:nvPr/>
          </p:nvSpPr>
          <p:spPr>
            <a:xfrm>
              <a:off x="37329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36"/>
            <p:cNvSpPr/>
            <p:nvPr/>
          </p:nvSpPr>
          <p:spPr>
            <a:xfrm>
              <a:off x="38347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36"/>
            <p:cNvSpPr/>
            <p:nvPr/>
          </p:nvSpPr>
          <p:spPr>
            <a:xfrm>
              <a:off x="39362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36"/>
            <p:cNvSpPr/>
            <p:nvPr/>
          </p:nvSpPr>
          <p:spPr>
            <a:xfrm>
              <a:off x="40377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36"/>
            <p:cNvSpPr/>
            <p:nvPr/>
          </p:nvSpPr>
          <p:spPr>
            <a:xfrm>
              <a:off x="41392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36"/>
            <p:cNvSpPr/>
            <p:nvPr/>
          </p:nvSpPr>
          <p:spPr>
            <a:xfrm>
              <a:off x="4240700" y="2131650"/>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36"/>
            <p:cNvSpPr/>
            <p:nvPr/>
          </p:nvSpPr>
          <p:spPr>
            <a:xfrm>
              <a:off x="43425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36"/>
            <p:cNvSpPr/>
            <p:nvPr/>
          </p:nvSpPr>
          <p:spPr>
            <a:xfrm>
              <a:off x="44440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36"/>
            <p:cNvSpPr/>
            <p:nvPr/>
          </p:nvSpPr>
          <p:spPr>
            <a:xfrm>
              <a:off x="4545500" y="2131650"/>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36"/>
            <p:cNvSpPr/>
            <p:nvPr/>
          </p:nvSpPr>
          <p:spPr>
            <a:xfrm>
              <a:off x="46473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36"/>
            <p:cNvSpPr/>
            <p:nvPr/>
          </p:nvSpPr>
          <p:spPr>
            <a:xfrm>
              <a:off x="47488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36"/>
            <p:cNvSpPr/>
            <p:nvPr/>
          </p:nvSpPr>
          <p:spPr>
            <a:xfrm>
              <a:off x="48503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36"/>
            <p:cNvSpPr/>
            <p:nvPr/>
          </p:nvSpPr>
          <p:spPr>
            <a:xfrm>
              <a:off x="49518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36"/>
            <p:cNvSpPr/>
            <p:nvPr/>
          </p:nvSpPr>
          <p:spPr>
            <a:xfrm>
              <a:off x="50536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36"/>
            <p:cNvSpPr/>
            <p:nvPr/>
          </p:nvSpPr>
          <p:spPr>
            <a:xfrm>
              <a:off x="51551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36"/>
            <p:cNvSpPr/>
            <p:nvPr/>
          </p:nvSpPr>
          <p:spPr>
            <a:xfrm>
              <a:off x="52566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36"/>
            <p:cNvSpPr/>
            <p:nvPr/>
          </p:nvSpPr>
          <p:spPr>
            <a:xfrm>
              <a:off x="5358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36"/>
            <p:cNvSpPr/>
            <p:nvPr/>
          </p:nvSpPr>
          <p:spPr>
            <a:xfrm>
              <a:off x="54599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36"/>
            <p:cNvSpPr/>
            <p:nvPr/>
          </p:nvSpPr>
          <p:spPr>
            <a:xfrm>
              <a:off x="5561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36"/>
            <p:cNvSpPr/>
            <p:nvPr/>
          </p:nvSpPr>
          <p:spPr>
            <a:xfrm>
              <a:off x="56629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36"/>
            <p:cNvSpPr/>
            <p:nvPr/>
          </p:nvSpPr>
          <p:spPr>
            <a:xfrm>
              <a:off x="5764400" y="2131650"/>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36"/>
            <p:cNvSpPr/>
            <p:nvPr/>
          </p:nvSpPr>
          <p:spPr>
            <a:xfrm>
              <a:off x="58662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36"/>
            <p:cNvSpPr/>
            <p:nvPr/>
          </p:nvSpPr>
          <p:spPr>
            <a:xfrm>
              <a:off x="59677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36"/>
            <p:cNvSpPr/>
            <p:nvPr/>
          </p:nvSpPr>
          <p:spPr>
            <a:xfrm>
              <a:off x="60692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36"/>
            <p:cNvSpPr/>
            <p:nvPr/>
          </p:nvSpPr>
          <p:spPr>
            <a:xfrm>
              <a:off x="61710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36"/>
            <p:cNvSpPr/>
            <p:nvPr/>
          </p:nvSpPr>
          <p:spPr>
            <a:xfrm>
              <a:off x="62725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36"/>
            <p:cNvSpPr/>
            <p:nvPr/>
          </p:nvSpPr>
          <p:spPr>
            <a:xfrm>
              <a:off x="63740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36"/>
            <p:cNvSpPr/>
            <p:nvPr/>
          </p:nvSpPr>
          <p:spPr>
            <a:xfrm>
              <a:off x="64755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36"/>
            <p:cNvSpPr/>
            <p:nvPr/>
          </p:nvSpPr>
          <p:spPr>
            <a:xfrm>
              <a:off x="65773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36"/>
            <p:cNvSpPr/>
            <p:nvPr/>
          </p:nvSpPr>
          <p:spPr>
            <a:xfrm>
              <a:off x="66788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36"/>
            <p:cNvSpPr/>
            <p:nvPr/>
          </p:nvSpPr>
          <p:spPr>
            <a:xfrm>
              <a:off x="67803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36"/>
            <p:cNvSpPr/>
            <p:nvPr/>
          </p:nvSpPr>
          <p:spPr>
            <a:xfrm>
              <a:off x="6881800" y="2131650"/>
              <a:ext cx="52700" cy="52400"/>
            </a:xfrm>
            <a:custGeom>
              <a:rect b="b" l="l" r="r" t="t"/>
              <a:pathLst>
                <a:path extrusionOk="0" h="2096" w="2108">
                  <a:moveTo>
                    <a:pt x="1060" y="0"/>
                  </a:moveTo>
                  <a:cubicBezTo>
                    <a:pt x="477" y="0"/>
                    <a:pt x="1" y="465"/>
                    <a:pt x="1" y="1048"/>
                  </a:cubicBezTo>
                  <a:cubicBezTo>
                    <a:pt x="1"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36"/>
            <p:cNvSpPr/>
            <p:nvPr/>
          </p:nvSpPr>
          <p:spPr>
            <a:xfrm>
              <a:off x="69836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36"/>
            <p:cNvSpPr/>
            <p:nvPr/>
          </p:nvSpPr>
          <p:spPr>
            <a:xfrm>
              <a:off x="70851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36"/>
            <p:cNvSpPr/>
            <p:nvPr/>
          </p:nvSpPr>
          <p:spPr>
            <a:xfrm>
              <a:off x="7186600" y="2131650"/>
              <a:ext cx="52400" cy="52400"/>
            </a:xfrm>
            <a:custGeom>
              <a:rect b="b" l="l" r="r" t="t"/>
              <a:pathLst>
                <a:path extrusionOk="0" h="2096" w="2096">
                  <a:moveTo>
                    <a:pt x="1048" y="0"/>
                  </a:moveTo>
                  <a:cubicBezTo>
                    <a:pt x="477" y="0"/>
                    <a:pt x="1" y="465"/>
                    <a:pt x="1" y="1048"/>
                  </a:cubicBezTo>
                  <a:cubicBezTo>
                    <a:pt x="1"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36"/>
            <p:cNvSpPr/>
            <p:nvPr/>
          </p:nvSpPr>
          <p:spPr>
            <a:xfrm>
              <a:off x="7288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36"/>
            <p:cNvSpPr/>
            <p:nvPr/>
          </p:nvSpPr>
          <p:spPr>
            <a:xfrm>
              <a:off x="2792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7" y="1631"/>
                    <a:pt x="2107" y="1048"/>
                  </a:cubicBezTo>
                  <a:cubicBezTo>
                    <a:pt x="2107"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36"/>
            <p:cNvSpPr/>
            <p:nvPr/>
          </p:nvSpPr>
          <p:spPr>
            <a:xfrm>
              <a:off x="380700" y="228672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36"/>
            <p:cNvSpPr/>
            <p:nvPr/>
          </p:nvSpPr>
          <p:spPr>
            <a:xfrm>
              <a:off x="4825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36"/>
            <p:cNvSpPr/>
            <p:nvPr/>
          </p:nvSpPr>
          <p:spPr>
            <a:xfrm>
              <a:off x="5840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36"/>
            <p:cNvSpPr/>
            <p:nvPr/>
          </p:nvSpPr>
          <p:spPr>
            <a:xfrm>
              <a:off x="6855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36"/>
            <p:cNvSpPr/>
            <p:nvPr/>
          </p:nvSpPr>
          <p:spPr>
            <a:xfrm>
              <a:off x="7873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36"/>
            <p:cNvSpPr/>
            <p:nvPr/>
          </p:nvSpPr>
          <p:spPr>
            <a:xfrm>
              <a:off x="8888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36"/>
            <p:cNvSpPr/>
            <p:nvPr/>
          </p:nvSpPr>
          <p:spPr>
            <a:xfrm>
              <a:off x="9903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36"/>
            <p:cNvSpPr/>
            <p:nvPr/>
          </p:nvSpPr>
          <p:spPr>
            <a:xfrm>
              <a:off x="1091800" y="228672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36"/>
            <p:cNvSpPr/>
            <p:nvPr/>
          </p:nvSpPr>
          <p:spPr>
            <a:xfrm>
              <a:off x="11936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36"/>
            <p:cNvSpPr/>
            <p:nvPr/>
          </p:nvSpPr>
          <p:spPr>
            <a:xfrm>
              <a:off x="12951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36"/>
            <p:cNvSpPr/>
            <p:nvPr/>
          </p:nvSpPr>
          <p:spPr>
            <a:xfrm>
              <a:off x="13966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36"/>
            <p:cNvSpPr/>
            <p:nvPr/>
          </p:nvSpPr>
          <p:spPr>
            <a:xfrm>
              <a:off x="14984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36"/>
            <p:cNvSpPr/>
            <p:nvPr/>
          </p:nvSpPr>
          <p:spPr>
            <a:xfrm>
              <a:off x="15999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36"/>
            <p:cNvSpPr/>
            <p:nvPr/>
          </p:nvSpPr>
          <p:spPr>
            <a:xfrm>
              <a:off x="17014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36"/>
            <p:cNvSpPr/>
            <p:nvPr/>
          </p:nvSpPr>
          <p:spPr>
            <a:xfrm>
              <a:off x="18029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36"/>
            <p:cNvSpPr/>
            <p:nvPr/>
          </p:nvSpPr>
          <p:spPr>
            <a:xfrm>
              <a:off x="1904400" y="228672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36"/>
            <p:cNvSpPr/>
            <p:nvPr/>
          </p:nvSpPr>
          <p:spPr>
            <a:xfrm>
              <a:off x="20062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36"/>
            <p:cNvSpPr/>
            <p:nvPr/>
          </p:nvSpPr>
          <p:spPr>
            <a:xfrm>
              <a:off x="21077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36"/>
            <p:cNvSpPr/>
            <p:nvPr/>
          </p:nvSpPr>
          <p:spPr>
            <a:xfrm>
              <a:off x="22092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36"/>
            <p:cNvSpPr/>
            <p:nvPr/>
          </p:nvSpPr>
          <p:spPr>
            <a:xfrm>
              <a:off x="23110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36"/>
            <p:cNvSpPr/>
            <p:nvPr/>
          </p:nvSpPr>
          <p:spPr>
            <a:xfrm>
              <a:off x="24125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36"/>
            <p:cNvSpPr/>
            <p:nvPr/>
          </p:nvSpPr>
          <p:spPr>
            <a:xfrm>
              <a:off x="25140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36"/>
            <p:cNvSpPr/>
            <p:nvPr/>
          </p:nvSpPr>
          <p:spPr>
            <a:xfrm>
              <a:off x="26155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36"/>
            <p:cNvSpPr/>
            <p:nvPr/>
          </p:nvSpPr>
          <p:spPr>
            <a:xfrm>
              <a:off x="27173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36"/>
            <p:cNvSpPr/>
            <p:nvPr/>
          </p:nvSpPr>
          <p:spPr>
            <a:xfrm>
              <a:off x="28188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36"/>
            <p:cNvSpPr/>
            <p:nvPr/>
          </p:nvSpPr>
          <p:spPr>
            <a:xfrm>
              <a:off x="29203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36"/>
            <p:cNvSpPr/>
            <p:nvPr/>
          </p:nvSpPr>
          <p:spPr>
            <a:xfrm>
              <a:off x="30218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36"/>
            <p:cNvSpPr/>
            <p:nvPr/>
          </p:nvSpPr>
          <p:spPr>
            <a:xfrm>
              <a:off x="31236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36"/>
            <p:cNvSpPr/>
            <p:nvPr/>
          </p:nvSpPr>
          <p:spPr>
            <a:xfrm>
              <a:off x="32251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36"/>
            <p:cNvSpPr/>
            <p:nvPr/>
          </p:nvSpPr>
          <p:spPr>
            <a:xfrm>
              <a:off x="33266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36"/>
            <p:cNvSpPr/>
            <p:nvPr/>
          </p:nvSpPr>
          <p:spPr>
            <a:xfrm>
              <a:off x="3428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36"/>
            <p:cNvSpPr/>
            <p:nvPr/>
          </p:nvSpPr>
          <p:spPr>
            <a:xfrm>
              <a:off x="35299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36"/>
            <p:cNvSpPr/>
            <p:nvPr/>
          </p:nvSpPr>
          <p:spPr>
            <a:xfrm>
              <a:off x="3631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36"/>
            <p:cNvSpPr/>
            <p:nvPr/>
          </p:nvSpPr>
          <p:spPr>
            <a:xfrm>
              <a:off x="37329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36"/>
            <p:cNvSpPr/>
            <p:nvPr/>
          </p:nvSpPr>
          <p:spPr>
            <a:xfrm>
              <a:off x="38347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36"/>
            <p:cNvSpPr/>
            <p:nvPr/>
          </p:nvSpPr>
          <p:spPr>
            <a:xfrm>
              <a:off x="39362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36"/>
            <p:cNvSpPr/>
            <p:nvPr/>
          </p:nvSpPr>
          <p:spPr>
            <a:xfrm>
              <a:off x="40377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36"/>
            <p:cNvSpPr/>
            <p:nvPr/>
          </p:nvSpPr>
          <p:spPr>
            <a:xfrm>
              <a:off x="41392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36"/>
            <p:cNvSpPr/>
            <p:nvPr/>
          </p:nvSpPr>
          <p:spPr>
            <a:xfrm>
              <a:off x="4240700" y="228672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36"/>
            <p:cNvSpPr/>
            <p:nvPr/>
          </p:nvSpPr>
          <p:spPr>
            <a:xfrm>
              <a:off x="43425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36"/>
            <p:cNvSpPr/>
            <p:nvPr/>
          </p:nvSpPr>
          <p:spPr>
            <a:xfrm>
              <a:off x="44440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36"/>
            <p:cNvSpPr/>
            <p:nvPr/>
          </p:nvSpPr>
          <p:spPr>
            <a:xfrm>
              <a:off x="4545500" y="228672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36"/>
            <p:cNvSpPr/>
            <p:nvPr/>
          </p:nvSpPr>
          <p:spPr>
            <a:xfrm>
              <a:off x="46473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36"/>
            <p:cNvSpPr/>
            <p:nvPr/>
          </p:nvSpPr>
          <p:spPr>
            <a:xfrm>
              <a:off x="47488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36"/>
            <p:cNvSpPr/>
            <p:nvPr/>
          </p:nvSpPr>
          <p:spPr>
            <a:xfrm>
              <a:off x="48503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36"/>
            <p:cNvSpPr/>
            <p:nvPr/>
          </p:nvSpPr>
          <p:spPr>
            <a:xfrm>
              <a:off x="49518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36"/>
            <p:cNvSpPr/>
            <p:nvPr/>
          </p:nvSpPr>
          <p:spPr>
            <a:xfrm>
              <a:off x="50536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36"/>
            <p:cNvSpPr/>
            <p:nvPr/>
          </p:nvSpPr>
          <p:spPr>
            <a:xfrm>
              <a:off x="51551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36"/>
            <p:cNvSpPr/>
            <p:nvPr/>
          </p:nvSpPr>
          <p:spPr>
            <a:xfrm>
              <a:off x="52566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36"/>
            <p:cNvSpPr/>
            <p:nvPr/>
          </p:nvSpPr>
          <p:spPr>
            <a:xfrm>
              <a:off x="5358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36"/>
            <p:cNvSpPr/>
            <p:nvPr/>
          </p:nvSpPr>
          <p:spPr>
            <a:xfrm>
              <a:off x="54599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36"/>
            <p:cNvSpPr/>
            <p:nvPr/>
          </p:nvSpPr>
          <p:spPr>
            <a:xfrm>
              <a:off x="5561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36"/>
            <p:cNvSpPr/>
            <p:nvPr/>
          </p:nvSpPr>
          <p:spPr>
            <a:xfrm>
              <a:off x="56629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36"/>
            <p:cNvSpPr/>
            <p:nvPr/>
          </p:nvSpPr>
          <p:spPr>
            <a:xfrm>
              <a:off x="5764400" y="228672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36"/>
            <p:cNvSpPr/>
            <p:nvPr/>
          </p:nvSpPr>
          <p:spPr>
            <a:xfrm>
              <a:off x="58662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36"/>
            <p:cNvSpPr/>
            <p:nvPr/>
          </p:nvSpPr>
          <p:spPr>
            <a:xfrm>
              <a:off x="59677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36"/>
            <p:cNvSpPr/>
            <p:nvPr/>
          </p:nvSpPr>
          <p:spPr>
            <a:xfrm>
              <a:off x="60692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36"/>
            <p:cNvSpPr/>
            <p:nvPr/>
          </p:nvSpPr>
          <p:spPr>
            <a:xfrm>
              <a:off x="61710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36"/>
            <p:cNvSpPr/>
            <p:nvPr/>
          </p:nvSpPr>
          <p:spPr>
            <a:xfrm>
              <a:off x="62725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36"/>
            <p:cNvSpPr/>
            <p:nvPr/>
          </p:nvSpPr>
          <p:spPr>
            <a:xfrm>
              <a:off x="63740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36"/>
            <p:cNvSpPr/>
            <p:nvPr/>
          </p:nvSpPr>
          <p:spPr>
            <a:xfrm>
              <a:off x="64755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36"/>
            <p:cNvSpPr/>
            <p:nvPr/>
          </p:nvSpPr>
          <p:spPr>
            <a:xfrm>
              <a:off x="65773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36"/>
            <p:cNvSpPr/>
            <p:nvPr/>
          </p:nvSpPr>
          <p:spPr>
            <a:xfrm>
              <a:off x="66788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36"/>
            <p:cNvSpPr/>
            <p:nvPr/>
          </p:nvSpPr>
          <p:spPr>
            <a:xfrm>
              <a:off x="67803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36"/>
            <p:cNvSpPr/>
            <p:nvPr/>
          </p:nvSpPr>
          <p:spPr>
            <a:xfrm>
              <a:off x="6881800" y="2286725"/>
              <a:ext cx="52700" cy="52400"/>
            </a:xfrm>
            <a:custGeom>
              <a:rect b="b" l="l" r="r" t="t"/>
              <a:pathLst>
                <a:path extrusionOk="0" h="2096" w="2108">
                  <a:moveTo>
                    <a:pt x="1060" y="0"/>
                  </a:moveTo>
                  <a:cubicBezTo>
                    <a:pt x="477" y="0"/>
                    <a:pt x="1" y="465"/>
                    <a:pt x="1" y="1048"/>
                  </a:cubicBezTo>
                  <a:cubicBezTo>
                    <a:pt x="1"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36"/>
            <p:cNvSpPr/>
            <p:nvPr/>
          </p:nvSpPr>
          <p:spPr>
            <a:xfrm>
              <a:off x="69836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36"/>
            <p:cNvSpPr/>
            <p:nvPr/>
          </p:nvSpPr>
          <p:spPr>
            <a:xfrm>
              <a:off x="70851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36"/>
            <p:cNvSpPr/>
            <p:nvPr/>
          </p:nvSpPr>
          <p:spPr>
            <a:xfrm>
              <a:off x="7186600" y="2286725"/>
              <a:ext cx="52400" cy="52400"/>
            </a:xfrm>
            <a:custGeom>
              <a:rect b="b" l="l" r="r" t="t"/>
              <a:pathLst>
                <a:path extrusionOk="0" h="2096" w="2096">
                  <a:moveTo>
                    <a:pt x="1048" y="0"/>
                  </a:moveTo>
                  <a:cubicBezTo>
                    <a:pt x="477" y="0"/>
                    <a:pt x="1" y="465"/>
                    <a:pt x="1" y="1048"/>
                  </a:cubicBezTo>
                  <a:cubicBezTo>
                    <a:pt x="1"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36"/>
            <p:cNvSpPr/>
            <p:nvPr/>
          </p:nvSpPr>
          <p:spPr>
            <a:xfrm>
              <a:off x="7288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36"/>
            <p:cNvSpPr/>
            <p:nvPr/>
          </p:nvSpPr>
          <p:spPr>
            <a:xfrm>
              <a:off x="2792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7" y="1632"/>
                    <a:pt x="2107" y="1048"/>
                  </a:cubicBezTo>
                  <a:cubicBezTo>
                    <a:pt x="2107"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36"/>
            <p:cNvSpPr/>
            <p:nvPr/>
          </p:nvSpPr>
          <p:spPr>
            <a:xfrm>
              <a:off x="380700" y="2441800"/>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36"/>
            <p:cNvSpPr/>
            <p:nvPr/>
          </p:nvSpPr>
          <p:spPr>
            <a:xfrm>
              <a:off x="4825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36"/>
            <p:cNvSpPr/>
            <p:nvPr/>
          </p:nvSpPr>
          <p:spPr>
            <a:xfrm>
              <a:off x="5840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36"/>
            <p:cNvSpPr/>
            <p:nvPr/>
          </p:nvSpPr>
          <p:spPr>
            <a:xfrm>
              <a:off x="6855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36"/>
            <p:cNvSpPr/>
            <p:nvPr/>
          </p:nvSpPr>
          <p:spPr>
            <a:xfrm>
              <a:off x="7873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36"/>
            <p:cNvSpPr/>
            <p:nvPr/>
          </p:nvSpPr>
          <p:spPr>
            <a:xfrm>
              <a:off x="8888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36"/>
            <p:cNvSpPr/>
            <p:nvPr/>
          </p:nvSpPr>
          <p:spPr>
            <a:xfrm>
              <a:off x="9903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36"/>
            <p:cNvSpPr/>
            <p:nvPr/>
          </p:nvSpPr>
          <p:spPr>
            <a:xfrm>
              <a:off x="1091800" y="2441800"/>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36"/>
            <p:cNvSpPr/>
            <p:nvPr/>
          </p:nvSpPr>
          <p:spPr>
            <a:xfrm>
              <a:off x="11936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36"/>
            <p:cNvSpPr/>
            <p:nvPr/>
          </p:nvSpPr>
          <p:spPr>
            <a:xfrm>
              <a:off x="12951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36"/>
            <p:cNvSpPr/>
            <p:nvPr/>
          </p:nvSpPr>
          <p:spPr>
            <a:xfrm>
              <a:off x="13966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36"/>
            <p:cNvSpPr/>
            <p:nvPr/>
          </p:nvSpPr>
          <p:spPr>
            <a:xfrm>
              <a:off x="14984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36"/>
            <p:cNvSpPr/>
            <p:nvPr/>
          </p:nvSpPr>
          <p:spPr>
            <a:xfrm>
              <a:off x="15999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36"/>
            <p:cNvSpPr/>
            <p:nvPr/>
          </p:nvSpPr>
          <p:spPr>
            <a:xfrm>
              <a:off x="17014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36"/>
            <p:cNvSpPr/>
            <p:nvPr/>
          </p:nvSpPr>
          <p:spPr>
            <a:xfrm>
              <a:off x="18029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36"/>
            <p:cNvSpPr/>
            <p:nvPr/>
          </p:nvSpPr>
          <p:spPr>
            <a:xfrm>
              <a:off x="1904400" y="2441800"/>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36"/>
            <p:cNvSpPr/>
            <p:nvPr/>
          </p:nvSpPr>
          <p:spPr>
            <a:xfrm>
              <a:off x="20062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36"/>
            <p:cNvSpPr/>
            <p:nvPr/>
          </p:nvSpPr>
          <p:spPr>
            <a:xfrm>
              <a:off x="21077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36"/>
            <p:cNvSpPr/>
            <p:nvPr/>
          </p:nvSpPr>
          <p:spPr>
            <a:xfrm>
              <a:off x="22092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36"/>
            <p:cNvSpPr/>
            <p:nvPr/>
          </p:nvSpPr>
          <p:spPr>
            <a:xfrm>
              <a:off x="23110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36"/>
            <p:cNvSpPr/>
            <p:nvPr/>
          </p:nvSpPr>
          <p:spPr>
            <a:xfrm>
              <a:off x="24125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36"/>
            <p:cNvSpPr/>
            <p:nvPr/>
          </p:nvSpPr>
          <p:spPr>
            <a:xfrm>
              <a:off x="25140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36"/>
            <p:cNvSpPr/>
            <p:nvPr/>
          </p:nvSpPr>
          <p:spPr>
            <a:xfrm>
              <a:off x="26155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36"/>
            <p:cNvSpPr/>
            <p:nvPr/>
          </p:nvSpPr>
          <p:spPr>
            <a:xfrm>
              <a:off x="27173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36"/>
            <p:cNvSpPr/>
            <p:nvPr/>
          </p:nvSpPr>
          <p:spPr>
            <a:xfrm>
              <a:off x="28188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36"/>
            <p:cNvSpPr/>
            <p:nvPr/>
          </p:nvSpPr>
          <p:spPr>
            <a:xfrm>
              <a:off x="29203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36"/>
            <p:cNvSpPr/>
            <p:nvPr/>
          </p:nvSpPr>
          <p:spPr>
            <a:xfrm>
              <a:off x="30218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36"/>
            <p:cNvSpPr/>
            <p:nvPr/>
          </p:nvSpPr>
          <p:spPr>
            <a:xfrm>
              <a:off x="31236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36"/>
            <p:cNvSpPr/>
            <p:nvPr/>
          </p:nvSpPr>
          <p:spPr>
            <a:xfrm>
              <a:off x="32251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36"/>
            <p:cNvSpPr/>
            <p:nvPr/>
          </p:nvSpPr>
          <p:spPr>
            <a:xfrm>
              <a:off x="33266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36"/>
            <p:cNvSpPr/>
            <p:nvPr/>
          </p:nvSpPr>
          <p:spPr>
            <a:xfrm>
              <a:off x="3428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36"/>
            <p:cNvSpPr/>
            <p:nvPr/>
          </p:nvSpPr>
          <p:spPr>
            <a:xfrm>
              <a:off x="35299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36"/>
            <p:cNvSpPr/>
            <p:nvPr/>
          </p:nvSpPr>
          <p:spPr>
            <a:xfrm>
              <a:off x="3631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36"/>
            <p:cNvSpPr/>
            <p:nvPr/>
          </p:nvSpPr>
          <p:spPr>
            <a:xfrm>
              <a:off x="37329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36"/>
            <p:cNvSpPr/>
            <p:nvPr/>
          </p:nvSpPr>
          <p:spPr>
            <a:xfrm>
              <a:off x="38347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36"/>
            <p:cNvSpPr/>
            <p:nvPr/>
          </p:nvSpPr>
          <p:spPr>
            <a:xfrm>
              <a:off x="39362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36"/>
            <p:cNvSpPr/>
            <p:nvPr/>
          </p:nvSpPr>
          <p:spPr>
            <a:xfrm>
              <a:off x="40377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36"/>
            <p:cNvSpPr/>
            <p:nvPr/>
          </p:nvSpPr>
          <p:spPr>
            <a:xfrm>
              <a:off x="41392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36"/>
            <p:cNvSpPr/>
            <p:nvPr/>
          </p:nvSpPr>
          <p:spPr>
            <a:xfrm>
              <a:off x="4240700" y="2441800"/>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36"/>
            <p:cNvSpPr/>
            <p:nvPr/>
          </p:nvSpPr>
          <p:spPr>
            <a:xfrm>
              <a:off x="43425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36"/>
            <p:cNvSpPr/>
            <p:nvPr/>
          </p:nvSpPr>
          <p:spPr>
            <a:xfrm>
              <a:off x="44440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36"/>
            <p:cNvSpPr/>
            <p:nvPr/>
          </p:nvSpPr>
          <p:spPr>
            <a:xfrm>
              <a:off x="4545500" y="2441800"/>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36"/>
            <p:cNvSpPr/>
            <p:nvPr/>
          </p:nvSpPr>
          <p:spPr>
            <a:xfrm>
              <a:off x="46473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36"/>
            <p:cNvSpPr/>
            <p:nvPr/>
          </p:nvSpPr>
          <p:spPr>
            <a:xfrm>
              <a:off x="47488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36"/>
            <p:cNvSpPr/>
            <p:nvPr/>
          </p:nvSpPr>
          <p:spPr>
            <a:xfrm>
              <a:off x="48503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36"/>
            <p:cNvSpPr/>
            <p:nvPr/>
          </p:nvSpPr>
          <p:spPr>
            <a:xfrm>
              <a:off x="49518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36"/>
            <p:cNvSpPr/>
            <p:nvPr/>
          </p:nvSpPr>
          <p:spPr>
            <a:xfrm>
              <a:off x="50536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36"/>
            <p:cNvSpPr/>
            <p:nvPr/>
          </p:nvSpPr>
          <p:spPr>
            <a:xfrm>
              <a:off x="51551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36"/>
            <p:cNvSpPr/>
            <p:nvPr/>
          </p:nvSpPr>
          <p:spPr>
            <a:xfrm>
              <a:off x="52566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36"/>
            <p:cNvSpPr/>
            <p:nvPr/>
          </p:nvSpPr>
          <p:spPr>
            <a:xfrm>
              <a:off x="5358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36"/>
            <p:cNvSpPr/>
            <p:nvPr/>
          </p:nvSpPr>
          <p:spPr>
            <a:xfrm>
              <a:off x="54599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36"/>
            <p:cNvSpPr/>
            <p:nvPr/>
          </p:nvSpPr>
          <p:spPr>
            <a:xfrm>
              <a:off x="5561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36"/>
            <p:cNvSpPr/>
            <p:nvPr/>
          </p:nvSpPr>
          <p:spPr>
            <a:xfrm>
              <a:off x="56629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36"/>
            <p:cNvSpPr/>
            <p:nvPr/>
          </p:nvSpPr>
          <p:spPr>
            <a:xfrm>
              <a:off x="5764400" y="2441800"/>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36"/>
            <p:cNvSpPr/>
            <p:nvPr/>
          </p:nvSpPr>
          <p:spPr>
            <a:xfrm>
              <a:off x="58662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36"/>
            <p:cNvSpPr/>
            <p:nvPr/>
          </p:nvSpPr>
          <p:spPr>
            <a:xfrm>
              <a:off x="59677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36"/>
            <p:cNvSpPr/>
            <p:nvPr/>
          </p:nvSpPr>
          <p:spPr>
            <a:xfrm>
              <a:off x="60692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36"/>
            <p:cNvSpPr/>
            <p:nvPr/>
          </p:nvSpPr>
          <p:spPr>
            <a:xfrm>
              <a:off x="61710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36"/>
            <p:cNvSpPr/>
            <p:nvPr/>
          </p:nvSpPr>
          <p:spPr>
            <a:xfrm>
              <a:off x="62725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36"/>
            <p:cNvSpPr/>
            <p:nvPr/>
          </p:nvSpPr>
          <p:spPr>
            <a:xfrm>
              <a:off x="63740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36"/>
            <p:cNvSpPr/>
            <p:nvPr/>
          </p:nvSpPr>
          <p:spPr>
            <a:xfrm>
              <a:off x="64755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36"/>
            <p:cNvSpPr/>
            <p:nvPr/>
          </p:nvSpPr>
          <p:spPr>
            <a:xfrm>
              <a:off x="65773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36"/>
            <p:cNvSpPr/>
            <p:nvPr/>
          </p:nvSpPr>
          <p:spPr>
            <a:xfrm>
              <a:off x="66788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36"/>
            <p:cNvSpPr/>
            <p:nvPr/>
          </p:nvSpPr>
          <p:spPr>
            <a:xfrm>
              <a:off x="67803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36"/>
            <p:cNvSpPr/>
            <p:nvPr/>
          </p:nvSpPr>
          <p:spPr>
            <a:xfrm>
              <a:off x="6881800" y="2441800"/>
              <a:ext cx="52700" cy="52400"/>
            </a:xfrm>
            <a:custGeom>
              <a:rect b="b" l="l" r="r" t="t"/>
              <a:pathLst>
                <a:path extrusionOk="0" h="2096" w="2108">
                  <a:moveTo>
                    <a:pt x="1060" y="0"/>
                  </a:moveTo>
                  <a:cubicBezTo>
                    <a:pt x="477" y="0"/>
                    <a:pt x="1" y="477"/>
                    <a:pt x="1" y="1048"/>
                  </a:cubicBezTo>
                  <a:cubicBezTo>
                    <a:pt x="1" y="1632"/>
                    <a:pt x="477" y="2096"/>
                    <a:pt x="1060" y="2096"/>
                  </a:cubicBezTo>
                  <a:cubicBezTo>
                    <a:pt x="1632" y="2096"/>
                    <a:pt x="2108" y="1632"/>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36"/>
            <p:cNvSpPr/>
            <p:nvPr/>
          </p:nvSpPr>
          <p:spPr>
            <a:xfrm>
              <a:off x="69836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36"/>
            <p:cNvSpPr/>
            <p:nvPr/>
          </p:nvSpPr>
          <p:spPr>
            <a:xfrm>
              <a:off x="70851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36"/>
            <p:cNvSpPr/>
            <p:nvPr/>
          </p:nvSpPr>
          <p:spPr>
            <a:xfrm>
              <a:off x="7186600" y="2441800"/>
              <a:ext cx="52400" cy="52400"/>
            </a:xfrm>
            <a:custGeom>
              <a:rect b="b" l="l" r="r" t="t"/>
              <a:pathLst>
                <a:path extrusionOk="0" h="2096" w="2096">
                  <a:moveTo>
                    <a:pt x="1048" y="0"/>
                  </a:moveTo>
                  <a:cubicBezTo>
                    <a:pt x="477" y="0"/>
                    <a:pt x="1" y="477"/>
                    <a:pt x="1" y="1048"/>
                  </a:cubicBezTo>
                  <a:cubicBezTo>
                    <a:pt x="1"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36"/>
            <p:cNvSpPr/>
            <p:nvPr/>
          </p:nvSpPr>
          <p:spPr>
            <a:xfrm>
              <a:off x="7288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36"/>
            <p:cNvSpPr/>
            <p:nvPr/>
          </p:nvSpPr>
          <p:spPr>
            <a:xfrm>
              <a:off x="2792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7" y="1632"/>
                    <a:pt x="2107" y="1048"/>
                  </a:cubicBezTo>
                  <a:cubicBezTo>
                    <a:pt x="2107"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36"/>
            <p:cNvSpPr/>
            <p:nvPr/>
          </p:nvSpPr>
          <p:spPr>
            <a:xfrm>
              <a:off x="380700" y="2596875"/>
              <a:ext cx="52700" cy="52700"/>
            </a:xfrm>
            <a:custGeom>
              <a:rect b="b" l="l" r="r" t="t"/>
              <a:pathLst>
                <a:path extrusionOk="0" h="2108"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36"/>
            <p:cNvSpPr/>
            <p:nvPr/>
          </p:nvSpPr>
          <p:spPr>
            <a:xfrm>
              <a:off x="4825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36"/>
            <p:cNvSpPr/>
            <p:nvPr/>
          </p:nvSpPr>
          <p:spPr>
            <a:xfrm>
              <a:off x="5840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36"/>
            <p:cNvSpPr/>
            <p:nvPr/>
          </p:nvSpPr>
          <p:spPr>
            <a:xfrm>
              <a:off x="6855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36"/>
            <p:cNvSpPr/>
            <p:nvPr/>
          </p:nvSpPr>
          <p:spPr>
            <a:xfrm>
              <a:off x="7873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36"/>
            <p:cNvSpPr/>
            <p:nvPr/>
          </p:nvSpPr>
          <p:spPr>
            <a:xfrm>
              <a:off x="8888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36"/>
            <p:cNvSpPr/>
            <p:nvPr/>
          </p:nvSpPr>
          <p:spPr>
            <a:xfrm>
              <a:off x="9903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36"/>
            <p:cNvSpPr/>
            <p:nvPr/>
          </p:nvSpPr>
          <p:spPr>
            <a:xfrm>
              <a:off x="1091800" y="2596875"/>
              <a:ext cx="52700" cy="52700"/>
            </a:xfrm>
            <a:custGeom>
              <a:rect b="b" l="l" r="r" t="t"/>
              <a:pathLst>
                <a:path extrusionOk="0" h="2108"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36"/>
            <p:cNvSpPr/>
            <p:nvPr/>
          </p:nvSpPr>
          <p:spPr>
            <a:xfrm>
              <a:off x="11936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36"/>
            <p:cNvSpPr/>
            <p:nvPr/>
          </p:nvSpPr>
          <p:spPr>
            <a:xfrm>
              <a:off x="12951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36"/>
            <p:cNvSpPr/>
            <p:nvPr/>
          </p:nvSpPr>
          <p:spPr>
            <a:xfrm>
              <a:off x="13966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36"/>
            <p:cNvSpPr/>
            <p:nvPr/>
          </p:nvSpPr>
          <p:spPr>
            <a:xfrm>
              <a:off x="14984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36"/>
            <p:cNvSpPr/>
            <p:nvPr/>
          </p:nvSpPr>
          <p:spPr>
            <a:xfrm>
              <a:off x="15999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36"/>
            <p:cNvSpPr/>
            <p:nvPr/>
          </p:nvSpPr>
          <p:spPr>
            <a:xfrm>
              <a:off x="17014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36"/>
            <p:cNvSpPr/>
            <p:nvPr/>
          </p:nvSpPr>
          <p:spPr>
            <a:xfrm>
              <a:off x="18029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36"/>
            <p:cNvSpPr/>
            <p:nvPr/>
          </p:nvSpPr>
          <p:spPr>
            <a:xfrm>
              <a:off x="1904400" y="2596875"/>
              <a:ext cx="52700" cy="52700"/>
            </a:xfrm>
            <a:custGeom>
              <a:rect b="b" l="l" r="r" t="t"/>
              <a:pathLst>
                <a:path extrusionOk="0" h="2108"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36"/>
            <p:cNvSpPr/>
            <p:nvPr/>
          </p:nvSpPr>
          <p:spPr>
            <a:xfrm>
              <a:off x="20062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36"/>
            <p:cNvSpPr/>
            <p:nvPr/>
          </p:nvSpPr>
          <p:spPr>
            <a:xfrm>
              <a:off x="21077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36"/>
            <p:cNvSpPr/>
            <p:nvPr/>
          </p:nvSpPr>
          <p:spPr>
            <a:xfrm>
              <a:off x="22092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36"/>
            <p:cNvSpPr/>
            <p:nvPr/>
          </p:nvSpPr>
          <p:spPr>
            <a:xfrm>
              <a:off x="23110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36"/>
            <p:cNvSpPr/>
            <p:nvPr/>
          </p:nvSpPr>
          <p:spPr>
            <a:xfrm>
              <a:off x="24125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36"/>
            <p:cNvSpPr/>
            <p:nvPr/>
          </p:nvSpPr>
          <p:spPr>
            <a:xfrm>
              <a:off x="25140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36"/>
            <p:cNvSpPr/>
            <p:nvPr/>
          </p:nvSpPr>
          <p:spPr>
            <a:xfrm>
              <a:off x="26155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36"/>
            <p:cNvSpPr/>
            <p:nvPr/>
          </p:nvSpPr>
          <p:spPr>
            <a:xfrm>
              <a:off x="27173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36"/>
            <p:cNvSpPr/>
            <p:nvPr/>
          </p:nvSpPr>
          <p:spPr>
            <a:xfrm>
              <a:off x="28188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36"/>
            <p:cNvSpPr/>
            <p:nvPr/>
          </p:nvSpPr>
          <p:spPr>
            <a:xfrm>
              <a:off x="29203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36"/>
            <p:cNvSpPr/>
            <p:nvPr/>
          </p:nvSpPr>
          <p:spPr>
            <a:xfrm>
              <a:off x="30218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36"/>
            <p:cNvSpPr/>
            <p:nvPr/>
          </p:nvSpPr>
          <p:spPr>
            <a:xfrm>
              <a:off x="31236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36"/>
            <p:cNvSpPr/>
            <p:nvPr/>
          </p:nvSpPr>
          <p:spPr>
            <a:xfrm>
              <a:off x="32251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36"/>
            <p:cNvSpPr/>
            <p:nvPr/>
          </p:nvSpPr>
          <p:spPr>
            <a:xfrm>
              <a:off x="33266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36"/>
            <p:cNvSpPr/>
            <p:nvPr/>
          </p:nvSpPr>
          <p:spPr>
            <a:xfrm>
              <a:off x="3428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36"/>
            <p:cNvSpPr/>
            <p:nvPr/>
          </p:nvSpPr>
          <p:spPr>
            <a:xfrm>
              <a:off x="35299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36"/>
            <p:cNvSpPr/>
            <p:nvPr/>
          </p:nvSpPr>
          <p:spPr>
            <a:xfrm>
              <a:off x="3631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36"/>
            <p:cNvSpPr/>
            <p:nvPr/>
          </p:nvSpPr>
          <p:spPr>
            <a:xfrm>
              <a:off x="37329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36"/>
            <p:cNvSpPr/>
            <p:nvPr/>
          </p:nvSpPr>
          <p:spPr>
            <a:xfrm>
              <a:off x="38347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36"/>
            <p:cNvSpPr/>
            <p:nvPr/>
          </p:nvSpPr>
          <p:spPr>
            <a:xfrm>
              <a:off x="39362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36"/>
            <p:cNvSpPr/>
            <p:nvPr/>
          </p:nvSpPr>
          <p:spPr>
            <a:xfrm>
              <a:off x="40377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36"/>
            <p:cNvSpPr/>
            <p:nvPr/>
          </p:nvSpPr>
          <p:spPr>
            <a:xfrm>
              <a:off x="41392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36"/>
            <p:cNvSpPr/>
            <p:nvPr/>
          </p:nvSpPr>
          <p:spPr>
            <a:xfrm>
              <a:off x="4240700" y="2596875"/>
              <a:ext cx="52700" cy="52700"/>
            </a:xfrm>
            <a:custGeom>
              <a:rect b="b" l="l" r="r" t="t"/>
              <a:pathLst>
                <a:path extrusionOk="0" h="2108"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36"/>
            <p:cNvSpPr/>
            <p:nvPr/>
          </p:nvSpPr>
          <p:spPr>
            <a:xfrm>
              <a:off x="43425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36"/>
            <p:cNvSpPr/>
            <p:nvPr/>
          </p:nvSpPr>
          <p:spPr>
            <a:xfrm>
              <a:off x="44440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36"/>
            <p:cNvSpPr/>
            <p:nvPr/>
          </p:nvSpPr>
          <p:spPr>
            <a:xfrm>
              <a:off x="4545500" y="2596875"/>
              <a:ext cx="52700" cy="52700"/>
            </a:xfrm>
            <a:custGeom>
              <a:rect b="b" l="l" r="r" t="t"/>
              <a:pathLst>
                <a:path extrusionOk="0" h="2108"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36"/>
            <p:cNvSpPr/>
            <p:nvPr/>
          </p:nvSpPr>
          <p:spPr>
            <a:xfrm>
              <a:off x="46473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36"/>
            <p:cNvSpPr/>
            <p:nvPr/>
          </p:nvSpPr>
          <p:spPr>
            <a:xfrm>
              <a:off x="47488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36"/>
            <p:cNvSpPr/>
            <p:nvPr/>
          </p:nvSpPr>
          <p:spPr>
            <a:xfrm>
              <a:off x="48503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36"/>
            <p:cNvSpPr/>
            <p:nvPr/>
          </p:nvSpPr>
          <p:spPr>
            <a:xfrm>
              <a:off x="49518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36"/>
            <p:cNvSpPr/>
            <p:nvPr/>
          </p:nvSpPr>
          <p:spPr>
            <a:xfrm>
              <a:off x="50536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36"/>
            <p:cNvSpPr/>
            <p:nvPr/>
          </p:nvSpPr>
          <p:spPr>
            <a:xfrm>
              <a:off x="51551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36"/>
            <p:cNvSpPr/>
            <p:nvPr/>
          </p:nvSpPr>
          <p:spPr>
            <a:xfrm>
              <a:off x="52566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36"/>
            <p:cNvSpPr/>
            <p:nvPr/>
          </p:nvSpPr>
          <p:spPr>
            <a:xfrm>
              <a:off x="5358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36"/>
            <p:cNvSpPr/>
            <p:nvPr/>
          </p:nvSpPr>
          <p:spPr>
            <a:xfrm>
              <a:off x="54599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36"/>
            <p:cNvSpPr/>
            <p:nvPr/>
          </p:nvSpPr>
          <p:spPr>
            <a:xfrm>
              <a:off x="5561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36"/>
            <p:cNvSpPr/>
            <p:nvPr/>
          </p:nvSpPr>
          <p:spPr>
            <a:xfrm>
              <a:off x="56629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36"/>
            <p:cNvSpPr/>
            <p:nvPr/>
          </p:nvSpPr>
          <p:spPr>
            <a:xfrm>
              <a:off x="5764400" y="2596875"/>
              <a:ext cx="52700" cy="52700"/>
            </a:xfrm>
            <a:custGeom>
              <a:rect b="b" l="l" r="r" t="t"/>
              <a:pathLst>
                <a:path extrusionOk="0" h="2108"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36"/>
            <p:cNvSpPr/>
            <p:nvPr/>
          </p:nvSpPr>
          <p:spPr>
            <a:xfrm>
              <a:off x="58662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36"/>
            <p:cNvSpPr/>
            <p:nvPr/>
          </p:nvSpPr>
          <p:spPr>
            <a:xfrm>
              <a:off x="59677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36"/>
            <p:cNvSpPr/>
            <p:nvPr/>
          </p:nvSpPr>
          <p:spPr>
            <a:xfrm>
              <a:off x="60692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36"/>
            <p:cNvSpPr/>
            <p:nvPr/>
          </p:nvSpPr>
          <p:spPr>
            <a:xfrm>
              <a:off x="61710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36"/>
            <p:cNvSpPr/>
            <p:nvPr/>
          </p:nvSpPr>
          <p:spPr>
            <a:xfrm>
              <a:off x="62725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36"/>
            <p:cNvSpPr/>
            <p:nvPr/>
          </p:nvSpPr>
          <p:spPr>
            <a:xfrm>
              <a:off x="63740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36"/>
            <p:cNvSpPr/>
            <p:nvPr/>
          </p:nvSpPr>
          <p:spPr>
            <a:xfrm>
              <a:off x="64755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36"/>
            <p:cNvSpPr/>
            <p:nvPr/>
          </p:nvSpPr>
          <p:spPr>
            <a:xfrm>
              <a:off x="65773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36"/>
            <p:cNvSpPr/>
            <p:nvPr/>
          </p:nvSpPr>
          <p:spPr>
            <a:xfrm>
              <a:off x="66788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36"/>
            <p:cNvSpPr/>
            <p:nvPr/>
          </p:nvSpPr>
          <p:spPr>
            <a:xfrm>
              <a:off x="67803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36"/>
            <p:cNvSpPr/>
            <p:nvPr/>
          </p:nvSpPr>
          <p:spPr>
            <a:xfrm>
              <a:off x="6881800" y="2596875"/>
              <a:ext cx="52700" cy="52700"/>
            </a:xfrm>
            <a:custGeom>
              <a:rect b="b" l="l" r="r" t="t"/>
              <a:pathLst>
                <a:path extrusionOk="0" h="2108" w="2108">
                  <a:moveTo>
                    <a:pt x="1060" y="1"/>
                  </a:moveTo>
                  <a:cubicBezTo>
                    <a:pt x="477" y="1"/>
                    <a:pt x="1" y="477"/>
                    <a:pt x="1" y="1048"/>
                  </a:cubicBezTo>
                  <a:cubicBezTo>
                    <a:pt x="1" y="1632"/>
                    <a:pt x="477" y="2108"/>
                    <a:pt x="1060" y="2108"/>
                  </a:cubicBezTo>
                  <a:cubicBezTo>
                    <a:pt x="1632" y="2108"/>
                    <a:pt x="2108" y="1632"/>
                    <a:pt x="2108" y="1048"/>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36"/>
            <p:cNvSpPr/>
            <p:nvPr/>
          </p:nvSpPr>
          <p:spPr>
            <a:xfrm>
              <a:off x="69836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36"/>
            <p:cNvSpPr/>
            <p:nvPr/>
          </p:nvSpPr>
          <p:spPr>
            <a:xfrm>
              <a:off x="70851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36"/>
            <p:cNvSpPr/>
            <p:nvPr/>
          </p:nvSpPr>
          <p:spPr>
            <a:xfrm>
              <a:off x="7186600" y="2596875"/>
              <a:ext cx="52400" cy="52700"/>
            </a:xfrm>
            <a:custGeom>
              <a:rect b="b" l="l" r="r" t="t"/>
              <a:pathLst>
                <a:path extrusionOk="0" h="2108" w="2096">
                  <a:moveTo>
                    <a:pt x="1048" y="1"/>
                  </a:moveTo>
                  <a:cubicBezTo>
                    <a:pt x="477" y="1"/>
                    <a:pt x="1" y="477"/>
                    <a:pt x="1" y="1048"/>
                  </a:cubicBezTo>
                  <a:cubicBezTo>
                    <a:pt x="1"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36"/>
            <p:cNvSpPr/>
            <p:nvPr/>
          </p:nvSpPr>
          <p:spPr>
            <a:xfrm>
              <a:off x="7288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36"/>
            <p:cNvSpPr/>
            <p:nvPr/>
          </p:nvSpPr>
          <p:spPr>
            <a:xfrm>
              <a:off x="2792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7" y="1632"/>
                    <a:pt x="2107" y="1048"/>
                  </a:cubicBezTo>
                  <a:cubicBezTo>
                    <a:pt x="2107"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36"/>
            <p:cNvSpPr/>
            <p:nvPr/>
          </p:nvSpPr>
          <p:spPr>
            <a:xfrm>
              <a:off x="380700" y="2751950"/>
              <a:ext cx="52700" cy="52725"/>
            </a:xfrm>
            <a:custGeom>
              <a:rect b="b" l="l" r="r" t="t"/>
              <a:pathLst>
                <a:path extrusionOk="0" h="2109"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36"/>
            <p:cNvSpPr/>
            <p:nvPr/>
          </p:nvSpPr>
          <p:spPr>
            <a:xfrm>
              <a:off x="4825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36"/>
            <p:cNvSpPr/>
            <p:nvPr/>
          </p:nvSpPr>
          <p:spPr>
            <a:xfrm>
              <a:off x="5840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36"/>
            <p:cNvSpPr/>
            <p:nvPr/>
          </p:nvSpPr>
          <p:spPr>
            <a:xfrm>
              <a:off x="6855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36"/>
            <p:cNvSpPr/>
            <p:nvPr/>
          </p:nvSpPr>
          <p:spPr>
            <a:xfrm>
              <a:off x="7873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36"/>
            <p:cNvSpPr/>
            <p:nvPr/>
          </p:nvSpPr>
          <p:spPr>
            <a:xfrm>
              <a:off x="8888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36"/>
            <p:cNvSpPr/>
            <p:nvPr/>
          </p:nvSpPr>
          <p:spPr>
            <a:xfrm>
              <a:off x="9903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36"/>
            <p:cNvSpPr/>
            <p:nvPr/>
          </p:nvSpPr>
          <p:spPr>
            <a:xfrm>
              <a:off x="1091800" y="2751950"/>
              <a:ext cx="52700" cy="52725"/>
            </a:xfrm>
            <a:custGeom>
              <a:rect b="b" l="l" r="r" t="t"/>
              <a:pathLst>
                <a:path extrusionOk="0" h="2109"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36"/>
            <p:cNvSpPr/>
            <p:nvPr/>
          </p:nvSpPr>
          <p:spPr>
            <a:xfrm>
              <a:off x="11936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36"/>
            <p:cNvSpPr/>
            <p:nvPr/>
          </p:nvSpPr>
          <p:spPr>
            <a:xfrm>
              <a:off x="12951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36"/>
            <p:cNvSpPr/>
            <p:nvPr/>
          </p:nvSpPr>
          <p:spPr>
            <a:xfrm>
              <a:off x="13966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36"/>
            <p:cNvSpPr/>
            <p:nvPr/>
          </p:nvSpPr>
          <p:spPr>
            <a:xfrm>
              <a:off x="14984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36"/>
            <p:cNvSpPr/>
            <p:nvPr/>
          </p:nvSpPr>
          <p:spPr>
            <a:xfrm>
              <a:off x="15999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36"/>
            <p:cNvSpPr/>
            <p:nvPr/>
          </p:nvSpPr>
          <p:spPr>
            <a:xfrm>
              <a:off x="17014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36"/>
            <p:cNvSpPr/>
            <p:nvPr/>
          </p:nvSpPr>
          <p:spPr>
            <a:xfrm>
              <a:off x="18029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36"/>
            <p:cNvSpPr/>
            <p:nvPr/>
          </p:nvSpPr>
          <p:spPr>
            <a:xfrm>
              <a:off x="1904400" y="2751950"/>
              <a:ext cx="52700" cy="52725"/>
            </a:xfrm>
            <a:custGeom>
              <a:rect b="b" l="l" r="r" t="t"/>
              <a:pathLst>
                <a:path extrusionOk="0" h="2109"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36"/>
            <p:cNvSpPr/>
            <p:nvPr/>
          </p:nvSpPr>
          <p:spPr>
            <a:xfrm>
              <a:off x="20062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36"/>
            <p:cNvSpPr/>
            <p:nvPr/>
          </p:nvSpPr>
          <p:spPr>
            <a:xfrm>
              <a:off x="21077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36"/>
            <p:cNvSpPr/>
            <p:nvPr/>
          </p:nvSpPr>
          <p:spPr>
            <a:xfrm>
              <a:off x="22092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36"/>
            <p:cNvSpPr/>
            <p:nvPr/>
          </p:nvSpPr>
          <p:spPr>
            <a:xfrm>
              <a:off x="23110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36"/>
            <p:cNvSpPr/>
            <p:nvPr/>
          </p:nvSpPr>
          <p:spPr>
            <a:xfrm>
              <a:off x="24125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36"/>
            <p:cNvSpPr/>
            <p:nvPr/>
          </p:nvSpPr>
          <p:spPr>
            <a:xfrm>
              <a:off x="25140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36"/>
            <p:cNvSpPr/>
            <p:nvPr/>
          </p:nvSpPr>
          <p:spPr>
            <a:xfrm>
              <a:off x="26155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36"/>
            <p:cNvSpPr/>
            <p:nvPr/>
          </p:nvSpPr>
          <p:spPr>
            <a:xfrm>
              <a:off x="27173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36"/>
            <p:cNvSpPr/>
            <p:nvPr/>
          </p:nvSpPr>
          <p:spPr>
            <a:xfrm>
              <a:off x="28188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36"/>
            <p:cNvSpPr/>
            <p:nvPr/>
          </p:nvSpPr>
          <p:spPr>
            <a:xfrm>
              <a:off x="29203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36"/>
            <p:cNvSpPr/>
            <p:nvPr/>
          </p:nvSpPr>
          <p:spPr>
            <a:xfrm>
              <a:off x="30218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36"/>
            <p:cNvSpPr/>
            <p:nvPr/>
          </p:nvSpPr>
          <p:spPr>
            <a:xfrm>
              <a:off x="31236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36"/>
            <p:cNvSpPr/>
            <p:nvPr/>
          </p:nvSpPr>
          <p:spPr>
            <a:xfrm>
              <a:off x="32251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36"/>
            <p:cNvSpPr/>
            <p:nvPr/>
          </p:nvSpPr>
          <p:spPr>
            <a:xfrm>
              <a:off x="33266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36"/>
            <p:cNvSpPr/>
            <p:nvPr/>
          </p:nvSpPr>
          <p:spPr>
            <a:xfrm>
              <a:off x="3428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36"/>
            <p:cNvSpPr/>
            <p:nvPr/>
          </p:nvSpPr>
          <p:spPr>
            <a:xfrm>
              <a:off x="35299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36"/>
            <p:cNvSpPr/>
            <p:nvPr/>
          </p:nvSpPr>
          <p:spPr>
            <a:xfrm>
              <a:off x="3631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36"/>
            <p:cNvSpPr/>
            <p:nvPr/>
          </p:nvSpPr>
          <p:spPr>
            <a:xfrm>
              <a:off x="37329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36"/>
            <p:cNvSpPr/>
            <p:nvPr/>
          </p:nvSpPr>
          <p:spPr>
            <a:xfrm>
              <a:off x="38347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36"/>
            <p:cNvSpPr/>
            <p:nvPr/>
          </p:nvSpPr>
          <p:spPr>
            <a:xfrm>
              <a:off x="39362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36"/>
            <p:cNvSpPr/>
            <p:nvPr/>
          </p:nvSpPr>
          <p:spPr>
            <a:xfrm>
              <a:off x="40377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36"/>
            <p:cNvSpPr/>
            <p:nvPr/>
          </p:nvSpPr>
          <p:spPr>
            <a:xfrm>
              <a:off x="41392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36"/>
            <p:cNvSpPr/>
            <p:nvPr/>
          </p:nvSpPr>
          <p:spPr>
            <a:xfrm>
              <a:off x="4240700" y="2751950"/>
              <a:ext cx="52700" cy="52725"/>
            </a:xfrm>
            <a:custGeom>
              <a:rect b="b" l="l" r="r" t="t"/>
              <a:pathLst>
                <a:path extrusionOk="0" h="2109"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36"/>
            <p:cNvSpPr/>
            <p:nvPr/>
          </p:nvSpPr>
          <p:spPr>
            <a:xfrm>
              <a:off x="43425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36"/>
            <p:cNvSpPr/>
            <p:nvPr/>
          </p:nvSpPr>
          <p:spPr>
            <a:xfrm>
              <a:off x="44440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36"/>
            <p:cNvSpPr/>
            <p:nvPr/>
          </p:nvSpPr>
          <p:spPr>
            <a:xfrm>
              <a:off x="4545500" y="2751950"/>
              <a:ext cx="52700" cy="52725"/>
            </a:xfrm>
            <a:custGeom>
              <a:rect b="b" l="l" r="r" t="t"/>
              <a:pathLst>
                <a:path extrusionOk="0" h="2109"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36"/>
            <p:cNvSpPr/>
            <p:nvPr/>
          </p:nvSpPr>
          <p:spPr>
            <a:xfrm>
              <a:off x="46473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36"/>
            <p:cNvSpPr/>
            <p:nvPr/>
          </p:nvSpPr>
          <p:spPr>
            <a:xfrm>
              <a:off x="47488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36"/>
            <p:cNvSpPr/>
            <p:nvPr/>
          </p:nvSpPr>
          <p:spPr>
            <a:xfrm>
              <a:off x="48503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36"/>
            <p:cNvSpPr/>
            <p:nvPr/>
          </p:nvSpPr>
          <p:spPr>
            <a:xfrm>
              <a:off x="49518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36"/>
            <p:cNvSpPr/>
            <p:nvPr/>
          </p:nvSpPr>
          <p:spPr>
            <a:xfrm>
              <a:off x="50536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36"/>
            <p:cNvSpPr/>
            <p:nvPr/>
          </p:nvSpPr>
          <p:spPr>
            <a:xfrm>
              <a:off x="51551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36"/>
            <p:cNvSpPr/>
            <p:nvPr/>
          </p:nvSpPr>
          <p:spPr>
            <a:xfrm>
              <a:off x="52566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36"/>
            <p:cNvSpPr/>
            <p:nvPr/>
          </p:nvSpPr>
          <p:spPr>
            <a:xfrm>
              <a:off x="5358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36"/>
            <p:cNvSpPr/>
            <p:nvPr/>
          </p:nvSpPr>
          <p:spPr>
            <a:xfrm>
              <a:off x="54599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36"/>
            <p:cNvSpPr/>
            <p:nvPr/>
          </p:nvSpPr>
          <p:spPr>
            <a:xfrm>
              <a:off x="5561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36"/>
            <p:cNvSpPr/>
            <p:nvPr/>
          </p:nvSpPr>
          <p:spPr>
            <a:xfrm>
              <a:off x="56629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36"/>
            <p:cNvSpPr/>
            <p:nvPr/>
          </p:nvSpPr>
          <p:spPr>
            <a:xfrm>
              <a:off x="5764400" y="2751950"/>
              <a:ext cx="52700" cy="52725"/>
            </a:xfrm>
            <a:custGeom>
              <a:rect b="b" l="l" r="r" t="t"/>
              <a:pathLst>
                <a:path extrusionOk="0" h="2109"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36"/>
            <p:cNvSpPr/>
            <p:nvPr/>
          </p:nvSpPr>
          <p:spPr>
            <a:xfrm>
              <a:off x="58662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36"/>
            <p:cNvSpPr/>
            <p:nvPr/>
          </p:nvSpPr>
          <p:spPr>
            <a:xfrm>
              <a:off x="59677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36"/>
            <p:cNvSpPr/>
            <p:nvPr/>
          </p:nvSpPr>
          <p:spPr>
            <a:xfrm>
              <a:off x="60692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36"/>
            <p:cNvSpPr/>
            <p:nvPr/>
          </p:nvSpPr>
          <p:spPr>
            <a:xfrm>
              <a:off x="61710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36"/>
            <p:cNvSpPr/>
            <p:nvPr/>
          </p:nvSpPr>
          <p:spPr>
            <a:xfrm>
              <a:off x="62725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36"/>
            <p:cNvSpPr/>
            <p:nvPr/>
          </p:nvSpPr>
          <p:spPr>
            <a:xfrm>
              <a:off x="63740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36"/>
            <p:cNvSpPr/>
            <p:nvPr/>
          </p:nvSpPr>
          <p:spPr>
            <a:xfrm>
              <a:off x="64755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36"/>
            <p:cNvSpPr/>
            <p:nvPr/>
          </p:nvSpPr>
          <p:spPr>
            <a:xfrm>
              <a:off x="65773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36"/>
            <p:cNvSpPr/>
            <p:nvPr/>
          </p:nvSpPr>
          <p:spPr>
            <a:xfrm>
              <a:off x="66788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36"/>
            <p:cNvSpPr/>
            <p:nvPr/>
          </p:nvSpPr>
          <p:spPr>
            <a:xfrm>
              <a:off x="67803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36"/>
            <p:cNvSpPr/>
            <p:nvPr/>
          </p:nvSpPr>
          <p:spPr>
            <a:xfrm>
              <a:off x="6881800" y="2751950"/>
              <a:ext cx="52700" cy="52725"/>
            </a:xfrm>
            <a:custGeom>
              <a:rect b="b" l="l" r="r" t="t"/>
              <a:pathLst>
                <a:path extrusionOk="0" h="2109" w="2108">
                  <a:moveTo>
                    <a:pt x="1060" y="1"/>
                  </a:moveTo>
                  <a:cubicBezTo>
                    <a:pt x="477" y="1"/>
                    <a:pt x="1" y="477"/>
                    <a:pt x="1" y="1048"/>
                  </a:cubicBezTo>
                  <a:cubicBezTo>
                    <a:pt x="1" y="1632"/>
                    <a:pt x="477" y="2108"/>
                    <a:pt x="1060" y="2108"/>
                  </a:cubicBezTo>
                  <a:cubicBezTo>
                    <a:pt x="1632" y="2108"/>
                    <a:pt x="2108" y="1632"/>
                    <a:pt x="2108" y="1048"/>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36"/>
            <p:cNvSpPr/>
            <p:nvPr/>
          </p:nvSpPr>
          <p:spPr>
            <a:xfrm>
              <a:off x="69836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36"/>
            <p:cNvSpPr/>
            <p:nvPr/>
          </p:nvSpPr>
          <p:spPr>
            <a:xfrm>
              <a:off x="70851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36"/>
            <p:cNvSpPr/>
            <p:nvPr/>
          </p:nvSpPr>
          <p:spPr>
            <a:xfrm>
              <a:off x="7186600" y="2751950"/>
              <a:ext cx="52400" cy="52725"/>
            </a:xfrm>
            <a:custGeom>
              <a:rect b="b" l="l" r="r" t="t"/>
              <a:pathLst>
                <a:path extrusionOk="0" h="2109" w="2096">
                  <a:moveTo>
                    <a:pt x="1048" y="1"/>
                  </a:moveTo>
                  <a:cubicBezTo>
                    <a:pt x="477" y="1"/>
                    <a:pt x="1" y="477"/>
                    <a:pt x="1" y="1048"/>
                  </a:cubicBezTo>
                  <a:cubicBezTo>
                    <a:pt x="1"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36"/>
            <p:cNvSpPr/>
            <p:nvPr/>
          </p:nvSpPr>
          <p:spPr>
            <a:xfrm>
              <a:off x="7288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36"/>
            <p:cNvSpPr/>
            <p:nvPr/>
          </p:nvSpPr>
          <p:spPr>
            <a:xfrm>
              <a:off x="2792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7" y="1632"/>
                    <a:pt x="2107" y="1061"/>
                  </a:cubicBezTo>
                  <a:cubicBezTo>
                    <a:pt x="2107"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36"/>
            <p:cNvSpPr/>
            <p:nvPr/>
          </p:nvSpPr>
          <p:spPr>
            <a:xfrm>
              <a:off x="380700" y="2907025"/>
              <a:ext cx="52700" cy="52725"/>
            </a:xfrm>
            <a:custGeom>
              <a:rect b="b" l="l" r="r" t="t"/>
              <a:pathLst>
                <a:path extrusionOk="0" h="2109" w="2108">
                  <a:moveTo>
                    <a:pt x="1060" y="1"/>
                  </a:moveTo>
                  <a:cubicBezTo>
                    <a:pt x="476" y="1"/>
                    <a:pt x="0" y="477"/>
                    <a:pt x="0" y="1061"/>
                  </a:cubicBezTo>
                  <a:cubicBezTo>
                    <a:pt x="0" y="1632"/>
                    <a:pt x="476" y="2108"/>
                    <a:pt x="1060" y="2108"/>
                  </a:cubicBezTo>
                  <a:cubicBezTo>
                    <a:pt x="1631" y="2108"/>
                    <a:pt x="2108" y="1632"/>
                    <a:pt x="2108" y="1061"/>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36"/>
            <p:cNvSpPr/>
            <p:nvPr/>
          </p:nvSpPr>
          <p:spPr>
            <a:xfrm>
              <a:off x="4825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36"/>
            <p:cNvSpPr/>
            <p:nvPr/>
          </p:nvSpPr>
          <p:spPr>
            <a:xfrm>
              <a:off x="5840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36"/>
            <p:cNvSpPr/>
            <p:nvPr/>
          </p:nvSpPr>
          <p:spPr>
            <a:xfrm>
              <a:off x="6855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8" y="1632"/>
                    <a:pt x="2108" y="1061"/>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36"/>
            <p:cNvSpPr/>
            <p:nvPr/>
          </p:nvSpPr>
          <p:spPr>
            <a:xfrm>
              <a:off x="7873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19" y="2108"/>
                    <a:pt x="2096" y="1632"/>
                    <a:pt x="2096" y="1061"/>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36"/>
            <p:cNvSpPr/>
            <p:nvPr/>
          </p:nvSpPr>
          <p:spPr>
            <a:xfrm>
              <a:off x="8888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36"/>
            <p:cNvSpPr/>
            <p:nvPr/>
          </p:nvSpPr>
          <p:spPr>
            <a:xfrm>
              <a:off x="9903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36"/>
            <p:cNvSpPr/>
            <p:nvPr/>
          </p:nvSpPr>
          <p:spPr>
            <a:xfrm>
              <a:off x="1091800" y="2907025"/>
              <a:ext cx="52700" cy="52725"/>
            </a:xfrm>
            <a:custGeom>
              <a:rect b="b" l="l" r="r" t="t"/>
              <a:pathLst>
                <a:path extrusionOk="0" h="2109" w="2108">
                  <a:moveTo>
                    <a:pt x="1060" y="1"/>
                  </a:moveTo>
                  <a:cubicBezTo>
                    <a:pt x="476" y="1"/>
                    <a:pt x="0" y="477"/>
                    <a:pt x="0" y="1061"/>
                  </a:cubicBezTo>
                  <a:cubicBezTo>
                    <a:pt x="0" y="1632"/>
                    <a:pt x="476" y="2108"/>
                    <a:pt x="1060" y="2108"/>
                  </a:cubicBezTo>
                  <a:cubicBezTo>
                    <a:pt x="1631" y="2108"/>
                    <a:pt x="2108" y="1632"/>
                    <a:pt x="2108" y="1061"/>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36"/>
            <p:cNvSpPr/>
            <p:nvPr/>
          </p:nvSpPr>
          <p:spPr>
            <a:xfrm>
              <a:off x="11936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19" y="2108"/>
                    <a:pt x="2096" y="1632"/>
                    <a:pt x="2096" y="1061"/>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36"/>
            <p:cNvSpPr/>
            <p:nvPr/>
          </p:nvSpPr>
          <p:spPr>
            <a:xfrm>
              <a:off x="12951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36"/>
            <p:cNvSpPr/>
            <p:nvPr/>
          </p:nvSpPr>
          <p:spPr>
            <a:xfrm>
              <a:off x="13966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36"/>
            <p:cNvSpPr/>
            <p:nvPr/>
          </p:nvSpPr>
          <p:spPr>
            <a:xfrm>
              <a:off x="14984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19" y="2108"/>
                    <a:pt x="2096" y="1632"/>
                    <a:pt x="2096" y="1061"/>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36"/>
            <p:cNvSpPr/>
            <p:nvPr/>
          </p:nvSpPr>
          <p:spPr>
            <a:xfrm>
              <a:off x="15999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36"/>
            <p:cNvSpPr/>
            <p:nvPr/>
          </p:nvSpPr>
          <p:spPr>
            <a:xfrm>
              <a:off x="17014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36"/>
            <p:cNvSpPr/>
            <p:nvPr/>
          </p:nvSpPr>
          <p:spPr>
            <a:xfrm>
              <a:off x="18029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8" y="1632"/>
                    <a:pt x="2108" y="1061"/>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36"/>
            <p:cNvSpPr/>
            <p:nvPr/>
          </p:nvSpPr>
          <p:spPr>
            <a:xfrm>
              <a:off x="1904400" y="2907025"/>
              <a:ext cx="52700" cy="52725"/>
            </a:xfrm>
            <a:custGeom>
              <a:rect b="b" l="l" r="r" t="t"/>
              <a:pathLst>
                <a:path extrusionOk="0" h="2109" w="2108">
                  <a:moveTo>
                    <a:pt x="1060" y="1"/>
                  </a:moveTo>
                  <a:cubicBezTo>
                    <a:pt x="476" y="1"/>
                    <a:pt x="0" y="477"/>
                    <a:pt x="0" y="1061"/>
                  </a:cubicBezTo>
                  <a:cubicBezTo>
                    <a:pt x="0" y="1632"/>
                    <a:pt x="476" y="2108"/>
                    <a:pt x="1060" y="2108"/>
                  </a:cubicBezTo>
                  <a:cubicBezTo>
                    <a:pt x="1631" y="2108"/>
                    <a:pt x="2108" y="1632"/>
                    <a:pt x="2108" y="1061"/>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36"/>
            <p:cNvSpPr/>
            <p:nvPr/>
          </p:nvSpPr>
          <p:spPr>
            <a:xfrm>
              <a:off x="20062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36"/>
            <p:cNvSpPr/>
            <p:nvPr/>
          </p:nvSpPr>
          <p:spPr>
            <a:xfrm>
              <a:off x="21077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36"/>
            <p:cNvSpPr/>
            <p:nvPr/>
          </p:nvSpPr>
          <p:spPr>
            <a:xfrm>
              <a:off x="22092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8" y="1632"/>
                    <a:pt x="2108" y="1061"/>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36"/>
            <p:cNvSpPr/>
            <p:nvPr/>
          </p:nvSpPr>
          <p:spPr>
            <a:xfrm>
              <a:off x="23110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19" y="2108"/>
                    <a:pt x="2096" y="1632"/>
                    <a:pt x="2096" y="1061"/>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36"/>
            <p:cNvSpPr/>
            <p:nvPr/>
          </p:nvSpPr>
          <p:spPr>
            <a:xfrm>
              <a:off x="24125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36"/>
            <p:cNvSpPr/>
            <p:nvPr/>
          </p:nvSpPr>
          <p:spPr>
            <a:xfrm>
              <a:off x="25140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36"/>
            <p:cNvSpPr/>
            <p:nvPr/>
          </p:nvSpPr>
          <p:spPr>
            <a:xfrm>
              <a:off x="26155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8" y="1632"/>
                    <a:pt x="2108" y="1061"/>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36"/>
            <p:cNvSpPr/>
            <p:nvPr/>
          </p:nvSpPr>
          <p:spPr>
            <a:xfrm>
              <a:off x="27173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19" y="2108"/>
                    <a:pt x="2096" y="1632"/>
                    <a:pt x="2096" y="1061"/>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36"/>
            <p:cNvSpPr/>
            <p:nvPr/>
          </p:nvSpPr>
          <p:spPr>
            <a:xfrm>
              <a:off x="28188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36"/>
            <p:cNvSpPr/>
            <p:nvPr/>
          </p:nvSpPr>
          <p:spPr>
            <a:xfrm>
              <a:off x="29203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36"/>
            <p:cNvSpPr/>
            <p:nvPr/>
          </p:nvSpPr>
          <p:spPr>
            <a:xfrm>
              <a:off x="30218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1" y="2108"/>
                    <a:pt x="2108" y="1632"/>
                    <a:pt x="2108" y="1061"/>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36"/>
            <p:cNvSpPr/>
            <p:nvPr/>
          </p:nvSpPr>
          <p:spPr>
            <a:xfrm>
              <a:off x="31236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19" y="2108"/>
                    <a:pt x="2096" y="1632"/>
                    <a:pt x="2096" y="1061"/>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36"/>
            <p:cNvSpPr/>
            <p:nvPr/>
          </p:nvSpPr>
          <p:spPr>
            <a:xfrm>
              <a:off x="32251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36"/>
            <p:cNvSpPr/>
            <p:nvPr/>
          </p:nvSpPr>
          <p:spPr>
            <a:xfrm>
              <a:off x="33266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1" y="2108"/>
                    <a:pt x="2108" y="1632"/>
                    <a:pt x="2108" y="1061"/>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36"/>
            <p:cNvSpPr/>
            <p:nvPr/>
          </p:nvSpPr>
          <p:spPr>
            <a:xfrm>
              <a:off x="3428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19" y="2108"/>
                    <a:pt x="2096" y="1632"/>
                    <a:pt x="2096" y="1061"/>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36"/>
            <p:cNvSpPr/>
            <p:nvPr/>
          </p:nvSpPr>
          <p:spPr>
            <a:xfrm>
              <a:off x="35299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36"/>
            <p:cNvSpPr/>
            <p:nvPr/>
          </p:nvSpPr>
          <p:spPr>
            <a:xfrm>
              <a:off x="3631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36"/>
            <p:cNvSpPr/>
            <p:nvPr/>
          </p:nvSpPr>
          <p:spPr>
            <a:xfrm>
              <a:off x="37329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36"/>
            <p:cNvSpPr/>
            <p:nvPr/>
          </p:nvSpPr>
          <p:spPr>
            <a:xfrm>
              <a:off x="38347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19" y="2108"/>
                    <a:pt x="2096" y="1632"/>
                    <a:pt x="2096" y="1061"/>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36"/>
            <p:cNvSpPr/>
            <p:nvPr/>
          </p:nvSpPr>
          <p:spPr>
            <a:xfrm>
              <a:off x="39362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36"/>
            <p:cNvSpPr/>
            <p:nvPr/>
          </p:nvSpPr>
          <p:spPr>
            <a:xfrm>
              <a:off x="40377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36"/>
            <p:cNvSpPr/>
            <p:nvPr/>
          </p:nvSpPr>
          <p:spPr>
            <a:xfrm>
              <a:off x="41392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1" y="2108"/>
                    <a:pt x="2108" y="1632"/>
                    <a:pt x="2108" y="1061"/>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36"/>
            <p:cNvSpPr/>
            <p:nvPr/>
          </p:nvSpPr>
          <p:spPr>
            <a:xfrm>
              <a:off x="4240700" y="2907025"/>
              <a:ext cx="52700" cy="52725"/>
            </a:xfrm>
            <a:custGeom>
              <a:rect b="b" l="l" r="r" t="t"/>
              <a:pathLst>
                <a:path extrusionOk="0" h="2109" w="2108">
                  <a:moveTo>
                    <a:pt x="1060" y="1"/>
                  </a:moveTo>
                  <a:cubicBezTo>
                    <a:pt x="477" y="1"/>
                    <a:pt x="0" y="477"/>
                    <a:pt x="0" y="1061"/>
                  </a:cubicBezTo>
                  <a:cubicBezTo>
                    <a:pt x="0" y="1632"/>
                    <a:pt x="477" y="2108"/>
                    <a:pt x="1060" y="2108"/>
                  </a:cubicBezTo>
                  <a:cubicBezTo>
                    <a:pt x="1632" y="2108"/>
                    <a:pt x="2108" y="1632"/>
                    <a:pt x="2108" y="1061"/>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36"/>
            <p:cNvSpPr/>
            <p:nvPr/>
          </p:nvSpPr>
          <p:spPr>
            <a:xfrm>
              <a:off x="43425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36"/>
            <p:cNvSpPr/>
            <p:nvPr/>
          </p:nvSpPr>
          <p:spPr>
            <a:xfrm>
              <a:off x="44440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36"/>
            <p:cNvSpPr/>
            <p:nvPr/>
          </p:nvSpPr>
          <p:spPr>
            <a:xfrm>
              <a:off x="4545500" y="2907025"/>
              <a:ext cx="52700" cy="52725"/>
            </a:xfrm>
            <a:custGeom>
              <a:rect b="b" l="l" r="r" t="t"/>
              <a:pathLst>
                <a:path extrusionOk="0" h="2109" w="2108">
                  <a:moveTo>
                    <a:pt x="1060" y="1"/>
                  </a:moveTo>
                  <a:cubicBezTo>
                    <a:pt x="477" y="1"/>
                    <a:pt x="0" y="477"/>
                    <a:pt x="0" y="1061"/>
                  </a:cubicBezTo>
                  <a:cubicBezTo>
                    <a:pt x="0" y="1632"/>
                    <a:pt x="477" y="2108"/>
                    <a:pt x="1060" y="2108"/>
                  </a:cubicBezTo>
                  <a:cubicBezTo>
                    <a:pt x="1632" y="2108"/>
                    <a:pt x="2108" y="1632"/>
                    <a:pt x="2108" y="1061"/>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36"/>
            <p:cNvSpPr/>
            <p:nvPr/>
          </p:nvSpPr>
          <p:spPr>
            <a:xfrm>
              <a:off x="46473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36"/>
            <p:cNvSpPr/>
            <p:nvPr/>
          </p:nvSpPr>
          <p:spPr>
            <a:xfrm>
              <a:off x="47488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36"/>
            <p:cNvSpPr/>
            <p:nvPr/>
          </p:nvSpPr>
          <p:spPr>
            <a:xfrm>
              <a:off x="48503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36"/>
            <p:cNvSpPr/>
            <p:nvPr/>
          </p:nvSpPr>
          <p:spPr>
            <a:xfrm>
              <a:off x="49518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2" y="2108"/>
                    <a:pt x="2108" y="1632"/>
                    <a:pt x="2108" y="1061"/>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36"/>
            <p:cNvSpPr/>
            <p:nvPr/>
          </p:nvSpPr>
          <p:spPr>
            <a:xfrm>
              <a:off x="50536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36"/>
            <p:cNvSpPr/>
            <p:nvPr/>
          </p:nvSpPr>
          <p:spPr>
            <a:xfrm>
              <a:off x="51551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36"/>
            <p:cNvSpPr/>
            <p:nvPr/>
          </p:nvSpPr>
          <p:spPr>
            <a:xfrm>
              <a:off x="52566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36"/>
            <p:cNvSpPr/>
            <p:nvPr/>
          </p:nvSpPr>
          <p:spPr>
            <a:xfrm>
              <a:off x="5358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36"/>
            <p:cNvSpPr/>
            <p:nvPr/>
          </p:nvSpPr>
          <p:spPr>
            <a:xfrm>
              <a:off x="54599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36"/>
            <p:cNvSpPr/>
            <p:nvPr/>
          </p:nvSpPr>
          <p:spPr>
            <a:xfrm>
              <a:off x="5561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36"/>
            <p:cNvSpPr/>
            <p:nvPr/>
          </p:nvSpPr>
          <p:spPr>
            <a:xfrm>
              <a:off x="56629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36"/>
            <p:cNvSpPr/>
            <p:nvPr/>
          </p:nvSpPr>
          <p:spPr>
            <a:xfrm>
              <a:off x="5764400" y="2907025"/>
              <a:ext cx="52700" cy="52725"/>
            </a:xfrm>
            <a:custGeom>
              <a:rect b="b" l="l" r="r" t="t"/>
              <a:pathLst>
                <a:path extrusionOk="0" h="2109" w="2108">
                  <a:moveTo>
                    <a:pt x="1060" y="1"/>
                  </a:moveTo>
                  <a:cubicBezTo>
                    <a:pt x="477" y="1"/>
                    <a:pt x="0" y="477"/>
                    <a:pt x="0" y="1061"/>
                  </a:cubicBezTo>
                  <a:cubicBezTo>
                    <a:pt x="0" y="1632"/>
                    <a:pt x="477" y="2108"/>
                    <a:pt x="1060" y="2108"/>
                  </a:cubicBezTo>
                  <a:cubicBezTo>
                    <a:pt x="1632" y="2108"/>
                    <a:pt x="2108" y="1632"/>
                    <a:pt x="2108" y="1061"/>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36"/>
            <p:cNvSpPr/>
            <p:nvPr/>
          </p:nvSpPr>
          <p:spPr>
            <a:xfrm>
              <a:off x="58662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36"/>
            <p:cNvSpPr/>
            <p:nvPr/>
          </p:nvSpPr>
          <p:spPr>
            <a:xfrm>
              <a:off x="59677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36"/>
            <p:cNvSpPr/>
            <p:nvPr/>
          </p:nvSpPr>
          <p:spPr>
            <a:xfrm>
              <a:off x="60692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2" y="2108"/>
                    <a:pt x="2108" y="1632"/>
                    <a:pt x="2108" y="1061"/>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36"/>
            <p:cNvSpPr/>
            <p:nvPr/>
          </p:nvSpPr>
          <p:spPr>
            <a:xfrm>
              <a:off x="61710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36"/>
            <p:cNvSpPr/>
            <p:nvPr/>
          </p:nvSpPr>
          <p:spPr>
            <a:xfrm>
              <a:off x="62725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36"/>
            <p:cNvSpPr/>
            <p:nvPr/>
          </p:nvSpPr>
          <p:spPr>
            <a:xfrm>
              <a:off x="63740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36"/>
            <p:cNvSpPr/>
            <p:nvPr/>
          </p:nvSpPr>
          <p:spPr>
            <a:xfrm>
              <a:off x="64755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2" y="2108"/>
                    <a:pt x="2108" y="1632"/>
                    <a:pt x="2108" y="1061"/>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36"/>
            <p:cNvSpPr/>
            <p:nvPr/>
          </p:nvSpPr>
          <p:spPr>
            <a:xfrm>
              <a:off x="65773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36"/>
            <p:cNvSpPr/>
            <p:nvPr/>
          </p:nvSpPr>
          <p:spPr>
            <a:xfrm>
              <a:off x="66788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36"/>
            <p:cNvSpPr/>
            <p:nvPr/>
          </p:nvSpPr>
          <p:spPr>
            <a:xfrm>
              <a:off x="67803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36"/>
            <p:cNvSpPr/>
            <p:nvPr/>
          </p:nvSpPr>
          <p:spPr>
            <a:xfrm>
              <a:off x="6881800" y="2907025"/>
              <a:ext cx="52700" cy="52725"/>
            </a:xfrm>
            <a:custGeom>
              <a:rect b="b" l="l" r="r" t="t"/>
              <a:pathLst>
                <a:path extrusionOk="0" h="2109" w="2108">
                  <a:moveTo>
                    <a:pt x="1060" y="1"/>
                  </a:moveTo>
                  <a:cubicBezTo>
                    <a:pt x="477" y="1"/>
                    <a:pt x="1" y="477"/>
                    <a:pt x="1" y="1061"/>
                  </a:cubicBezTo>
                  <a:cubicBezTo>
                    <a:pt x="1" y="1632"/>
                    <a:pt x="477" y="2108"/>
                    <a:pt x="1060" y="2108"/>
                  </a:cubicBezTo>
                  <a:cubicBezTo>
                    <a:pt x="1632" y="2108"/>
                    <a:pt x="2108" y="1632"/>
                    <a:pt x="2108" y="1061"/>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36"/>
            <p:cNvSpPr/>
            <p:nvPr/>
          </p:nvSpPr>
          <p:spPr>
            <a:xfrm>
              <a:off x="69836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36"/>
            <p:cNvSpPr/>
            <p:nvPr/>
          </p:nvSpPr>
          <p:spPr>
            <a:xfrm>
              <a:off x="70851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36"/>
            <p:cNvSpPr/>
            <p:nvPr/>
          </p:nvSpPr>
          <p:spPr>
            <a:xfrm>
              <a:off x="7186600" y="2907025"/>
              <a:ext cx="52400" cy="52725"/>
            </a:xfrm>
            <a:custGeom>
              <a:rect b="b" l="l" r="r" t="t"/>
              <a:pathLst>
                <a:path extrusionOk="0" h="2109" w="2096">
                  <a:moveTo>
                    <a:pt x="1048" y="1"/>
                  </a:moveTo>
                  <a:cubicBezTo>
                    <a:pt x="477" y="1"/>
                    <a:pt x="1" y="477"/>
                    <a:pt x="1" y="1061"/>
                  </a:cubicBezTo>
                  <a:cubicBezTo>
                    <a:pt x="1" y="1632"/>
                    <a:pt x="477"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36"/>
            <p:cNvSpPr/>
            <p:nvPr/>
          </p:nvSpPr>
          <p:spPr>
            <a:xfrm>
              <a:off x="7288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36"/>
            <p:cNvSpPr/>
            <p:nvPr/>
          </p:nvSpPr>
          <p:spPr>
            <a:xfrm>
              <a:off x="2792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7" y="1620"/>
                    <a:pt x="2107" y="1049"/>
                  </a:cubicBezTo>
                  <a:cubicBezTo>
                    <a:pt x="2107"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36"/>
            <p:cNvSpPr/>
            <p:nvPr/>
          </p:nvSpPr>
          <p:spPr>
            <a:xfrm>
              <a:off x="380700" y="3062400"/>
              <a:ext cx="52700" cy="52425"/>
            </a:xfrm>
            <a:custGeom>
              <a:rect b="b" l="l" r="r" t="t"/>
              <a:pathLst>
                <a:path extrusionOk="0" h="2097" w="2108">
                  <a:moveTo>
                    <a:pt x="1060" y="1"/>
                  </a:moveTo>
                  <a:cubicBezTo>
                    <a:pt x="476" y="1"/>
                    <a:pt x="0" y="465"/>
                    <a:pt x="0" y="1049"/>
                  </a:cubicBezTo>
                  <a:cubicBezTo>
                    <a:pt x="0" y="1620"/>
                    <a:pt x="476" y="2096"/>
                    <a:pt x="1060" y="2096"/>
                  </a:cubicBezTo>
                  <a:cubicBezTo>
                    <a:pt x="1631" y="2096"/>
                    <a:pt x="2108" y="1620"/>
                    <a:pt x="2108" y="1049"/>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36"/>
            <p:cNvSpPr/>
            <p:nvPr/>
          </p:nvSpPr>
          <p:spPr>
            <a:xfrm>
              <a:off x="4825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36"/>
            <p:cNvSpPr/>
            <p:nvPr/>
          </p:nvSpPr>
          <p:spPr>
            <a:xfrm>
              <a:off x="5840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36"/>
            <p:cNvSpPr/>
            <p:nvPr/>
          </p:nvSpPr>
          <p:spPr>
            <a:xfrm>
              <a:off x="6855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8" y="1620"/>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36"/>
            <p:cNvSpPr/>
            <p:nvPr/>
          </p:nvSpPr>
          <p:spPr>
            <a:xfrm>
              <a:off x="7873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19" y="2096"/>
                    <a:pt x="2096" y="1620"/>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36"/>
            <p:cNvSpPr/>
            <p:nvPr/>
          </p:nvSpPr>
          <p:spPr>
            <a:xfrm>
              <a:off x="8888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36"/>
            <p:cNvSpPr/>
            <p:nvPr/>
          </p:nvSpPr>
          <p:spPr>
            <a:xfrm>
              <a:off x="9903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36"/>
            <p:cNvSpPr/>
            <p:nvPr/>
          </p:nvSpPr>
          <p:spPr>
            <a:xfrm>
              <a:off x="1091800" y="3062400"/>
              <a:ext cx="52700" cy="52425"/>
            </a:xfrm>
            <a:custGeom>
              <a:rect b="b" l="l" r="r" t="t"/>
              <a:pathLst>
                <a:path extrusionOk="0" h="2097" w="2108">
                  <a:moveTo>
                    <a:pt x="1060" y="1"/>
                  </a:moveTo>
                  <a:cubicBezTo>
                    <a:pt x="476" y="1"/>
                    <a:pt x="0" y="465"/>
                    <a:pt x="0" y="1049"/>
                  </a:cubicBezTo>
                  <a:cubicBezTo>
                    <a:pt x="0" y="1620"/>
                    <a:pt x="476" y="2096"/>
                    <a:pt x="1060" y="2096"/>
                  </a:cubicBezTo>
                  <a:cubicBezTo>
                    <a:pt x="1631" y="2096"/>
                    <a:pt x="2108" y="1620"/>
                    <a:pt x="2108" y="1049"/>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36"/>
            <p:cNvSpPr/>
            <p:nvPr/>
          </p:nvSpPr>
          <p:spPr>
            <a:xfrm>
              <a:off x="11936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19" y="2096"/>
                    <a:pt x="2096" y="1620"/>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36"/>
            <p:cNvSpPr/>
            <p:nvPr/>
          </p:nvSpPr>
          <p:spPr>
            <a:xfrm>
              <a:off x="12951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36"/>
            <p:cNvSpPr/>
            <p:nvPr/>
          </p:nvSpPr>
          <p:spPr>
            <a:xfrm>
              <a:off x="13966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36"/>
            <p:cNvSpPr/>
            <p:nvPr/>
          </p:nvSpPr>
          <p:spPr>
            <a:xfrm>
              <a:off x="14984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19" y="2096"/>
                    <a:pt x="2096" y="1620"/>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36"/>
            <p:cNvSpPr/>
            <p:nvPr/>
          </p:nvSpPr>
          <p:spPr>
            <a:xfrm>
              <a:off x="15999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36"/>
            <p:cNvSpPr/>
            <p:nvPr/>
          </p:nvSpPr>
          <p:spPr>
            <a:xfrm>
              <a:off x="17014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36"/>
            <p:cNvSpPr/>
            <p:nvPr/>
          </p:nvSpPr>
          <p:spPr>
            <a:xfrm>
              <a:off x="18029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8" y="1620"/>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36"/>
            <p:cNvSpPr/>
            <p:nvPr/>
          </p:nvSpPr>
          <p:spPr>
            <a:xfrm>
              <a:off x="1904400" y="3062400"/>
              <a:ext cx="52700" cy="52425"/>
            </a:xfrm>
            <a:custGeom>
              <a:rect b="b" l="l" r="r" t="t"/>
              <a:pathLst>
                <a:path extrusionOk="0" h="2097" w="2108">
                  <a:moveTo>
                    <a:pt x="1060" y="1"/>
                  </a:moveTo>
                  <a:cubicBezTo>
                    <a:pt x="476" y="1"/>
                    <a:pt x="0" y="465"/>
                    <a:pt x="0" y="1049"/>
                  </a:cubicBezTo>
                  <a:cubicBezTo>
                    <a:pt x="0" y="1620"/>
                    <a:pt x="476" y="2096"/>
                    <a:pt x="1060" y="2096"/>
                  </a:cubicBezTo>
                  <a:cubicBezTo>
                    <a:pt x="1631" y="2096"/>
                    <a:pt x="2108" y="1620"/>
                    <a:pt x="2108" y="1049"/>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36"/>
            <p:cNvSpPr/>
            <p:nvPr/>
          </p:nvSpPr>
          <p:spPr>
            <a:xfrm>
              <a:off x="20062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36"/>
            <p:cNvSpPr/>
            <p:nvPr/>
          </p:nvSpPr>
          <p:spPr>
            <a:xfrm>
              <a:off x="21077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36"/>
            <p:cNvSpPr/>
            <p:nvPr/>
          </p:nvSpPr>
          <p:spPr>
            <a:xfrm>
              <a:off x="22092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8" y="1620"/>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36"/>
            <p:cNvSpPr/>
            <p:nvPr/>
          </p:nvSpPr>
          <p:spPr>
            <a:xfrm>
              <a:off x="23110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19" y="2096"/>
                    <a:pt x="2096" y="1620"/>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36"/>
            <p:cNvSpPr/>
            <p:nvPr/>
          </p:nvSpPr>
          <p:spPr>
            <a:xfrm>
              <a:off x="24125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36"/>
            <p:cNvSpPr/>
            <p:nvPr/>
          </p:nvSpPr>
          <p:spPr>
            <a:xfrm>
              <a:off x="25140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36"/>
            <p:cNvSpPr/>
            <p:nvPr/>
          </p:nvSpPr>
          <p:spPr>
            <a:xfrm>
              <a:off x="26155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8" y="1620"/>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36"/>
            <p:cNvSpPr/>
            <p:nvPr/>
          </p:nvSpPr>
          <p:spPr>
            <a:xfrm>
              <a:off x="27173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19" y="2096"/>
                    <a:pt x="2096" y="1620"/>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36"/>
            <p:cNvSpPr/>
            <p:nvPr/>
          </p:nvSpPr>
          <p:spPr>
            <a:xfrm>
              <a:off x="28188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36"/>
            <p:cNvSpPr/>
            <p:nvPr/>
          </p:nvSpPr>
          <p:spPr>
            <a:xfrm>
              <a:off x="29203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36"/>
            <p:cNvSpPr/>
            <p:nvPr/>
          </p:nvSpPr>
          <p:spPr>
            <a:xfrm>
              <a:off x="30218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1" y="2096"/>
                    <a:pt x="2108" y="1620"/>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36"/>
            <p:cNvSpPr/>
            <p:nvPr/>
          </p:nvSpPr>
          <p:spPr>
            <a:xfrm>
              <a:off x="31236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19" y="2096"/>
                    <a:pt x="2096" y="1620"/>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36"/>
            <p:cNvSpPr/>
            <p:nvPr/>
          </p:nvSpPr>
          <p:spPr>
            <a:xfrm>
              <a:off x="32251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36"/>
            <p:cNvSpPr/>
            <p:nvPr/>
          </p:nvSpPr>
          <p:spPr>
            <a:xfrm>
              <a:off x="33266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1" y="2096"/>
                    <a:pt x="2108" y="1620"/>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36"/>
            <p:cNvSpPr/>
            <p:nvPr/>
          </p:nvSpPr>
          <p:spPr>
            <a:xfrm>
              <a:off x="3428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19" y="2096"/>
                    <a:pt x="2096" y="1620"/>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36"/>
            <p:cNvSpPr/>
            <p:nvPr/>
          </p:nvSpPr>
          <p:spPr>
            <a:xfrm>
              <a:off x="35299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36"/>
            <p:cNvSpPr/>
            <p:nvPr/>
          </p:nvSpPr>
          <p:spPr>
            <a:xfrm>
              <a:off x="3631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36"/>
            <p:cNvSpPr/>
            <p:nvPr/>
          </p:nvSpPr>
          <p:spPr>
            <a:xfrm>
              <a:off x="37329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36"/>
            <p:cNvSpPr/>
            <p:nvPr/>
          </p:nvSpPr>
          <p:spPr>
            <a:xfrm>
              <a:off x="38347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19" y="2096"/>
                    <a:pt x="2096" y="1620"/>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36"/>
            <p:cNvSpPr/>
            <p:nvPr/>
          </p:nvSpPr>
          <p:spPr>
            <a:xfrm>
              <a:off x="39362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36"/>
            <p:cNvSpPr/>
            <p:nvPr/>
          </p:nvSpPr>
          <p:spPr>
            <a:xfrm>
              <a:off x="40377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36"/>
            <p:cNvSpPr/>
            <p:nvPr/>
          </p:nvSpPr>
          <p:spPr>
            <a:xfrm>
              <a:off x="41392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1" y="2096"/>
                    <a:pt x="2108" y="1620"/>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36"/>
            <p:cNvSpPr/>
            <p:nvPr/>
          </p:nvSpPr>
          <p:spPr>
            <a:xfrm>
              <a:off x="4240700" y="3062400"/>
              <a:ext cx="52700" cy="52425"/>
            </a:xfrm>
            <a:custGeom>
              <a:rect b="b" l="l" r="r" t="t"/>
              <a:pathLst>
                <a:path extrusionOk="0" h="2097" w="2108">
                  <a:moveTo>
                    <a:pt x="1060" y="1"/>
                  </a:moveTo>
                  <a:cubicBezTo>
                    <a:pt x="477" y="1"/>
                    <a:pt x="0" y="465"/>
                    <a:pt x="0" y="1049"/>
                  </a:cubicBezTo>
                  <a:cubicBezTo>
                    <a:pt x="0" y="1620"/>
                    <a:pt x="477" y="2096"/>
                    <a:pt x="1060" y="2096"/>
                  </a:cubicBezTo>
                  <a:cubicBezTo>
                    <a:pt x="1632" y="2096"/>
                    <a:pt x="2108" y="1620"/>
                    <a:pt x="2108" y="1049"/>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36"/>
            <p:cNvSpPr/>
            <p:nvPr/>
          </p:nvSpPr>
          <p:spPr>
            <a:xfrm>
              <a:off x="43425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36"/>
            <p:cNvSpPr/>
            <p:nvPr/>
          </p:nvSpPr>
          <p:spPr>
            <a:xfrm>
              <a:off x="44440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36"/>
            <p:cNvSpPr/>
            <p:nvPr/>
          </p:nvSpPr>
          <p:spPr>
            <a:xfrm>
              <a:off x="4545500" y="3062400"/>
              <a:ext cx="52700" cy="52425"/>
            </a:xfrm>
            <a:custGeom>
              <a:rect b="b" l="l" r="r" t="t"/>
              <a:pathLst>
                <a:path extrusionOk="0" h="2097" w="2108">
                  <a:moveTo>
                    <a:pt x="1060" y="1"/>
                  </a:moveTo>
                  <a:cubicBezTo>
                    <a:pt x="477" y="1"/>
                    <a:pt x="0" y="465"/>
                    <a:pt x="0" y="1049"/>
                  </a:cubicBezTo>
                  <a:cubicBezTo>
                    <a:pt x="0" y="1620"/>
                    <a:pt x="477" y="2096"/>
                    <a:pt x="1060" y="2096"/>
                  </a:cubicBezTo>
                  <a:cubicBezTo>
                    <a:pt x="1632" y="2096"/>
                    <a:pt x="2108" y="1620"/>
                    <a:pt x="2108" y="1049"/>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36"/>
            <p:cNvSpPr/>
            <p:nvPr/>
          </p:nvSpPr>
          <p:spPr>
            <a:xfrm>
              <a:off x="46473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36"/>
            <p:cNvSpPr/>
            <p:nvPr/>
          </p:nvSpPr>
          <p:spPr>
            <a:xfrm>
              <a:off x="47488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36"/>
            <p:cNvSpPr/>
            <p:nvPr/>
          </p:nvSpPr>
          <p:spPr>
            <a:xfrm>
              <a:off x="48503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36"/>
            <p:cNvSpPr/>
            <p:nvPr/>
          </p:nvSpPr>
          <p:spPr>
            <a:xfrm>
              <a:off x="49518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2" y="2096"/>
                    <a:pt x="2108" y="1620"/>
                    <a:pt x="2108" y="1049"/>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36"/>
            <p:cNvSpPr/>
            <p:nvPr/>
          </p:nvSpPr>
          <p:spPr>
            <a:xfrm>
              <a:off x="50536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36"/>
            <p:cNvSpPr/>
            <p:nvPr/>
          </p:nvSpPr>
          <p:spPr>
            <a:xfrm>
              <a:off x="51551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36"/>
            <p:cNvSpPr/>
            <p:nvPr/>
          </p:nvSpPr>
          <p:spPr>
            <a:xfrm>
              <a:off x="52566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36"/>
            <p:cNvSpPr/>
            <p:nvPr/>
          </p:nvSpPr>
          <p:spPr>
            <a:xfrm>
              <a:off x="5358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36"/>
            <p:cNvSpPr/>
            <p:nvPr/>
          </p:nvSpPr>
          <p:spPr>
            <a:xfrm>
              <a:off x="54599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36"/>
            <p:cNvSpPr/>
            <p:nvPr/>
          </p:nvSpPr>
          <p:spPr>
            <a:xfrm>
              <a:off x="5561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36"/>
            <p:cNvSpPr/>
            <p:nvPr/>
          </p:nvSpPr>
          <p:spPr>
            <a:xfrm>
              <a:off x="56629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36"/>
            <p:cNvSpPr/>
            <p:nvPr/>
          </p:nvSpPr>
          <p:spPr>
            <a:xfrm>
              <a:off x="5764400" y="3062400"/>
              <a:ext cx="52700" cy="52425"/>
            </a:xfrm>
            <a:custGeom>
              <a:rect b="b" l="l" r="r" t="t"/>
              <a:pathLst>
                <a:path extrusionOk="0" h="2097" w="2108">
                  <a:moveTo>
                    <a:pt x="1060" y="1"/>
                  </a:moveTo>
                  <a:cubicBezTo>
                    <a:pt x="477" y="1"/>
                    <a:pt x="0" y="465"/>
                    <a:pt x="0" y="1049"/>
                  </a:cubicBezTo>
                  <a:cubicBezTo>
                    <a:pt x="0" y="1620"/>
                    <a:pt x="477" y="2096"/>
                    <a:pt x="1060" y="2096"/>
                  </a:cubicBezTo>
                  <a:cubicBezTo>
                    <a:pt x="1632" y="2096"/>
                    <a:pt x="2108" y="1620"/>
                    <a:pt x="2108" y="1049"/>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36"/>
            <p:cNvSpPr/>
            <p:nvPr/>
          </p:nvSpPr>
          <p:spPr>
            <a:xfrm>
              <a:off x="58662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36"/>
            <p:cNvSpPr/>
            <p:nvPr/>
          </p:nvSpPr>
          <p:spPr>
            <a:xfrm>
              <a:off x="59677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36"/>
            <p:cNvSpPr/>
            <p:nvPr/>
          </p:nvSpPr>
          <p:spPr>
            <a:xfrm>
              <a:off x="60692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2" y="2096"/>
                    <a:pt x="2108" y="1620"/>
                    <a:pt x="2108" y="1049"/>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36"/>
            <p:cNvSpPr/>
            <p:nvPr/>
          </p:nvSpPr>
          <p:spPr>
            <a:xfrm>
              <a:off x="61710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36"/>
            <p:cNvSpPr/>
            <p:nvPr/>
          </p:nvSpPr>
          <p:spPr>
            <a:xfrm>
              <a:off x="62725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36"/>
            <p:cNvSpPr/>
            <p:nvPr/>
          </p:nvSpPr>
          <p:spPr>
            <a:xfrm>
              <a:off x="63740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36"/>
            <p:cNvSpPr/>
            <p:nvPr/>
          </p:nvSpPr>
          <p:spPr>
            <a:xfrm>
              <a:off x="64755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2" y="2096"/>
                    <a:pt x="2108" y="1620"/>
                    <a:pt x="2108" y="1049"/>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36"/>
            <p:cNvSpPr/>
            <p:nvPr/>
          </p:nvSpPr>
          <p:spPr>
            <a:xfrm>
              <a:off x="65773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36"/>
            <p:cNvSpPr/>
            <p:nvPr/>
          </p:nvSpPr>
          <p:spPr>
            <a:xfrm>
              <a:off x="66788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36"/>
            <p:cNvSpPr/>
            <p:nvPr/>
          </p:nvSpPr>
          <p:spPr>
            <a:xfrm>
              <a:off x="67803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36"/>
            <p:cNvSpPr/>
            <p:nvPr/>
          </p:nvSpPr>
          <p:spPr>
            <a:xfrm>
              <a:off x="6881800" y="3062400"/>
              <a:ext cx="52700" cy="52425"/>
            </a:xfrm>
            <a:custGeom>
              <a:rect b="b" l="l" r="r" t="t"/>
              <a:pathLst>
                <a:path extrusionOk="0" h="2097" w="2108">
                  <a:moveTo>
                    <a:pt x="1060" y="1"/>
                  </a:moveTo>
                  <a:cubicBezTo>
                    <a:pt x="477" y="1"/>
                    <a:pt x="1" y="465"/>
                    <a:pt x="1" y="1049"/>
                  </a:cubicBezTo>
                  <a:cubicBezTo>
                    <a:pt x="1" y="1620"/>
                    <a:pt x="477" y="2096"/>
                    <a:pt x="1060" y="2096"/>
                  </a:cubicBezTo>
                  <a:cubicBezTo>
                    <a:pt x="1632" y="2096"/>
                    <a:pt x="2108" y="1620"/>
                    <a:pt x="2108" y="1049"/>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36"/>
            <p:cNvSpPr/>
            <p:nvPr/>
          </p:nvSpPr>
          <p:spPr>
            <a:xfrm>
              <a:off x="69836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36"/>
            <p:cNvSpPr/>
            <p:nvPr/>
          </p:nvSpPr>
          <p:spPr>
            <a:xfrm>
              <a:off x="70851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36"/>
            <p:cNvSpPr/>
            <p:nvPr/>
          </p:nvSpPr>
          <p:spPr>
            <a:xfrm>
              <a:off x="7186600" y="3062400"/>
              <a:ext cx="52400" cy="52425"/>
            </a:xfrm>
            <a:custGeom>
              <a:rect b="b" l="l" r="r" t="t"/>
              <a:pathLst>
                <a:path extrusionOk="0" h="2097" w="2096">
                  <a:moveTo>
                    <a:pt x="1048" y="1"/>
                  </a:moveTo>
                  <a:cubicBezTo>
                    <a:pt x="477" y="1"/>
                    <a:pt x="1" y="465"/>
                    <a:pt x="1" y="1049"/>
                  </a:cubicBezTo>
                  <a:cubicBezTo>
                    <a:pt x="1" y="1620"/>
                    <a:pt x="477"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36"/>
            <p:cNvSpPr/>
            <p:nvPr/>
          </p:nvSpPr>
          <p:spPr>
            <a:xfrm>
              <a:off x="7288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36"/>
            <p:cNvSpPr/>
            <p:nvPr/>
          </p:nvSpPr>
          <p:spPr>
            <a:xfrm>
              <a:off x="2792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7" y="1619"/>
                    <a:pt x="2107" y="1048"/>
                  </a:cubicBezTo>
                  <a:cubicBezTo>
                    <a:pt x="2107"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36"/>
            <p:cNvSpPr/>
            <p:nvPr/>
          </p:nvSpPr>
          <p:spPr>
            <a:xfrm>
              <a:off x="380700" y="3217500"/>
              <a:ext cx="52700" cy="52400"/>
            </a:xfrm>
            <a:custGeom>
              <a:rect b="b" l="l" r="r" t="t"/>
              <a:pathLst>
                <a:path extrusionOk="0" h="2096" w="2108">
                  <a:moveTo>
                    <a:pt x="1060" y="0"/>
                  </a:moveTo>
                  <a:cubicBezTo>
                    <a:pt x="476" y="0"/>
                    <a:pt x="0" y="464"/>
                    <a:pt x="0" y="1048"/>
                  </a:cubicBezTo>
                  <a:cubicBezTo>
                    <a:pt x="0" y="1619"/>
                    <a:pt x="476" y="2096"/>
                    <a:pt x="1060" y="2096"/>
                  </a:cubicBezTo>
                  <a:cubicBezTo>
                    <a:pt x="1631" y="2096"/>
                    <a:pt x="2108" y="1619"/>
                    <a:pt x="2108" y="1048"/>
                  </a:cubicBezTo>
                  <a:cubicBezTo>
                    <a:pt x="2108" y="464"/>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36"/>
            <p:cNvSpPr/>
            <p:nvPr/>
          </p:nvSpPr>
          <p:spPr>
            <a:xfrm>
              <a:off x="4825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36"/>
            <p:cNvSpPr/>
            <p:nvPr/>
          </p:nvSpPr>
          <p:spPr>
            <a:xfrm>
              <a:off x="5840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36"/>
            <p:cNvSpPr/>
            <p:nvPr/>
          </p:nvSpPr>
          <p:spPr>
            <a:xfrm>
              <a:off x="6855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8" y="1619"/>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36"/>
            <p:cNvSpPr/>
            <p:nvPr/>
          </p:nvSpPr>
          <p:spPr>
            <a:xfrm>
              <a:off x="7873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19" y="2096"/>
                    <a:pt x="2096" y="1619"/>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36"/>
            <p:cNvSpPr/>
            <p:nvPr/>
          </p:nvSpPr>
          <p:spPr>
            <a:xfrm>
              <a:off x="8888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36"/>
            <p:cNvSpPr/>
            <p:nvPr/>
          </p:nvSpPr>
          <p:spPr>
            <a:xfrm>
              <a:off x="9903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36"/>
            <p:cNvSpPr/>
            <p:nvPr/>
          </p:nvSpPr>
          <p:spPr>
            <a:xfrm>
              <a:off x="1091800" y="3217500"/>
              <a:ext cx="52700" cy="52400"/>
            </a:xfrm>
            <a:custGeom>
              <a:rect b="b" l="l" r="r" t="t"/>
              <a:pathLst>
                <a:path extrusionOk="0" h="2096" w="2108">
                  <a:moveTo>
                    <a:pt x="1060" y="0"/>
                  </a:moveTo>
                  <a:cubicBezTo>
                    <a:pt x="476" y="0"/>
                    <a:pt x="0" y="464"/>
                    <a:pt x="0" y="1048"/>
                  </a:cubicBezTo>
                  <a:cubicBezTo>
                    <a:pt x="0" y="1619"/>
                    <a:pt x="476" y="2096"/>
                    <a:pt x="1060" y="2096"/>
                  </a:cubicBezTo>
                  <a:cubicBezTo>
                    <a:pt x="1631" y="2096"/>
                    <a:pt x="2108" y="1619"/>
                    <a:pt x="2108" y="1048"/>
                  </a:cubicBezTo>
                  <a:cubicBezTo>
                    <a:pt x="2108" y="464"/>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36"/>
            <p:cNvSpPr/>
            <p:nvPr/>
          </p:nvSpPr>
          <p:spPr>
            <a:xfrm>
              <a:off x="11936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19" y="2096"/>
                    <a:pt x="2096" y="1619"/>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36"/>
            <p:cNvSpPr/>
            <p:nvPr/>
          </p:nvSpPr>
          <p:spPr>
            <a:xfrm>
              <a:off x="12951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36"/>
            <p:cNvSpPr/>
            <p:nvPr/>
          </p:nvSpPr>
          <p:spPr>
            <a:xfrm>
              <a:off x="13966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36"/>
            <p:cNvSpPr/>
            <p:nvPr/>
          </p:nvSpPr>
          <p:spPr>
            <a:xfrm>
              <a:off x="14984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19" y="2096"/>
                    <a:pt x="2096" y="1619"/>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36"/>
            <p:cNvSpPr/>
            <p:nvPr/>
          </p:nvSpPr>
          <p:spPr>
            <a:xfrm>
              <a:off x="15999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36"/>
            <p:cNvSpPr/>
            <p:nvPr/>
          </p:nvSpPr>
          <p:spPr>
            <a:xfrm>
              <a:off x="17014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36"/>
            <p:cNvSpPr/>
            <p:nvPr/>
          </p:nvSpPr>
          <p:spPr>
            <a:xfrm>
              <a:off x="18029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8" y="1619"/>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36"/>
            <p:cNvSpPr/>
            <p:nvPr/>
          </p:nvSpPr>
          <p:spPr>
            <a:xfrm>
              <a:off x="1904400" y="3217500"/>
              <a:ext cx="52700" cy="52400"/>
            </a:xfrm>
            <a:custGeom>
              <a:rect b="b" l="l" r="r" t="t"/>
              <a:pathLst>
                <a:path extrusionOk="0" h="2096" w="2108">
                  <a:moveTo>
                    <a:pt x="1060" y="0"/>
                  </a:moveTo>
                  <a:cubicBezTo>
                    <a:pt x="476" y="0"/>
                    <a:pt x="0" y="464"/>
                    <a:pt x="0" y="1048"/>
                  </a:cubicBezTo>
                  <a:cubicBezTo>
                    <a:pt x="0" y="1619"/>
                    <a:pt x="476" y="2096"/>
                    <a:pt x="1060" y="2096"/>
                  </a:cubicBezTo>
                  <a:cubicBezTo>
                    <a:pt x="1631" y="2096"/>
                    <a:pt x="2108" y="1619"/>
                    <a:pt x="2108" y="1048"/>
                  </a:cubicBezTo>
                  <a:cubicBezTo>
                    <a:pt x="2108" y="464"/>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36"/>
            <p:cNvSpPr/>
            <p:nvPr/>
          </p:nvSpPr>
          <p:spPr>
            <a:xfrm>
              <a:off x="20062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36"/>
            <p:cNvSpPr/>
            <p:nvPr/>
          </p:nvSpPr>
          <p:spPr>
            <a:xfrm>
              <a:off x="21077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36"/>
            <p:cNvSpPr/>
            <p:nvPr/>
          </p:nvSpPr>
          <p:spPr>
            <a:xfrm>
              <a:off x="22092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8" y="1619"/>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36"/>
            <p:cNvSpPr/>
            <p:nvPr/>
          </p:nvSpPr>
          <p:spPr>
            <a:xfrm>
              <a:off x="23110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19" y="2096"/>
                    <a:pt x="2096" y="1619"/>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36"/>
            <p:cNvSpPr/>
            <p:nvPr/>
          </p:nvSpPr>
          <p:spPr>
            <a:xfrm>
              <a:off x="24125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36"/>
            <p:cNvSpPr/>
            <p:nvPr/>
          </p:nvSpPr>
          <p:spPr>
            <a:xfrm>
              <a:off x="25140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36"/>
            <p:cNvSpPr/>
            <p:nvPr/>
          </p:nvSpPr>
          <p:spPr>
            <a:xfrm>
              <a:off x="26155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8" y="1619"/>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36"/>
            <p:cNvSpPr/>
            <p:nvPr/>
          </p:nvSpPr>
          <p:spPr>
            <a:xfrm>
              <a:off x="27173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19" y="2096"/>
                    <a:pt x="2096" y="1619"/>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36"/>
            <p:cNvSpPr/>
            <p:nvPr/>
          </p:nvSpPr>
          <p:spPr>
            <a:xfrm>
              <a:off x="28188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36"/>
            <p:cNvSpPr/>
            <p:nvPr/>
          </p:nvSpPr>
          <p:spPr>
            <a:xfrm>
              <a:off x="29203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36"/>
            <p:cNvSpPr/>
            <p:nvPr/>
          </p:nvSpPr>
          <p:spPr>
            <a:xfrm>
              <a:off x="30218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1" y="2096"/>
                    <a:pt x="2108" y="1619"/>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36"/>
            <p:cNvSpPr/>
            <p:nvPr/>
          </p:nvSpPr>
          <p:spPr>
            <a:xfrm>
              <a:off x="31236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19" y="2096"/>
                    <a:pt x="2096" y="1619"/>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36"/>
            <p:cNvSpPr/>
            <p:nvPr/>
          </p:nvSpPr>
          <p:spPr>
            <a:xfrm>
              <a:off x="32251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36"/>
            <p:cNvSpPr/>
            <p:nvPr/>
          </p:nvSpPr>
          <p:spPr>
            <a:xfrm>
              <a:off x="33266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1" y="2096"/>
                    <a:pt x="2108" y="1619"/>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36"/>
            <p:cNvSpPr/>
            <p:nvPr/>
          </p:nvSpPr>
          <p:spPr>
            <a:xfrm>
              <a:off x="3428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19" y="2096"/>
                    <a:pt x="2096" y="1619"/>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36"/>
            <p:cNvSpPr/>
            <p:nvPr/>
          </p:nvSpPr>
          <p:spPr>
            <a:xfrm>
              <a:off x="35299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36"/>
            <p:cNvSpPr/>
            <p:nvPr/>
          </p:nvSpPr>
          <p:spPr>
            <a:xfrm>
              <a:off x="3631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36"/>
            <p:cNvSpPr/>
            <p:nvPr/>
          </p:nvSpPr>
          <p:spPr>
            <a:xfrm>
              <a:off x="37329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36"/>
            <p:cNvSpPr/>
            <p:nvPr/>
          </p:nvSpPr>
          <p:spPr>
            <a:xfrm>
              <a:off x="38347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19" y="2096"/>
                    <a:pt x="2096" y="1619"/>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36"/>
            <p:cNvSpPr/>
            <p:nvPr/>
          </p:nvSpPr>
          <p:spPr>
            <a:xfrm>
              <a:off x="39362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36"/>
            <p:cNvSpPr/>
            <p:nvPr/>
          </p:nvSpPr>
          <p:spPr>
            <a:xfrm>
              <a:off x="40377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36"/>
            <p:cNvSpPr/>
            <p:nvPr/>
          </p:nvSpPr>
          <p:spPr>
            <a:xfrm>
              <a:off x="41392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1" y="2096"/>
                    <a:pt x="2108" y="1619"/>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36"/>
            <p:cNvSpPr/>
            <p:nvPr/>
          </p:nvSpPr>
          <p:spPr>
            <a:xfrm>
              <a:off x="4240700" y="3217500"/>
              <a:ext cx="52700" cy="52400"/>
            </a:xfrm>
            <a:custGeom>
              <a:rect b="b" l="l" r="r" t="t"/>
              <a:pathLst>
                <a:path extrusionOk="0" h="2096" w="2108">
                  <a:moveTo>
                    <a:pt x="1060" y="0"/>
                  </a:moveTo>
                  <a:cubicBezTo>
                    <a:pt x="477" y="0"/>
                    <a:pt x="0" y="464"/>
                    <a:pt x="0" y="1048"/>
                  </a:cubicBezTo>
                  <a:cubicBezTo>
                    <a:pt x="0" y="1619"/>
                    <a:pt x="477" y="2096"/>
                    <a:pt x="1060" y="2096"/>
                  </a:cubicBezTo>
                  <a:cubicBezTo>
                    <a:pt x="1632" y="2096"/>
                    <a:pt x="2108" y="1619"/>
                    <a:pt x="2108" y="1048"/>
                  </a:cubicBezTo>
                  <a:cubicBezTo>
                    <a:pt x="2108" y="464"/>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36"/>
            <p:cNvSpPr/>
            <p:nvPr/>
          </p:nvSpPr>
          <p:spPr>
            <a:xfrm>
              <a:off x="43425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36"/>
            <p:cNvSpPr/>
            <p:nvPr/>
          </p:nvSpPr>
          <p:spPr>
            <a:xfrm>
              <a:off x="44440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36"/>
            <p:cNvSpPr/>
            <p:nvPr/>
          </p:nvSpPr>
          <p:spPr>
            <a:xfrm>
              <a:off x="4545500" y="3217500"/>
              <a:ext cx="52700" cy="52400"/>
            </a:xfrm>
            <a:custGeom>
              <a:rect b="b" l="l" r="r" t="t"/>
              <a:pathLst>
                <a:path extrusionOk="0" h="2096" w="2108">
                  <a:moveTo>
                    <a:pt x="1060" y="0"/>
                  </a:moveTo>
                  <a:cubicBezTo>
                    <a:pt x="477" y="0"/>
                    <a:pt x="0" y="464"/>
                    <a:pt x="0" y="1048"/>
                  </a:cubicBezTo>
                  <a:cubicBezTo>
                    <a:pt x="0" y="1619"/>
                    <a:pt x="477" y="2096"/>
                    <a:pt x="1060" y="2096"/>
                  </a:cubicBezTo>
                  <a:cubicBezTo>
                    <a:pt x="1632" y="2096"/>
                    <a:pt x="2108" y="1619"/>
                    <a:pt x="2108" y="1048"/>
                  </a:cubicBezTo>
                  <a:cubicBezTo>
                    <a:pt x="2108" y="464"/>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36"/>
            <p:cNvSpPr/>
            <p:nvPr/>
          </p:nvSpPr>
          <p:spPr>
            <a:xfrm>
              <a:off x="46473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36"/>
            <p:cNvSpPr/>
            <p:nvPr/>
          </p:nvSpPr>
          <p:spPr>
            <a:xfrm>
              <a:off x="47488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36"/>
            <p:cNvSpPr/>
            <p:nvPr/>
          </p:nvSpPr>
          <p:spPr>
            <a:xfrm>
              <a:off x="48503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36"/>
            <p:cNvSpPr/>
            <p:nvPr/>
          </p:nvSpPr>
          <p:spPr>
            <a:xfrm>
              <a:off x="49518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2" y="2096"/>
                    <a:pt x="2108" y="1619"/>
                    <a:pt x="2108" y="1048"/>
                  </a:cubicBezTo>
                  <a:cubicBezTo>
                    <a:pt x="2108"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36"/>
            <p:cNvSpPr/>
            <p:nvPr/>
          </p:nvSpPr>
          <p:spPr>
            <a:xfrm>
              <a:off x="50536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36"/>
            <p:cNvSpPr/>
            <p:nvPr/>
          </p:nvSpPr>
          <p:spPr>
            <a:xfrm>
              <a:off x="51551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36"/>
            <p:cNvSpPr/>
            <p:nvPr/>
          </p:nvSpPr>
          <p:spPr>
            <a:xfrm>
              <a:off x="52566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36"/>
            <p:cNvSpPr/>
            <p:nvPr/>
          </p:nvSpPr>
          <p:spPr>
            <a:xfrm>
              <a:off x="5358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36"/>
            <p:cNvSpPr/>
            <p:nvPr/>
          </p:nvSpPr>
          <p:spPr>
            <a:xfrm>
              <a:off x="54599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p36"/>
            <p:cNvSpPr/>
            <p:nvPr/>
          </p:nvSpPr>
          <p:spPr>
            <a:xfrm>
              <a:off x="5561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36"/>
            <p:cNvSpPr/>
            <p:nvPr/>
          </p:nvSpPr>
          <p:spPr>
            <a:xfrm>
              <a:off x="56629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36"/>
            <p:cNvSpPr/>
            <p:nvPr/>
          </p:nvSpPr>
          <p:spPr>
            <a:xfrm>
              <a:off x="5764400" y="3217500"/>
              <a:ext cx="52700" cy="52400"/>
            </a:xfrm>
            <a:custGeom>
              <a:rect b="b" l="l" r="r" t="t"/>
              <a:pathLst>
                <a:path extrusionOk="0" h="2096" w="2108">
                  <a:moveTo>
                    <a:pt x="1060" y="0"/>
                  </a:moveTo>
                  <a:cubicBezTo>
                    <a:pt x="477" y="0"/>
                    <a:pt x="0" y="464"/>
                    <a:pt x="0" y="1048"/>
                  </a:cubicBezTo>
                  <a:cubicBezTo>
                    <a:pt x="0" y="1619"/>
                    <a:pt x="477" y="2096"/>
                    <a:pt x="1060" y="2096"/>
                  </a:cubicBezTo>
                  <a:cubicBezTo>
                    <a:pt x="1632" y="2096"/>
                    <a:pt x="2108" y="1619"/>
                    <a:pt x="2108" y="1048"/>
                  </a:cubicBezTo>
                  <a:cubicBezTo>
                    <a:pt x="2108" y="464"/>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36"/>
            <p:cNvSpPr/>
            <p:nvPr/>
          </p:nvSpPr>
          <p:spPr>
            <a:xfrm>
              <a:off x="58662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36"/>
            <p:cNvSpPr/>
            <p:nvPr/>
          </p:nvSpPr>
          <p:spPr>
            <a:xfrm>
              <a:off x="59677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36"/>
            <p:cNvSpPr/>
            <p:nvPr/>
          </p:nvSpPr>
          <p:spPr>
            <a:xfrm>
              <a:off x="60692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2" y="2096"/>
                    <a:pt x="2108" y="1619"/>
                    <a:pt x="2108" y="1048"/>
                  </a:cubicBezTo>
                  <a:cubicBezTo>
                    <a:pt x="2108"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36"/>
            <p:cNvSpPr/>
            <p:nvPr/>
          </p:nvSpPr>
          <p:spPr>
            <a:xfrm>
              <a:off x="61710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36"/>
            <p:cNvSpPr/>
            <p:nvPr/>
          </p:nvSpPr>
          <p:spPr>
            <a:xfrm>
              <a:off x="62725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36"/>
            <p:cNvSpPr/>
            <p:nvPr/>
          </p:nvSpPr>
          <p:spPr>
            <a:xfrm>
              <a:off x="63740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36"/>
            <p:cNvSpPr/>
            <p:nvPr/>
          </p:nvSpPr>
          <p:spPr>
            <a:xfrm>
              <a:off x="64755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2" y="2096"/>
                    <a:pt x="2108" y="1619"/>
                    <a:pt x="2108" y="1048"/>
                  </a:cubicBezTo>
                  <a:cubicBezTo>
                    <a:pt x="2108"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36"/>
            <p:cNvSpPr/>
            <p:nvPr/>
          </p:nvSpPr>
          <p:spPr>
            <a:xfrm>
              <a:off x="65773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36"/>
            <p:cNvSpPr/>
            <p:nvPr/>
          </p:nvSpPr>
          <p:spPr>
            <a:xfrm>
              <a:off x="66788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36"/>
            <p:cNvSpPr/>
            <p:nvPr/>
          </p:nvSpPr>
          <p:spPr>
            <a:xfrm>
              <a:off x="67803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36"/>
            <p:cNvSpPr/>
            <p:nvPr/>
          </p:nvSpPr>
          <p:spPr>
            <a:xfrm>
              <a:off x="6881800" y="3217500"/>
              <a:ext cx="52700" cy="52400"/>
            </a:xfrm>
            <a:custGeom>
              <a:rect b="b" l="l" r="r" t="t"/>
              <a:pathLst>
                <a:path extrusionOk="0" h="2096" w="2108">
                  <a:moveTo>
                    <a:pt x="1060" y="0"/>
                  </a:moveTo>
                  <a:cubicBezTo>
                    <a:pt x="477" y="0"/>
                    <a:pt x="1" y="464"/>
                    <a:pt x="1" y="1048"/>
                  </a:cubicBezTo>
                  <a:cubicBezTo>
                    <a:pt x="1" y="1619"/>
                    <a:pt x="477" y="2096"/>
                    <a:pt x="1060" y="2096"/>
                  </a:cubicBezTo>
                  <a:cubicBezTo>
                    <a:pt x="1632" y="2096"/>
                    <a:pt x="2108" y="1619"/>
                    <a:pt x="2108" y="1048"/>
                  </a:cubicBezTo>
                  <a:cubicBezTo>
                    <a:pt x="2108" y="464"/>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36"/>
            <p:cNvSpPr/>
            <p:nvPr/>
          </p:nvSpPr>
          <p:spPr>
            <a:xfrm>
              <a:off x="69836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36"/>
            <p:cNvSpPr/>
            <p:nvPr/>
          </p:nvSpPr>
          <p:spPr>
            <a:xfrm>
              <a:off x="70851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36"/>
            <p:cNvSpPr/>
            <p:nvPr/>
          </p:nvSpPr>
          <p:spPr>
            <a:xfrm>
              <a:off x="7186600" y="3217500"/>
              <a:ext cx="52400" cy="52400"/>
            </a:xfrm>
            <a:custGeom>
              <a:rect b="b" l="l" r="r" t="t"/>
              <a:pathLst>
                <a:path extrusionOk="0" h="2096" w="2096">
                  <a:moveTo>
                    <a:pt x="1048" y="0"/>
                  </a:moveTo>
                  <a:cubicBezTo>
                    <a:pt x="477" y="0"/>
                    <a:pt x="1" y="464"/>
                    <a:pt x="1" y="1048"/>
                  </a:cubicBezTo>
                  <a:cubicBezTo>
                    <a:pt x="1" y="1619"/>
                    <a:pt x="477"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36"/>
            <p:cNvSpPr/>
            <p:nvPr/>
          </p:nvSpPr>
          <p:spPr>
            <a:xfrm>
              <a:off x="7288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36"/>
            <p:cNvSpPr/>
            <p:nvPr/>
          </p:nvSpPr>
          <p:spPr>
            <a:xfrm>
              <a:off x="2792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7" y="1631"/>
                    <a:pt x="2107" y="1048"/>
                  </a:cubicBezTo>
                  <a:cubicBezTo>
                    <a:pt x="2107"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36"/>
            <p:cNvSpPr/>
            <p:nvPr/>
          </p:nvSpPr>
          <p:spPr>
            <a:xfrm>
              <a:off x="380700" y="337257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36"/>
            <p:cNvSpPr/>
            <p:nvPr/>
          </p:nvSpPr>
          <p:spPr>
            <a:xfrm>
              <a:off x="4825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36"/>
            <p:cNvSpPr/>
            <p:nvPr/>
          </p:nvSpPr>
          <p:spPr>
            <a:xfrm>
              <a:off x="5840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36"/>
            <p:cNvSpPr/>
            <p:nvPr/>
          </p:nvSpPr>
          <p:spPr>
            <a:xfrm>
              <a:off x="6855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36"/>
            <p:cNvSpPr/>
            <p:nvPr/>
          </p:nvSpPr>
          <p:spPr>
            <a:xfrm>
              <a:off x="7873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36"/>
            <p:cNvSpPr/>
            <p:nvPr/>
          </p:nvSpPr>
          <p:spPr>
            <a:xfrm>
              <a:off x="8888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36"/>
            <p:cNvSpPr/>
            <p:nvPr/>
          </p:nvSpPr>
          <p:spPr>
            <a:xfrm>
              <a:off x="9903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36"/>
            <p:cNvSpPr/>
            <p:nvPr/>
          </p:nvSpPr>
          <p:spPr>
            <a:xfrm>
              <a:off x="1091800" y="337257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36"/>
            <p:cNvSpPr/>
            <p:nvPr/>
          </p:nvSpPr>
          <p:spPr>
            <a:xfrm>
              <a:off x="11936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36"/>
            <p:cNvSpPr/>
            <p:nvPr/>
          </p:nvSpPr>
          <p:spPr>
            <a:xfrm>
              <a:off x="12951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36"/>
            <p:cNvSpPr/>
            <p:nvPr/>
          </p:nvSpPr>
          <p:spPr>
            <a:xfrm>
              <a:off x="13966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36"/>
            <p:cNvSpPr/>
            <p:nvPr/>
          </p:nvSpPr>
          <p:spPr>
            <a:xfrm>
              <a:off x="14984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36"/>
            <p:cNvSpPr/>
            <p:nvPr/>
          </p:nvSpPr>
          <p:spPr>
            <a:xfrm>
              <a:off x="15999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36"/>
            <p:cNvSpPr/>
            <p:nvPr/>
          </p:nvSpPr>
          <p:spPr>
            <a:xfrm>
              <a:off x="17014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36"/>
            <p:cNvSpPr/>
            <p:nvPr/>
          </p:nvSpPr>
          <p:spPr>
            <a:xfrm>
              <a:off x="18029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36"/>
            <p:cNvSpPr/>
            <p:nvPr/>
          </p:nvSpPr>
          <p:spPr>
            <a:xfrm>
              <a:off x="1904400" y="337257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36"/>
            <p:cNvSpPr/>
            <p:nvPr/>
          </p:nvSpPr>
          <p:spPr>
            <a:xfrm>
              <a:off x="20062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36"/>
            <p:cNvSpPr/>
            <p:nvPr/>
          </p:nvSpPr>
          <p:spPr>
            <a:xfrm>
              <a:off x="21077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36"/>
            <p:cNvSpPr/>
            <p:nvPr/>
          </p:nvSpPr>
          <p:spPr>
            <a:xfrm>
              <a:off x="22092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36"/>
            <p:cNvSpPr/>
            <p:nvPr/>
          </p:nvSpPr>
          <p:spPr>
            <a:xfrm>
              <a:off x="23110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36"/>
            <p:cNvSpPr/>
            <p:nvPr/>
          </p:nvSpPr>
          <p:spPr>
            <a:xfrm>
              <a:off x="24125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36"/>
            <p:cNvSpPr/>
            <p:nvPr/>
          </p:nvSpPr>
          <p:spPr>
            <a:xfrm>
              <a:off x="25140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36"/>
            <p:cNvSpPr/>
            <p:nvPr/>
          </p:nvSpPr>
          <p:spPr>
            <a:xfrm>
              <a:off x="26155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36"/>
            <p:cNvSpPr/>
            <p:nvPr/>
          </p:nvSpPr>
          <p:spPr>
            <a:xfrm>
              <a:off x="27173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36"/>
            <p:cNvSpPr/>
            <p:nvPr/>
          </p:nvSpPr>
          <p:spPr>
            <a:xfrm>
              <a:off x="28188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36"/>
            <p:cNvSpPr/>
            <p:nvPr/>
          </p:nvSpPr>
          <p:spPr>
            <a:xfrm>
              <a:off x="29203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36"/>
            <p:cNvSpPr/>
            <p:nvPr/>
          </p:nvSpPr>
          <p:spPr>
            <a:xfrm>
              <a:off x="30218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36"/>
            <p:cNvSpPr/>
            <p:nvPr/>
          </p:nvSpPr>
          <p:spPr>
            <a:xfrm>
              <a:off x="31236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36"/>
            <p:cNvSpPr/>
            <p:nvPr/>
          </p:nvSpPr>
          <p:spPr>
            <a:xfrm>
              <a:off x="32251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36"/>
            <p:cNvSpPr/>
            <p:nvPr/>
          </p:nvSpPr>
          <p:spPr>
            <a:xfrm>
              <a:off x="33266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36"/>
            <p:cNvSpPr/>
            <p:nvPr/>
          </p:nvSpPr>
          <p:spPr>
            <a:xfrm>
              <a:off x="3428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36"/>
            <p:cNvSpPr/>
            <p:nvPr/>
          </p:nvSpPr>
          <p:spPr>
            <a:xfrm>
              <a:off x="35299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36"/>
            <p:cNvSpPr/>
            <p:nvPr/>
          </p:nvSpPr>
          <p:spPr>
            <a:xfrm>
              <a:off x="3631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36"/>
            <p:cNvSpPr/>
            <p:nvPr/>
          </p:nvSpPr>
          <p:spPr>
            <a:xfrm>
              <a:off x="37329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36"/>
            <p:cNvSpPr/>
            <p:nvPr/>
          </p:nvSpPr>
          <p:spPr>
            <a:xfrm>
              <a:off x="38347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36"/>
            <p:cNvSpPr/>
            <p:nvPr/>
          </p:nvSpPr>
          <p:spPr>
            <a:xfrm>
              <a:off x="39362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36"/>
            <p:cNvSpPr/>
            <p:nvPr/>
          </p:nvSpPr>
          <p:spPr>
            <a:xfrm>
              <a:off x="40377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36"/>
            <p:cNvSpPr/>
            <p:nvPr/>
          </p:nvSpPr>
          <p:spPr>
            <a:xfrm>
              <a:off x="41392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36"/>
            <p:cNvSpPr/>
            <p:nvPr/>
          </p:nvSpPr>
          <p:spPr>
            <a:xfrm>
              <a:off x="4240700" y="337257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36"/>
            <p:cNvSpPr/>
            <p:nvPr/>
          </p:nvSpPr>
          <p:spPr>
            <a:xfrm>
              <a:off x="43425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p36"/>
            <p:cNvSpPr/>
            <p:nvPr/>
          </p:nvSpPr>
          <p:spPr>
            <a:xfrm>
              <a:off x="44440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36"/>
            <p:cNvSpPr/>
            <p:nvPr/>
          </p:nvSpPr>
          <p:spPr>
            <a:xfrm>
              <a:off x="4545500" y="337257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36"/>
            <p:cNvSpPr/>
            <p:nvPr/>
          </p:nvSpPr>
          <p:spPr>
            <a:xfrm>
              <a:off x="46473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36"/>
            <p:cNvSpPr/>
            <p:nvPr/>
          </p:nvSpPr>
          <p:spPr>
            <a:xfrm>
              <a:off x="47488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36"/>
            <p:cNvSpPr/>
            <p:nvPr/>
          </p:nvSpPr>
          <p:spPr>
            <a:xfrm>
              <a:off x="48503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36"/>
            <p:cNvSpPr/>
            <p:nvPr/>
          </p:nvSpPr>
          <p:spPr>
            <a:xfrm>
              <a:off x="49518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36"/>
            <p:cNvSpPr/>
            <p:nvPr/>
          </p:nvSpPr>
          <p:spPr>
            <a:xfrm>
              <a:off x="50536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36"/>
            <p:cNvSpPr/>
            <p:nvPr/>
          </p:nvSpPr>
          <p:spPr>
            <a:xfrm>
              <a:off x="51551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36"/>
            <p:cNvSpPr/>
            <p:nvPr/>
          </p:nvSpPr>
          <p:spPr>
            <a:xfrm>
              <a:off x="52566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36"/>
            <p:cNvSpPr/>
            <p:nvPr/>
          </p:nvSpPr>
          <p:spPr>
            <a:xfrm>
              <a:off x="5358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36"/>
            <p:cNvSpPr/>
            <p:nvPr/>
          </p:nvSpPr>
          <p:spPr>
            <a:xfrm>
              <a:off x="54599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36"/>
            <p:cNvSpPr/>
            <p:nvPr/>
          </p:nvSpPr>
          <p:spPr>
            <a:xfrm>
              <a:off x="5561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36"/>
            <p:cNvSpPr/>
            <p:nvPr/>
          </p:nvSpPr>
          <p:spPr>
            <a:xfrm>
              <a:off x="56629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36"/>
            <p:cNvSpPr/>
            <p:nvPr/>
          </p:nvSpPr>
          <p:spPr>
            <a:xfrm>
              <a:off x="5764400" y="337257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36"/>
            <p:cNvSpPr/>
            <p:nvPr/>
          </p:nvSpPr>
          <p:spPr>
            <a:xfrm>
              <a:off x="58662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36"/>
            <p:cNvSpPr/>
            <p:nvPr/>
          </p:nvSpPr>
          <p:spPr>
            <a:xfrm>
              <a:off x="59677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36"/>
            <p:cNvSpPr/>
            <p:nvPr/>
          </p:nvSpPr>
          <p:spPr>
            <a:xfrm>
              <a:off x="60692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36"/>
            <p:cNvSpPr/>
            <p:nvPr/>
          </p:nvSpPr>
          <p:spPr>
            <a:xfrm>
              <a:off x="61710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36"/>
            <p:cNvSpPr/>
            <p:nvPr/>
          </p:nvSpPr>
          <p:spPr>
            <a:xfrm>
              <a:off x="62725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36"/>
            <p:cNvSpPr/>
            <p:nvPr/>
          </p:nvSpPr>
          <p:spPr>
            <a:xfrm>
              <a:off x="63740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36"/>
            <p:cNvSpPr/>
            <p:nvPr/>
          </p:nvSpPr>
          <p:spPr>
            <a:xfrm>
              <a:off x="64755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36"/>
            <p:cNvSpPr/>
            <p:nvPr/>
          </p:nvSpPr>
          <p:spPr>
            <a:xfrm>
              <a:off x="65773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36"/>
            <p:cNvSpPr/>
            <p:nvPr/>
          </p:nvSpPr>
          <p:spPr>
            <a:xfrm>
              <a:off x="66788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36"/>
            <p:cNvSpPr/>
            <p:nvPr/>
          </p:nvSpPr>
          <p:spPr>
            <a:xfrm>
              <a:off x="67803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36"/>
            <p:cNvSpPr/>
            <p:nvPr/>
          </p:nvSpPr>
          <p:spPr>
            <a:xfrm>
              <a:off x="6881800" y="3372575"/>
              <a:ext cx="52700" cy="52400"/>
            </a:xfrm>
            <a:custGeom>
              <a:rect b="b" l="l" r="r" t="t"/>
              <a:pathLst>
                <a:path extrusionOk="0" h="2096" w="2108">
                  <a:moveTo>
                    <a:pt x="1060" y="0"/>
                  </a:moveTo>
                  <a:cubicBezTo>
                    <a:pt x="477" y="0"/>
                    <a:pt x="1" y="465"/>
                    <a:pt x="1" y="1048"/>
                  </a:cubicBezTo>
                  <a:cubicBezTo>
                    <a:pt x="1"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36"/>
            <p:cNvSpPr/>
            <p:nvPr/>
          </p:nvSpPr>
          <p:spPr>
            <a:xfrm>
              <a:off x="69836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36"/>
            <p:cNvSpPr/>
            <p:nvPr/>
          </p:nvSpPr>
          <p:spPr>
            <a:xfrm>
              <a:off x="70851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36"/>
            <p:cNvSpPr/>
            <p:nvPr/>
          </p:nvSpPr>
          <p:spPr>
            <a:xfrm>
              <a:off x="7186600" y="3372575"/>
              <a:ext cx="52400" cy="52400"/>
            </a:xfrm>
            <a:custGeom>
              <a:rect b="b" l="l" r="r" t="t"/>
              <a:pathLst>
                <a:path extrusionOk="0" h="2096" w="2096">
                  <a:moveTo>
                    <a:pt x="1048" y="0"/>
                  </a:moveTo>
                  <a:cubicBezTo>
                    <a:pt x="477" y="0"/>
                    <a:pt x="1" y="465"/>
                    <a:pt x="1" y="1048"/>
                  </a:cubicBezTo>
                  <a:cubicBezTo>
                    <a:pt x="1"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36"/>
            <p:cNvSpPr/>
            <p:nvPr/>
          </p:nvSpPr>
          <p:spPr>
            <a:xfrm>
              <a:off x="7288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36"/>
            <p:cNvSpPr/>
            <p:nvPr/>
          </p:nvSpPr>
          <p:spPr>
            <a:xfrm>
              <a:off x="2792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7" y="1632"/>
                    <a:pt x="2107" y="1048"/>
                  </a:cubicBezTo>
                  <a:cubicBezTo>
                    <a:pt x="2107"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36"/>
            <p:cNvSpPr/>
            <p:nvPr/>
          </p:nvSpPr>
          <p:spPr>
            <a:xfrm>
              <a:off x="380700" y="3527650"/>
              <a:ext cx="52700" cy="52400"/>
            </a:xfrm>
            <a:custGeom>
              <a:rect b="b" l="l" r="r" t="t"/>
              <a:pathLst>
                <a:path extrusionOk="0" h="2096" w="2108">
                  <a:moveTo>
                    <a:pt x="1060" y="0"/>
                  </a:moveTo>
                  <a:cubicBezTo>
                    <a:pt x="476" y="0"/>
                    <a:pt x="0" y="465"/>
                    <a:pt x="0" y="1048"/>
                  </a:cubicBezTo>
                  <a:cubicBezTo>
                    <a:pt x="0" y="1632"/>
                    <a:pt x="476" y="2096"/>
                    <a:pt x="1060" y="2096"/>
                  </a:cubicBezTo>
                  <a:cubicBezTo>
                    <a:pt x="1631" y="2096"/>
                    <a:pt x="2108" y="1632"/>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36"/>
            <p:cNvSpPr/>
            <p:nvPr/>
          </p:nvSpPr>
          <p:spPr>
            <a:xfrm>
              <a:off x="4825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36"/>
            <p:cNvSpPr/>
            <p:nvPr/>
          </p:nvSpPr>
          <p:spPr>
            <a:xfrm>
              <a:off x="5840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36"/>
            <p:cNvSpPr/>
            <p:nvPr/>
          </p:nvSpPr>
          <p:spPr>
            <a:xfrm>
              <a:off x="6855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8" y="1632"/>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36"/>
            <p:cNvSpPr/>
            <p:nvPr/>
          </p:nvSpPr>
          <p:spPr>
            <a:xfrm>
              <a:off x="7873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19" y="2096"/>
                    <a:pt x="2096" y="1632"/>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36"/>
            <p:cNvSpPr/>
            <p:nvPr/>
          </p:nvSpPr>
          <p:spPr>
            <a:xfrm>
              <a:off x="8888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36"/>
            <p:cNvSpPr/>
            <p:nvPr/>
          </p:nvSpPr>
          <p:spPr>
            <a:xfrm>
              <a:off x="9903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36"/>
            <p:cNvSpPr/>
            <p:nvPr/>
          </p:nvSpPr>
          <p:spPr>
            <a:xfrm>
              <a:off x="1091800" y="3527650"/>
              <a:ext cx="52700" cy="52400"/>
            </a:xfrm>
            <a:custGeom>
              <a:rect b="b" l="l" r="r" t="t"/>
              <a:pathLst>
                <a:path extrusionOk="0" h="2096" w="2108">
                  <a:moveTo>
                    <a:pt x="1060" y="0"/>
                  </a:moveTo>
                  <a:cubicBezTo>
                    <a:pt x="476" y="0"/>
                    <a:pt x="0" y="465"/>
                    <a:pt x="0" y="1048"/>
                  </a:cubicBezTo>
                  <a:cubicBezTo>
                    <a:pt x="0" y="1632"/>
                    <a:pt x="476" y="2096"/>
                    <a:pt x="1060" y="2096"/>
                  </a:cubicBezTo>
                  <a:cubicBezTo>
                    <a:pt x="1631" y="2096"/>
                    <a:pt x="2108" y="1632"/>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36"/>
            <p:cNvSpPr/>
            <p:nvPr/>
          </p:nvSpPr>
          <p:spPr>
            <a:xfrm>
              <a:off x="11936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19" y="2096"/>
                    <a:pt x="2096" y="1632"/>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36"/>
            <p:cNvSpPr/>
            <p:nvPr/>
          </p:nvSpPr>
          <p:spPr>
            <a:xfrm>
              <a:off x="12951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36"/>
            <p:cNvSpPr/>
            <p:nvPr/>
          </p:nvSpPr>
          <p:spPr>
            <a:xfrm>
              <a:off x="13966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36"/>
            <p:cNvSpPr/>
            <p:nvPr/>
          </p:nvSpPr>
          <p:spPr>
            <a:xfrm>
              <a:off x="14984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19" y="2096"/>
                    <a:pt x="2096" y="1632"/>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36"/>
            <p:cNvSpPr/>
            <p:nvPr/>
          </p:nvSpPr>
          <p:spPr>
            <a:xfrm>
              <a:off x="15999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36"/>
            <p:cNvSpPr/>
            <p:nvPr/>
          </p:nvSpPr>
          <p:spPr>
            <a:xfrm>
              <a:off x="17014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36"/>
            <p:cNvSpPr/>
            <p:nvPr/>
          </p:nvSpPr>
          <p:spPr>
            <a:xfrm>
              <a:off x="18029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8" y="1632"/>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36"/>
            <p:cNvSpPr/>
            <p:nvPr/>
          </p:nvSpPr>
          <p:spPr>
            <a:xfrm>
              <a:off x="1904400" y="3527650"/>
              <a:ext cx="52700" cy="52400"/>
            </a:xfrm>
            <a:custGeom>
              <a:rect b="b" l="l" r="r" t="t"/>
              <a:pathLst>
                <a:path extrusionOk="0" h="2096" w="2108">
                  <a:moveTo>
                    <a:pt x="1060" y="0"/>
                  </a:moveTo>
                  <a:cubicBezTo>
                    <a:pt x="476" y="0"/>
                    <a:pt x="0" y="465"/>
                    <a:pt x="0" y="1048"/>
                  </a:cubicBezTo>
                  <a:cubicBezTo>
                    <a:pt x="0" y="1632"/>
                    <a:pt x="476" y="2096"/>
                    <a:pt x="1060" y="2096"/>
                  </a:cubicBezTo>
                  <a:cubicBezTo>
                    <a:pt x="1631" y="2096"/>
                    <a:pt x="2108" y="1632"/>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36"/>
            <p:cNvSpPr/>
            <p:nvPr/>
          </p:nvSpPr>
          <p:spPr>
            <a:xfrm>
              <a:off x="20062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36"/>
            <p:cNvSpPr/>
            <p:nvPr/>
          </p:nvSpPr>
          <p:spPr>
            <a:xfrm>
              <a:off x="21077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36"/>
            <p:cNvSpPr/>
            <p:nvPr/>
          </p:nvSpPr>
          <p:spPr>
            <a:xfrm>
              <a:off x="22092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8" y="1632"/>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36"/>
            <p:cNvSpPr/>
            <p:nvPr/>
          </p:nvSpPr>
          <p:spPr>
            <a:xfrm>
              <a:off x="23110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19" y="2096"/>
                    <a:pt x="2096" y="1632"/>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36"/>
            <p:cNvSpPr/>
            <p:nvPr/>
          </p:nvSpPr>
          <p:spPr>
            <a:xfrm>
              <a:off x="24125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36"/>
            <p:cNvSpPr/>
            <p:nvPr/>
          </p:nvSpPr>
          <p:spPr>
            <a:xfrm>
              <a:off x="25140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36"/>
            <p:cNvSpPr/>
            <p:nvPr/>
          </p:nvSpPr>
          <p:spPr>
            <a:xfrm>
              <a:off x="26155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8" y="1632"/>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36"/>
            <p:cNvSpPr/>
            <p:nvPr/>
          </p:nvSpPr>
          <p:spPr>
            <a:xfrm>
              <a:off x="27173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19" y="2096"/>
                    <a:pt x="2096" y="1632"/>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36"/>
            <p:cNvSpPr/>
            <p:nvPr/>
          </p:nvSpPr>
          <p:spPr>
            <a:xfrm>
              <a:off x="28188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36"/>
            <p:cNvSpPr/>
            <p:nvPr/>
          </p:nvSpPr>
          <p:spPr>
            <a:xfrm>
              <a:off x="29203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36"/>
            <p:cNvSpPr/>
            <p:nvPr/>
          </p:nvSpPr>
          <p:spPr>
            <a:xfrm>
              <a:off x="30218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1" y="2096"/>
                    <a:pt x="2108" y="1632"/>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36"/>
            <p:cNvSpPr/>
            <p:nvPr/>
          </p:nvSpPr>
          <p:spPr>
            <a:xfrm>
              <a:off x="31236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19" y="2096"/>
                    <a:pt x="2096" y="1632"/>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36"/>
            <p:cNvSpPr/>
            <p:nvPr/>
          </p:nvSpPr>
          <p:spPr>
            <a:xfrm>
              <a:off x="32251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36"/>
            <p:cNvSpPr/>
            <p:nvPr/>
          </p:nvSpPr>
          <p:spPr>
            <a:xfrm>
              <a:off x="33266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1" y="2096"/>
                    <a:pt x="2108" y="1632"/>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36"/>
            <p:cNvSpPr/>
            <p:nvPr/>
          </p:nvSpPr>
          <p:spPr>
            <a:xfrm>
              <a:off x="3428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19" y="2096"/>
                    <a:pt x="2096" y="1632"/>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36"/>
            <p:cNvSpPr/>
            <p:nvPr/>
          </p:nvSpPr>
          <p:spPr>
            <a:xfrm>
              <a:off x="35299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36"/>
            <p:cNvSpPr/>
            <p:nvPr/>
          </p:nvSpPr>
          <p:spPr>
            <a:xfrm>
              <a:off x="3631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36"/>
            <p:cNvSpPr/>
            <p:nvPr/>
          </p:nvSpPr>
          <p:spPr>
            <a:xfrm>
              <a:off x="37329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36"/>
            <p:cNvSpPr/>
            <p:nvPr/>
          </p:nvSpPr>
          <p:spPr>
            <a:xfrm>
              <a:off x="38347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19" y="2096"/>
                    <a:pt x="2096" y="1632"/>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36"/>
            <p:cNvSpPr/>
            <p:nvPr/>
          </p:nvSpPr>
          <p:spPr>
            <a:xfrm>
              <a:off x="39362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36"/>
            <p:cNvSpPr/>
            <p:nvPr/>
          </p:nvSpPr>
          <p:spPr>
            <a:xfrm>
              <a:off x="40377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36"/>
            <p:cNvSpPr/>
            <p:nvPr/>
          </p:nvSpPr>
          <p:spPr>
            <a:xfrm>
              <a:off x="41392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1" y="2096"/>
                    <a:pt x="2108" y="1632"/>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36"/>
            <p:cNvSpPr/>
            <p:nvPr/>
          </p:nvSpPr>
          <p:spPr>
            <a:xfrm>
              <a:off x="4240700" y="3527650"/>
              <a:ext cx="52700" cy="52400"/>
            </a:xfrm>
            <a:custGeom>
              <a:rect b="b" l="l" r="r" t="t"/>
              <a:pathLst>
                <a:path extrusionOk="0" h="2096" w="2108">
                  <a:moveTo>
                    <a:pt x="1060" y="0"/>
                  </a:moveTo>
                  <a:cubicBezTo>
                    <a:pt x="477" y="0"/>
                    <a:pt x="0" y="465"/>
                    <a:pt x="0" y="1048"/>
                  </a:cubicBezTo>
                  <a:cubicBezTo>
                    <a:pt x="0" y="1632"/>
                    <a:pt x="477" y="2096"/>
                    <a:pt x="1060" y="2096"/>
                  </a:cubicBezTo>
                  <a:cubicBezTo>
                    <a:pt x="1632" y="2096"/>
                    <a:pt x="2108" y="1632"/>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36"/>
            <p:cNvSpPr/>
            <p:nvPr/>
          </p:nvSpPr>
          <p:spPr>
            <a:xfrm>
              <a:off x="43425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36"/>
            <p:cNvSpPr/>
            <p:nvPr/>
          </p:nvSpPr>
          <p:spPr>
            <a:xfrm>
              <a:off x="44440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36"/>
            <p:cNvSpPr/>
            <p:nvPr/>
          </p:nvSpPr>
          <p:spPr>
            <a:xfrm>
              <a:off x="4545500" y="3527650"/>
              <a:ext cx="52700" cy="52400"/>
            </a:xfrm>
            <a:custGeom>
              <a:rect b="b" l="l" r="r" t="t"/>
              <a:pathLst>
                <a:path extrusionOk="0" h="2096" w="2108">
                  <a:moveTo>
                    <a:pt x="1060" y="0"/>
                  </a:moveTo>
                  <a:cubicBezTo>
                    <a:pt x="477" y="0"/>
                    <a:pt x="0" y="465"/>
                    <a:pt x="0" y="1048"/>
                  </a:cubicBezTo>
                  <a:cubicBezTo>
                    <a:pt x="0" y="1632"/>
                    <a:pt x="477" y="2096"/>
                    <a:pt x="1060" y="2096"/>
                  </a:cubicBezTo>
                  <a:cubicBezTo>
                    <a:pt x="1632" y="2096"/>
                    <a:pt x="2108" y="1632"/>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36"/>
            <p:cNvSpPr/>
            <p:nvPr/>
          </p:nvSpPr>
          <p:spPr>
            <a:xfrm>
              <a:off x="46473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36"/>
            <p:cNvSpPr/>
            <p:nvPr/>
          </p:nvSpPr>
          <p:spPr>
            <a:xfrm>
              <a:off x="47488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36"/>
            <p:cNvSpPr/>
            <p:nvPr/>
          </p:nvSpPr>
          <p:spPr>
            <a:xfrm>
              <a:off x="48503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36"/>
            <p:cNvSpPr/>
            <p:nvPr/>
          </p:nvSpPr>
          <p:spPr>
            <a:xfrm>
              <a:off x="49518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2" y="2096"/>
                    <a:pt x="2108" y="1632"/>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36"/>
            <p:cNvSpPr/>
            <p:nvPr/>
          </p:nvSpPr>
          <p:spPr>
            <a:xfrm>
              <a:off x="50536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36"/>
            <p:cNvSpPr/>
            <p:nvPr/>
          </p:nvSpPr>
          <p:spPr>
            <a:xfrm>
              <a:off x="51551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36"/>
            <p:cNvSpPr/>
            <p:nvPr/>
          </p:nvSpPr>
          <p:spPr>
            <a:xfrm>
              <a:off x="52566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36"/>
            <p:cNvSpPr/>
            <p:nvPr/>
          </p:nvSpPr>
          <p:spPr>
            <a:xfrm>
              <a:off x="5358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36"/>
            <p:cNvSpPr/>
            <p:nvPr/>
          </p:nvSpPr>
          <p:spPr>
            <a:xfrm>
              <a:off x="54599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36"/>
            <p:cNvSpPr/>
            <p:nvPr/>
          </p:nvSpPr>
          <p:spPr>
            <a:xfrm>
              <a:off x="5561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36"/>
            <p:cNvSpPr/>
            <p:nvPr/>
          </p:nvSpPr>
          <p:spPr>
            <a:xfrm>
              <a:off x="56629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36"/>
            <p:cNvSpPr/>
            <p:nvPr/>
          </p:nvSpPr>
          <p:spPr>
            <a:xfrm>
              <a:off x="5764400" y="3527650"/>
              <a:ext cx="52700" cy="52400"/>
            </a:xfrm>
            <a:custGeom>
              <a:rect b="b" l="l" r="r" t="t"/>
              <a:pathLst>
                <a:path extrusionOk="0" h="2096" w="2108">
                  <a:moveTo>
                    <a:pt x="1060" y="0"/>
                  </a:moveTo>
                  <a:cubicBezTo>
                    <a:pt x="477" y="0"/>
                    <a:pt x="0" y="465"/>
                    <a:pt x="0" y="1048"/>
                  </a:cubicBezTo>
                  <a:cubicBezTo>
                    <a:pt x="0" y="1632"/>
                    <a:pt x="477" y="2096"/>
                    <a:pt x="1060" y="2096"/>
                  </a:cubicBezTo>
                  <a:cubicBezTo>
                    <a:pt x="1632" y="2096"/>
                    <a:pt x="2108" y="1632"/>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36"/>
            <p:cNvSpPr/>
            <p:nvPr/>
          </p:nvSpPr>
          <p:spPr>
            <a:xfrm>
              <a:off x="58662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36"/>
            <p:cNvSpPr/>
            <p:nvPr/>
          </p:nvSpPr>
          <p:spPr>
            <a:xfrm>
              <a:off x="59677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36"/>
            <p:cNvSpPr/>
            <p:nvPr/>
          </p:nvSpPr>
          <p:spPr>
            <a:xfrm>
              <a:off x="60692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2" y="2096"/>
                    <a:pt x="2108" y="1632"/>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36"/>
            <p:cNvSpPr/>
            <p:nvPr/>
          </p:nvSpPr>
          <p:spPr>
            <a:xfrm>
              <a:off x="61710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36"/>
            <p:cNvSpPr/>
            <p:nvPr/>
          </p:nvSpPr>
          <p:spPr>
            <a:xfrm>
              <a:off x="62725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36"/>
            <p:cNvSpPr/>
            <p:nvPr/>
          </p:nvSpPr>
          <p:spPr>
            <a:xfrm>
              <a:off x="63740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36"/>
            <p:cNvSpPr/>
            <p:nvPr/>
          </p:nvSpPr>
          <p:spPr>
            <a:xfrm>
              <a:off x="64755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2" y="2096"/>
                    <a:pt x="2108" y="1632"/>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36"/>
            <p:cNvSpPr/>
            <p:nvPr/>
          </p:nvSpPr>
          <p:spPr>
            <a:xfrm>
              <a:off x="65773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36"/>
            <p:cNvSpPr/>
            <p:nvPr/>
          </p:nvSpPr>
          <p:spPr>
            <a:xfrm>
              <a:off x="66788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36"/>
            <p:cNvSpPr/>
            <p:nvPr/>
          </p:nvSpPr>
          <p:spPr>
            <a:xfrm>
              <a:off x="67803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36"/>
            <p:cNvSpPr/>
            <p:nvPr/>
          </p:nvSpPr>
          <p:spPr>
            <a:xfrm>
              <a:off x="6881800" y="3527650"/>
              <a:ext cx="52700" cy="52400"/>
            </a:xfrm>
            <a:custGeom>
              <a:rect b="b" l="l" r="r" t="t"/>
              <a:pathLst>
                <a:path extrusionOk="0" h="2096" w="2108">
                  <a:moveTo>
                    <a:pt x="1060" y="0"/>
                  </a:moveTo>
                  <a:cubicBezTo>
                    <a:pt x="477" y="0"/>
                    <a:pt x="1" y="465"/>
                    <a:pt x="1" y="1048"/>
                  </a:cubicBezTo>
                  <a:cubicBezTo>
                    <a:pt x="1" y="1632"/>
                    <a:pt x="477" y="2096"/>
                    <a:pt x="1060" y="2096"/>
                  </a:cubicBezTo>
                  <a:cubicBezTo>
                    <a:pt x="1632" y="2096"/>
                    <a:pt x="2108" y="1632"/>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36"/>
            <p:cNvSpPr/>
            <p:nvPr/>
          </p:nvSpPr>
          <p:spPr>
            <a:xfrm>
              <a:off x="69836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36"/>
            <p:cNvSpPr/>
            <p:nvPr/>
          </p:nvSpPr>
          <p:spPr>
            <a:xfrm>
              <a:off x="70851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36"/>
            <p:cNvSpPr/>
            <p:nvPr/>
          </p:nvSpPr>
          <p:spPr>
            <a:xfrm>
              <a:off x="7186600" y="3527650"/>
              <a:ext cx="52400" cy="52400"/>
            </a:xfrm>
            <a:custGeom>
              <a:rect b="b" l="l" r="r" t="t"/>
              <a:pathLst>
                <a:path extrusionOk="0" h="2096" w="2096">
                  <a:moveTo>
                    <a:pt x="1048" y="0"/>
                  </a:moveTo>
                  <a:cubicBezTo>
                    <a:pt x="477" y="0"/>
                    <a:pt x="1" y="465"/>
                    <a:pt x="1" y="1048"/>
                  </a:cubicBezTo>
                  <a:cubicBezTo>
                    <a:pt x="1" y="1632"/>
                    <a:pt x="477"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36"/>
            <p:cNvSpPr/>
            <p:nvPr/>
          </p:nvSpPr>
          <p:spPr>
            <a:xfrm>
              <a:off x="7288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36"/>
            <p:cNvSpPr/>
            <p:nvPr/>
          </p:nvSpPr>
          <p:spPr>
            <a:xfrm>
              <a:off x="2792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7" y="1632"/>
                    <a:pt x="2107" y="1048"/>
                  </a:cubicBezTo>
                  <a:cubicBezTo>
                    <a:pt x="2107"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36"/>
            <p:cNvSpPr/>
            <p:nvPr/>
          </p:nvSpPr>
          <p:spPr>
            <a:xfrm>
              <a:off x="380700" y="3682725"/>
              <a:ext cx="52700" cy="52400"/>
            </a:xfrm>
            <a:custGeom>
              <a:rect b="b" l="l" r="r" t="t"/>
              <a:pathLst>
                <a:path extrusionOk="0" h="2096"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36"/>
            <p:cNvSpPr/>
            <p:nvPr/>
          </p:nvSpPr>
          <p:spPr>
            <a:xfrm>
              <a:off x="4825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36"/>
            <p:cNvSpPr/>
            <p:nvPr/>
          </p:nvSpPr>
          <p:spPr>
            <a:xfrm>
              <a:off x="5840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36"/>
            <p:cNvSpPr/>
            <p:nvPr/>
          </p:nvSpPr>
          <p:spPr>
            <a:xfrm>
              <a:off x="6855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36"/>
            <p:cNvSpPr/>
            <p:nvPr/>
          </p:nvSpPr>
          <p:spPr>
            <a:xfrm>
              <a:off x="7873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36"/>
            <p:cNvSpPr/>
            <p:nvPr/>
          </p:nvSpPr>
          <p:spPr>
            <a:xfrm>
              <a:off x="8888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36"/>
            <p:cNvSpPr/>
            <p:nvPr/>
          </p:nvSpPr>
          <p:spPr>
            <a:xfrm>
              <a:off x="9903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36"/>
            <p:cNvSpPr/>
            <p:nvPr/>
          </p:nvSpPr>
          <p:spPr>
            <a:xfrm>
              <a:off x="1091800" y="3682725"/>
              <a:ext cx="52700" cy="52400"/>
            </a:xfrm>
            <a:custGeom>
              <a:rect b="b" l="l" r="r" t="t"/>
              <a:pathLst>
                <a:path extrusionOk="0" h="2096"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36"/>
            <p:cNvSpPr/>
            <p:nvPr/>
          </p:nvSpPr>
          <p:spPr>
            <a:xfrm>
              <a:off x="11936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36"/>
            <p:cNvSpPr/>
            <p:nvPr/>
          </p:nvSpPr>
          <p:spPr>
            <a:xfrm>
              <a:off x="12951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36"/>
            <p:cNvSpPr/>
            <p:nvPr/>
          </p:nvSpPr>
          <p:spPr>
            <a:xfrm>
              <a:off x="13966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36"/>
            <p:cNvSpPr/>
            <p:nvPr/>
          </p:nvSpPr>
          <p:spPr>
            <a:xfrm>
              <a:off x="14984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36"/>
            <p:cNvSpPr/>
            <p:nvPr/>
          </p:nvSpPr>
          <p:spPr>
            <a:xfrm>
              <a:off x="15999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36"/>
            <p:cNvSpPr/>
            <p:nvPr/>
          </p:nvSpPr>
          <p:spPr>
            <a:xfrm>
              <a:off x="17014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36"/>
            <p:cNvSpPr/>
            <p:nvPr/>
          </p:nvSpPr>
          <p:spPr>
            <a:xfrm>
              <a:off x="18029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36"/>
            <p:cNvSpPr/>
            <p:nvPr/>
          </p:nvSpPr>
          <p:spPr>
            <a:xfrm>
              <a:off x="1904400" y="3682725"/>
              <a:ext cx="52700" cy="52400"/>
            </a:xfrm>
            <a:custGeom>
              <a:rect b="b" l="l" r="r" t="t"/>
              <a:pathLst>
                <a:path extrusionOk="0" h="2096"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36"/>
            <p:cNvSpPr/>
            <p:nvPr/>
          </p:nvSpPr>
          <p:spPr>
            <a:xfrm>
              <a:off x="20062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36"/>
            <p:cNvSpPr/>
            <p:nvPr/>
          </p:nvSpPr>
          <p:spPr>
            <a:xfrm>
              <a:off x="21077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36"/>
            <p:cNvSpPr/>
            <p:nvPr/>
          </p:nvSpPr>
          <p:spPr>
            <a:xfrm>
              <a:off x="22092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36"/>
            <p:cNvSpPr/>
            <p:nvPr/>
          </p:nvSpPr>
          <p:spPr>
            <a:xfrm>
              <a:off x="23110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36"/>
            <p:cNvSpPr/>
            <p:nvPr/>
          </p:nvSpPr>
          <p:spPr>
            <a:xfrm>
              <a:off x="24125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36"/>
            <p:cNvSpPr/>
            <p:nvPr/>
          </p:nvSpPr>
          <p:spPr>
            <a:xfrm>
              <a:off x="25140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36"/>
            <p:cNvSpPr/>
            <p:nvPr/>
          </p:nvSpPr>
          <p:spPr>
            <a:xfrm>
              <a:off x="26155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36"/>
            <p:cNvSpPr/>
            <p:nvPr/>
          </p:nvSpPr>
          <p:spPr>
            <a:xfrm>
              <a:off x="27173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36"/>
            <p:cNvSpPr/>
            <p:nvPr/>
          </p:nvSpPr>
          <p:spPr>
            <a:xfrm>
              <a:off x="28188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36"/>
            <p:cNvSpPr/>
            <p:nvPr/>
          </p:nvSpPr>
          <p:spPr>
            <a:xfrm>
              <a:off x="29203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36"/>
            <p:cNvSpPr/>
            <p:nvPr/>
          </p:nvSpPr>
          <p:spPr>
            <a:xfrm>
              <a:off x="30218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36"/>
            <p:cNvSpPr/>
            <p:nvPr/>
          </p:nvSpPr>
          <p:spPr>
            <a:xfrm>
              <a:off x="31236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36"/>
            <p:cNvSpPr/>
            <p:nvPr/>
          </p:nvSpPr>
          <p:spPr>
            <a:xfrm>
              <a:off x="32251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36"/>
            <p:cNvSpPr/>
            <p:nvPr/>
          </p:nvSpPr>
          <p:spPr>
            <a:xfrm>
              <a:off x="33266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36"/>
            <p:cNvSpPr/>
            <p:nvPr/>
          </p:nvSpPr>
          <p:spPr>
            <a:xfrm>
              <a:off x="3428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36"/>
            <p:cNvSpPr/>
            <p:nvPr/>
          </p:nvSpPr>
          <p:spPr>
            <a:xfrm>
              <a:off x="35299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36"/>
            <p:cNvSpPr/>
            <p:nvPr/>
          </p:nvSpPr>
          <p:spPr>
            <a:xfrm>
              <a:off x="3631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36"/>
            <p:cNvSpPr/>
            <p:nvPr/>
          </p:nvSpPr>
          <p:spPr>
            <a:xfrm>
              <a:off x="37329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36"/>
            <p:cNvSpPr/>
            <p:nvPr/>
          </p:nvSpPr>
          <p:spPr>
            <a:xfrm>
              <a:off x="38347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36"/>
            <p:cNvSpPr/>
            <p:nvPr/>
          </p:nvSpPr>
          <p:spPr>
            <a:xfrm>
              <a:off x="39362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p36"/>
            <p:cNvSpPr/>
            <p:nvPr/>
          </p:nvSpPr>
          <p:spPr>
            <a:xfrm>
              <a:off x="40377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36"/>
            <p:cNvSpPr/>
            <p:nvPr/>
          </p:nvSpPr>
          <p:spPr>
            <a:xfrm>
              <a:off x="41392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p36"/>
            <p:cNvSpPr/>
            <p:nvPr/>
          </p:nvSpPr>
          <p:spPr>
            <a:xfrm>
              <a:off x="4240700" y="3682725"/>
              <a:ext cx="52700" cy="52400"/>
            </a:xfrm>
            <a:custGeom>
              <a:rect b="b" l="l" r="r" t="t"/>
              <a:pathLst>
                <a:path extrusionOk="0" h="2096"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36"/>
            <p:cNvSpPr/>
            <p:nvPr/>
          </p:nvSpPr>
          <p:spPr>
            <a:xfrm>
              <a:off x="43425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36"/>
            <p:cNvSpPr/>
            <p:nvPr/>
          </p:nvSpPr>
          <p:spPr>
            <a:xfrm>
              <a:off x="44440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36"/>
            <p:cNvSpPr/>
            <p:nvPr/>
          </p:nvSpPr>
          <p:spPr>
            <a:xfrm>
              <a:off x="4545500" y="3682725"/>
              <a:ext cx="52700" cy="52400"/>
            </a:xfrm>
            <a:custGeom>
              <a:rect b="b" l="l" r="r" t="t"/>
              <a:pathLst>
                <a:path extrusionOk="0" h="2096"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36"/>
            <p:cNvSpPr/>
            <p:nvPr/>
          </p:nvSpPr>
          <p:spPr>
            <a:xfrm>
              <a:off x="46473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36"/>
            <p:cNvSpPr/>
            <p:nvPr/>
          </p:nvSpPr>
          <p:spPr>
            <a:xfrm>
              <a:off x="47488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36"/>
            <p:cNvSpPr/>
            <p:nvPr/>
          </p:nvSpPr>
          <p:spPr>
            <a:xfrm>
              <a:off x="48503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36"/>
            <p:cNvSpPr/>
            <p:nvPr/>
          </p:nvSpPr>
          <p:spPr>
            <a:xfrm>
              <a:off x="49518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36"/>
            <p:cNvSpPr/>
            <p:nvPr/>
          </p:nvSpPr>
          <p:spPr>
            <a:xfrm>
              <a:off x="50536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36"/>
            <p:cNvSpPr/>
            <p:nvPr/>
          </p:nvSpPr>
          <p:spPr>
            <a:xfrm>
              <a:off x="51551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36"/>
            <p:cNvSpPr/>
            <p:nvPr/>
          </p:nvSpPr>
          <p:spPr>
            <a:xfrm>
              <a:off x="52566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36"/>
            <p:cNvSpPr/>
            <p:nvPr/>
          </p:nvSpPr>
          <p:spPr>
            <a:xfrm>
              <a:off x="5358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36"/>
            <p:cNvSpPr/>
            <p:nvPr/>
          </p:nvSpPr>
          <p:spPr>
            <a:xfrm>
              <a:off x="54599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36"/>
            <p:cNvSpPr/>
            <p:nvPr/>
          </p:nvSpPr>
          <p:spPr>
            <a:xfrm>
              <a:off x="5561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36"/>
            <p:cNvSpPr/>
            <p:nvPr/>
          </p:nvSpPr>
          <p:spPr>
            <a:xfrm>
              <a:off x="56629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36"/>
            <p:cNvSpPr/>
            <p:nvPr/>
          </p:nvSpPr>
          <p:spPr>
            <a:xfrm>
              <a:off x="5764400" y="3682725"/>
              <a:ext cx="52700" cy="52400"/>
            </a:xfrm>
            <a:custGeom>
              <a:rect b="b" l="l" r="r" t="t"/>
              <a:pathLst>
                <a:path extrusionOk="0" h="2096"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36"/>
            <p:cNvSpPr/>
            <p:nvPr/>
          </p:nvSpPr>
          <p:spPr>
            <a:xfrm>
              <a:off x="58662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36"/>
            <p:cNvSpPr/>
            <p:nvPr/>
          </p:nvSpPr>
          <p:spPr>
            <a:xfrm>
              <a:off x="59677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36"/>
            <p:cNvSpPr/>
            <p:nvPr/>
          </p:nvSpPr>
          <p:spPr>
            <a:xfrm>
              <a:off x="60692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p36"/>
            <p:cNvSpPr/>
            <p:nvPr/>
          </p:nvSpPr>
          <p:spPr>
            <a:xfrm>
              <a:off x="61710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36"/>
            <p:cNvSpPr/>
            <p:nvPr/>
          </p:nvSpPr>
          <p:spPr>
            <a:xfrm>
              <a:off x="62725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36"/>
            <p:cNvSpPr/>
            <p:nvPr/>
          </p:nvSpPr>
          <p:spPr>
            <a:xfrm>
              <a:off x="63740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36"/>
            <p:cNvSpPr/>
            <p:nvPr/>
          </p:nvSpPr>
          <p:spPr>
            <a:xfrm>
              <a:off x="64755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36"/>
            <p:cNvSpPr/>
            <p:nvPr/>
          </p:nvSpPr>
          <p:spPr>
            <a:xfrm>
              <a:off x="65773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36"/>
            <p:cNvSpPr/>
            <p:nvPr/>
          </p:nvSpPr>
          <p:spPr>
            <a:xfrm>
              <a:off x="66788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36"/>
            <p:cNvSpPr/>
            <p:nvPr/>
          </p:nvSpPr>
          <p:spPr>
            <a:xfrm>
              <a:off x="67803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36"/>
            <p:cNvSpPr/>
            <p:nvPr/>
          </p:nvSpPr>
          <p:spPr>
            <a:xfrm>
              <a:off x="6881800" y="3682725"/>
              <a:ext cx="52700" cy="52400"/>
            </a:xfrm>
            <a:custGeom>
              <a:rect b="b" l="l" r="r" t="t"/>
              <a:pathLst>
                <a:path extrusionOk="0" h="2096" w="2108">
                  <a:moveTo>
                    <a:pt x="1060" y="1"/>
                  </a:moveTo>
                  <a:cubicBezTo>
                    <a:pt x="477" y="1"/>
                    <a:pt x="1" y="465"/>
                    <a:pt x="1" y="1048"/>
                  </a:cubicBezTo>
                  <a:cubicBezTo>
                    <a:pt x="1" y="1632"/>
                    <a:pt x="477" y="2096"/>
                    <a:pt x="1060" y="2096"/>
                  </a:cubicBezTo>
                  <a:cubicBezTo>
                    <a:pt x="1632" y="2096"/>
                    <a:pt x="2108" y="1632"/>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p36"/>
            <p:cNvSpPr/>
            <p:nvPr/>
          </p:nvSpPr>
          <p:spPr>
            <a:xfrm>
              <a:off x="69836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36"/>
            <p:cNvSpPr/>
            <p:nvPr/>
          </p:nvSpPr>
          <p:spPr>
            <a:xfrm>
              <a:off x="70851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36"/>
            <p:cNvSpPr/>
            <p:nvPr/>
          </p:nvSpPr>
          <p:spPr>
            <a:xfrm>
              <a:off x="7186600" y="3682725"/>
              <a:ext cx="52400" cy="52400"/>
            </a:xfrm>
            <a:custGeom>
              <a:rect b="b" l="l" r="r" t="t"/>
              <a:pathLst>
                <a:path extrusionOk="0" h="2096" w="2096">
                  <a:moveTo>
                    <a:pt x="1048" y="1"/>
                  </a:moveTo>
                  <a:cubicBezTo>
                    <a:pt x="477" y="1"/>
                    <a:pt x="1" y="465"/>
                    <a:pt x="1" y="1048"/>
                  </a:cubicBezTo>
                  <a:cubicBezTo>
                    <a:pt x="1"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36"/>
            <p:cNvSpPr/>
            <p:nvPr/>
          </p:nvSpPr>
          <p:spPr>
            <a:xfrm>
              <a:off x="7288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36"/>
            <p:cNvSpPr/>
            <p:nvPr/>
          </p:nvSpPr>
          <p:spPr>
            <a:xfrm>
              <a:off x="2792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7" y="1632"/>
                    <a:pt x="2107" y="1048"/>
                  </a:cubicBezTo>
                  <a:cubicBezTo>
                    <a:pt x="2107"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p36"/>
            <p:cNvSpPr/>
            <p:nvPr/>
          </p:nvSpPr>
          <p:spPr>
            <a:xfrm>
              <a:off x="380700" y="3837800"/>
              <a:ext cx="52700" cy="52425"/>
            </a:xfrm>
            <a:custGeom>
              <a:rect b="b" l="l" r="r" t="t"/>
              <a:pathLst>
                <a:path extrusionOk="0" h="2097"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p36"/>
            <p:cNvSpPr/>
            <p:nvPr/>
          </p:nvSpPr>
          <p:spPr>
            <a:xfrm>
              <a:off x="4825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36"/>
            <p:cNvSpPr/>
            <p:nvPr/>
          </p:nvSpPr>
          <p:spPr>
            <a:xfrm>
              <a:off x="5840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36"/>
            <p:cNvSpPr/>
            <p:nvPr/>
          </p:nvSpPr>
          <p:spPr>
            <a:xfrm>
              <a:off x="6855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p36"/>
            <p:cNvSpPr/>
            <p:nvPr/>
          </p:nvSpPr>
          <p:spPr>
            <a:xfrm>
              <a:off x="7873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36"/>
            <p:cNvSpPr/>
            <p:nvPr/>
          </p:nvSpPr>
          <p:spPr>
            <a:xfrm>
              <a:off x="8888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36"/>
            <p:cNvSpPr/>
            <p:nvPr/>
          </p:nvSpPr>
          <p:spPr>
            <a:xfrm>
              <a:off x="9903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36"/>
            <p:cNvSpPr/>
            <p:nvPr/>
          </p:nvSpPr>
          <p:spPr>
            <a:xfrm>
              <a:off x="1091800" y="3837800"/>
              <a:ext cx="52700" cy="52425"/>
            </a:xfrm>
            <a:custGeom>
              <a:rect b="b" l="l" r="r" t="t"/>
              <a:pathLst>
                <a:path extrusionOk="0" h="2097"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36"/>
            <p:cNvSpPr/>
            <p:nvPr/>
          </p:nvSpPr>
          <p:spPr>
            <a:xfrm>
              <a:off x="11936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36"/>
            <p:cNvSpPr/>
            <p:nvPr/>
          </p:nvSpPr>
          <p:spPr>
            <a:xfrm>
              <a:off x="12951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36"/>
            <p:cNvSpPr/>
            <p:nvPr/>
          </p:nvSpPr>
          <p:spPr>
            <a:xfrm>
              <a:off x="13966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36"/>
            <p:cNvSpPr/>
            <p:nvPr/>
          </p:nvSpPr>
          <p:spPr>
            <a:xfrm>
              <a:off x="14984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36"/>
            <p:cNvSpPr/>
            <p:nvPr/>
          </p:nvSpPr>
          <p:spPr>
            <a:xfrm>
              <a:off x="15999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36"/>
            <p:cNvSpPr/>
            <p:nvPr/>
          </p:nvSpPr>
          <p:spPr>
            <a:xfrm>
              <a:off x="17014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36"/>
            <p:cNvSpPr/>
            <p:nvPr/>
          </p:nvSpPr>
          <p:spPr>
            <a:xfrm>
              <a:off x="18029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36"/>
            <p:cNvSpPr/>
            <p:nvPr/>
          </p:nvSpPr>
          <p:spPr>
            <a:xfrm>
              <a:off x="1904400" y="3837800"/>
              <a:ext cx="52700" cy="52425"/>
            </a:xfrm>
            <a:custGeom>
              <a:rect b="b" l="l" r="r" t="t"/>
              <a:pathLst>
                <a:path extrusionOk="0" h="2097"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36"/>
            <p:cNvSpPr/>
            <p:nvPr/>
          </p:nvSpPr>
          <p:spPr>
            <a:xfrm>
              <a:off x="20062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36"/>
            <p:cNvSpPr/>
            <p:nvPr/>
          </p:nvSpPr>
          <p:spPr>
            <a:xfrm>
              <a:off x="21077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36"/>
            <p:cNvSpPr/>
            <p:nvPr/>
          </p:nvSpPr>
          <p:spPr>
            <a:xfrm>
              <a:off x="22092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36"/>
            <p:cNvSpPr/>
            <p:nvPr/>
          </p:nvSpPr>
          <p:spPr>
            <a:xfrm>
              <a:off x="23110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36"/>
            <p:cNvSpPr/>
            <p:nvPr/>
          </p:nvSpPr>
          <p:spPr>
            <a:xfrm>
              <a:off x="24125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36"/>
            <p:cNvSpPr/>
            <p:nvPr/>
          </p:nvSpPr>
          <p:spPr>
            <a:xfrm>
              <a:off x="25140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36"/>
            <p:cNvSpPr/>
            <p:nvPr/>
          </p:nvSpPr>
          <p:spPr>
            <a:xfrm>
              <a:off x="26155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36"/>
            <p:cNvSpPr/>
            <p:nvPr/>
          </p:nvSpPr>
          <p:spPr>
            <a:xfrm>
              <a:off x="27173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p36"/>
            <p:cNvSpPr/>
            <p:nvPr/>
          </p:nvSpPr>
          <p:spPr>
            <a:xfrm>
              <a:off x="28188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36"/>
            <p:cNvSpPr/>
            <p:nvPr/>
          </p:nvSpPr>
          <p:spPr>
            <a:xfrm>
              <a:off x="29203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36"/>
            <p:cNvSpPr/>
            <p:nvPr/>
          </p:nvSpPr>
          <p:spPr>
            <a:xfrm>
              <a:off x="30218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36"/>
            <p:cNvSpPr/>
            <p:nvPr/>
          </p:nvSpPr>
          <p:spPr>
            <a:xfrm>
              <a:off x="31236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36"/>
            <p:cNvSpPr/>
            <p:nvPr/>
          </p:nvSpPr>
          <p:spPr>
            <a:xfrm>
              <a:off x="32251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36"/>
            <p:cNvSpPr/>
            <p:nvPr/>
          </p:nvSpPr>
          <p:spPr>
            <a:xfrm>
              <a:off x="33266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36"/>
            <p:cNvSpPr/>
            <p:nvPr/>
          </p:nvSpPr>
          <p:spPr>
            <a:xfrm>
              <a:off x="3428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36"/>
            <p:cNvSpPr/>
            <p:nvPr/>
          </p:nvSpPr>
          <p:spPr>
            <a:xfrm>
              <a:off x="35299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36"/>
            <p:cNvSpPr/>
            <p:nvPr/>
          </p:nvSpPr>
          <p:spPr>
            <a:xfrm>
              <a:off x="3631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36"/>
            <p:cNvSpPr/>
            <p:nvPr/>
          </p:nvSpPr>
          <p:spPr>
            <a:xfrm>
              <a:off x="37329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36"/>
            <p:cNvSpPr/>
            <p:nvPr/>
          </p:nvSpPr>
          <p:spPr>
            <a:xfrm>
              <a:off x="38347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36"/>
            <p:cNvSpPr/>
            <p:nvPr/>
          </p:nvSpPr>
          <p:spPr>
            <a:xfrm>
              <a:off x="39362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36"/>
            <p:cNvSpPr/>
            <p:nvPr/>
          </p:nvSpPr>
          <p:spPr>
            <a:xfrm>
              <a:off x="40377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36"/>
            <p:cNvSpPr/>
            <p:nvPr/>
          </p:nvSpPr>
          <p:spPr>
            <a:xfrm>
              <a:off x="41392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36"/>
            <p:cNvSpPr/>
            <p:nvPr/>
          </p:nvSpPr>
          <p:spPr>
            <a:xfrm>
              <a:off x="4240700" y="3837800"/>
              <a:ext cx="52700" cy="52425"/>
            </a:xfrm>
            <a:custGeom>
              <a:rect b="b" l="l" r="r" t="t"/>
              <a:pathLst>
                <a:path extrusionOk="0" h="2097"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36"/>
            <p:cNvSpPr/>
            <p:nvPr/>
          </p:nvSpPr>
          <p:spPr>
            <a:xfrm>
              <a:off x="43425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36"/>
            <p:cNvSpPr/>
            <p:nvPr/>
          </p:nvSpPr>
          <p:spPr>
            <a:xfrm>
              <a:off x="44440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36"/>
            <p:cNvSpPr/>
            <p:nvPr/>
          </p:nvSpPr>
          <p:spPr>
            <a:xfrm>
              <a:off x="4545500" y="3837800"/>
              <a:ext cx="52700" cy="52425"/>
            </a:xfrm>
            <a:custGeom>
              <a:rect b="b" l="l" r="r" t="t"/>
              <a:pathLst>
                <a:path extrusionOk="0" h="2097"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36"/>
            <p:cNvSpPr/>
            <p:nvPr/>
          </p:nvSpPr>
          <p:spPr>
            <a:xfrm>
              <a:off x="46473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36"/>
            <p:cNvSpPr/>
            <p:nvPr/>
          </p:nvSpPr>
          <p:spPr>
            <a:xfrm>
              <a:off x="47488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36"/>
            <p:cNvSpPr/>
            <p:nvPr/>
          </p:nvSpPr>
          <p:spPr>
            <a:xfrm>
              <a:off x="48503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36"/>
            <p:cNvSpPr/>
            <p:nvPr/>
          </p:nvSpPr>
          <p:spPr>
            <a:xfrm>
              <a:off x="49518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36"/>
            <p:cNvSpPr/>
            <p:nvPr/>
          </p:nvSpPr>
          <p:spPr>
            <a:xfrm>
              <a:off x="50536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36"/>
            <p:cNvSpPr/>
            <p:nvPr/>
          </p:nvSpPr>
          <p:spPr>
            <a:xfrm>
              <a:off x="51551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36"/>
            <p:cNvSpPr/>
            <p:nvPr/>
          </p:nvSpPr>
          <p:spPr>
            <a:xfrm>
              <a:off x="52566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36"/>
            <p:cNvSpPr/>
            <p:nvPr/>
          </p:nvSpPr>
          <p:spPr>
            <a:xfrm>
              <a:off x="5358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36"/>
            <p:cNvSpPr/>
            <p:nvPr/>
          </p:nvSpPr>
          <p:spPr>
            <a:xfrm>
              <a:off x="54599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36"/>
            <p:cNvSpPr/>
            <p:nvPr/>
          </p:nvSpPr>
          <p:spPr>
            <a:xfrm>
              <a:off x="5561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36"/>
            <p:cNvSpPr/>
            <p:nvPr/>
          </p:nvSpPr>
          <p:spPr>
            <a:xfrm>
              <a:off x="56629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36"/>
            <p:cNvSpPr/>
            <p:nvPr/>
          </p:nvSpPr>
          <p:spPr>
            <a:xfrm>
              <a:off x="5764400" y="3837800"/>
              <a:ext cx="52700" cy="52425"/>
            </a:xfrm>
            <a:custGeom>
              <a:rect b="b" l="l" r="r" t="t"/>
              <a:pathLst>
                <a:path extrusionOk="0" h="2097"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36"/>
            <p:cNvSpPr/>
            <p:nvPr/>
          </p:nvSpPr>
          <p:spPr>
            <a:xfrm>
              <a:off x="58662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36"/>
            <p:cNvSpPr/>
            <p:nvPr/>
          </p:nvSpPr>
          <p:spPr>
            <a:xfrm>
              <a:off x="59677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36"/>
            <p:cNvSpPr/>
            <p:nvPr/>
          </p:nvSpPr>
          <p:spPr>
            <a:xfrm>
              <a:off x="60692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36"/>
            <p:cNvSpPr/>
            <p:nvPr/>
          </p:nvSpPr>
          <p:spPr>
            <a:xfrm>
              <a:off x="61710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36"/>
            <p:cNvSpPr/>
            <p:nvPr/>
          </p:nvSpPr>
          <p:spPr>
            <a:xfrm>
              <a:off x="62725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36"/>
            <p:cNvSpPr/>
            <p:nvPr/>
          </p:nvSpPr>
          <p:spPr>
            <a:xfrm>
              <a:off x="63740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36"/>
            <p:cNvSpPr/>
            <p:nvPr/>
          </p:nvSpPr>
          <p:spPr>
            <a:xfrm>
              <a:off x="64755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36"/>
            <p:cNvSpPr/>
            <p:nvPr/>
          </p:nvSpPr>
          <p:spPr>
            <a:xfrm>
              <a:off x="65773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36"/>
            <p:cNvSpPr/>
            <p:nvPr/>
          </p:nvSpPr>
          <p:spPr>
            <a:xfrm>
              <a:off x="66788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36"/>
            <p:cNvSpPr/>
            <p:nvPr/>
          </p:nvSpPr>
          <p:spPr>
            <a:xfrm>
              <a:off x="67803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36"/>
            <p:cNvSpPr/>
            <p:nvPr/>
          </p:nvSpPr>
          <p:spPr>
            <a:xfrm>
              <a:off x="6881800" y="3837800"/>
              <a:ext cx="52700" cy="52425"/>
            </a:xfrm>
            <a:custGeom>
              <a:rect b="b" l="l" r="r" t="t"/>
              <a:pathLst>
                <a:path extrusionOk="0" h="2097" w="2108">
                  <a:moveTo>
                    <a:pt x="1060" y="1"/>
                  </a:moveTo>
                  <a:cubicBezTo>
                    <a:pt x="477" y="1"/>
                    <a:pt x="1" y="465"/>
                    <a:pt x="1" y="1048"/>
                  </a:cubicBezTo>
                  <a:cubicBezTo>
                    <a:pt x="1" y="1632"/>
                    <a:pt x="477" y="2096"/>
                    <a:pt x="1060" y="2096"/>
                  </a:cubicBezTo>
                  <a:cubicBezTo>
                    <a:pt x="1632" y="2096"/>
                    <a:pt x="2108" y="1632"/>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36"/>
            <p:cNvSpPr/>
            <p:nvPr/>
          </p:nvSpPr>
          <p:spPr>
            <a:xfrm>
              <a:off x="69836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36"/>
            <p:cNvSpPr/>
            <p:nvPr/>
          </p:nvSpPr>
          <p:spPr>
            <a:xfrm>
              <a:off x="70851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36"/>
            <p:cNvSpPr/>
            <p:nvPr/>
          </p:nvSpPr>
          <p:spPr>
            <a:xfrm>
              <a:off x="7186600" y="3837800"/>
              <a:ext cx="52400" cy="52425"/>
            </a:xfrm>
            <a:custGeom>
              <a:rect b="b" l="l" r="r" t="t"/>
              <a:pathLst>
                <a:path extrusionOk="0" h="2097" w="2096">
                  <a:moveTo>
                    <a:pt x="1048" y="1"/>
                  </a:moveTo>
                  <a:cubicBezTo>
                    <a:pt x="477" y="1"/>
                    <a:pt x="1" y="465"/>
                    <a:pt x="1" y="1048"/>
                  </a:cubicBezTo>
                  <a:cubicBezTo>
                    <a:pt x="1"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36"/>
            <p:cNvSpPr/>
            <p:nvPr/>
          </p:nvSpPr>
          <p:spPr>
            <a:xfrm>
              <a:off x="7288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36"/>
            <p:cNvSpPr/>
            <p:nvPr/>
          </p:nvSpPr>
          <p:spPr>
            <a:xfrm>
              <a:off x="2792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7" y="1632"/>
                    <a:pt x="2107" y="1049"/>
                  </a:cubicBezTo>
                  <a:cubicBezTo>
                    <a:pt x="2107"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36"/>
            <p:cNvSpPr/>
            <p:nvPr/>
          </p:nvSpPr>
          <p:spPr>
            <a:xfrm>
              <a:off x="380700" y="3992875"/>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36"/>
            <p:cNvSpPr/>
            <p:nvPr/>
          </p:nvSpPr>
          <p:spPr>
            <a:xfrm>
              <a:off x="4825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36"/>
            <p:cNvSpPr/>
            <p:nvPr/>
          </p:nvSpPr>
          <p:spPr>
            <a:xfrm>
              <a:off x="5840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36"/>
            <p:cNvSpPr/>
            <p:nvPr/>
          </p:nvSpPr>
          <p:spPr>
            <a:xfrm>
              <a:off x="6855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36"/>
            <p:cNvSpPr/>
            <p:nvPr/>
          </p:nvSpPr>
          <p:spPr>
            <a:xfrm>
              <a:off x="7873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36"/>
            <p:cNvSpPr/>
            <p:nvPr/>
          </p:nvSpPr>
          <p:spPr>
            <a:xfrm>
              <a:off x="8888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36"/>
            <p:cNvSpPr/>
            <p:nvPr/>
          </p:nvSpPr>
          <p:spPr>
            <a:xfrm>
              <a:off x="9903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36"/>
            <p:cNvSpPr/>
            <p:nvPr/>
          </p:nvSpPr>
          <p:spPr>
            <a:xfrm>
              <a:off x="1091800" y="3992875"/>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36"/>
            <p:cNvSpPr/>
            <p:nvPr/>
          </p:nvSpPr>
          <p:spPr>
            <a:xfrm>
              <a:off x="11936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36"/>
            <p:cNvSpPr/>
            <p:nvPr/>
          </p:nvSpPr>
          <p:spPr>
            <a:xfrm>
              <a:off x="12951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36"/>
            <p:cNvSpPr/>
            <p:nvPr/>
          </p:nvSpPr>
          <p:spPr>
            <a:xfrm>
              <a:off x="13966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36"/>
            <p:cNvSpPr/>
            <p:nvPr/>
          </p:nvSpPr>
          <p:spPr>
            <a:xfrm>
              <a:off x="14984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36"/>
            <p:cNvSpPr/>
            <p:nvPr/>
          </p:nvSpPr>
          <p:spPr>
            <a:xfrm>
              <a:off x="15999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36"/>
            <p:cNvSpPr/>
            <p:nvPr/>
          </p:nvSpPr>
          <p:spPr>
            <a:xfrm>
              <a:off x="17014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36"/>
            <p:cNvSpPr/>
            <p:nvPr/>
          </p:nvSpPr>
          <p:spPr>
            <a:xfrm>
              <a:off x="18029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36"/>
            <p:cNvSpPr/>
            <p:nvPr/>
          </p:nvSpPr>
          <p:spPr>
            <a:xfrm>
              <a:off x="1904400" y="3992875"/>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36"/>
            <p:cNvSpPr/>
            <p:nvPr/>
          </p:nvSpPr>
          <p:spPr>
            <a:xfrm>
              <a:off x="20062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36"/>
            <p:cNvSpPr/>
            <p:nvPr/>
          </p:nvSpPr>
          <p:spPr>
            <a:xfrm>
              <a:off x="21077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36"/>
            <p:cNvSpPr/>
            <p:nvPr/>
          </p:nvSpPr>
          <p:spPr>
            <a:xfrm>
              <a:off x="22092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36"/>
            <p:cNvSpPr/>
            <p:nvPr/>
          </p:nvSpPr>
          <p:spPr>
            <a:xfrm>
              <a:off x="23110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36"/>
            <p:cNvSpPr/>
            <p:nvPr/>
          </p:nvSpPr>
          <p:spPr>
            <a:xfrm>
              <a:off x="24125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36"/>
            <p:cNvSpPr/>
            <p:nvPr/>
          </p:nvSpPr>
          <p:spPr>
            <a:xfrm>
              <a:off x="25140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36"/>
            <p:cNvSpPr/>
            <p:nvPr/>
          </p:nvSpPr>
          <p:spPr>
            <a:xfrm>
              <a:off x="26155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36"/>
            <p:cNvSpPr/>
            <p:nvPr/>
          </p:nvSpPr>
          <p:spPr>
            <a:xfrm>
              <a:off x="27173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36"/>
            <p:cNvSpPr/>
            <p:nvPr/>
          </p:nvSpPr>
          <p:spPr>
            <a:xfrm>
              <a:off x="28188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36"/>
            <p:cNvSpPr/>
            <p:nvPr/>
          </p:nvSpPr>
          <p:spPr>
            <a:xfrm>
              <a:off x="29203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36"/>
            <p:cNvSpPr/>
            <p:nvPr/>
          </p:nvSpPr>
          <p:spPr>
            <a:xfrm>
              <a:off x="30218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36"/>
            <p:cNvSpPr/>
            <p:nvPr/>
          </p:nvSpPr>
          <p:spPr>
            <a:xfrm>
              <a:off x="31236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36"/>
            <p:cNvSpPr/>
            <p:nvPr/>
          </p:nvSpPr>
          <p:spPr>
            <a:xfrm>
              <a:off x="32251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36"/>
            <p:cNvSpPr/>
            <p:nvPr/>
          </p:nvSpPr>
          <p:spPr>
            <a:xfrm>
              <a:off x="33266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36"/>
            <p:cNvSpPr/>
            <p:nvPr/>
          </p:nvSpPr>
          <p:spPr>
            <a:xfrm>
              <a:off x="3428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36"/>
            <p:cNvSpPr/>
            <p:nvPr/>
          </p:nvSpPr>
          <p:spPr>
            <a:xfrm>
              <a:off x="35299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36"/>
            <p:cNvSpPr/>
            <p:nvPr/>
          </p:nvSpPr>
          <p:spPr>
            <a:xfrm>
              <a:off x="3631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36"/>
            <p:cNvSpPr/>
            <p:nvPr/>
          </p:nvSpPr>
          <p:spPr>
            <a:xfrm>
              <a:off x="37329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36"/>
            <p:cNvSpPr/>
            <p:nvPr/>
          </p:nvSpPr>
          <p:spPr>
            <a:xfrm>
              <a:off x="38347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36"/>
            <p:cNvSpPr/>
            <p:nvPr/>
          </p:nvSpPr>
          <p:spPr>
            <a:xfrm>
              <a:off x="39362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36"/>
            <p:cNvSpPr/>
            <p:nvPr/>
          </p:nvSpPr>
          <p:spPr>
            <a:xfrm>
              <a:off x="40377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36"/>
            <p:cNvSpPr/>
            <p:nvPr/>
          </p:nvSpPr>
          <p:spPr>
            <a:xfrm>
              <a:off x="41392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36"/>
            <p:cNvSpPr/>
            <p:nvPr/>
          </p:nvSpPr>
          <p:spPr>
            <a:xfrm>
              <a:off x="4240700" y="3992875"/>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36"/>
            <p:cNvSpPr/>
            <p:nvPr/>
          </p:nvSpPr>
          <p:spPr>
            <a:xfrm>
              <a:off x="43425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36"/>
            <p:cNvSpPr/>
            <p:nvPr/>
          </p:nvSpPr>
          <p:spPr>
            <a:xfrm>
              <a:off x="44440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36"/>
            <p:cNvSpPr/>
            <p:nvPr/>
          </p:nvSpPr>
          <p:spPr>
            <a:xfrm>
              <a:off x="4545500" y="3992875"/>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36"/>
            <p:cNvSpPr/>
            <p:nvPr/>
          </p:nvSpPr>
          <p:spPr>
            <a:xfrm>
              <a:off x="46473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36"/>
            <p:cNvSpPr/>
            <p:nvPr/>
          </p:nvSpPr>
          <p:spPr>
            <a:xfrm>
              <a:off x="47488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36"/>
            <p:cNvSpPr/>
            <p:nvPr/>
          </p:nvSpPr>
          <p:spPr>
            <a:xfrm>
              <a:off x="48503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36"/>
            <p:cNvSpPr/>
            <p:nvPr/>
          </p:nvSpPr>
          <p:spPr>
            <a:xfrm>
              <a:off x="49518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36"/>
            <p:cNvSpPr/>
            <p:nvPr/>
          </p:nvSpPr>
          <p:spPr>
            <a:xfrm>
              <a:off x="50536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36"/>
            <p:cNvSpPr/>
            <p:nvPr/>
          </p:nvSpPr>
          <p:spPr>
            <a:xfrm>
              <a:off x="51551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36"/>
            <p:cNvSpPr/>
            <p:nvPr/>
          </p:nvSpPr>
          <p:spPr>
            <a:xfrm>
              <a:off x="52566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36"/>
            <p:cNvSpPr/>
            <p:nvPr/>
          </p:nvSpPr>
          <p:spPr>
            <a:xfrm>
              <a:off x="5358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36"/>
            <p:cNvSpPr/>
            <p:nvPr/>
          </p:nvSpPr>
          <p:spPr>
            <a:xfrm>
              <a:off x="54599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36"/>
            <p:cNvSpPr/>
            <p:nvPr/>
          </p:nvSpPr>
          <p:spPr>
            <a:xfrm>
              <a:off x="5561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36"/>
            <p:cNvSpPr/>
            <p:nvPr/>
          </p:nvSpPr>
          <p:spPr>
            <a:xfrm>
              <a:off x="56629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36"/>
            <p:cNvSpPr/>
            <p:nvPr/>
          </p:nvSpPr>
          <p:spPr>
            <a:xfrm>
              <a:off x="5764400" y="3992875"/>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36"/>
            <p:cNvSpPr/>
            <p:nvPr/>
          </p:nvSpPr>
          <p:spPr>
            <a:xfrm>
              <a:off x="58662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36"/>
            <p:cNvSpPr/>
            <p:nvPr/>
          </p:nvSpPr>
          <p:spPr>
            <a:xfrm>
              <a:off x="59677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36"/>
            <p:cNvSpPr/>
            <p:nvPr/>
          </p:nvSpPr>
          <p:spPr>
            <a:xfrm>
              <a:off x="60692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36"/>
            <p:cNvSpPr/>
            <p:nvPr/>
          </p:nvSpPr>
          <p:spPr>
            <a:xfrm>
              <a:off x="61710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36"/>
            <p:cNvSpPr/>
            <p:nvPr/>
          </p:nvSpPr>
          <p:spPr>
            <a:xfrm>
              <a:off x="62725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36"/>
            <p:cNvSpPr/>
            <p:nvPr/>
          </p:nvSpPr>
          <p:spPr>
            <a:xfrm>
              <a:off x="63740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36"/>
            <p:cNvSpPr/>
            <p:nvPr/>
          </p:nvSpPr>
          <p:spPr>
            <a:xfrm>
              <a:off x="64755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36"/>
            <p:cNvSpPr/>
            <p:nvPr/>
          </p:nvSpPr>
          <p:spPr>
            <a:xfrm>
              <a:off x="65773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36"/>
            <p:cNvSpPr/>
            <p:nvPr/>
          </p:nvSpPr>
          <p:spPr>
            <a:xfrm>
              <a:off x="66788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36"/>
            <p:cNvSpPr/>
            <p:nvPr/>
          </p:nvSpPr>
          <p:spPr>
            <a:xfrm>
              <a:off x="67803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36"/>
            <p:cNvSpPr/>
            <p:nvPr/>
          </p:nvSpPr>
          <p:spPr>
            <a:xfrm>
              <a:off x="6881800" y="3992875"/>
              <a:ext cx="52700" cy="52425"/>
            </a:xfrm>
            <a:custGeom>
              <a:rect b="b" l="l" r="r" t="t"/>
              <a:pathLst>
                <a:path extrusionOk="0" h="2097" w="2108">
                  <a:moveTo>
                    <a:pt x="1060" y="1"/>
                  </a:moveTo>
                  <a:cubicBezTo>
                    <a:pt x="477" y="1"/>
                    <a:pt x="1" y="477"/>
                    <a:pt x="1" y="1049"/>
                  </a:cubicBezTo>
                  <a:cubicBezTo>
                    <a:pt x="1" y="1632"/>
                    <a:pt x="477" y="2096"/>
                    <a:pt x="1060" y="2096"/>
                  </a:cubicBezTo>
                  <a:cubicBezTo>
                    <a:pt x="1632" y="2096"/>
                    <a:pt x="2108" y="1632"/>
                    <a:pt x="2108" y="1049"/>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36"/>
            <p:cNvSpPr/>
            <p:nvPr/>
          </p:nvSpPr>
          <p:spPr>
            <a:xfrm>
              <a:off x="69836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36"/>
            <p:cNvSpPr/>
            <p:nvPr/>
          </p:nvSpPr>
          <p:spPr>
            <a:xfrm>
              <a:off x="70851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36"/>
            <p:cNvSpPr/>
            <p:nvPr/>
          </p:nvSpPr>
          <p:spPr>
            <a:xfrm>
              <a:off x="7186600" y="3992875"/>
              <a:ext cx="52400" cy="52425"/>
            </a:xfrm>
            <a:custGeom>
              <a:rect b="b" l="l" r="r" t="t"/>
              <a:pathLst>
                <a:path extrusionOk="0" h="2097" w="2096">
                  <a:moveTo>
                    <a:pt x="1048" y="1"/>
                  </a:moveTo>
                  <a:cubicBezTo>
                    <a:pt x="477" y="1"/>
                    <a:pt x="1" y="477"/>
                    <a:pt x="1" y="1049"/>
                  </a:cubicBezTo>
                  <a:cubicBezTo>
                    <a:pt x="1"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36"/>
            <p:cNvSpPr/>
            <p:nvPr/>
          </p:nvSpPr>
          <p:spPr>
            <a:xfrm>
              <a:off x="7288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36"/>
            <p:cNvSpPr/>
            <p:nvPr/>
          </p:nvSpPr>
          <p:spPr>
            <a:xfrm>
              <a:off x="2792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7" y="1632"/>
                    <a:pt x="2107" y="1049"/>
                  </a:cubicBezTo>
                  <a:cubicBezTo>
                    <a:pt x="2107"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36"/>
            <p:cNvSpPr/>
            <p:nvPr/>
          </p:nvSpPr>
          <p:spPr>
            <a:xfrm>
              <a:off x="380700" y="4147950"/>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36"/>
            <p:cNvSpPr/>
            <p:nvPr/>
          </p:nvSpPr>
          <p:spPr>
            <a:xfrm>
              <a:off x="4825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36"/>
            <p:cNvSpPr/>
            <p:nvPr/>
          </p:nvSpPr>
          <p:spPr>
            <a:xfrm>
              <a:off x="5840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36"/>
            <p:cNvSpPr/>
            <p:nvPr/>
          </p:nvSpPr>
          <p:spPr>
            <a:xfrm>
              <a:off x="6855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36"/>
            <p:cNvSpPr/>
            <p:nvPr/>
          </p:nvSpPr>
          <p:spPr>
            <a:xfrm>
              <a:off x="7873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36"/>
            <p:cNvSpPr/>
            <p:nvPr/>
          </p:nvSpPr>
          <p:spPr>
            <a:xfrm>
              <a:off x="8888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36"/>
            <p:cNvSpPr/>
            <p:nvPr/>
          </p:nvSpPr>
          <p:spPr>
            <a:xfrm>
              <a:off x="9903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36"/>
            <p:cNvSpPr/>
            <p:nvPr/>
          </p:nvSpPr>
          <p:spPr>
            <a:xfrm>
              <a:off x="1091800" y="4147950"/>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36"/>
            <p:cNvSpPr/>
            <p:nvPr/>
          </p:nvSpPr>
          <p:spPr>
            <a:xfrm>
              <a:off x="11936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36"/>
            <p:cNvSpPr/>
            <p:nvPr/>
          </p:nvSpPr>
          <p:spPr>
            <a:xfrm>
              <a:off x="12951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36"/>
            <p:cNvSpPr/>
            <p:nvPr/>
          </p:nvSpPr>
          <p:spPr>
            <a:xfrm>
              <a:off x="13966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p36"/>
            <p:cNvSpPr/>
            <p:nvPr/>
          </p:nvSpPr>
          <p:spPr>
            <a:xfrm>
              <a:off x="14984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36"/>
            <p:cNvSpPr/>
            <p:nvPr/>
          </p:nvSpPr>
          <p:spPr>
            <a:xfrm>
              <a:off x="15999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36"/>
            <p:cNvSpPr/>
            <p:nvPr/>
          </p:nvSpPr>
          <p:spPr>
            <a:xfrm>
              <a:off x="17014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36"/>
            <p:cNvSpPr/>
            <p:nvPr/>
          </p:nvSpPr>
          <p:spPr>
            <a:xfrm>
              <a:off x="18029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36"/>
            <p:cNvSpPr/>
            <p:nvPr/>
          </p:nvSpPr>
          <p:spPr>
            <a:xfrm>
              <a:off x="1904400" y="4147950"/>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36"/>
            <p:cNvSpPr/>
            <p:nvPr/>
          </p:nvSpPr>
          <p:spPr>
            <a:xfrm>
              <a:off x="20062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36"/>
            <p:cNvSpPr/>
            <p:nvPr/>
          </p:nvSpPr>
          <p:spPr>
            <a:xfrm>
              <a:off x="21077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36"/>
            <p:cNvSpPr/>
            <p:nvPr/>
          </p:nvSpPr>
          <p:spPr>
            <a:xfrm>
              <a:off x="22092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36"/>
            <p:cNvSpPr/>
            <p:nvPr/>
          </p:nvSpPr>
          <p:spPr>
            <a:xfrm>
              <a:off x="23110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36"/>
            <p:cNvSpPr/>
            <p:nvPr/>
          </p:nvSpPr>
          <p:spPr>
            <a:xfrm>
              <a:off x="24125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36"/>
            <p:cNvSpPr/>
            <p:nvPr/>
          </p:nvSpPr>
          <p:spPr>
            <a:xfrm>
              <a:off x="25140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36"/>
            <p:cNvSpPr/>
            <p:nvPr/>
          </p:nvSpPr>
          <p:spPr>
            <a:xfrm>
              <a:off x="26155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36"/>
            <p:cNvSpPr/>
            <p:nvPr/>
          </p:nvSpPr>
          <p:spPr>
            <a:xfrm>
              <a:off x="27173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36"/>
            <p:cNvSpPr/>
            <p:nvPr/>
          </p:nvSpPr>
          <p:spPr>
            <a:xfrm>
              <a:off x="28188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36"/>
            <p:cNvSpPr/>
            <p:nvPr/>
          </p:nvSpPr>
          <p:spPr>
            <a:xfrm>
              <a:off x="29203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36"/>
            <p:cNvSpPr/>
            <p:nvPr/>
          </p:nvSpPr>
          <p:spPr>
            <a:xfrm>
              <a:off x="30218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36"/>
            <p:cNvSpPr/>
            <p:nvPr/>
          </p:nvSpPr>
          <p:spPr>
            <a:xfrm>
              <a:off x="31236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Google Shape;3352;p36"/>
            <p:cNvSpPr/>
            <p:nvPr/>
          </p:nvSpPr>
          <p:spPr>
            <a:xfrm>
              <a:off x="32251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3" name="Google Shape;3353;p36"/>
            <p:cNvSpPr/>
            <p:nvPr/>
          </p:nvSpPr>
          <p:spPr>
            <a:xfrm>
              <a:off x="33266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36"/>
            <p:cNvSpPr/>
            <p:nvPr/>
          </p:nvSpPr>
          <p:spPr>
            <a:xfrm>
              <a:off x="3428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36"/>
            <p:cNvSpPr/>
            <p:nvPr/>
          </p:nvSpPr>
          <p:spPr>
            <a:xfrm>
              <a:off x="35299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36"/>
            <p:cNvSpPr/>
            <p:nvPr/>
          </p:nvSpPr>
          <p:spPr>
            <a:xfrm>
              <a:off x="3631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36"/>
            <p:cNvSpPr/>
            <p:nvPr/>
          </p:nvSpPr>
          <p:spPr>
            <a:xfrm>
              <a:off x="37329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36"/>
            <p:cNvSpPr/>
            <p:nvPr/>
          </p:nvSpPr>
          <p:spPr>
            <a:xfrm>
              <a:off x="38347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36"/>
            <p:cNvSpPr/>
            <p:nvPr/>
          </p:nvSpPr>
          <p:spPr>
            <a:xfrm>
              <a:off x="39362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36"/>
            <p:cNvSpPr/>
            <p:nvPr/>
          </p:nvSpPr>
          <p:spPr>
            <a:xfrm>
              <a:off x="40377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36"/>
            <p:cNvSpPr/>
            <p:nvPr/>
          </p:nvSpPr>
          <p:spPr>
            <a:xfrm>
              <a:off x="41392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36"/>
            <p:cNvSpPr/>
            <p:nvPr/>
          </p:nvSpPr>
          <p:spPr>
            <a:xfrm>
              <a:off x="4240700" y="4147950"/>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36"/>
            <p:cNvSpPr/>
            <p:nvPr/>
          </p:nvSpPr>
          <p:spPr>
            <a:xfrm>
              <a:off x="43425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p36"/>
            <p:cNvSpPr/>
            <p:nvPr/>
          </p:nvSpPr>
          <p:spPr>
            <a:xfrm>
              <a:off x="44440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p36"/>
            <p:cNvSpPr/>
            <p:nvPr/>
          </p:nvSpPr>
          <p:spPr>
            <a:xfrm>
              <a:off x="4545500" y="4147950"/>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36"/>
            <p:cNvSpPr/>
            <p:nvPr/>
          </p:nvSpPr>
          <p:spPr>
            <a:xfrm>
              <a:off x="46473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36"/>
            <p:cNvSpPr/>
            <p:nvPr/>
          </p:nvSpPr>
          <p:spPr>
            <a:xfrm>
              <a:off x="47488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36"/>
            <p:cNvSpPr/>
            <p:nvPr/>
          </p:nvSpPr>
          <p:spPr>
            <a:xfrm>
              <a:off x="48503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36"/>
            <p:cNvSpPr/>
            <p:nvPr/>
          </p:nvSpPr>
          <p:spPr>
            <a:xfrm>
              <a:off x="49518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p36"/>
            <p:cNvSpPr/>
            <p:nvPr/>
          </p:nvSpPr>
          <p:spPr>
            <a:xfrm>
              <a:off x="50536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p36"/>
            <p:cNvSpPr/>
            <p:nvPr/>
          </p:nvSpPr>
          <p:spPr>
            <a:xfrm>
              <a:off x="51551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36"/>
            <p:cNvSpPr/>
            <p:nvPr/>
          </p:nvSpPr>
          <p:spPr>
            <a:xfrm>
              <a:off x="52566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36"/>
            <p:cNvSpPr/>
            <p:nvPr/>
          </p:nvSpPr>
          <p:spPr>
            <a:xfrm>
              <a:off x="5358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p36"/>
            <p:cNvSpPr/>
            <p:nvPr/>
          </p:nvSpPr>
          <p:spPr>
            <a:xfrm>
              <a:off x="54599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36"/>
            <p:cNvSpPr/>
            <p:nvPr/>
          </p:nvSpPr>
          <p:spPr>
            <a:xfrm>
              <a:off x="5561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36"/>
            <p:cNvSpPr/>
            <p:nvPr/>
          </p:nvSpPr>
          <p:spPr>
            <a:xfrm>
              <a:off x="56629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p36"/>
            <p:cNvSpPr/>
            <p:nvPr/>
          </p:nvSpPr>
          <p:spPr>
            <a:xfrm>
              <a:off x="5764400" y="4147950"/>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p36"/>
            <p:cNvSpPr/>
            <p:nvPr/>
          </p:nvSpPr>
          <p:spPr>
            <a:xfrm>
              <a:off x="58662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36"/>
            <p:cNvSpPr/>
            <p:nvPr/>
          </p:nvSpPr>
          <p:spPr>
            <a:xfrm>
              <a:off x="59677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p36"/>
            <p:cNvSpPr/>
            <p:nvPr/>
          </p:nvSpPr>
          <p:spPr>
            <a:xfrm>
              <a:off x="60692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36"/>
            <p:cNvSpPr/>
            <p:nvPr/>
          </p:nvSpPr>
          <p:spPr>
            <a:xfrm>
              <a:off x="61710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36"/>
            <p:cNvSpPr/>
            <p:nvPr/>
          </p:nvSpPr>
          <p:spPr>
            <a:xfrm>
              <a:off x="62725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36"/>
            <p:cNvSpPr/>
            <p:nvPr/>
          </p:nvSpPr>
          <p:spPr>
            <a:xfrm>
              <a:off x="63740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36"/>
            <p:cNvSpPr/>
            <p:nvPr/>
          </p:nvSpPr>
          <p:spPr>
            <a:xfrm>
              <a:off x="64755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36"/>
            <p:cNvSpPr/>
            <p:nvPr/>
          </p:nvSpPr>
          <p:spPr>
            <a:xfrm>
              <a:off x="65773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p36"/>
            <p:cNvSpPr/>
            <p:nvPr/>
          </p:nvSpPr>
          <p:spPr>
            <a:xfrm>
              <a:off x="66788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36"/>
            <p:cNvSpPr/>
            <p:nvPr/>
          </p:nvSpPr>
          <p:spPr>
            <a:xfrm>
              <a:off x="67803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p36"/>
            <p:cNvSpPr/>
            <p:nvPr/>
          </p:nvSpPr>
          <p:spPr>
            <a:xfrm>
              <a:off x="6881800" y="4147950"/>
              <a:ext cx="52700" cy="52425"/>
            </a:xfrm>
            <a:custGeom>
              <a:rect b="b" l="l" r="r" t="t"/>
              <a:pathLst>
                <a:path extrusionOk="0" h="2097" w="2108">
                  <a:moveTo>
                    <a:pt x="1060" y="1"/>
                  </a:moveTo>
                  <a:cubicBezTo>
                    <a:pt x="477" y="1"/>
                    <a:pt x="1" y="477"/>
                    <a:pt x="1" y="1049"/>
                  </a:cubicBezTo>
                  <a:cubicBezTo>
                    <a:pt x="1" y="1632"/>
                    <a:pt x="477" y="2096"/>
                    <a:pt x="1060" y="2096"/>
                  </a:cubicBezTo>
                  <a:cubicBezTo>
                    <a:pt x="1632" y="2096"/>
                    <a:pt x="2108" y="1632"/>
                    <a:pt x="2108" y="1049"/>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p36"/>
            <p:cNvSpPr/>
            <p:nvPr/>
          </p:nvSpPr>
          <p:spPr>
            <a:xfrm>
              <a:off x="69836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36"/>
            <p:cNvSpPr/>
            <p:nvPr/>
          </p:nvSpPr>
          <p:spPr>
            <a:xfrm>
              <a:off x="70851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p36"/>
            <p:cNvSpPr/>
            <p:nvPr/>
          </p:nvSpPr>
          <p:spPr>
            <a:xfrm>
              <a:off x="7186600" y="4147950"/>
              <a:ext cx="52400" cy="52425"/>
            </a:xfrm>
            <a:custGeom>
              <a:rect b="b" l="l" r="r" t="t"/>
              <a:pathLst>
                <a:path extrusionOk="0" h="2097" w="2096">
                  <a:moveTo>
                    <a:pt x="1048" y="1"/>
                  </a:moveTo>
                  <a:cubicBezTo>
                    <a:pt x="477" y="1"/>
                    <a:pt x="1" y="477"/>
                    <a:pt x="1" y="1049"/>
                  </a:cubicBezTo>
                  <a:cubicBezTo>
                    <a:pt x="1"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p36"/>
            <p:cNvSpPr/>
            <p:nvPr/>
          </p:nvSpPr>
          <p:spPr>
            <a:xfrm>
              <a:off x="7288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p36"/>
            <p:cNvSpPr/>
            <p:nvPr/>
          </p:nvSpPr>
          <p:spPr>
            <a:xfrm>
              <a:off x="2792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7" y="1631"/>
                    <a:pt x="2107" y="1048"/>
                  </a:cubicBezTo>
                  <a:cubicBezTo>
                    <a:pt x="2107"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36"/>
            <p:cNvSpPr/>
            <p:nvPr/>
          </p:nvSpPr>
          <p:spPr>
            <a:xfrm>
              <a:off x="380700" y="4303050"/>
              <a:ext cx="52700" cy="52700"/>
            </a:xfrm>
            <a:custGeom>
              <a:rect b="b" l="l" r="r" t="t"/>
              <a:pathLst>
                <a:path extrusionOk="0" h="2108" w="2108">
                  <a:moveTo>
                    <a:pt x="1060" y="0"/>
                  </a:moveTo>
                  <a:cubicBezTo>
                    <a:pt x="476" y="0"/>
                    <a:pt x="0" y="476"/>
                    <a:pt x="0" y="1048"/>
                  </a:cubicBezTo>
                  <a:cubicBezTo>
                    <a:pt x="0" y="1631"/>
                    <a:pt x="476" y="2107"/>
                    <a:pt x="1060" y="2107"/>
                  </a:cubicBezTo>
                  <a:cubicBezTo>
                    <a:pt x="1631" y="2107"/>
                    <a:pt x="2108" y="1631"/>
                    <a:pt x="2108" y="1048"/>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p36"/>
            <p:cNvSpPr/>
            <p:nvPr/>
          </p:nvSpPr>
          <p:spPr>
            <a:xfrm>
              <a:off x="4825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p36"/>
            <p:cNvSpPr/>
            <p:nvPr/>
          </p:nvSpPr>
          <p:spPr>
            <a:xfrm>
              <a:off x="5840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p36"/>
            <p:cNvSpPr/>
            <p:nvPr/>
          </p:nvSpPr>
          <p:spPr>
            <a:xfrm>
              <a:off x="6855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36"/>
            <p:cNvSpPr/>
            <p:nvPr/>
          </p:nvSpPr>
          <p:spPr>
            <a:xfrm>
              <a:off x="7873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19" y="2107"/>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p36"/>
            <p:cNvSpPr/>
            <p:nvPr/>
          </p:nvSpPr>
          <p:spPr>
            <a:xfrm>
              <a:off x="8888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p36"/>
            <p:cNvSpPr/>
            <p:nvPr/>
          </p:nvSpPr>
          <p:spPr>
            <a:xfrm>
              <a:off x="9903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p36"/>
            <p:cNvSpPr/>
            <p:nvPr/>
          </p:nvSpPr>
          <p:spPr>
            <a:xfrm>
              <a:off x="1091800" y="4303050"/>
              <a:ext cx="52700" cy="52700"/>
            </a:xfrm>
            <a:custGeom>
              <a:rect b="b" l="l" r="r" t="t"/>
              <a:pathLst>
                <a:path extrusionOk="0" h="2108" w="2108">
                  <a:moveTo>
                    <a:pt x="1060" y="0"/>
                  </a:moveTo>
                  <a:cubicBezTo>
                    <a:pt x="476" y="0"/>
                    <a:pt x="0" y="476"/>
                    <a:pt x="0" y="1048"/>
                  </a:cubicBezTo>
                  <a:cubicBezTo>
                    <a:pt x="0" y="1631"/>
                    <a:pt x="476" y="2107"/>
                    <a:pt x="1060" y="2107"/>
                  </a:cubicBezTo>
                  <a:cubicBezTo>
                    <a:pt x="1631" y="2107"/>
                    <a:pt x="2108" y="1631"/>
                    <a:pt x="2108" y="1048"/>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Google Shape;3402;p36"/>
            <p:cNvSpPr/>
            <p:nvPr/>
          </p:nvSpPr>
          <p:spPr>
            <a:xfrm>
              <a:off x="11936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19" y="2107"/>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p36"/>
            <p:cNvSpPr/>
            <p:nvPr/>
          </p:nvSpPr>
          <p:spPr>
            <a:xfrm>
              <a:off x="12951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36"/>
            <p:cNvSpPr/>
            <p:nvPr/>
          </p:nvSpPr>
          <p:spPr>
            <a:xfrm>
              <a:off x="13966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p36"/>
            <p:cNvSpPr/>
            <p:nvPr/>
          </p:nvSpPr>
          <p:spPr>
            <a:xfrm>
              <a:off x="14984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19" y="2107"/>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36"/>
            <p:cNvSpPr/>
            <p:nvPr/>
          </p:nvSpPr>
          <p:spPr>
            <a:xfrm>
              <a:off x="15999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36"/>
            <p:cNvSpPr/>
            <p:nvPr/>
          </p:nvSpPr>
          <p:spPr>
            <a:xfrm>
              <a:off x="17014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p36"/>
            <p:cNvSpPr/>
            <p:nvPr/>
          </p:nvSpPr>
          <p:spPr>
            <a:xfrm>
              <a:off x="18029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p36"/>
            <p:cNvSpPr/>
            <p:nvPr/>
          </p:nvSpPr>
          <p:spPr>
            <a:xfrm>
              <a:off x="1904400" y="4303050"/>
              <a:ext cx="52700" cy="52700"/>
            </a:xfrm>
            <a:custGeom>
              <a:rect b="b" l="l" r="r" t="t"/>
              <a:pathLst>
                <a:path extrusionOk="0" h="2108" w="2108">
                  <a:moveTo>
                    <a:pt x="1060" y="0"/>
                  </a:moveTo>
                  <a:cubicBezTo>
                    <a:pt x="476" y="0"/>
                    <a:pt x="0" y="476"/>
                    <a:pt x="0" y="1048"/>
                  </a:cubicBezTo>
                  <a:cubicBezTo>
                    <a:pt x="0" y="1631"/>
                    <a:pt x="476" y="2107"/>
                    <a:pt x="1060" y="2107"/>
                  </a:cubicBezTo>
                  <a:cubicBezTo>
                    <a:pt x="1631" y="2107"/>
                    <a:pt x="2108" y="1631"/>
                    <a:pt x="2108" y="1048"/>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p36"/>
            <p:cNvSpPr/>
            <p:nvPr/>
          </p:nvSpPr>
          <p:spPr>
            <a:xfrm>
              <a:off x="20062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p36"/>
            <p:cNvSpPr/>
            <p:nvPr/>
          </p:nvSpPr>
          <p:spPr>
            <a:xfrm>
              <a:off x="21077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36"/>
            <p:cNvSpPr/>
            <p:nvPr/>
          </p:nvSpPr>
          <p:spPr>
            <a:xfrm>
              <a:off x="22092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p36"/>
            <p:cNvSpPr/>
            <p:nvPr/>
          </p:nvSpPr>
          <p:spPr>
            <a:xfrm>
              <a:off x="23110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19" y="2107"/>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Google Shape;3414;p36"/>
            <p:cNvSpPr/>
            <p:nvPr/>
          </p:nvSpPr>
          <p:spPr>
            <a:xfrm>
              <a:off x="24125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p36"/>
            <p:cNvSpPr/>
            <p:nvPr/>
          </p:nvSpPr>
          <p:spPr>
            <a:xfrm>
              <a:off x="25140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p36"/>
            <p:cNvSpPr/>
            <p:nvPr/>
          </p:nvSpPr>
          <p:spPr>
            <a:xfrm>
              <a:off x="26155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p36"/>
            <p:cNvSpPr/>
            <p:nvPr/>
          </p:nvSpPr>
          <p:spPr>
            <a:xfrm>
              <a:off x="27173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19" y="2107"/>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p36"/>
            <p:cNvSpPr/>
            <p:nvPr/>
          </p:nvSpPr>
          <p:spPr>
            <a:xfrm>
              <a:off x="28188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p36"/>
            <p:cNvSpPr/>
            <p:nvPr/>
          </p:nvSpPr>
          <p:spPr>
            <a:xfrm>
              <a:off x="29203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p36"/>
            <p:cNvSpPr/>
            <p:nvPr/>
          </p:nvSpPr>
          <p:spPr>
            <a:xfrm>
              <a:off x="30218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1" y="2107"/>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p36"/>
            <p:cNvSpPr/>
            <p:nvPr/>
          </p:nvSpPr>
          <p:spPr>
            <a:xfrm>
              <a:off x="31236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19" y="2107"/>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p36"/>
            <p:cNvSpPr/>
            <p:nvPr/>
          </p:nvSpPr>
          <p:spPr>
            <a:xfrm>
              <a:off x="32251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Google Shape;3423;p36"/>
            <p:cNvSpPr/>
            <p:nvPr/>
          </p:nvSpPr>
          <p:spPr>
            <a:xfrm>
              <a:off x="33266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1" y="2107"/>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Google Shape;3424;p36"/>
            <p:cNvSpPr/>
            <p:nvPr/>
          </p:nvSpPr>
          <p:spPr>
            <a:xfrm>
              <a:off x="3428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19" y="2107"/>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Google Shape;3425;p36"/>
            <p:cNvSpPr/>
            <p:nvPr/>
          </p:nvSpPr>
          <p:spPr>
            <a:xfrm>
              <a:off x="35299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p36"/>
            <p:cNvSpPr/>
            <p:nvPr/>
          </p:nvSpPr>
          <p:spPr>
            <a:xfrm>
              <a:off x="3631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p36"/>
            <p:cNvSpPr/>
            <p:nvPr/>
          </p:nvSpPr>
          <p:spPr>
            <a:xfrm>
              <a:off x="37329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p36"/>
            <p:cNvSpPr/>
            <p:nvPr/>
          </p:nvSpPr>
          <p:spPr>
            <a:xfrm>
              <a:off x="38347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19" y="2107"/>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p36"/>
            <p:cNvSpPr/>
            <p:nvPr/>
          </p:nvSpPr>
          <p:spPr>
            <a:xfrm>
              <a:off x="39362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p36"/>
            <p:cNvSpPr/>
            <p:nvPr/>
          </p:nvSpPr>
          <p:spPr>
            <a:xfrm>
              <a:off x="40377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p36"/>
            <p:cNvSpPr/>
            <p:nvPr/>
          </p:nvSpPr>
          <p:spPr>
            <a:xfrm>
              <a:off x="41392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1" y="2107"/>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Google Shape;3432;p36"/>
            <p:cNvSpPr/>
            <p:nvPr/>
          </p:nvSpPr>
          <p:spPr>
            <a:xfrm>
              <a:off x="4240700" y="4303050"/>
              <a:ext cx="52700" cy="52700"/>
            </a:xfrm>
            <a:custGeom>
              <a:rect b="b" l="l" r="r" t="t"/>
              <a:pathLst>
                <a:path extrusionOk="0" h="2108" w="2108">
                  <a:moveTo>
                    <a:pt x="1060" y="0"/>
                  </a:moveTo>
                  <a:cubicBezTo>
                    <a:pt x="477" y="0"/>
                    <a:pt x="0" y="476"/>
                    <a:pt x="0" y="1048"/>
                  </a:cubicBezTo>
                  <a:cubicBezTo>
                    <a:pt x="0" y="1631"/>
                    <a:pt x="477" y="2107"/>
                    <a:pt x="1060" y="2107"/>
                  </a:cubicBezTo>
                  <a:cubicBezTo>
                    <a:pt x="1632" y="2107"/>
                    <a:pt x="2108" y="1631"/>
                    <a:pt x="2108" y="1048"/>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Google Shape;3433;p36"/>
            <p:cNvSpPr/>
            <p:nvPr/>
          </p:nvSpPr>
          <p:spPr>
            <a:xfrm>
              <a:off x="43425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Google Shape;3434;p36"/>
            <p:cNvSpPr/>
            <p:nvPr/>
          </p:nvSpPr>
          <p:spPr>
            <a:xfrm>
              <a:off x="44440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Google Shape;3435;p36"/>
            <p:cNvSpPr/>
            <p:nvPr/>
          </p:nvSpPr>
          <p:spPr>
            <a:xfrm>
              <a:off x="4545500" y="4303050"/>
              <a:ext cx="52700" cy="52700"/>
            </a:xfrm>
            <a:custGeom>
              <a:rect b="b" l="l" r="r" t="t"/>
              <a:pathLst>
                <a:path extrusionOk="0" h="2108" w="2108">
                  <a:moveTo>
                    <a:pt x="1060" y="0"/>
                  </a:moveTo>
                  <a:cubicBezTo>
                    <a:pt x="477" y="0"/>
                    <a:pt x="0" y="476"/>
                    <a:pt x="0" y="1048"/>
                  </a:cubicBezTo>
                  <a:cubicBezTo>
                    <a:pt x="0" y="1631"/>
                    <a:pt x="477" y="2107"/>
                    <a:pt x="1060" y="2107"/>
                  </a:cubicBezTo>
                  <a:cubicBezTo>
                    <a:pt x="1632" y="2107"/>
                    <a:pt x="2108" y="1631"/>
                    <a:pt x="2108" y="1048"/>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Google Shape;3436;p36"/>
            <p:cNvSpPr/>
            <p:nvPr/>
          </p:nvSpPr>
          <p:spPr>
            <a:xfrm>
              <a:off x="46473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Google Shape;3437;p36"/>
            <p:cNvSpPr/>
            <p:nvPr/>
          </p:nvSpPr>
          <p:spPr>
            <a:xfrm>
              <a:off x="47488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Google Shape;3438;p36"/>
            <p:cNvSpPr/>
            <p:nvPr/>
          </p:nvSpPr>
          <p:spPr>
            <a:xfrm>
              <a:off x="48503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Google Shape;3439;p36"/>
            <p:cNvSpPr/>
            <p:nvPr/>
          </p:nvSpPr>
          <p:spPr>
            <a:xfrm>
              <a:off x="49518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2" y="2107"/>
                    <a:pt x="2108" y="1631"/>
                    <a:pt x="2108" y="1048"/>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Google Shape;3440;p36"/>
            <p:cNvSpPr/>
            <p:nvPr/>
          </p:nvSpPr>
          <p:spPr>
            <a:xfrm>
              <a:off x="50536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Google Shape;3441;p36"/>
            <p:cNvSpPr/>
            <p:nvPr/>
          </p:nvSpPr>
          <p:spPr>
            <a:xfrm>
              <a:off x="51551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2" name="Google Shape;3442;p36"/>
            <p:cNvSpPr/>
            <p:nvPr/>
          </p:nvSpPr>
          <p:spPr>
            <a:xfrm>
              <a:off x="52566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Google Shape;3443;p36"/>
            <p:cNvSpPr/>
            <p:nvPr/>
          </p:nvSpPr>
          <p:spPr>
            <a:xfrm>
              <a:off x="5358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Google Shape;3444;p36"/>
            <p:cNvSpPr/>
            <p:nvPr/>
          </p:nvSpPr>
          <p:spPr>
            <a:xfrm>
              <a:off x="54599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Google Shape;3445;p36"/>
            <p:cNvSpPr/>
            <p:nvPr/>
          </p:nvSpPr>
          <p:spPr>
            <a:xfrm>
              <a:off x="5561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Google Shape;3446;p36"/>
            <p:cNvSpPr/>
            <p:nvPr/>
          </p:nvSpPr>
          <p:spPr>
            <a:xfrm>
              <a:off x="56629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Google Shape;3447;p36"/>
            <p:cNvSpPr/>
            <p:nvPr/>
          </p:nvSpPr>
          <p:spPr>
            <a:xfrm>
              <a:off x="5764400" y="4303050"/>
              <a:ext cx="52700" cy="52700"/>
            </a:xfrm>
            <a:custGeom>
              <a:rect b="b" l="l" r="r" t="t"/>
              <a:pathLst>
                <a:path extrusionOk="0" h="2108" w="2108">
                  <a:moveTo>
                    <a:pt x="1060" y="0"/>
                  </a:moveTo>
                  <a:cubicBezTo>
                    <a:pt x="477" y="0"/>
                    <a:pt x="0" y="476"/>
                    <a:pt x="0" y="1048"/>
                  </a:cubicBezTo>
                  <a:cubicBezTo>
                    <a:pt x="0" y="1631"/>
                    <a:pt x="477" y="2107"/>
                    <a:pt x="1060" y="2107"/>
                  </a:cubicBezTo>
                  <a:cubicBezTo>
                    <a:pt x="1632" y="2107"/>
                    <a:pt x="2108" y="1631"/>
                    <a:pt x="2108" y="1048"/>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Google Shape;3448;p36"/>
            <p:cNvSpPr/>
            <p:nvPr/>
          </p:nvSpPr>
          <p:spPr>
            <a:xfrm>
              <a:off x="58662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Google Shape;3449;p36"/>
            <p:cNvSpPr/>
            <p:nvPr/>
          </p:nvSpPr>
          <p:spPr>
            <a:xfrm>
              <a:off x="59677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Google Shape;3450;p36"/>
            <p:cNvSpPr/>
            <p:nvPr/>
          </p:nvSpPr>
          <p:spPr>
            <a:xfrm>
              <a:off x="60692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2" y="2107"/>
                    <a:pt x="2108" y="1631"/>
                    <a:pt x="2108" y="1048"/>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Google Shape;3451;p36"/>
            <p:cNvSpPr/>
            <p:nvPr/>
          </p:nvSpPr>
          <p:spPr>
            <a:xfrm>
              <a:off x="61710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p36"/>
            <p:cNvSpPr/>
            <p:nvPr/>
          </p:nvSpPr>
          <p:spPr>
            <a:xfrm>
              <a:off x="62725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p36"/>
            <p:cNvSpPr/>
            <p:nvPr/>
          </p:nvSpPr>
          <p:spPr>
            <a:xfrm>
              <a:off x="63740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Google Shape;3454;p36"/>
            <p:cNvSpPr/>
            <p:nvPr/>
          </p:nvSpPr>
          <p:spPr>
            <a:xfrm>
              <a:off x="64755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2" y="2107"/>
                    <a:pt x="2108" y="1631"/>
                    <a:pt x="2108" y="1048"/>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5" name="Google Shape;3455;p36"/>
            <p:cNvSpPr/>
            <p:nvPr/>
          </p:nvSpPr>
          <p:spPr>
            <a:xfrm>
              <a:off x="65773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p36"/>
            <p:cNvSpPr/>
            <p:nvPr/>
          </p:nvSpPr>
          <p:spPr>
            <a:xfrm>
              <a:off x="66788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p36"/>
            <p:cNvSpPr/>
            <p:nvPr/>
          </p:nvSpPr>
          <p:spPr>
            <a:xfrm>
              <a:off x="67803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p36"/>
            <p:cNvSpPr/>
            <p:nvPr/>
          </p:nvSpPr>
          <p:spPr>
            <a:xfrm>
              <a:off x="6881800" y="4303050"/>
              <a:ext cx="52700" cy="52700"/>
            </a:xfrm>
            <a:custGeom>
              <a:rect b="b" l="l" r="r" t="t"/>
              <a:pathLst>
                <a:path extrusionOk="0" h="2108" w="2108">
                  <a:moveTo>
                    <a:pt x="1060" y="0"/>
                  </a:moveTo>
                  <a:cubicBezTo>
                    <a:pt x="477" y="0"/>
                    <a:pt x="1" y="476"/>
                    <a:pt x="1" y="1048"/>
                  </a:cubicBezTo>
                  <a:cubicBezTo>
                    <a:pt x="1" y="1631"/>
                    <a:pt x="477" y="2107"/>
                    <a:pt x="1060" y="2107"/>
                  </a:cubicBezTo>
                  <a:cubicBezTo>
                    <a:pt x="1632" y="2107"/>
                    <a:pt x="2108" y="1631"/>
                    <a:pt x="2108" y="1048"/>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p36"/>
            <p:cNvSpPr/>
            <p:nvPr/>
          </p:nvSpPr>
          <p:spPr>
            <a:xfrm>
              <a:off x="69836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36"/>
            <p:cNvSpPr/>
            <p:nvPr/>
          </p:nvSpPr>
          <p:spPr>
            <a:xfrm>
              <a:off x="70851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p36"/>
            <p:cNvSpPr/>
            <p:nvPr/>
          </p:nvSpPr>
          <p:spPr>
            <a:xfrm>
              <a:off x="7186600" y="4303050"/>
              <a:ext cx="52400" cy="52700"/>
            </a:xfrm>
            <a:custGeom>
              <a:rect b="b" l="l" r="r" t="t"/>
              <a:pathLst>
                <a:path extrusionOk="0" h="2108" w="2096">
                  <a:moveTo>
                    <a:pt x="1048" y="0"/>
                  </a:moveTo>
                  <a:cubicBezTo>
                    <a:pt x="477" y="0"/>
                    <a:pt x="1" y="476"/>
                    <a:pt x="1" y="1048"/>
                  </a:cubicBezTo>
                  <a:cubicBezTo>
                    <a:pt x="1" y="1631"/>
                    <a:pt x="477"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36"/>
            <p:cNvSpPr/>
            <p:nvPr/>
          </p:nvSpPr>
          <p:spPr>
            <a:xfrm>
              <a:off x="7288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p36"/>
            <p:cNvSpPr/>
            <p:nvPr/>
          </p:nvSpPr>
          <p:spPr>
            <a:xfrm>
              <a:off x="2792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7" y="1631"/>
                    <a:pt x="2107" y="1060"/>
                  </a:cubicBezTo>
                  <a:cubicBezTo>
                    <a:pt x="2107"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p36"/>
            <p:cNvSpPr/>
            <p:nvPr/>
          </p:nvSpPr>
          <p:spPr>
            <a:xfrm>
              <a:off x="380700" y="4458125"/>
              <a:ext cx="52700" cy="52700"/>
            </a:xfrm>
            <a:custGeom>
              <a:rect b="b" l="l" r="r" t="t"/>
              <a:pathLst>
                <a:path extrusionOk="0" h="2108" w="2108">
                  <a:moveTo>
                    <a:pt x="1060" y="0"/>
                  </a:moveTo>
                  <a:cubicBezTo>
                    <a:pt x="476" y="0"/>
                    <a:pt x="0" y="476"/>
                    <a:pt x="0" y="1060"/>
                  </a:cubicBezTo>
                  <a:cubicBezTo>
                    <a:pt x="0" y="1631"/>
                    <a:pt x="476" y="2108"/>
                    <a:pt x="1060" y="2108"/>
                  </a:cubicBezTo>
                  <a:cubicBezTo>
                    <a:pt x="1631" y="2108"/>
                    <a:pt x="2108" y="1631"/>
                    <a:pt x="2108" y="1060"/>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p36"/>
            <p:cNvSpPr/>
            <p:nvPr/>
          </p:nvSpPr>
          <p:spPr>
            <a:xfrm>
              <a:off x="4825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36"/>
            <p:cNvSpPr/>
            <p:nvPr/>
          </p:nvSpPr>
          <p:spPr>
            <a:xfrm>
              <a:off x="5840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36"/>
            <p:cNvSpPr/>
            <p:nvPr/>
          </p:nvSpPr>
          <p:spPr>
            <a:xfrm>
              <a:off x="6855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8" y="1631"/>
                    <a:pt x="2108" y="1060"/>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36"/>
            <p:cNvSpPr/>
            <p:nvPr/>
          </p:nvSpPr>
          <p:spPr>
            <a:xfrm>
              <a:off x="7873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19" y="2108"/>
                    <a:pt x="2096" y="1631"/>
                    <a:pt x="2096" y="1060"/>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p36"/>
            <p:cNvSpPr/>
            <p:nvPr/>
          </p:nvSpPr>
          <p:spPr>
            <a:xfrm>
              <a:off x="8888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p36"/>
            <p:cNvSpPr/>
            <p:nvPr/>
          </p:nvSpPr>
          <p:spPr>
            <a:xfrm>
              <a:off x="9903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p36"/>
            <p:cNvSpPr/>
            <p:nvPr/>
          </p:nvSpPr>
          <p:spPr>
            <a:xfrm>
              <a:off x="1091800" y="4458125"/>
              <a:ext cx="52700" cy="52700"/>
            </a:xfrm>
            <a:custGeom>
              <a:rect b="b" l="l" r="r" t="t"/>
              <a:pathLst>
                <a:path extrusionOk="0" h="2108" w="2108">
                  <a:moveTo>
                    <a:pt x="1060" y="0"/>
                  </a:moveTo>
                  <a:cubicBezTo>
                    <a:pt x="476" y="0"/>
                    <a:pt x="0" y="476"/>
                    <a:pt x="0" y="1060"/>
                  </a:cubicBezTo>
                  <a:cubicBezTo>
                    <a:pt x="0" y="1631"/>
                    <a:pt x="476" y="2108"/>
                    <a:pt x="1060" y="2108"/>
                  </a:cubicBezTo>
                  <a:cubicBezTo>
                    <a:pt x="1631" y="2108"/>
                    <a:pt x="2108" y="1631"/>
                    <a:pt x="2108" y="1060"/>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36"/>
            <p:cNvSpPr/>
            <p:nvPr/>
          </p:nvSpPr>
          <p:spPr>
            <a:xfrm>
              <a:off x="11936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19" y="2108"/>
                    <a:pt x="2096" y="1631"/>
                    <a:pt x="2096" y="1060"/>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p36"/>
            <p:cNvSpPr/>
            <p:nvPr/>
          </p:nvSpPr>
          <p:spPr>
            <a:xfrm>
              <a:off x="12951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p36"/>
            <p:cNvSpPr/>
            <p:nvPr/>
          </p:nvSpPr>
          <p:spPr>
            <a:xfrm>
              <a:off x="13966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Google Shape;3475;p36"/>
            <p:cNvSpPr/>
            <p:nvPr/>
          </p:nvSpPr>
          <p:spPr>
            <a:xfrm>
              <a:off x="14984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19" y="2108"/>
                    <a:pt x="2096" y="1631"/>
                    <a:pt x="2096" y="1060"/>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Google Shape;3476;p36"/>
            <p:cNvSpPr/>
            <p:nvPr/>
          </p:nvSpPr>
          <p:spPr>
            <a:xfrm>
              <a:off x="15999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p36"/>
            <p:cNvSpPr/>
            <p:nvPr/>
          </p:nvSpPr>
          <p:spPr>
            <a:xfrm>
              <a:off x="17014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p36"/>
            <p:cNvSpPr/>
            <p:nvPr/>
          </p:nvSpPr>
          <p:spPr>
            <a:xfrm>
              <a:off x="18029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8" y="1631"/>
                    <a:pt x="2108" y="1060"/>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p36"/>
            <p:cNvSpPr/>
            <p:nvPr/>
          </p:nvSpPr>
          <p:spPr>
            <a:xfrm>
              <a:off x="1904400" y="4458125"/>
              <a:ext cx="52700" cy="52700"/>
            </a:xfrm>
            <a:custGeom>
              <a:rect b="b" l="l" r="r" t="t"/>
              <a:pathLst>
                <a:path extrusionOk="0" h="2108" w="2108">
                  <a:moveTo>
                    <a:pt x="1060" y="0"/>
                  </a:moveTo>
                  <a:cubicBezTo>
                    <a:pt x="476" y="0"/>
                    <a:pt x="0" y="476"/>
                    <a:pt x="0" y="1060"/>
                  </a:cubicBezTo>
                  <a:cubicBezTo>
                    <a:pt x="0" y="1631"/>
                    <a:pt x="476" y="2108"/>
                    <a:pt x="1060" y="2108"/>
                  </a:cubicBezTo>
                  <a:cubicBezTo>
                    <a:pt x="1631" y="2108"/>
                    <a:pt x="2108" y="1631"/>
                    <a:pt x="2108" y="1060"/>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p36"/>
            <p:cNvSpPr/>
            <p:nvPr/>
          </p:nvSpPr>
          <p:spPr>
            <a:xfrm>
              <a:off x="20062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Google Shape;3481;p36"/>
            <p:cNvSpPr/>
            <p:nvPr/>
          </p:nvSpPr>
          <p:spPr>
            <a:xfrm>
              <a:off x="21077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p36"/>
            <p:cNvSpPr/>
            <p:nvPr/>
          </p:nvSpPr>
          <p:spPr>
            <a:xfrm>
              <a:off x="22092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8" y="1631"/>
                    <a:pt x="2108" y="1060"/>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p36"/>
            <p:cNvSpPr/>
            <p:nvPr/>
          </p:nvSpPr>
          <p:spPr>
            <a:xfrm>
              <a:off x="23110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19" y="2108"/>
                    <a:pt x="2096" y="1631"/>
                    <a:pt x="2096" y="1060"/>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p36"/>
            <p:cNvSpPr/>
            <p:nvPr/>
          </p:nvSpPr>
          <p:spPr>
            <a:xfrm>
              <a:off x="24125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36"/>
            <p:cNvSpPr/>
            <p:nvPr/>
          </p:nvSpPr>
          <p:spPr>
            <a:xfrm>
              <a:off x="25140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36"/>
            <p:cNvSpPr/>
            <p:nvPr/>
          </p:nvSpPr>
          <p:spPr>
            <a:xfrm>
              <a:off x="26155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8" y="1631"/>
                    <a:pt x="2108" y="1060"/>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36"/>
            <p:cNvSpPr/>
            <p:nvPr/>
          </p:nvSpPr>
          <p:spPr>
            <a:xfrm>
              <a:off x="27173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19" y="2108"/>
                    <a:pt x="2096" y="1631"/>
                    <a:pt x="2096" y="1060"/>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p36"/>
            <p:cNvSpPr/>
            <p:nvPr/>
          </p:nvSpPr>
          <p:spPr>
            <a:xfrm>
              <a:off x="28188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36"/>
            <p:cNvSpPr/>
            <p:nvPr/>
          </p:nvSpPr>
          <p:spPr>
            <a:xfrm>
              <a:off x="29203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p36"/>
            <p:cNvSpPr/>
            <p:nvPr/>
          </p:nvSpPr>
          <p:spPr>
            <a:xfrm>
              <a:off x="30218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1" y="2108"/>
                    <a:pt x="2108" y="1631"/>
                    <a:pt x="2108" y="1060"/>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p36"/>
            <p:cNvSpPr/>
            <p:nvPr/>
          </p:nvSpPr>
          <p:spPr>
            <a:xfrm>
              <a:off x="31236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19" y="2108"/>
                    <a:pt x="2096" y="1631"/>
                    <a:pt x="2096" y="1060"/>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36"/>
            <p:cNvSpPr/>
            <p:nvPr/>
          </p:nvSpPr>
          <p:spPr>
            <a:xfrm>
              <a:off x="32251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36"/>
            <p:cNvSpPr/>
            <p:nvPr/>
          </p:nvSpPr>
          <p:spPr>
            <a:xfrm>
              <a:off x="33266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1" y="2108"/>
                    <a:pt x="2108" y="1631"/>
                    <a:pt x="2108" y="1060"/>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p36"/>
            <p:cNvSpPr/>
            <p:nvPr/>
          </p:nvSpPr>
          <p:spPr>
            <a:xfrm>
              <a:off x="3428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19" y="2108"/>
                    <a:pt x="2096" y="1631"/>
                    <a:pt x="2096" y="1060"/>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36"/>
            <p:cNvSpPr/>
            <p:nvPr/>
          </p:nvSpPr>
          <p:spPr>
            <a:xfrm>
              <a:off x="35299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p36"/>
            <p:cNvSpPr/>
            <p:nvPr/>
          </p:nvSpPr>
          <p:spPr>
            <a:xfrm>
              <a:off x="3631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36"/>
            <p:cNvSpPr/>
            <p:nvPr/>
          </p:nvSpPr>
          <p:spPr>
            <a:xfrm>
              <a:off x="37329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p36"/>
            <p:cNvSpPr/>
            <p:nvPr/>
          </p:nvSpPr>
          <p:spPr>
            <a:xfrm>
              <a:off x="38347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19" y="2108"/>
                    <a:pt x="2096" y="1631"/>
                    <a:pt x="2096" y="1060"/>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p36"/>
            <p:cNvSpPr/>
            <p:nvPr/>
          </p:nvSpPr>
          <p:spPr>
            <a:xfrm>
              <a:off x="39362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p36"/>
            <p:cNvSpPr/>
            <p:nvPr/>
          </p:nvSpPr>
          <p:spPr>
            <a:xfrm>
              <a:off x="40377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36"/>
            <p:cNvSpPr/>
            <p:nvPr/>
          </p:nvSpPr>
          <p:spPr>
            <a:xfrm>
              <a:off x="41392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1" y="2108"/>
                    <a:pt x="2108" y="1631"/>
                    <a:pt x="2108" y="1060"/>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36"/>
            <p:cNvSpPr/>
            <p:nvPr/>
          </p:nvSpPr>
          <p:spPr>
            <a:xfrm>
              <a:off x="4240700" y="4458125"/>
              <a:ext cx="52700" cy="52700"/>
            </a:xfrm>
            <a:custGeom>
              <a:rect b="b" l="l" r="r" t="t"/>
              <a:pathLst>
                <a:path extrusionOk="0" h="2108" w="2108">
                  <a:moveTo>
                    <a:pt x="1060" y="0"/>
                  </a:moveTo>
                  <a:cubicBezTo>
                    <a:pt x="477" y="0"/>
                    <a:pt x="0" y="476"/>
                    <a:pt x="0" y="1060"/>
                  </a:cubicBezTo>
                  <a:cubicBezTo>
                    <a:pt x="0" y="1631"/>
                    <a:pt x="477" y="2108"/>
                    <a:pt x="1060" y="2108"/>
                  </a:cubicBezTo>
                  <a:cubicBezTo>
                    <a:pt x="1632" y="2108"/>
                    <a:pt x="2108" y="1631"/>
                    <a:pt x="2108" y="1060"/>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36"/>
            <p:cNvSpPr/>
            <p:nvPr/>
          </p:nvSpPr>
          <p:spPr>
            <a:xfrm>
              <a:off x="43425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p36"/>
            <p:cNvSpPr/>
            <p:nvPr/>
          </p:nvSpPr>
          <p:spPr>
            <a:xfrm>
              <a:off x="44440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Google Shape;3505;p36"/>
            <p:cNvSpPr/>
            <p:nvPr/>
          </p:nvSpPr>
          <p:spPr>
            <a:xfrm>
              <a:off x="4545500" y="4458125"/>
              <a:ext cx="52700" cy="52700"/>
            </a:xfrm>
            <a:custGeom>
              <a:rect b="b" l="l" r="r" t="t"/>
              <a:pathLst>
                <a:path extrusionOk="0" h="2108" w="2108">
                  <a:moveTo>
                    <a:pt x="1060" y="0"/>
                  </a:moveTo>
                  <a:cubicBezTo>
                    <a:pt x="477" y="0"/>
                    <a:pt x="0" y="476"/>
                    <a:pt x="0" y="1060"/>
                  </a:cubicBezTo>
                  <a:cubicBezTo>
                    <a:pt x="0" y="1631"/>
                    <a:pt x="477" y="2108"/>
                    <a:pt x="1060" y="2108"/>
                  </a:cubicBezTo>
                  <a:cubicBezTo>
                    <a:pt x="1632" y="2108"/>
                    <a:pt x="2108" y="1631"/>
                    <a:pt x="2108" y="1060"/>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p36"/>
            <p:cNvSpPr/>
            <p:nvPr/>
          </p:nvSpPr>
          <p:spPr>
            <a:xfrm>
              <a:off x="46473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Google Shape;3507;p36"/>
            <p:cNvSpPr/>
            <p:nvPr/>
          </p:nvSpPr>
          <p:spPr>
            <a:xfrm>
              <a:off x="47488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Google Shape;3508;p36"/>
            <p:cNvSpPr/>
            <p:nvPr/>
          </p:nvSpPr>
          <p:spPr>
            <a:xfrm>
              <a:off x="48503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p36"/>
            <p:cNvSpPr/>
            <p:nvPr/>
          </p:nvSpPr>
          <p:spPr>
            <a:xfrm>
              <a:off x="49518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2" y="2108"/>
                    <a:pt x="2108" y="1631"/>
                    <a:pt x="2108" y="1060"/>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36"/>
            <p:cNvSpPr/>
            <p:nvPr/>
          </p:nvSpPr>
          <p:spPr>
            <a:xfrm>
              <a:off x="50536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36"/>
            <p:cNvSpPr/>
            <p:nvPr/>
          </p:nvSpPr>
          <p:spPr>
            <a:xfrm>
              <a:off x="51551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p36"/>
            <p:cNvSpPr/>
            <p:nvPr/>
          </p:nvSpPr>
          <p:spPr>
            <a:xfrm>
              <a:off x="52566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36"/>
            <p:cNvSpPr/>
            <p:nvPr/>
          </p:nvSpPr>
          <p:spPr>
            <a:xfrm>
              <a:off x="5358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36"/>
            <p:cNvSpPr/>
            <p:nvPr/>
          </p:nvSpPr>
          <p:spPr>
            <a:xfrm>
              <a:off x="54599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p36"/>
            <p:cNvSpPr/>
            <p:nvPr/>
          </p:nvSpPr>
          <p:spPr>
            <a:xfrm>
              <a:off x="5561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36"/>
            <p:cNvSpPr/>
            <p:nvPr/>
          </p:nvSpPr>
          <p:spPr>
            <a:xfrm>
              <a:off x="56629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36"/>
            <p:cNvSpPr/>
            <p:nvPr/>
          </p:nvSpPr>
          <p:spPr>
            <a:xfrm>
              <a:off x="5764400" y="4458125"/>
              <a:ext cx="52700" cy="52700"/>
            </a:xfrm>
            <a:custGeom>
              <a:rect b="b" l="l" r="r" t="t"/>
              <a:pathLst>
                <a:path extrusionOk="0" h="2108" w="2108">
                  <a:moveTo>
                    <a:pt x="1060" y="0"/>
                  </a:moveTo>
                  <a:cubicBezTo>
                    <a:pt x="477" y="0"/>
                    <a:pt x="0" y="476"/>
                    <a:pt x="0" y="1060"/>
                  </a:cubicBezTo>
                  <a:cubicBezTo>
                    <a:pt x="0" y="1631"/>
                    <a:pt x="477" y="2108"/>
                    <a:pt x="1060" y="2108"/>
                  </a:cubicBezTo>
                  <a:cubicBezTo>
                    <a:pt x="1632" y="2108"/>
                    <a:pt x="2108" y="1631"/>
                    <a:pt x="2108" y="1060"/>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36"/>
            <p:cNvSpPr/>
            <p:nvPr/>
          </p:nvSpPr>
          <p:spPr>
            <a:xfrm>
              <a:off x="58662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36"/>
            <p:cNvSpPr/>
            <p:nvPr/>
          </p:nvSpPr>
          <p:spPr>
            <a:xfrm>
              <a:off x="59677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36"/>
            <p:cNvSpPr/>
            <p:nvPr/>
          </p:nvSpPr>
          <p:spPr>
            <a:xfrm>
              <a:off x="60692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2" y="2108"/>
                    <a:pt x="2108" y="1631"/>
                    <a:pt x="2108" y="1060"/>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p36"/>
            <p:cNvSpPr/>
            <p:nvPr/>
          </p:nvSpPr>
          <p:spPr>
            <a:xfrm>
              <a:off x="61710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p36"/>
            <p:cNvSpPr/>
            <p:nvPr/>
          </p:nvSpPr>
          <p:spPr>
            <a:xfrm>
              <a:off x="62725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p36"/>
            <p:cNvSpPr/>
            <p:nvPr/>
          </p:nvSpPr>
          <p:spPr>
            <a:xfrm>
              <a:off x="63740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p36"/>
            <p:cNvSpPr/>
            <p:nvPr/>
          </p:nvSpPr>
          <p:spPr>
            <a:xfrm>
              <a:off x="64755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2" y="2108"/>
                    <a:pt x="2108" y="1631"/>
                    <a:pt x="2108" y="1060"/>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p36"/>
            <p:cNvSpPr/>
            <p:nvPr/>
          </p:nvSpPr>
          <p:spPr>
            <a:xfrm>
              <a:off x="65773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36"/>
            <p:cNvSpPr/>
            <p:nvPr/>
          </p:nvSpPr>
          <p:spPr>
            <a:xfrm>
              <a:off x="66788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p36"/>
            <p:cNvSpPr/>
            <p:nvPr/>
          </p:nvSpPr>
          <p:spPr>
            <a:xfrm>
              <a:off x="67803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p36"/>
            <p:cNvSpPr/>
            <p:nvPr/>
          </p:nvSpPr>
          <p:spPr>
            <a:xfrm>
              <a:off x="6881800" y="4458125"/>
              <a:ext cx="52700" cy="52700"/>
            </a:xfrm>
            <a:custGeom>
              <a:rect b="b" l="l" r="r" t="t"/>
              <a:pathLst>
                <a:path extrusionOk="0" h="2108" w="2108">
                  <a:moveTo>
                    <a:pt x="1060" y="0"/>
                  </a:moveTo>
                  <a:cubicBezTo>
                    <a:pt x="477" y="0"/>
                    <a:pt x="1" y="476"/>
                    <a:pt x="1" y="1060"/>
                  </a:cubicBezTo>
                  <a:cubicBezTo>
                    <a:pt x="1" y="1631"/>
                    <a:pt x="477" y="2108"/>
                    <a:pt x="1060" y="2108"/>
                  </a:cubicBezTo>
                  <a:cubicBezTo>
                    <a:pt x="1632" y="2108"/>
                    <a:pt x="2108" y="1631"/>
                    <a:pt x="2108" y="1060"/>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p36"/>
            <p:cNvSpPr/>
            <p:nvPr/>
          </p:nvSpPr>
          <p:spPr>
            <a:xfrm>
              <a:off x="69836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Google Shape;3530;p36"/>
            <p:cNvSpPr/>
            <p:nvPr/>
          </p:nvSpPr>
          <p:spPr>
            <a:xfrm>
              <a:off x="70851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Google Shape;3531;p36"/>
            <p:cNvSpPr/>
            <p:nvPr/>
          </p:nvSpPr>
          <p:spPr>
            <a:xfrm>
              <a:off x="7186600" y="4458125"/>
              <a:ext cx="52400" cy="52700"/>
            </a:xfrm>
            <a:custGeom>
              <a:rect b="b" l="l" r="r" t="t"/>
              <a:pathLst>
                <a:path extrusionOk="0" h="2108" w="2096">
                  <a:moveTo>
                    <a:pt x="1048" y="0"/>
                  </a:moveTo>
                  <a:cubicBezTo>
                    <a:pt x="477" y="0"/>
                    <a:pt x="1" y="476"/>
                    <a:pt x="1" y="1060"/>
                  </a:cubicBezTo>
                  <a:cubicBezTo>
                    <a:pt x="1" y="1631"/>
                    <a:pt x="477"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Google Shape;3532;p36"/>
            <p:cNvSpPr/>
            <p:nvPr/>
          </p:nvSpPr>
          <p:spPr>
            <a:xfrm>
              <a:off x="7288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p36"/>
            <p:cNvSpPr/>
            <p:nvPr/>
          </p:nvSpPr>
          <p:spPr>
            <a:xfrm>
              <a:off x="2792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7" y="1620"/>
                    <a:pt x="2107" y="1048"/>
                  </a:cubicBezTo>
                  <a:cubicBezTo>
                    <a:pt x="2107"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Google Shape;3534;p36"/>
            <p:cNvSpPr/>
            <p:nvPr/>
          </p:nvSpPr>
          <p:spPr>
            <a:xfrm>
              <a:off x="380700" y="4613500"/>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p36"/>
            <p:cNvSpPr/>
            <p:nvPr/>
          </p:nvSpPr>
          <p:spPr>
            <a:xfrm>
              <a:off x="4825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Google Shape;3536;p36"/>
            <p:cNvSpPr/>
            <p:nvPr/>
          </p:nvSpPr>
          <p:spPr>
            <a:xfrm>
              <a:off x="5840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p36"/>
            <p:cNvSpPr/>
            <p:nvPr/>
          </p:nvSpPr>
          <p:spPr>
            <a:xfrm>
              <a:off x="6855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p36"/>
            <p:cNvSpPr/>
            <p:nvPr/>
          </p:nvSpPr>
          <p:spPr>
            <a:xfrm>
              <a:off x="7873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36"/>
            <p:cNvSpPr/>
            <p:nvPr/>
          </p:nvSpPr>
          <p:spPr>
            <a:xfrm>
              <a:off x="8888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36"/>
            <p:cNvSpPr/>
            <p:nvPr/>
          </p:nvSpPr>
          <p:spPr>
            <a:xfrm>
              <a:off x="9903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36"/>
            <p:cNvSpPr/>
            <p:nvPr/>
          </p:nvSpPr>
          <p:spPr>
            <a:xfrm>
              <a:off x="1091800" y="4613500"/>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p36"/>
            <p:cNvSpPr/>
            <p:nvPr/>
          </p:nvSpPr>
          <p:spPr>
            <a:xfrm>
              <a:off x="11936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p36"/>
            <p:cNvSpPr/>
            <p:nvPr/>
          </p:nvSpPr>
          <p:spPr>
            <a:xfrm>
              <a:off x="12951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p36"/>
            <p:cNvSpPr/>
            <p:nvPr/>
          </p:nvSpPr>
          <p:spPr>
            <a:xfrm>
              <a:off x="13966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36"/>
            <p:cNvSpPr/>
            <p:nvPr/>
          </p:nvSpPr>
          <p:spPr>
            <a:xfrm>
              <a:off x="14984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36"/>
            <p:cNvSpPr/>
            <p:nvPr/>
          </p:nvSpPr>
          <p:spPr>
            <a:xfrm>
              <a:off x="15999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p36"/>
            <p:cNvSpPr/>
            <p:nvPr/>
          </p:nvSpPr>
          <p:spPr>
            <a:xfrm>
              <a:off x="17014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36"/>
            <p:cNvSpPr/>
            <p:nvPr/>
          </p:nvSpPr>
          <p:spPr>
            <a:xfrm>
              <a:off x="18029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p36"/>
            <p:cNvSpPr/>
            <p:nvPr/>
          </p:nvSpPr>
          <p:spPr>
            <a:xfrm>
              <a:off x="1904400" y="4613500"/>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p36"/>
            <p:cNvSpPr/>
            <p:nvPr/>
          </p:nvSpPr>
          <p:spPr>
            <a:xfrm>
              <a:off x="20062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p36"/>
            <p:cNvSpPr/>
            <p:nvPr/>
          </p:nvSpPr>
          <p:spPr>
            <a:xfrm>
              <a:off x="21077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p36"/>
            <p:cNvSpPr/>
            <p:nvPr/>
          </p:nvSpPr>
          <p:spPr>
            <a:xfrm>
              <a:off x="22092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Google Shape;3553;p36"/>
            <p:cNvSpPr/>
            <p:nvPr/>
          </p:nvSpPr>
          <p:spPr>
            <a:xfrm>
              <a:off x="23110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p36"/>
            <p:cNvSpPr/>
            <p:nvPr/>
          </p:nvSpPr>
          <p:spPr>
            <a:xfrm>
              <a:off x="24125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5" name="Google Shape;3555;p36"/>
            <p:cNvSpPr/>
            <p:nvPr/>
          </p:nvSpPr>
          <p:spPr>
            <a:xfrm>
              <a:off x="25140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6" name="Google Shape;3556;p36"/>
            <p:cNvSpPr/>
            <p:nvPr/>
          </p:nvSpPr>
          <p:spPr>
            <a:xfrm>
              <a:off x="26155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Google Shape;3557;p36"/>
            <p:cNvSpPr/>
            <p:nvPr/>
          </p:nvSpPr>
          <p:spPr>
            <a:xfrm>
              <a:off x="27173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8" name="Google Shape;3558;p36"/>
            <p:cNvSpPr/>
            <p:nvPr/>
          </p:nvSpPr>
          <p:spPr>
            <a:xfrm>
              <a:off x="28188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p36"/>
            <p:cNvSpPr/>
            <p:nvPr/>
          </p:nvSpPr>
          <p:spPr>
            <a:xfrm>
              <a:off x="29203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Google Shape;3560;p36"/>
            <p:cNvSpPr/>
            <p:nvPr/>
          </p:nvSpPr>
          <p:spPr>
            <a:xfrm>
              <a:off x="30218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p36"/>
            <p:cNvSpPr/>
            <p:nvPr/>
          </p:nvSpPr>
          <p:spPr>
            <a:xfrm>
              <a:off x="31236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36"/>
            <p:cNvSpPr/>
            <p:nvPr/>
          </p:nvSpPr>
          <p:spPr>
            <a:xfrm>
              <a:off x="32251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p36"/>
            <p:cNvSpPr/>
            <p:nvPr/>
          </p:nvSpPr>
          <p:spPr>
            <a:xfrm>
              <a:off x="33266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p36"/>
            <p:cNvSpPr/>
            <p:nvPr/>
          </p:nvSpPr>
          <p:spPr>
            <a:xfrm>
              <a:off x="3428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p36"/>
            <p:cNvSpPr/>
            <p:nvPr/>
          </p:nvSpPr>
          <p:spPr>
            <a:xfrm>
              <a:off x="35299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36"/>
            <p:cNvSpPr/>
            <p:nvPr/>
          </p:nvSpPr>
          <p:spPr>
            <a:xfrm>
              <a:off x="3631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p36"/>
            <p:cNvSpPr/>
            <p:nvPr/>
          </p:nvSpPr>
          <p:spPr>
            <a:xfrm>
              <a:off x="37329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p36"/>
            <p:cNvSpPr/>
            <p:nvPr/>
          </p:nvSpPr>
          <p:spPr>
            <a:xfrm>
              <a:off x="38347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p36"/>
            <p:cNvSpPr/>
            <p:nvPr/>
          </p:nvSpPr>
          <p:spPr>
            <a:xfrm>
              <a:off x="39362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p36"/>
            <p:cNvSpPr/>
            <p:nvPr/>
          </p:nvSpPr>
          <p:spPr>
            <a:xfrm>
              <a:off x="40377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p36"/>
            <p:cNvSpPr/>
            <p:nvPr/>
          </p:nvSpPr>
          <p:spPr>
            <a:xfrm>
              <a:off x="41392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Google Shape;3572;p36"/>
            <p:cNvSpPr/>
            <p:nvPr/>
          </p:nvSpPr>
          <p:spPr>
            <a:xfrm>
              <a:off x="4240700" y="4613500"/>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p36"/>
            <p:cNvSpPr/>
            <p:nvPr/>
          </p:nvSpPr>
          <p:spPr>
            <a:xfrm>
              <a:off x="43425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p36"/>
            <p:cNvSpPr/>
            <p:nvPr/>
          </p:nvSpPr>
          <p:spPr>
            <a:xfrm>
              <a:off x="44440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Google Shape;3575;p36"/>
            <p:cNvSpPr/>
            <p:nvPr/>
          </p:nvSpPr>
          <p:spPr>
            <a:xfrm>
              <a:off x="4545500" y="4613500"/>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Google Shape;3576;p36"/>
            <p:cNvSpPr/>
            <p:nvPr/>
          </p:nvSpPr>
          <p:spPr>
            <a:xfrm>
              <a:off x="46473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p36"/>
            <p:cNvSpPr/>
            <p:nvPr/>
          </p:nvSpPr>
          <p:spPr>
            <a:xfrm>
              <a:off x="47488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p36"/>
            <p:cNvSpPr/>
            <p:nvPr/>
          </p:nvSpPr>
          <p:spPr>
            <a:xfrm>
              <a:off x="48503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Google Shape;3579;p36"/>
            <p:cNvSpPr/>
            <p:nvPr/>
          </p:nvSpPr>
          <p:spPr>
            <a:xfrm>
              <a:off x="49518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Google Shape;3580;p36"/>
            <p:cNvSpPr/>
            <p:nvPr/>
          </p:nvSpPr>
          <p:spPr>
            <a:xfrm>
              <a:off x="50536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Google Shape;3581;p36"/>
            <p:cNvSpPr/>
            <p:nvPr/>
          </p:nvSpPr>
          <p:spPr>
            <a:xfrm>
              <a:off x="51551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p36"/>
            <p:cNvSpPr/>
            <p:nvPr/>
          </p:nvSpPr>
          <p:spPr>
            <a:xfrm>
              <a:off x="52566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Google Shape;3583;p36"/>
            <p:cNvSpPr/>
            <p:nvPr/>
          </p:nvSpPr>
          <p:spPr>
            <a:xfrm>
              <a:off x="5358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36"/>
            <p:cNvSpPr/>
            <p:nvPr/>
          </p:nvSpPr>
          <p:spPr>
            <a:xfrm>
              <a:off x="54599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p36"/>
            <p:cNvSpPr/>
            <p:nvPr/>
          </p:nvSpPr>
          <p:spPr>
            <a:xfrm>
              <a:off x="5561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Google Shape;3586;p36"/>
            <p:cNvSpPr/>
            <p:nvPr/>
          </p:nvSpPr>
          <p:spPr>
            <a:xfrm>
              <a:off x="56629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p36"/>
            <p:cNvSpPr/>
            <p:nvPr/>
          </p:nvSpPr>
          <p:spPr>
            <a:xfrm>
              <a:off x="5764400" y="4613500"/>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36"/>
            <p:cNvSpPr/>
            <p:nvPr/>
          </p:nvSpPr>
          <p:spPr>
            <a:xfrm>
              <a:off x="58662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36"/>
            <p:cNvSpPr/>
            <p:nvPr/>
          </p:nvSpPr>
          <p:spPr>
            <a:xfrm>
              <a:off x="59677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36"/>
            <p:cNvSpPr/>
            <p:nvPr/>
          </p:nvSpPr>
          <p:spPr>
            <a:xfrm>
              <a:off x="60692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36"/>
            <p:cNvSpPr/>
            <p:nvPr/>
          </p:nvSpPr>
          <p:spPr>
            <a:xfrm>
              <a:off x="61710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36"/>
            <p:cNvSpPr/>
            <p:nvPr/>
          </p:nvSpPr>
          <p:spPr>
            <a:xfrm>
              <a:off x="62725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36"/>
            <p:cNvSpPr/>
            <p:nvPr/>
          </p:nvSpPr>
          <p:spPr>
            <a:xfrm>
              <a:off x="63740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p36"/>
            <p:cNvSpPr/>
            <p:nvPr/>
          </p:nvSpPr>
          <p:spPr>
            <a:xfrm>
              <a:off x="64755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p36"/>
            <p:cNvSpPr/>
            <p:nvPr/>
          </p:nvSpPr>
          <p:spPr>
            <a:xfrm>
              <a:off x="65773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36"/>
            <p:cNvSpPr/>
            <p:nvPr/>
          </p:nvSpPr>
          <p:spPr>
            <a:xfrm>
              <a:off x="66788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36"/>
            <p:cNvSpPr/>
            <p:nvPr/>
          </p:nvSpPr>
          <p:spPr>
            <a:xfrm>
              <a:off x="67803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p36"/>
            <p:cNvSpPr/>
            <p:nvPr/>
          </p:nvSpPr>
          <p:spPr>
            <a:xfrm>
              <a:off x="6881800" y="4613500"/>
              <a:ext cx="52700" cy="52400"/>
            </a:xfrm>
            <a:custGeom>
              <a:rect b="b" l="l" r="r" t="t"/>
              <a:pathLst>
                <a:path extrusionOk="0" h="2096" w="2108">
                  <a:moveTo>
                    <a:pt x="1060" y="0"/>
                  </a:moveTo>
                  <a:cubicBezTo>
                    <a:pt x="477" y="0"/>
                    <a:pt x="1" y="465"/>
                    <a:pt x="1" y="1048"/>
                  </a:cubicBezTo>
                  <a:cubicBezTo>
                    <a:pt x="1" y="1620"/>
                    <a:pt x="477" y="2096"/>
                    <a:pt x="1060" y="2096"/>
                  </a:cubicBezTo>
                  <a:cubicBezTo>
                    <a:pt x="1632" y="2096"/>
                    <a:pt x="2108" y="1620"/>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36"/>
            <p:cNvSpPr/>
            <p:nvPr/>
          </p:nvSpPr>
          <p:spPr>
            <a:xfrm>
              <a:off x="69836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36"/>
            <p:cNvSpPr/>
            <p:nvPr/>
          </p:nvSpPr>
          <p:spPr>
            <a:xfrm>
              <a:off x="70851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36"/>
            <p:cNvSpPr/>
            <p:nvPr/>
          </p:nvSpPr>
          <p:spPr>
            <a:xfrm>
              <a:off x="7186600" y="4613500"/>
              <a:ext cx="52400" cy="52400"/>
            </a:xfrm>
            <a:custGeom>
              <a:rect b="b" l="l" r="r" t="t"/>
              <a:pathLst>
                <a:path extrusionOk="0" h="2096" w="2096">
                  <a:moveTo>
                    <a:pt x="1048" y="0"/>
                  </a:moveTo>
                  <a:cubicBezTo>
                    <a:pt x="477" y="0"/>
                    <a:pt x="1" y="465"/>
                    <a:pt x="1" y="1048"/>
                  </a:cubicBezTo>
                  <a:cubicBezTo>
                    <a:pt x="1"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36"/>
            <p:cNvSpPr/>
            <p:nvPr/>
          </p:nvSpPr>
          <p:spPr>
            <a:xfrm>
              <a:off x="7288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36"/>
            <p:cNvSpPr/>
            <p:nvPr/>
          </p:nvSpPr>
          <p:spPr>
            <a:xfrm>
              <a:off x="2792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7" y="1620"/>
                    <a:pt x="2107" y="1048"/>
                  </a:cubicBezTo>
                  <a:cubicBezTo>
                    <a:pt x="2107"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p36"/>
            <p:cNvSpPr/>
            <p:nvPr/>
          </p:nvSpPr>
          <p:spPr>
            <a:xfrm>
              <a:off x="380700" y="4768575"/>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36"/>
            <p:cNvSpPr/>
            <p:nvPr/>
          </p:nvSpPr>
          <p:spPr>
            <a:xfrm>
              <a:off x="4825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p36"/>
            <p:cNvSpPr/>
            <p:nvPr/>
          </p:nvSpPr>
          <p:spPr>
            <a:xfrm>
              <a:off x="5840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p36"/>
            <p:cNvSpPr/>
            <p:nvPr/>
          </p:nvSpPr>
          <p:spPr>
            <a:xfrm>
              <a:off x="6855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p36"/>
            <p:cNvSpPr/>
            <p:nvPr/>
          </p:nvSpPr>
          <p:spPr>
            <a:xfrm>
              <a:off x="7873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36"/>
            <p:cNvSpPr/>
            <p:nvPr/>
          </p:nvSpPr>
          <p:spPr>
            <a:xfrm>
              <a:off x="8888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p36"/>
            <p:cNvSpPr/>
            <p:nvPr/>
          </p:nvSpPr>
          <p:spPr>
            <a:xfrm>
              <a:off x="9903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36"/>
            <p:cNvSpPr/>
            <p:nvPr/>
          </p:nvSpPr>
          <p:spPr>
            <a:xfrm>
              <a:off x="1091800" y="4768575"/>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p36"/>
            <p:cNvSpPr/>
            <p:nvPr/>
          </p:nvSpPr>
          <p:spPr>
            <a:xfrm>
              <a:off x="11936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36"/>
            <p:cNvSpPr/>
            <p:nvPr/>
          </p:nvSpPr>
          <p:spPr>
            <a:xfrm>
              <a:off x="12951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36"/>
            <p:cNvSpPr/>
            <p:nvPr/>
          </p:nvSpPr>
          <p:spPr>
            <a:xfrm>
              <a:off x="13966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36"/>
            <p:cNvSpPr/>
            <p:nvPr/>
          </p:nvSpPr>
          <p:spPr>
            <a:xfrm>
              <a:off x="14984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p36"/>
            <p:cNvSpPr/>
            <p:nvPr/>
          </p:nvSpPr>
          <p:spPr>
            <a:xfrm>
              <a:off x="15999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36"/>
            <p:cNvSpPr/>
            <p:nvPr/>
          </p:nvSpPr>
          <p:spPr>
            <a:xfrm>
              <a:off x="17014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36"/>
            <p:cNvSpPr/>
            <p:nvPr/>
          </p:nvSpPr>
          <p:spPr>
            <a:xfrm>
              <a:off x="18029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36"/>
            <p:cNvSpPr/>
            <p:nvPr/>
          </p:nvSpPr>
          <p:spPr>
            <a:xfrm>
              <a:off x="1904400" y="4768575"/>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36"/>
            <p:cNvSpPr/>
            <p:nvPr/>
          </p:nvSpPr>
          <p:spPr>
            <a:xfrm>
              <a:off x="20062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36"/>
            <p:cNvSpPr/>
            <p:nvPr/>
          </p:nvSpPr>
          <p:spPr>
            <a:xfrm>
              <a:off x="21077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36"/>
            <p:cNvSpPr/>
            <p:nvPr/>
          </p:nvSpPr>
          <p:spPr>
            <a:xfrm>
              <a:off x="22092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36"/>
            <p:cNvSpPr/>
            <p:nvPr/>
          </p:nvSpPr>
          <p:spPr>
            <a:xfrm>
              <a:off x="23110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p36"/>
            <p:cNvSpPr/>
            <p:nvPr/>
          </p:nvSpPr>
          <p:spPr>
            <a:xfrm>
              <a:off x="24125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p36"/>
            <p:cNvSpPr/>
            <p:nvPr/>
          </p:nvSpPr>
          <p:spPr>
            <a:xfrm>
              <a:off x="25140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p36"/>
            <p:cNvSpPr/>
            <p:nvPr/>
          </p:nvSpPr>
          <p:spPr>
            <a:xfrm>
              <a:off x="26155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p36"/>
            <p:cNvSpPr/>
            <p:nvPr/>
          </p:nvSpPr>
          <p:spPr>
            <a:xfrm>
              <a:off x="27173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p36"/>
            <p:cNvSpPr/>
            <p:nvPr/>
          </p:nvSpPr>
          <p:spPr>
            <a:xfrm>
              <a:off x="28188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p36"/>
            <p:cNvSpPr/>
            <p:nvPr/>
          </p:nvSpPr>
          <p:spPr>
            <a:xfrm>
              <a:off x="29203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36"/>
            <p:cNvSpPr/>
            <p:nvPr/>
          </p:nvSpPr>
          <p:spPr>
            <a:xfrm>
              <a:off x="30218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36"/>
            <p:cNvSpPr/>
            <p:nvPr/>
          </p:nvSpPr>
          <p:spPr>
            <a:xfrm>
              <a:off x="31236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p36"/>
            <p:cNvSpPr/>
            <p:nvPr/>
          </p:nvSpPr>
          <p:spPr>
            <a:xfrm>
              <a:off x="32251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p36"/>
            <p:cNvSpPr/>
            <p:nvPr/>
          </p:nvSpPr>
          <p:spPr>
            <a:xfrm>
              <a:off x="33266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36"/>
            <p:cNvSpPr/>
            <p:nvPr/>
          </p:nvSpPr>
          <p:spPr>
            <a:xfrm>
              <a:off x="3428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p36"/>
            <p:cNvSpPr/>
            <p:nvPr/>
          </p:nvSpPr>
          <p:spPr>
            <a:xfrm>
              <a:off x="35299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p36"/>
            <p:cNvSpPr/>
            <p:nvPr/>
          </p:nvSpPr>
          <p:spPr>
            <a:xfrm>
              <a:off x="3631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36"/>
            <p:cNvSpPr/>
            <p:nvPr/>
          </p:nvSpPr>
          <p:spPr>
            <a:xfrm>
              <a:off x="37329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36"/>
            <p:cNvSpPr/>
            <p:nvPr/>
          </p:nvSpPr>
          <p:spPr>
            <a:xfrm>
              <a:off x="38347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36"/>
            <p:cNvSpPr/>
            <p:nvPr/>
          </p:nvSpPr>
          <p:spPr>
            <a:xfrm>
              <a:off x="39362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36"/>
            <p:cNvSpPr/>
            <p:nvPr/>
          </p:nvSpPr>
          <p:spPr>
            <a:xfrm>
              <a:off x="40377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p36"/>
            <p:cNvSpPr/>
            <p:nvPr/>
          </p:nvSpPr>
          <p:spPr>
            <a:xfrm>
              <a:off x="41392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p36"/>
            <p:cNvSpPr/>
            <p:nvPr/>
          </p:nvSpPr>
          <p:spPr>
            <a:xfrm>
              <a:off x="4240700" y="4768575"/>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36"/>
            <p:cNvSpPr/>
            <p:nvPr/>
          </p:nvSpPr>
          <p:spPr>
            <a:xfrm>
              <a:off x="43425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p36"/>
            <p:cNvSpPr/>
            <p:nvPr/>
          </p:nvSpPr>
          <p:spPr>
            <a:xfrm>
              <a:off x="44440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Google Shape;3645;p36"/>
            <p:cNvSpPr/>
            <p:nvPr/>
          </p:nvSpPr>
          <p:spPr>
            <a:xfrm>
              <a:off x="4545500" y="4768575"/>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36"/>
            <p:cNvSpPr/>
            <p:nvPr/>
          </p:nvSpPr>
          <p:spPr>
            <a:xfrm>
              <a:off x="46473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36"/>
            <p:cNvSpPr/>
            <p:nvPr/>
          </p:nvSpPr>
          <p:spPr>
            <a:xfrm>
              <a:off x="47488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36"/>
            <p:cNvSpPr/>
            <p:nvPr/>
          </p:nvSpPr>
          <p:spPr>
            <a:xfrm>
              <a:off x="48503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p36"/>
            <p:cNvSpPr/>
            <p:nvPr/>
          </p:nvSpPr>
          <p:spPr>
            <a:xfrm>
              <a:off x="49518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p36"/>
            <p:cNvSpPr/>
            <p:nvPr/>
          </p:nvSpPr>
          <p:spPr>
            <a:xfrm>
              <a:off x="50536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36"/>
            <p:cNvSpPr/>
            <p:nvPr/>
          </p:nvSpPr>
          <p:spPr>
            <a:xfrm>
              <a:off x="51551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36"/>
            <p:cNvSpPr/>
            <p:nvPr/>
          </p:nvSpPr>
          <p:spPr>
            <a:xfrm>
              <a:off x="52566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p36"/>
            <p:cNvSpPr/>
            <p:nvPr/>
          </p:nvSpPr>
          <p:spPr>
            <a:xfrm>
              <a:off x="5358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36"/>
            <p:cNvSpPr/>
            <p:nvPr/>
          </p:nvSpPr>
          <p:spPr>
            <a:xfrm>
              <a:off x="54599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p36"/>
            <p:cNvSpPr/>
            <p:nvPr/>
          </p:nvSpPr>
          <p:spPr>
            <a:xfrm>
              <a:off x="5561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p36"/>
            <p:cNvSpPr/>
            <p:nvPr/>
          </p:nvSpPr>
          <p:spPr>
            <a:xfrm>
              <a:off x="56629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36"/>
            <p:cNvSpPr/>
            <p:nvPr/>
          </p:nvSpPr>
          <p:spPr>
            <a:xfrm>
              <a:off x="5764400" y="4768575"/>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36"/>
            <p:cNvSpPr/>
            <p:nvPr/>
          </p:nvSpPr>
          <p:spPr>
            <a:xfrm>
              <a:off x="58662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p36"/>
            <p:cNvSpPr/>
            <p:nvPr/>
          </p:nvSpPr>
          <p:spPr>
            <a:xfrm>
              <a:off x="59677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p36"/>
            <p:cNvSpPr/>
            <p:nvPr/>
          </p:nvSpPr>
          <p:spPr>
            <a:xfrm>
              <a:off x="60692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36"/>
            <p:cNvSpPr/>
            <p:nvPr/>
          </p:nvSpPr>
          <p:spPr>
            <a:xfrm>
              <a:off x="61710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p36"/>
            <p:cNvSpPr/>
            <p:nvPr/>
          </p:nvSpPr>
          <p:spPr>
            <a:xfrm>
              <a:off x="62725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36"/>
            <p:cNvSpPr/>
            <p:nvPr/>
          </p:nvSpPr>
          <p:spPr>
            <a:xfrm>
              <a:off x="63740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36"/>
            <p:cNvSpPr/>
            <p:nvPr/>
          </p:nvSpPr>
          <p:spPr>
            <a:xfrm>
              <a:off x="64755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36"/>
            <p:cNvSpPr/>
            <p:nvPr/>
          </p:nvSpPr>
          <p:spPr>
            <a:xfrm>
              <a:off x="65773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p36"/>
            <p:cNvSpPr/>
            <p:nvPr/>
          </p:nvSpPr>
          <p:spPr>
            <a:xfrm>
              <a:off x="66788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36"/>
            <p:cNvSpPr/>
            <p:nvPr/>
          </p:nvSpPr>
          <p:spPr>
            <a:xfrm>
              <a:off x="67803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p36"/>
            <p:cNvSpPr/>
            <p:nvPr/>
          </p:nvSpPr>
          <p:spPr>
            <a:xfrm>
              <a:off x="6881800" y="4768575"/>
              <a:ext cx="52700" cy="52400"/>
            </a:xfrm>
            <a:custGeom>
              <a:rect b="b" l="l" r="r" t="t"/>
              <a:pathLst>
                <a:path extrusionOk="0" h="2096" w="2108">
                  <a:moveTo>
                    <a:pt x="1060" y="0"/>
                  </a:moveTo>
                  <a:cubicBezTo>
                    <a:pt x="477" y="0"/>
                    <a:pt x="1" y="465"/>
                    <a:pt x="1" y="1048"/>
                  </a:cubicBezTo>
                  <a:cubicBezTo>
                    <a:pt x="1" y="1620"/>
                    <a:pt x="477" y="2096"/>
                    <a:pt x="1060" y="2096"/>
                  </a:cubicBezTo>
                  <a:cubicBezTo>
                    <a:pt x="1632" y="2096"/>
                    <a:pt x="2108" y="1620"/>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p36"/>
            <p:cNvSpPr/>
            <p:nvPr/>
          </p:nvSpPr>
          <p:spPr>
            <a:xfrm>
              <a:off x="69836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p36"/>
            <p:cNvSpPr/>
            <p:nvPr/>
          </p:nvSpPr>
          <p:spPr>
            <a:xfrm>
              <a:off x="70851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p36"/>
            <p:cNvSpPr/>
            <p:nvPr/>
          </p:nvSpPr>
          <p:spPr>
            <a:xfrm>
              <a:off x="7186600" y="4768575"/>
              <a:ext cx="52400" cy="52400"/>
            </a:xfrm>
            <a:custGeom>
              <a:rect b="b" l="l" r="r" t="t"/>
              <a:pathLst>
                <a:path extrusionOk="0" h="2096" w="2096">
                  <a:moveTo>
                    <a:pt x="1048" y="0"/>
                  </a:moveTo>
                  <a:cubicBezTo>
                    <a:pt x="477" y="0"/>
                    <a:pt x="1" y="465"/>
                    <a:pt x="1" y="1048"/>
                  </a:cubicBezTo>
                  <a:cubicBezTo>
                    <a:pt x="1"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36"/>
            <p:cNvSpPr/>
            <p:nvPr/>
          </p:nvSpPr>
          <p:spPr>
            <a:xfrm>
              <a:off x="7288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3" name="Google Shape;3673;p36"/>
          <p:cNvGrpSpPr/>
          <p:nvPr/>
        </p:nvGrpSpPr>
        <p:grpSpPr>
          <a:xfrm>
            <a:off x="223221" y="255838"/>
            <a:ext cx="8706833" cy="4631825"/>
            <a:chOff x="261561" y="255838"/>
            <a:chExt cx="8706833" cy="4631825"/>
          </a:xfrm>
        </p:grpSpPr>
        <p:grpSp>
          <p:nvGrpSpPr>
            <p:cNvPr id="3674" name="Google Shape;3674;p36"/>
            <p:cNvGrpSpPr/>
            <p:nvPr/>
          </p:nvGrpSpPr>
          <p:grpSpPr>
            <a:xfrm>
              <a:off x="261561" y="255838"/>
              <a:ext cx="8706833" cy="4631825"/>
              <a:chOff x="391650" y="259200"/>
              <a:chExt cx="8360700" cy="4631825"/>
            </a:xfrm>
          </p:grpSpPr>
          <p:sp>
            <p:nvSpPr>
              <p:cNvPr id="3675" name="Google Shape;3675;p36"/>
              <p:cNvSpPr/>
              <p:nvPr/>
            </p:nvSpPr>
            <p:spPr>
              <a:xfrm>
                <a:off x="391650" y="259200"/>
                <a:ext cx="8360700" cy="4625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66675">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76" name="Google Shape;3676;p36"/>
              <p:cNvCxnSpPr/>
              <p:nvPr/>
            </p:nvCxnSpPr>
            <p:spPr>
              <a:xfrm>
                <a:off x="393750" y="713825"/>
                <a:ext cx="7942500" cy="0"/>
              </a:xfrm>
              <a:prstGeom prst="straightConnector1">
                <a:avLst/>
              </a:prstGeom>
              <a:noFill/>
              <a:ln cap="flat" cmpd="sng" w="9525">
                <a:solidFill>
                  <a:schemeClr val="dk1"/>
                </a:solidFill>
                <a:prstDash val="solid"/>
                <a:round/>
                <a:headEnd len="sm" w="sm" type="none"/>
                <a:tailEnd len="sm" w="sm" type="none"/>
              </a:ln>
            </p:spPr>
          </p:cxnSp>
          <p:cxnSp>
            <p:nvCxnSpPr>
              <p:cNvPr id="3677" name="Google Shape;3677;p36"/>
              <p:cNvCxnSpPr/>
              <p:nvPr/>
            </p:nvCxnSpPr>
            <p:spPr>
              <a:xfrm>
                <a:off x="8336400" y="260525"/>
                <a:ext cx="0" cy="4630500"/>
              </a:xfrm>
              <a:prstGeom prst="straightConnector1">
                <a:avLst/>
              </a:prstGeom>
              <a:noFill/>
              <a:ln cap="flat" cmpd="sng" w="9525">
                <a:solidFill>
                  <a:schemeClr val="dk1"/>
                </a:solidFill>
                <a:prstDash val="solid"/>
                <a:round/>
                <a:headEnd len="sm" w="sm" type="none"/>
                <a:tailEnd len="sm" w="sm" type="none"/>
              </a:ln>
            </p:spPr>
          </p:cxnSp>
          <p:grpSp>
            <p:nvGrpSpPr>
              <p:cNvPr id="3678" name="Google Shape;3678;p36"/>
              <p:cNvGrpSpPr/>
              <p:nvPr/>
            </p:nvGrpSpPr>
            <p:grpSpPr>
              <a:xfrm>
                <a:off x="8448356" y="454710"/>
                <a:ext cx="205838" cy="289853"/>
                <a:chOff x="3555900" y="1631296"/>
                <a:chExt cx="390955" cy="550529"/>
              </a:xfrm>
            </p:grpSpPr>
            <p:cxnSp>
              <p:nvCxnSpPr>
                <p:cNvPr id="3679" name="Google Shape;3679;p36"/>
                <p:cNvCxnSpPr/>
                <p:nvPr/>
              </p:nvCxnSpPr>
              <p:spPr>
                <a:xfrm>
                  <a:off x="3751375" y="1641225"/>
                  <a:ext cx="0" cy="540600"/>
                </a:xfrm>
                <a:prstGeom prst="straightConnector1">
                  <a:avLst/>
                </a:prstGeom>
                <a:noFill/>
                <a:ln cap="flat" cmpd="sng" w="19050">
                  <a:solidFill>
                    <a:schemeClr val="dk1"/>
                  </a:solidFill>
                  <a:prstDash val="solid"/>
                  <a:round/>
                  <a:headEnd len="sm" w="sm" type="none"/>
                  <a:tailEnd len="sm" w="sm" type="none"/>
                </a:ln>
              </p:spPr>
            </p:cxnSp>
            <p:grpSp>
              <p:nvGrpSpPr>
                <p:cNvPr id="3680" name="Google Shape;3680;p36"/>
                <p:cNvGrpSpPr/>
                <p:nvPr/>
              </p:nvGrpSpPr>
              <p:grpSpPr>
                <a:xfrm rot="-8100000">
                  <a:off x="3614579" y="1687125"/>
                  <a:ext cx="273597" cy="279297"/>
                  <a:chOff x="4572000" y="2331513"/>
                  <a:chExt cx="273600" cy="279300"/>
                </a:xfrm>
              </p:grpSpPr>
              <p:cxnSp>
                <p:nvCxnSpPr>
                  <p:cNvPr id="3681" name="Google Shape;3681;p36"/>
                  <p:cNvCxnSpPr/>
                  <p:nvPr/>
                </p:nvCxnSpPr>
                <p:spPr>
                  <a:xfrm rot="10800000">
                    <a:off x="4572000" y="2604300"/>
                    <a:ext cx="273600" cy="0"/>
                  </a:xfrm>
                  <a:prstGeom prst="straightConnector1">
                    <a:avLst/>
                  </a:prstGeom>
                  <a:noFill/>
                  <a:ln cap="flat" cmpd="sng" w="19050">
                    <a:solidFill>
                      <a:schemeClr val="dk1"/>
                    </a:solidFill>
                    <a:prstDash val="solid"/>
                    <a:round/>
                    <a:headEnd len="sm" w="sm" type="none"/>
                    <a:tailEnd len="sm" w="sm" type="none"/>
                  </a:ln>
                </p:spPr>
              </p:cxnSp>
              <p:cxnSp>
                <p:nvCxnSpPr>
                  <p:cNvPr id="3682" name="Google Shape;3682;p36"/>
                  <p:cNvCxnSpPr/>
                  <p:nvPr/>
                </p:nvCxnSpPr>
                <p:spPr>
                  <a:xfrm rot="10800000">
                    <a:off x="4839087" y="2331513"/>
                    <a:ext cx="0" cy="279300"/>
                  </a:xfrm>
                  <a:prstGeom prst="straightConnector1">
                    <a:avLst/>
                  </a:prstGeom>
                  <a:noFill/>
                  <a:ln cap="flat" cmpd="sng" w="19050">
                    <a:solidFill>
                      <a:schemeClr val="dk1"/>
                    </a:solidFill>
                    <a:prstDash val="solid"/>
                    <a:round/>
                    <a:headEnd len="sm" w="sm" type="none"/>
                    <a:tailEnd len="sm" w="sm" type="none"/>
                  </a:ln>
                </p:spPr>
              </p:cxnSp>
            </p:grpSp>
          </p:grpSp>
          <p:cxnSp>
            <p:nvCxnSpPr>
              <p:cNvPr id="3683" name="Google Shape;3683;p36"/>
              <p:cNvCxnSpPr/>
              <p:nvPr/>
            </p:nvCxnSpPr>
            <p:spPr>
              <a:xfrm>
                <a:off x="8551337" y="1671588"/>
                <a:ext cx="0" cy="1823700"/>
              </a:xfrm>
              <a:prstGeom prst="straightConnector1">
                <a:avLst/>
              </a:prstGeom>
              <a:noFill/>
              <a:ln cap="flat" cmpd="sng" w="19050">
                <a:solidFill>
                  <a:schemeClr val="dk1"/>
                </a:solidFill>
                <a:prstDash val="solid"/>
                <a:round/>
                <a:headEnd len="sm" w="sm" type="none"/>
                <a:tailEnd len="sm" w="sm" type="none"/>
              </a:ln>
            </p:spPr>
          </p:cxnSp>
          <p:grpSp>
            <p:nvGrpSpPr>
              <p:cNvPr id="3684" name="Google Shape;3684;p36"/>
              <p:cNvGrpSpPr/>
              <p:nvPr/>
            </p:nvGrpSpPr>
            <p:grpSpPr>
              <a:xfrm flipH="1" rot="10800000">
                <a:off x="8448406" y="4422299"/>
                <a:ext cx="205838" cy="289853"/>
                <a:chOff x="3555900" y="1631296"/>
                <a:chExt cx="390955" cy="550529"/>
              </a:xfrm>
            </p:grpSpPr>
            <p:cxnSp>
              <p:nvCxnSpPr>
                <p:cNvPr id="3685" name="Google Shape;3685;p36"/>
                <p:cNvCxnSpPr/>
                <p:nvPr/>
              </p:nvCxnSpPr>
              <p:spPr>
                <a:xfrm>
                  <a:off x="3751375" y="1641225"/>
                  <a:ext cx="0" cy="540600"/>
                </a:xfrm>
                <a:prstGeom prst="straightConnector1">
                  <a:avLst/>
                </a:prstGeom>
                <a:noFill/>
                <a:ln cap="flat" cmpd="sng" w="19050">
                  <a:solidFill>
                    <a:schemeClr val="dk1"/>
                  </a:solidFill>
                  <a:prstDash val="solid"/>
                  <a:round/>
                  <a:headEnd len="sm" w="sm" type="none"/>
                  <a:tailEnd len="sm" w="sm" type="none"/>
                </a:ln>
              </p:spPr>
            </p:cxnSp>
            <p:grpSp>
              <p:nvGrpSpPr>
                <p:cNvPr id="3686" name="Google Shape;3686;p36"/>
                <p:cNvGrpSpPr/>
                <p:nvPr/>
              </p:nvGrpSpPr>
              <p:grpSpPr>
                <a:xfrm rot="-8100000">
                  <a:off x="3614579" y="1687125"/>
                  <a:ext cx="273597" cy="279297"/>
                  <a:chOff x="4572000" y="2331513"/>
                  <a:chExt cx="273600" cy="279300"/>
                </a:xfrm>
              </p:grpSpPr>
              <p:cxnSp>
                <p:nvCxnSpPr>
                  <p:cNvPr id="3687" name="Google Shape;3687;p36"/>
                  <p:cNvCxnSpPr/>
                  <p:nvPr/>
                </p:nvCxnSpPr>
                <p:spPr>
                  <a:xfrm rot="10800000">
                    <a:off x="4572000" y="2604300"/>
                    <a:ext cx="273600" cy="0"/>
                  </a:xfrm>
                  <a:prstGeom prst="straightConnector1">
                    <a:avLst/>
                  </a:prstGeom>
                  <a:noFill/>
                  <a:ln cap="flat" cmpd="sng" w="19050">
                    <a:solidFill>
                      <a:schemeClr val="dk1"/>
                    </a:solidFill>
                    <a:prstDash val="solid"/>
                    <a:round/>
                    <a:headEnd len="sm" w="sm" type="none"/>
                    <a:tailEnd len="sm" w="sm" type="none"/>
                  </a:ln>
                </p:spPr>
              </p:cxnSp>
              <p:cxnSp>
                <p:nvCxnSpPr>
                  <p:cNvPr id="3688" name="Google Shape;3688;p36"/>
                  <p:cNvCxnSpPr/>
                  <p:nvPr/>
                </p:nvCxnSpPr>
                <p:spPr>
                  <a:xfrm rot="10800000">
                    <a:off x="4839087" y="2331513"/>
                    <a:ext cx="0" cy="279300"/>
                  </a:xfrm>
                  <a:prstGeom prst="straightConnector1">
                    <a:avLst/>
                  </a:prstGeom>
                  <a:noFill/>
                  <a:ln cap="flat" cmpd="sng" w="19050">
                    <a:solidFill>
                      <a:schemeClr val="dk1"/>
                    </a:solidFill>
                    <a:prstDash val="solid"/>
                    <a:round/>
                    <a:headEnd len="sm" w="sm" type="none"/>
                    <a:tailEnd len="sm" w="sm" type="none"/>
                  </a:ln>
                </p:spPr>
              </p:cxnSp>
            </p:grpSp>
          </p:grpSp>
        </p:grpSp>
        <p:sp>
          <p:nvSpPr>
            <p:cNvPr id="3689" name="Google Shape;3689;p36"/>
            <p:cNvSpPr/>
            <p:nvPr/>
          </p:nvSpPr>
          <p:spPr>
            <a:xfrm>
              <a:off x="390775" y="388600"/>
              <a:ext cx="183000" cy="183000"/>
            </a:xfrm>
            <a:prstGeom prst="ellipse">
              <a:avLst/>
            </a:prstGeom>
            <a:solidFill>
              <a:schemeClr val="lt1"/>
            </a:solidFill>
            <a:ln cap="flat" cmpd="sng" w="9525">
              <a:solidFill>
                <a:schemeClr val="dk1"/>
              </a:solidFill>
              <a:prstDash val="solid"/>
              <a:round/>
              <a:headEnd len="sm" w="sm" type="none"/>
              <a:tailEnd len="sm" w="sm" type="none"/>
            </a:ln>
            <a:effectLst>
              <a:outerShdw rotWithShape="0" algn="bl" dir="2580000" dist="3810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36"/>
            <p:cNvSpPr/>
            <p:nvPr/>
          </p:nvSpPr>
          <p:spPr>
            <a:xfrm>
              <a:off x="599050" y="388600"/>
              <a:ext cx="183000" cy="183000"/>
            </a:xfrm>
            <a:prstGeom prst="ellipse">
              <a:avLst/>
            </a:prstGeom>
            <a:solidFill>
              <a:schemeClr val="lt1"/>
            </a:solidFill>
            <a:ln cap="flat" cmpd="sng" w="9525">
              <a:solidFill>
                <a:schemeClr val="dk1"/>
              </a:solidFill>
              <a:prstDash val="solid"/>
              <a:round/>
              <a:headEnd len="sm" w="sm" type="none"/>
              <a:tailEnd len="sm" w="sm" type="none"/>
            </a:ln>
            <a:effectLst>
              <a:outerShdw rotWithShape="0" algn="bl" dir="2580000" dist="3810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36"/>
            <p:cNvSpPr/>
            <p:nvPr/>
          </p:nvSpPr>
          <p:spPr>
            <a:xfrm>
              <a:off x="807325" y="388600"/>
              <a:ext cx="183000" cy="183000"/>
            </a:xfrm>
            <a:prstGeom prst="ellipse">
              <a:avLst/>
            </a:prstGeom>
            <a:solidFill>
              <a:schemeClr val="lt1"/>
            </a:solidFill>
            <a:ln cap="flat" cmpd="sng" w="9525">
              <a:solidFill>
                <a:schemeClr val="dk1"/>
              </a:solidFill>
              <a:prstDash val="solid"/>
              <a:round/>
              <a:headEnd len="sm" w="sm" type="none"/>
              <a:tailEnd len="sm" w="sm" type="none"/>
            </a:ln>
            <a:effectLst>
              <a:outerShdw rotWithShape="0" algn="bl" dir="2580000" dist="3810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92" name="Google Shape;3692;p36"/>
          <p:cNvSpPr txBox="1"/>
          <p:nvPr>
            <p:ph type="title"/>
          </p:nvPr>
        </p:nvSpPr>
        <p:spPr>
          <a:xfrm>
            <a:off x="2977350" y="1593375"/>
            <a:ext cx="3189300" cy="101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4200"/>
              <a:buNone/>
              <a:defRPr sz="38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93" name="Google Shape;3693;p36"/>
          <p:cNvSpPr txBox="1"/>
          <p:nvPr>
            <p:ph idx="1" type="subTitle"/>
          </p:nvPr>
        </p:nvSpPr>
        <p:spPr>
          <a:xfrm>
            <a:off x="1965450" y="2704675"/>
            <a:ext cx="5213100" cy="75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694" name="Shape 369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3695" name="Shape 3695"/>
        <p:cNvGrpSpPr/>
        <p:nvPr/>
      </p:nvGrpSpPr>
      <p:grpSpPr>
        <a:xfrm>
          <a:off x="0" y="0"/>
          <a:ext cx="0" cy="0"/>
          <a:chOff x="0" y="0"/>
          <a:chExt cx="0" cy="0"/>
        </a:xfrm>
      </p:grpSpPr>
      <p:sp>
        <p:nvSpPr>
          <p:cNvPr id="3696" name="Google Shape;3696;p38"/>
          <p:cNvSpPr/>
          <p:nvPr/>
        </p:nvSpPr>
        <p:spPr>
          <a:xfrm>
            <a:off x="223221" y="255838"/>
            <a:ext cx="8706833" cy="4625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66675">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97" name="Google Shape;3697;p38"/>
          <p:cNvGrpSpPr/>
          <p:nvPr/>
        </p:nvGrpSpPr>
        <p:grpSpPr>
          <a:xfrm>
            <a:off x="223213" y="767598"/>
            <a:ext cx="464198" cy="514536"/>
            <a:chOff x="4176425" y="2759324"/>
            <a:chExt cx="568800" cy="568800"/>
          </a:xfrm>
        </p:grpSpPr>
        <p:sp>
          <p:nvSpPr>
            <p:cNvPr id="3698" name="Google Shape;3698;p38"/>
            <p:cNvSpPr/>
            <p:nvPr/>
          </p:nvSpPr>
          <p:spPr>
            <a:xfrm>
              <a:off x="4176425" y="2759324"/>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38"/>
            <p:cNvSpPr/>
            <p:nvPr/>
          </p:nvSpPr>
          <p:spPr>
            <a:xfrm>
              <a:off x="4302438" y="2895375"/>
              <a:ext cx="296700" cy="296700"/>
            </a:xfrm>
            <a:prstGeom prst="star4">
              <a:avLst>
                <a:gd fmla="val 12183"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0" name="Google Shape;3700;p38"/>
          <p:cNvGrpSpPr/>
          <p:nvPr/>
        </p:nvGrpSpPr>
        <p:grpSpPr>
          <a:xfrm>
            <a:off x="223213" y="253137"/>
            <a:ext cx="464198" cy="514536"/>
            <a:chOff x="4176449" y="3328148"/>
            <a:chExt cx="568800" cy="568800"/>
          </a:xfrm>
        </p:grpSpPr>
        <p:sp>
          <p:nvSpPr>
            <p:cNvPr id="3701" name="Google Shape;3701;p38"/>
            <p:cNvSpPr/>
            <p:nvPr/>
          </p:nvSpPr>
          <p:spPr>
            <a:xfrm>
              <a:off x="4176449" y="3328148"/>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38"/>
            <p:cNvSpPr/>
            <p:nvPr/>
          </p:nvSpPr>
          <p:spPr>
            <a:xfrm>
              <a:off x="4322301" y="3464200"/>
              <a:ext cx="256800" cy="296700"/>
            </a:xfrm>
            <a:prstGeom prst="star6">
              <a:avLst>
                <a:gd fmla="val 17141" name="adj"/>
                <a:gd fmla="val 115470"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3" name="Google Shape;3703;p38"/>
          <p:cNvGrpSpPr/>
          <p:nvPr/>
        </p:nvGrpSpPr>
        <p:grpSpPr>
          <a:xfrm>
            <a:off x="223213" y="1282135"/>
            <a:ext cx="464198" cy="514536"/>
            <a:chOff x="4176449" y="3328148"/>
            <a:chExt cx="568800" cy="568800"/>
          </a:xfrm>
        </p:grpSpPr>
        <p:sp>
          <p:nvSpPr>
            <p:cNvPr id="3704" name="Google Shape;3704;p38"/>
            <p:cNvSpPr/>
            <p:nvPr/>
          </p:nvSpPr>
          <p:spPr>
            <a:xfrm>
              <a:off x="4176449" y="3328148"/>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38"/>
            <p:cNvSpPr/>
            <p:nvPr/>
          </p:nvSpPr>
          <p:spPr>
            <a:xfrm>
              <a:off x="4322301" y="3464200"/>
              <a:ext cx="256800" cy="296700"/>
            </a:xfrm>
            <a:prstGeom prst="star6">
              <a:avLst>
                <a:gd fmla="val 17141" name="adj"/>
                <a:gd fmla="val 115470"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6" name="Google Shape;3706;p38"/>
          <p:cNvGrpSpPr/>
          <p:nvPr/>
        </p:nvGrpSpPr>
        <p:grpSpPr>
          <a:xfrm>
            <a:off x="223213" y="1796595"/>
            <a:ext cx="464198" cy="514536"/>
            <a:chOff x="4176425" y="2759324"/>
            <a:chExt cx="568800" cy="568800"/>
          </a:xfrm>
        </p:grpSpPr>
        <p:sp>
          <p:nvSpPr>
            <p:cNvPr id="3707" name="Google Shape;3707;p38"/>
            <p:cNvSpPr/>
            <p:nvPr/>
          </p:nvSpPr>
          <p:spPr>
            <a:xfrm>
              <a:off x="4176425" y="2759324"/>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p38"/>
            <p:cNvSpPr/>
            <p:nvPr/>
          </p:nvSpPr>
          <p:spPr>
            <a:xfrm>
              <a:off x="4302438" y="2895375"/>
              <a:ext cx="296700" cy="296700"/>
            </a:xfrm>
            <a:prstGeom prst="star4">
              <a:avLst>
                <a:gd fmla="val 12183"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9" name="Google Shape;3709;p38"/>
          <p:cNvGrpSpPr/>
          <p:nvPr/>
        </p:nvGrpSpPr>
        <p:grpSpPr>
          <a:xfrm>
            <a:off x="223213" y="2311132"/>
            <a:ext cx="464198" cy="514536"/>
            <a:chOff x="4176449" y="3328148"/>
            <a:chExt cx="568800" cy="568800"/>
          </a:xfrm>
        </p:grpSpPr>
        <p:sp>
          <p:nvSpPr>
            <p:cNvPr id="3710" name="Google Shape;3710;p38"/>
            <p:cNvSpPr/>
            <p:nvPr/>
          </p:nvSpPr>
          <p:spPr>
            <a:xfrm>
              <a:off x="4176449" y="3328148"/>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38"/>
            <p:cNvSpPr/>
            <p:nvPr/>
          </p:nvSpPr>
          <p:spPr>
            <a:xfrm>
              <a:off x="4322301" y="3464200"/>
              <a:ext cx="256800" cy="296700"/>
            </a:xfrm>
            <a:prstGeom prst="star6">
              <a:avLst>
                <a:gd fmla="val 17141" name="adj"/>
                <a:gd fmla="val 115470"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2" name="Google Shape;3712;p38"/>
          <p:cNvGrpSpPr/>
          <p:nvPr/>
        </p:nvGrpSpPr>
        <p:grpSpPr>
          <a:xfrm>
            <a:off x="223213" y="2825593"/>
            <a:ext cx="464198" cy="514536"/>
            <a:chOff x="4176425" y="2759324"/>
            <a:chExt cx="568800" cy="568800"/>
          </a:xfrm>
        </p:grpSpPr>
        <p:sp>
          <p:nvSpPr>
            <p:cNvPr id="3713" name="Google Shape;3713;p38"/>
            <p:cNvSpPr/>
            <p:nvPr/>
          </p:nvSpPr>
          <p:spPr>
            <a:xfrm>
              <a:off x="4176425" y="2759324"/>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p38"/>
            <p:cNvSpPr/>
            <p:nvPr/>
          </p:nvSpPr>
          <p:spPr>
            <a:xfrm>
              <a:off x="4302438" y="2895375"/>
              <a:ext cx="296700" cy="296700"/>
            </a:xfrm>
            <a:prstGeom prst="star4">
              <a:avLst>
                <a:gd fmla="val 12183"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5" name="Google Shape;3715;p38"/>
          <p:cNvGrpSpPr/>
          <p:nvPr/>
        </p:nvGrpSpPr>
        <p:grpSpPr>
          <a:xfrm>
            <a:off x="223213" y="3340129"/>
            <a:ext cx="464198" cy="514536"/>
            <a:chOff x="4176449" y="3328148"/>
            <a:chExt cx="568800" cy="568800"/>
          </a:xfrm>
        </p:grpSpPr>
        <p:sp>
          <p:nvSpPr>
            <p:cNvPr id="3716" name="Google Shape;3716;p38"/>
            <p:cNvSpPr/>
            <p:nvPr/>
          </p:nvSpPr>
          <p:spPr>
            <a:xfrm>
              <a:off x="4176449" y="3328148"/>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38"/>
            <p:cNvSpPr/>
            <p:nvPr/>
          </p:nvSpPr>
          <p:spPr>
            <a:xfrm>
              <a:off x="4322301" y="3464200"/>
              <a:ext cx="256800" cy="296700"/>
            </a:xfrm>
            <a:prstGeom prst="star6">
              <a:avLst>
                <a:gd fmla="val 17141" name="adj"/>
                <a:gd fmla="val 115470"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8" name="Google Shape;3718;p38"/>
          <p:cNvGrpSpPr/>
          <p:nvPr/>
        </p:nvGrpSpPr>
        <p:grpSpPr>
          <a:xfrm>
            <a:off x="223213" y="3854590"/>
            <a:ext cx="464198" cy="514536"/>
            <a:chOff x="4176425" y="2759324"/>
            <a:chExt cx="568800" cy="568800"/>
          </a:xfrm>
        </p:grpSpPr>
        <p:sp>
          <p:nvSpPr>
            <p:cNvPr id="3719" name="Google Shape;3719;p38"/>
            <p:cNvSpPr/>
            <p:nvPr/>
          </p:nvSpPr>
          <p:spPr>
            <a:xfrm>
              <a:off x="4176425" y="2759324"/>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38"/>
            <p:cNvSpPr/>
            <p:nvPr/>
          </p:nvSpPr>
          <p:spPr>
            <a:xfrm>
              <a:off x="4302438" y="2895375"/>
              <a:ext cx="296700" cy="296700"/>
            </a:xfrm>
            <a:prstGeom prst="star4">
              <a:avLst>
                <a:gd fmla="val 12183"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1" name="Google Shape;3721;p38"/>
          <p:cNvGrpSpPr/>
          <p:nvPr/>
        </p:nvGrpSpPr>
        <p:grpSpPr>
          <a:xfrm>
            <a:off x="223213" y="4369126"/>
            <a:ext cx="464198" cy="514536"/>
            <a:chOff x="4176449" y="3328148"/>
            <a:chExt cx="568800" cy="568800"/>
          </a:xfrm>
        </p:grpSpPr>
        <p:sp>
          <p:nvSpPr>
            <p:cNvPr id="3722" name="Google Shape;3722;p38"/>
            <p:cNvSpPr/>
            <p:nvPr/>
          </p:nvSpPr>
          <p:spPr>
            <a:xfrm>
              <a:off x="4176449" y="3328148"/>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38"/>
            <p:cNvSpPr/>
            <p:nvPr/>
          </p:nvSpPr>
          <p:spPr>
            <a:xfrm>
              <a:off x="4322301" y="3464200"/>
              <a:ext cx="256800" cy="296700"/>
            </a:xfrm>
            <a:prstGeom prst="star6">
              <a:avLst>
                <a:gd fmla="val 17141" name="adj"/>
                <a:gd fmla="val 115470"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4" name="Google Shape;3724;p38"/>
          <p:cNvGrpSpPr/>
          <p:nvPr/>
        </p:nvGrpSpPr>
        <p:grpSpPr>
          <a:xfrm flipH="1" rot="5400000">
            <a:off x="8233743" y="4296089"/>
            <a:ext cx="214361" cy="545574"/>
            <a:chOff x="3555900" y="1631296"/>
            <a:chExt cx="390955" cy="1036229"/>
          </a:xfrm>
        </p:grpSpPr>
        <p:cxnSp>
          <p:nvCxnSpPr>
            <p:cNvPr id="3725" name="Google Shape;3725;p38"/>
            <p:cNvCxnSpPr/>
            <p:nvPr/>
          </p:nvCxnSpPr>
          <p:spPr>
            <a:xfrm flipH="1" rot="-5400000">
              <a:off x="3243925" y="2148675"/>
              <a:ext cx="1026300" cy="11400"/>
            </a:xfrm>
            <a:prstGeom prst="straightConnector1">
              <a:avLst/>
            </a:prstGeom>
            <a:noFill/>
            <a:ln cap="flat" cmpd="sng" w="19050">
              <a:solidFill>
                <a:schemeClr val="dk1"/>
              </a:solidFill>
              <a:prstDash val="solid"/>
              <a:round/>
              <a:headEnd len="sm" w="sm" type="none"/>
              <a:tailEnd len="sm" w="sm" type="none"/>
            </a:ln>
          </p:spPr>
        </p:cxnSp>
        <p:grpSp>
          <p:nvGrpSpPr>
            <p:cNvPr id="3726" name="Google Shape;3726;p38"/>
            <p:cNvGrpSpPr/>
            <p:nvPr/>
          </p:nvGrpSpPr>
          <p:grpSpPr>
            <a:xfrm rot="-8100000">
              <a:off x="3614579" y="1687125"/>
              <a:ext cx="273597" cy="279297"/>
              <a:chOff x="4572000" y="2331513"/>
              <a:chExt cx="273600" cy="279300"/>
            </a:xfrm>
          </p:grpSpPr>
          <p:cxnSp>
            <p:nvCxnSpPr>
              <p:cNvPr id="3727" name="Google Shape;3727;p38"/>
              <p:cNvCxnSpPr/>
              <p:nvPr/>
            </p:nvCxnSpPr>
            <p:spPr>
              <a:xfrm rot="10800000">
                <a:off x="4572000" y="2604300"/>
                <a:ext cx="273600" cy="0"/>
              </a:xfrm>
              <a:prstGeom prst="straightConnector1">
                <a:avLst/>
              </a:prstGeom>
              <a:noFill/>
              <a:ln cap="flat" cmpd="sng" w="19050">
                <a:solidFill>
                  <a:schemeClr val="dk1"/>
                </a:solidFill>
                <a:prstDash val="solid"/>
                <a:round/>
                <a:headEnd len="sm" w="sm" type="none"/>
                <a:tailEnd len="sm" w="sm" type="none"/>
              </a:ln>
            </p:spPr>
          </p:cxnSp>
          <p:cxnSp>
            <p:nvCxnSpPr>
              <p:cNvPr id="3728" name="Google Shape;3728;p38"/>
              <p:cNvCxnSpPr/>
              <p:nvPr/>
            </p:nvCxnSpPr>
            <p:spPr>
              <a:xfrm rot="10800000">
                <a:off x="4839087" y="2331513"/>
                <a:ext cx="0" cy="279300"/>
              </a:xfrm>
              <a:prstGeom prst="straightConnector1">
                <a:avLst/>
              </a:prstGeom>
              <a:noFill/>
              <a:ln cap="flat" cmpd="sng" w="19050">
                <a:solidFill>
                  <a:schemeClr val="dk1"/>
                </a:solidFill>
                <a:prstDash val="solid"/>
                <a:round/>
                <a:headEnd len="sm" w="sm" type="none"/>
                <a:tailEnd len="sm" w="sm"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
    <p:spTree>
      <p:nvGrpSpPr>
        <p:cNvPr id="3729" name="Shape 3729"/>
        <p:cNvGrpSpPr/>
        <p:nvPr/>
      </p:nvGrpSpPr>
      <p:grpSpPr>
        <a:xfrm>
          <a:off x="0" y="0"/>
          <a:ext cx="0" cy="0"/>
          <a:chOff x="0" y="0"/>
          <a:chExt cx="0" cy="0"/>
        </a:xfrm>
      </p:grpSpPr>
      <p:sp>
        <p:nvSpPr>
          <p:cNvPr id="3730" name="Google Shape;3730;p39"/>
          <p:cNvSpPr/>
          <p:nvPr/>
        </p:nvSpPr>
        <p:spPr>
          <a:xfrm flipH="1">
            <a:off x="7264225" y="3231432"/>
            <a:ext cx="3793500" cy="3791700"/>
          </a:xfrm>
          <a:prstGeom prst="pie">
            <a:avLst>
              <a:gd fmla="val 16198478" name="adj1"/>
              <a:gd fmla="val 108"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39"/>
          <p:cNvSpPr/>
          <p:nvPr/>
        </p:nvSpPr>
        <p:spPr>
          <a:xfrm flipH="1">
            <a:off x="-1890340" y="3231432"/>
            <a:ext cx="3793500" cy="3791700"/>
          </a:xfrm>
          <a:prstGeom prst="pie">
            <a:avLst>
              <a:gd fmla="val 10799735"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p39"/>
          <p:cNvSpPr/>
          <p:nvPr/>
        </p:nvSpPr>
        <p:spPr>
          <a:xfrm rot="10800000">
            <a:off x="7239100" y="-1888524"/>
            <a:ext cx="3793500" cy="3791700"/>
          </a:xfrm>
          <a:prstGeom prst="pie">
            <a:avLst>
              <a:gd fmla="val 16198478" name="adj1"/>
              <a:gd fmla="val 108"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p39"/>
          <p:cNvSpPr/>
          <p:nvPr/>
        </p:nvSpPr>
        <p:spPr>
          <a:xfrm rot="10800000">
            <a:off x="-1897600" y="-1888524"/>
            <a:ext cx="3793500" cy="3791700"/>
          </a:xfrm>
          <a:prstGeom prst="pie">
            <a:avLst>
              <a:gd fmla="val 10799735"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39"/>
          <p:cNvSpPr/>
          <p:nvPr/>
        </p:nvSpPr>
        <p:spPr>
          <a:xfrm>
            <a:off x="321000" y="319025"/>
            <a:ext cx="8531400" cy="4520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802838" y="707525"/>
            <a:ext cx="75384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1pPr>
            <a:lvl2pPr lvl="1" marR="0" rtl="0" algn="l">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2pPr>
            <a:lvl3pPr lvl="2" marR="0" rtl="0" algn="l">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3pPr>
            <a:lvl4pPr lvl="3" marR="0" rtl="0" algn="l">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4pPr>
            <a:lvl5pPr lvl="4" marR="0" rtl="0" algn="l">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5pPr>
            <a:lvl6pPr lvl="5" marR="0" rtl="0" algn="l">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6pPr>
            <a:lvl7pPr lvl="6" marR="0" rtl="0" algn="l">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7pPr>
            <a:lvl8pPr lvl="7" marR="0" rtl="0" algn="l">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8pPr>
            <a:lvl9pPr lvl="8" marR="0" rtl="0" algn="l">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9pPr>
          </a:lstStyle>
          <a:p/>
        </p:txBody>
      </p:sp>
      <p:sp>
        <p:nvSpPr>
          <p:cNvPr id="7" name="Google Shape;7;p34"/>
          <p:cNvSpPr txBox="1"/>
          <p:nvPr>
            <p:ph idx="1" type="body"/>
          </p:nvPr>
        </p:nvSpPr>
        <p:spPr>
          <a:xfrm>
            <a:off x="802800" y="1280225"/>
            <a:ext cx="7538400" cy="32886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1pPr>
            <a:lvl2pPr indent="-317500" lvl="1" marL="9144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2pPr>
            <a:lvl3pPr indent="-317500" lvl="2" marL="13716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3pPr>
            <a:lvl4pPr indent="-317500" lvl="3" marL="18288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4pPr>
            <a:lvl5pPr indent="-317500" lvl="4" marL="22860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5pPr>
            <a:lvl6pPr indent="-317500" lvl="5" marL="27432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6pPr>
            <a:lvl7pPr indent="-317500" lvl="6" marL="32004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7pPr>
            <a:lvl8pPr indent="-317500" lvl="7" marL="36576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8pPr>
            <a:lvl9pPr indent="-317500" lvl="8" marL="41148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8" name="Shape 3738"/>
        <p:cNvGrpSpPr/>
        <p:nvPr/>
      </p:nvGrpSpPr>
      <p:grpSpPr>
        <a:xfrm>
          <a:off x="0" y="0"/>
          <a:ext cx="0" cy="0"/>
          <a:chOff x="0" y="0"/>
          <a:chExt cx="0" cy="0"/>
        </a:xfrm>
      </p:grpSpPr>
      <p:sp>
        <p:nvSpPr>
          <p:cNvPr id="3739" name="Google Shape;3739;p1"/>
          <p:cNvSpPr txBox="1"/>
          <p:nvPr>
            <p:ph type="ctrTitle"/>
          </p:nvPr>
        </p:nvSpPr>
        <p:spPr>
          <a:xfrm>
            <a:off x="1160771" y="1110750"/>
            <a:ext cx="6822458" cy="181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0" lang="en-US">
                <a:latin typeface="Abhaya Libre Medium"/>
                <a:ea typeface="Abhaya Libre Medium"/>
                <a:cs typeface="Abhaya Libre Medium"/>
                <a:sym typeface="Abhaya Libre Medium"/>
              </a:rPr>
              <a:t>Morse Code Translator Using </a:t>
            </a:r>
            <a:r>
              <a:rPr lang="en-US">
                <a:latin typeface="Abhaya Libre Medium"/>
                <a:ea typeface="Abhaya Libre Medium"/>
                <a:cs typeface="Abhaya Libre Medium"/>
                <a:sym typeface="Abhaya Libre Medium"/>
              </a:rPr>
              <a:t>Moore Machine</a:t>
            </a:r>
            <a:endParaRPr sz="5300"/>
          </a:p>
        </p:txBody>
      </p:sp>
      <p:sp>
        <p:nvSpPr>
          <p:cNvPr id="3740" name="Google Shape;3740;p1"/>
          <p:cNvSpPr txBox="1"/>
          <p:nvPr>
            <p:ph idx="1" type="subTitle"/>
          </p:nvPr>
        </p:nvSpPr>
        <p:spPr>
          <a:xfrm>
            <a:off x="2977725" y="3093750"/>
            <a:ext cx="3230100" cy="1467617"/>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1800">
                <a:latin typeface="Times New Roman"/>
                <a:ea typeface="Times New Roman"/>
                <a:cs typeface="Times New Roman"/>
                <a:sym typeface="Times New Roman"/>
              </a:rPr>
              <a:t>Simon Daniel M. Dela Cruz </a:t>
            </a:r>
            <a:endParaRPr b="1" sz="1800">
              <a:latin typeface="Times New Roman"/>
              <a:ea typeface="Times New Roman"/>
              <a:cs typeface="Times New Roman"/>
              <a:sym typeface="Times New Roman"/>
            </a:endParaRPr>
          </a:p>
          <a:p>
            <a:pPr indent="0" lvl="0" marL="0" rtl="0" algn="ctr">
              <a:lnSpc>
                <a:spcPct val="100000"/>
              </a:lnSpc>
              <a:spcBef>
                <a:spcPts val="600"/>
              </a:spcBef>
              <a:spcAft>
                <a:spcPts val="0"/>
              </a:spcAft>
              <a:buSzPts val="1400"/>
              <a:buNone/>
            </a:pPr>
            <a:r>
              <a:rPr b="1" lang="en-US" sz="1800">
                <a:latin typeface="Times New Roman"/>
                <a:ea typeface="Times New Roman"/>
                <a:cs typeface="Times New Roman"/>
                <a:sym typeface="Times New Roman"/>
              </a:rPr>
              <a:t>Joshuel Ernest Q. Simbulan</a:t>
            </a:r>
            <a:endParaRPr b="1" sz="1800">
              <a:latin typeface="Times New Roman"/>
              <a:ea typeface="Times New Roman"/>
              <a:cs typeface="Times New Roman"/>
              <a:sym typeface="Times New Roman"/>
            </a:endParaRPr>
          </a:p>
          <a:p>
            <a:pPr indent="0" lvl="0" marL="0" rtl="0" algn="ctr">
              <a:lnSpc>
                <a:spcPct val="100000"/>
              </a:lnSpc>
              <a:spcBef>
                <a:spcPts val="600"/>
              </a:spcBef>
              <a:spcAft>
                <a:spcPts val="0"/>
              </a:spcAft>
              <a:buSzPts val="1400"/>
              <a:buNone/>
            </a:pPr>
            <a:r>
              <a:rPr b="1" lang="en-US" sz="1800">
                <a:latin typeface="Times New Roman"/>
                <a:ea typeface="Times New Roman"/>
                <a:cs typeface="Times New Roman"/>
                <a:sym typeface="Times New Roman"/>
              </a:rPr>
              <a:t>Andrew James S. Tejerero </a:t>
            </a:r>
            <a:endParaRPr/>
          </a:p>
          <a:p>
            <a:pPr indent="0" lvl="0" marL="0" rtl="0" algn="ctr">
              <a:lnSpc>
                <a:spcPct val="100000"/>
              </a:lnSpc>
              <a:spcBef>
                <a:spcPts val="600"/>
              </a:spcBef>
              <a:spcAft>
                <a:spcPts val="0"/>
              </a:spcAft>
              <a:buSzPts val="1400"/>
              <a:buNone/>
            </a:pPr>
            <a:r>
              <a:rPr b="1" lang="en-US" sz="1800">
                <a:latin typeface="Times New Roman"/>
                <a:ea typeface="Times New Roman"/>
                <a:cs typeface="Times New Roman"/>
                <a:sym typeface="Times New Roman"/>
              </a:rPr>
              <a:t>Mark Zaired D. Ugay </a:t>
            </a:r>
            <a:endParaRPr b="1" sz="1800">
              <a:latin typeface="Times New Roman"/>
              <a:ea typeface="Times New Roman"/>
              <a:cs typeface="Times New Roman"/>
              <a:sym typeface="Times New Roman"/>
            </a:endParaRPr>
          </a:p>
          <a:p>
            <a:pPr indent="0" lvl="0" marL="0" rtl="0" algn="ctr">
              <a:lnSpc>
                <a:spcPct val="100000"/>
              </a:lnSpc>
              <a:spcBef>
                <a:spcPts val="600"/>
              </a:spcBef>
              <a:spcAft>
                <a:spcPts val="0"/>
              </a:spcAft>
              <a:buSzPts val="1400"/>
              <a:buNone/>
            </a:pPr>
            <a:r>
              <a:rPr b="1" lang="en-US" sz="1800">
                <a:latin typeface="Times New Roman"/>
                <a:ea typeface="Times New Roman"/>
                <a:cs typeface="Times New Roman"/>
                <a:sym typeface="Times New Roman"/>
              </a:rPr>
              <a:t> </a:t>
            </a:r>
            <a:endParaRPr/>
          </a:p>
          <a:p>
            <a:pPr indent="0" lvl="0" marL="0" rtl="0" algn="ctr">
              <a:lnSpc>
                <a:spcPct val="100000"/>
              </a:lnSpc>
              <a:spcBef>
                <a:spcPts val="1200"/>
              </a:spcBef>
              <a:spcAft>
                <a:spcPts val="1200"/>
              </a:spcAft>
              <a:buSzPts val="1400"/>
              <a:buNone/>
            </a:pPr>
            <a:r>
              <a:t/>
            </a:r>
            <a:endParaRPr b="1" sz="1800">
              <a:latin typeface="Times New Roman"/>
              <a:ea typeface="Times New Roman"/>
              <a:cs typeface="Times New Roman"/>
              <a:sym typeface="Times New Roman"/>
            </a:endParaRPr>
          </a:p>
        </p:txBody>
      </p:sp>
      <p:grpSp>
        <p:nvGrpSpPr>
          <p:cNvPr id="3741" name="Google Shape;3741;p1"/>
          <p:cNvGrpSpPr/>
          <p:nvPr/>
        </p:nvGrpSpPr>
        <p:grpSpPr>
          <a:xfrm>
            <a:off x="2509125" y="3477088"/>
            <a:ext cx="468600" cy="468600"/>
            <a:chOff x="2516325" y="3485375"/>
            <a:chExt cx="468600" cy="468600"/>
          </a:xfrm>
        </p:grpSpPr>
        <p:sp>
          <p:nvSpPr>
            <p:cNvPr id="3742" name="Google Shape;3742;p1"/>
            <p:cNvSpPr/>
            <p:nvPr/>
          </p:nvSpPr>
          <p:spPr>
            <a:xfrm>
              <a:off x="2516325" y="3485375"/>
              <a:ext cx="468600" cy="468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1"/>
            <p:cNvSpPr/>
            <p:nvPr/>
          </p:nvSpPr>
          <p:spPr>
            <a:xfrm>
              <a:off x="2579325" y="3548375"/>
              <a:ext cx="342600" cy="342600"/>
            </a:xfrm>
            <a:prstGeom prst="star4">
              <a:avLst>
                <a:gd fmla="val 12183"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4" name="Google Shape;3744;p1"/>
          <p:cNvGrpSpPr/>
          <p:nvPr/>
        </p:nvGrpSpPr>
        <p:grpSpPr>
          <a:xfrm>
            <a:off x="6207825" y="3477088"/>
            <a:ext cx="468600" cy="468600"/>
            <a:chOff x="2516325" y="3485375"/>
            <a:chExt cx="468600" cy="468600"/>
          </a:xfrm>
        </p:grpSpPr>
        <p:sp>
          <p:nvSpPr>
            <p:cNvPr id="3745" name="Google Shape;3745;p1"/>
            <p:cNvSpPr/>
            <p:nvPr/>
          </p:nvSpPr>
          <p:spPr>
            <a:xfrm>
              <a:off x="2516325" y="3485375"/>
              <a:ext cx="468600" cy="468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1"/>
            <p:cNvSpPr/>
            <p:nvPr/>
          </p:nvSpPr>
          <p:spPr>
            <a:xfrm>
              <a:off x="2579325" y="3548375"/>
              <a:ext cx="342600" cy="342600"/>
            </a:xfrm>
            <a:prstGeom prst="star4">
              <a:avLst>
                <a:gd fmla="val 12183"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47" name="Google Shape;3747;p1"/>
          <p:cNvSpPr/>
          <p:nvPr/>
        </p:nvSpPr>
        <p:spPr>
          <a:xfrm>
            <a:off x="1012421" y="1845300"/>
            <a:ext cx="296700" cy="342600"/>
          </a:xfrm>
          <a:prstGeom prst="star6">
            <a:avLst>
              <a:gd fmla="val 17141" name="adj"/>
              <a:gd fmla="val 115470"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1"/>
          <p:cNvSpPr/>
          <p:nvPr/>
        </p:nvSpPr>
        <p:spPr>
          <a:xfrm>
            <a:off x="7834879" y="1845300"/>
            <a:ext cx="296700" cy="342600"/>
          </a:xfrm>
          <a:prstGeom prst="star6">
            <a:avLst>
              <a:gd fmla="val 17141" name="adj"/>
              <a:gd fmla="val 115470"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1"/>
          <p:cNvSpPr txBox="1"/>
          <p:nvPr/>
        </p:nvSpPr>
        <p:spPr>
          <a:xfrm>
            <a:off x="1012432" y="313017"/>
            <a:ext cx="78531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500">
                <a:solidFill>
                  <a:srgbClr val="222222"/>
                </a:solidFill>
                <a:latin typeface="Times New Roman"/>
                <a:ea typeface="Times New Roman"/>
                <a:cs typeface="Times New Roman"/>
                <a:sym typeface="Times New Roman"/>
              </a:rPr>
              <a:t>-- --- .-. ... . / -.-. --- -.. . / - .-. .- -. ... .-.. .- - --- .-.</a:t>
            </a:r>
            <a:endParaRPr i="0" sz="1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0" name="Shape 3820"/>
        <p:cNvGrpSpPr/>
        <p:nvPr/>
      </p:nvGrpSpPr>
      <p:grpSpPr>
        <a:xfrm>
          <a:off x="0" y="0"/>
          <a:ext cx="0" cy="0"/>
          <a:chOff x="0" y="0"/>
          <a:chExt cx="0" cy="0"/>
        </a:xfrm>
      </p:grpSpPr>
      <p:sp>
        <p:nvSpPr>
          <p:cNvPr id="3821" name="Google Shape;3821;g1edefc3f7f0_0_54"/>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22" name="Google Shape;3822;g1edefc3f7f0_0_54"/>
          <p:cNvSpPr txBox="1"/>
          <p:nvPr/>
        </p:nvSpPr>
        <p:spPr>
          <a:xfrm>
            <a:off x="542925" y="1281550"/>
            <a:ext cx="6798600" cy="20319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To implement the Moore Machine into Python, a class declaration was called, and composed of self.char, self.left, and self.right this translates to:</a:t>
            </a:r>
            <a:endParaRPr sz="1800">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class State = state</a:t>
            </a:r>
            <a:endParaRPr sz="1800">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self.char = output character</a:t>
            </a:r>
            <a:endParaRPr sz="1800">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self.left = transition function if the input was dot “.”</a:t>
            </a:r>
            <a:endParaRPr sz="1800">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self.right = transition function if the input was dash </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
        <p:nvSpPr>
          <p:cNvPr id="3823" name="Google Shape;3823;g1edefc3f7f0_0_54"/>
          <p:cNvSpPr txBox="1"/>
          <p:nvPr/>
        </p:nvSpPr>
        <p:spPr>
          <a:xfrm>
            <a:off x="402300" y="851725"/>
            <a:ext cx="6768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Translate Morse Code to Text Python Implementation</a:t>
            </a:r>
            <a:endParaRPr b="1" i="0" sz="2000" u="none" cap="none" strike="noStrike">
              <a:solidFill>
                <a:srgbClr val="000000"/>
              </a:solidFill>
              <a:latin typeface="Arial"/>
              <a:ea typeface="Arial"/>
              <a:cs typeface="Arial"/>
              <a:sym typeface="Arial"/>
            </a:endParaRPr>
          </a:p>
        </p:txBody>
      </p:sp>
      <p:pic>
        <p:nvPicPr>
          <p:cNvPr id="3824" name="Google Shape;3824;g1edefc3f7f0_0_54"/>
          <p:cNvPicPr preferRelativeResize="0"/>
          <p:nvPr/>
        </p:nvPicPr>
        <p:blipFill>
          <a:blip r:embed="rId3">
            <a:alphaModFix/>
          </a:blip>
          <a:stretch>
            <a:fillRect/>
          </a:stretch>
        </p:blipFill>
        <p:spPr>
          <a:xfrm>
            <a:off x="2106200" y="3386300"/>
            <a:ext cx="4600575" cy="112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8" name="Shape 3828"/>
        <p:cNvGrpSpPr/>
        <p:nvPr/>
      </p:nvGrpSpPr>
      <p:grpSpPr>
        <a:xfrm>
          <a:off x="0" y="0"/>
          <a:ext cx="0" cy="0"/>
          <a:chOff x="0" y="0"/>
          <a:chExt cx="0" cy="0"/>
        </a:xfrm>
      </p:grpSpPr>
      <p:sp>
        <p:nvSpPr>
          <p:cNvPr id="3829" name="Google Shape;3829;g1edefc3f7f0_0_69"/>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30" name="Google Shape;3830;g1edefc3f7f0_0_69"/>
          <p:cNvSpPr txBox="1"/>
          <p:nvPr/>
        </p:nvSpPr>
        <p:spPr>
          <a:xfrm>
            <a:off x="542925" y="1281550"/>
            <a:ext cx="6798600" cy="369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The actual translation is described in the code below:</a:t>
            </a:r>
            <a:endParaRPr sz="1800">
              <a:latin typeface="Times New Roman"/>
              <a:ea typeface="Times New Roman"/>
              <a:cs typeface="Times New Roman"/>
              <a:sym typeface="Times New Roman"/>
            </a:endParaRPr>
          </a:p>
        </p:txBody>
      </p:sp>
      <p:sp>
        <p:nvSpPr>
          <p:cNvPr id="3831" name="Google Shape;3831;g1edefc3f7f0_0_69"/>
          <p:cNvSpPr txBox="1"/>
          <p:nvPr/>
        </p:nvSpPr>
        <p:spPr>
          <a:xfrm>
            <a:off x="402300" y="851725"/>
            <a:ext cx="6768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Translate Morse Code to Text Python Implementation</a:t>
            </a:r>
            <a:endParaRPr b="1" i="0" sz="2000" u="none" cap="none" strike="noStrike">
              <a:solidFill>
                <a:srgbClr val="000000"/>
              </a:solidFill>
              <a:latin typeface="Arial"/>
              <a:ea typeface="Arial"/>
              <a:cs typeface="Arial"/>
              <a:sym typeface="Arial"/>
            </a:endParaRPr>
          </a:p>
        </p:txBody>
      </p:sp>
      <p:pic>
        <p:nvPicPr>
          <p:cNvPr id="3832" name="Google Shape;3832;g1edefc3f7f0_0_69"/>
          <p:cNvPicPr preferRelativeResize="0"/>
          <p:nvPr/>
        </p:nvPicPr>
        <p:blipFill>
          <a:blip r:embed="rId3">
            <a:alphaModFix/>
          </a:blip>
          <a:stretch>
            <a:fillRect/>
          </a:stretch>
        </p:blipFill>
        <p:spPr>
          <a:xfrm>
            <a:off x="2187837" y="1804350"/>
            <a:ext cx="4768325" cy="277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6" name="Shape 3836"/>
        <p:cNvGrpSpPr/>
        <p:nvPr/>
      </p:nvGrpSpPr>
      <p:grpSpPr>
        <a:xfrm>
          <a:off x="0" y="0"/>
          <a:ext cx="0" cy="0"/>
          <a:chOff x="0" y="0"/>
          <a:chExt cx="0" cy="0"/>
        </a:xfrm>
      </p:grpSpPr>
      <p:sp>
        <p:nvSpPr>
          <p:cNvPr id="3837" name="Google Shape;3837;g1edefc3f7f0_0_86"/>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38" name="Google Shape;3838;g1edefc3f7f0_0_86"/>
          <p:cNvSpPr txBox="1"/>
          <p:nvPr/>
        </p:nvSpPr>
        <p:spPr>
          <a:xfrm>
            <a:off x="402300" y="851725"/>
            <a:ext cx="6768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Translate Morse Code to Text Python Implementation</a:t>
            </a:r>
            <a:endParaRPr b="1" i="0" sz="2000" u="none" cap="none" strike="noStrike">
              <a:solidFill>
                <a:srgbClr val="000000"/>
              </a:solidFill>
              <a:latin typeface="Arial"/>
              <a:ea typeface="Arial"/>
              <a:cs typeface="Arial"/>
              <a:sym typeface="Arial"/>
            </a:endParaRPr>
          </a:p>
        </p:txBody>
      </p:sp>
      <p:sp>
        <p:nvSpPr>
          <p:cNvPr id="3839" name="Google Shape;3839;g1edefc3f7f0_0_86"/>
          <p:cNvSpPr txBox="1"/>
          <p:nvPr/>
        </p:nvSpPr>
        <p:spPr>
          <a:xfrm>
            <a:off x="808950" y="1429500"/>
            <a:ext cx="7526100" cy="3337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Input Morse Code is split using spaces. To separate the corresponding Morse code strings to their respective characters.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If a ‘/’ was read a space was added since it means they are two different words.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Each dot “.” and dash “-” read will be input to the Moore class resulting to either state.left or state.right depending on the input.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Step 3 will repeat recursively until the end of the split Morse code string is read.</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Once the end of Morse code string is read the corresponding character of the last state it visited will be returned.</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The returned character will be appended to the variable that will contain the whole translated Morse Code string.</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The whole process is repeated until no elements in the split Morse coded string remains.</a:t>
            </a:r>
            <a:endParaRPr sz="1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3" name="Shape 3843"/>
        <p:cNvGrpSpPr/>
        <p:nvPr/>
      </p:nvGrpSpPr>
      <p:grpSpPr>
        <a:xfrm>
          <a:off x="0" y="0"/>
          <a:ext cx="0" cy="0"/>
          <a:chOff x="0" y="0"/>
          <a:chExt cx="0" cy="0"/>
        </a:xfrm>
      </p:grpSpPr>
      <p:sp>
        <p:nvSpPr>
          <p:cNvPr id="3844" name="Google Shape;3844;g1edefc3f7f0_0_94"/>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45" name="Google Shape;3845;g1edefc3f7f0_0_94"/>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46" name="Google Shape;3846;g1edefc3f7f0_0_94"/>
          <p:cNvSpPr txBox="1"/>
          <p:nvPr/>
        </p:nvSpPr>
        <p:spPr>
          <a:xfrm>
            <a:off x="343100" y="922888"/>
            <a:ext cx="5318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Translate English Word/s to Morse Code</a:t>
            </a:r>
            <a:endParaRPr b="1" i="0" sz="1800" u="none" cap="none" strike="noStrike">
              <a:solidFill>
                <a:srgbClr val="000000"/>
              </a:solidFill>
              <a:latin typeface="Arial"/>
              <a:ea typeface="Arial"/>
              <a:cs typeface="Arial"/>
              <a:sym typeface="Arial"/>
            </a:endParaRPr>
          </a:p>
        </p:txBody>
      </p:sp>
      <p:sp>
        <p:nvSpPr>
          <p:cNvPr id="3847" name="Google Shape;3847;g1edefc3f7f0_0_94"/>
          <p:cNvSpPr txBox="1"/>
          <p:nvPr/>
        </p:nvSpPr>
        <p:spPr>
          <a:xfrm>
            <a:off x="562450" y="1292200"/>
            <a:ext cx="7726500" cy="3496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Utilizing the already built Moore machine, each state contains a character output. This could be used if the input character is equal to the output character. The path or the state transitions taken to produce that output character will be returned as the translation of the input character to Morse Code. To visualize this better a pseudocode is presented: </a:t>
            </a:r>
            <a:endParaRPr sz="16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i="1" lang="en-US" sz="1300">
                <a:latin typeface="Times New Roman"/>
                <a:ea typeface="Times New Roman"/>
                <a:cs typeface="Times New Roman"/>
                <a:sym typeface="Times New Roman"/>
              </a:rPr>
              <a:t>Pseudocode:</a:t>
            </a:r>
            <a:endParaRPr sz="1300">
              <a:latin typeface="Times New Roman"/>
              <a:ea typeface="Times New Roman"/>
              <a:cs typeface="Times New Roman"/>
              <a:sym typeface="Times New Roman"/>
            </a:endParaRPr>
          </a:p>
          <a:p>
            <a:pPr indent="-311150" lvl="0" marL="457200" rtl="0" algn="just">
              <a:lnSpc>
                <a:spcPct val="115000"/>
              </a:lnSpc>
              <a:spcBef>
                <a:spcPts val="1200"/>
              </a:spcBef>
              <a:spcAft>
                <a:spcPts val="0"/>
              </a:spcAft>
              <a:buSzPts val="1300"/>
              <a:buFont typeface="Times New Roman"/>
              <a:buAutoNum type="arabicPeriod"/>
            </a:pPr>
            <a:r>
              <a:rPr lang="en-US" sz="1300">
                <a:latin typeface="Times New Roman"/>
                <a:ea typeface="Times New Roman"/>
                <a:cs typeface="Times New Roman"/>
                <a:sym typeface="Times New Roman"/>
              </a:rPr>
              <a:t>Read each character of the input string.</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In each iteration check if the current character in read is equal to the current output of the state.</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If not move to another state and record the transition function.</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Repeat step 3 until the input character is equal to the output character of the state.</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The ∑ used in each transition function will now serve as the Morse Code translation of the input string.</a:t>
            </a:r>
            <a:endParaRPr sz="1300">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100"/>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1" name="Shape 3851"/>
        <p:cNvGrpSpPr/>
        <p:nvPr/>
      </p:nvGrpSpPr>
      <p:grpSpPr>
        <a:xfrm>
          <a:off x="0" y="0"/>
          <a:ext cx="0" cy="0"/>
          <a:chOff x="0" y="0"/>
          <a:chExt cx="0" cy="0"/>
        </a:xfrm>
      </p:grpSpPr>
      <p:sp>
        <p:nvSpPr>
          <p:cNvPr id="3852" name="Google Shape;3852;g1edefc3f7f0_0_103"/>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53" name="Google Shape;3853;g1edefc3f7f0_0_103"/>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54" name="Google Shape;3854;g1edefc3f7f0_0_103"/>
          <p:cNvSpPr txBox="1"/>
          <p:nvPr/>
        </p:nvSpPr>
        <p:spPr>
          <a:xfrm>
            <a:off x="343100" y="922900"/>
            <a:ext cx="730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Translate English Word/s to Morse Code Python Implementation</a:t>
            </a:r>
            <a:endParaRPr b="1" i="0" sz="1800" u="none" cap="none" strike="noStrike">
              <a:solidFill>
                <a:srgbClr val="000000"/>
              </a:solidFill>
              <a:latin typeface="Arial"/>
              <a:ea typeface="Arial"/>
              <a:cs typeface="Arial"/>
              <a:sym typeface="Arial"/>
            </a:endParaRPr>
          </a:p>
        </p:txBody>
      </p:sp>
      <p:sp>
        <p:nvSpPr>
          <p:cNvPr id="3855" name="Google Shape;3855;g1edefc3f7f0_0_103"/>
          <p:cNvSpPr txBox="1"/>
          <p:nvPr/>
        </p:nvSpPr>
        <p:spPr>
          <a:xfrm>
            <a:off x="606850" y="1292200"/>
            <a:ext cx="7682100" cy="3496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US" sz="1500">
                <a:latin typeface="Times New Roman"/>
                <a:ea typeface="Times New Roman"/>
                <a:cs typeface="Times New Roman"/>
                <a:sym typeface="Times New Roman"/>
              </a:rPr>
              <a:t>The Python implementation of the pseudocode also utilizes the already built Moore class. A code snippet is provided below:</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3856" name="Google Shape;3856;g1edefc3f7f0_0_103"/>
          <p:cNvPicPr preferRelativeResize="0"/>
          <p:nvPr/>
        </p:nvPicPr>
        <p:blipFill>
          <a:blip r:embed="rId3">
            <a:alphaModFix/>
          </a:blip>
          <a:stretch>
            <a:fillRect/>
          </a:stretch>
        </p:blipFill>
        <p:spPr>
          <a:xfrm>
            <a:off x="4751250" y="2316137"/>
            <a:ext cx="3407175" cy="1448325"/>
          </a:xfrm>
          <a:prstGeom prst="rect">
            <a:avLst/>
          </a:prstGeom>
          <a:noFill/>
          <a:ln>
            <a:noFill/>
          </a:ln>
        </p:spPr>
      </p:pic>
      <p:pic>
        <p:nvPicPr>
          <p:cNvPr id="3857" name="Google Shape;3857;g1edefc3f7f0_0_103"/>
          <p:cNvPicPr preferRelativeResize="0"/>
          <p:nvPr/>
        </p:nvPicPr>
        <p:blipFill>
          <a:blip r:embed="rId4">
            <a:alphaModFix/>
          </a:blip>
          <a:stretch>
            <a:fillRect/>
          </a:stretch>
        </p:blipFill>
        <p:spPr>
          <a:xfrm>
            <a:off x="695650" y="2552862"/>
            <a:ext cx="3815875" cy="974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1" name="Shape 3861"/>
        <p:cNvGrpSpPr/>
        <p:nvPr/>
      </p:nvGrpSpPr>
      <p:grpSpPr>
        <a:xfrm>
          <a:off x="0" y="0"/>
          <a:ext cx="0" cy="0"/>
          <a:chOff x="0" y="0"/>
          <a:chExt cx="0" cy="0"/>
        </a:xfrm>
      </p:grpSpPr>
      <p:sp>
        <p:nvSpPr>
          <p:cNvPr id="3862" name="Google Shape;3862;g1edefc3f7f0_0_113"/>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63" name="Google Shape;3863;g1edefc3f7f0_0_113"/>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64" name="Google Shape;3864;g1edefc3f7f0_0_113"/>
          <p:cNvSpPr txBox="1"/>
          <p:nvPr/>
        </p:nvSpPr>
        <p:spPr>
          <a:xfrm>
            <a:off x="343100" y="922900"/>
            <a:ext cx="730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Translate English Word/s to Morse Code Python Implementation</a:t>
            </a:r>
            <a:endParaRPr b="1" i="0" sz="1800" u="none" cap="none" strike="noStrike">
              <a:solidFill>
                <a:srgbClr val="000000"/>
              </a:solidFill>
              <a:latin typeface="Arial"/>
              <a:ea typeface="Arial"/>
              <a:cs typeface="Arial"/>
              <a:sym typeface="Arial"/>
            </a:endParaRPr>
          </a:p>
        </p:txBody>
      </p:sp>
      <p:sp>
        <p:nvSpPr>
          <p:cNvPr id="3865" name="Google Shape;3865;g1edefc3f7f0_0_113"/>
          <p:cNvSpPr txBox="1"/>
          <p:nvPr/>
        </p:nvSpPr>
        <p:spPr>
          <a:xfrm>
            <a:off x="606850" y="1292200"/>
            <a:ext cx="7682100" cy="3496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Each character of the input string will be read using a for loop.</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When a character is being read, a temporary variable will be declared which will be the temporary storage for the Morse code string of the current character being read.</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Then it continuously finds the state where the character output is equal to the current character being read, while also recording the path it took to reach the state and storing it in the temporary variable.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Once the equal output character of a state is found the temporary variable containing the path taken to that state will be returned.</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The returned string of dots and dashes is now the Morse code equivalent of the character that was read, and will be appended to a variable containing the whole translated input </a:t>
            </a:r>
            <a:r>
              <a:rPr lang="en-US" sz="1600">
                <a:latin typeface="Times New Roman"/>
                <a:ea typeface="Times New Roman"/>
                <a:cs typeface="Times New Roman"/>
                <a:sym typeface="Times New Roman"/>
              </a:rPr>
              <a:t>string added with a space “ ” to separate individual characters of the translated input string.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Once the final character of the input string was read the for loop breaks.</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9" name="Shape 3869"/>
        <p:cNvGrpSpPr/>
        <p:nvPr/>
      </p:nvGrpSpPr>
      <p:grpSpPr>
        <a:xfrm>
          <a:off x="0" y="0"/>
          <a:ext cx="0" cy="0"/>
          <a:chOff x="0" y="0"/>
          <a:chExt cx="0" cy="0"/>
        </a:xfrm>
      </p:grpSpPr>
      <p:sp>
        <p:nvSpPr>
          <p:cNvPr id="3870" name="Google Shape;3870;g1edefc3f7f0_2_1"/>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71" name="Google Shape;3871;g1edefc3f7f0_2_1"/>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72" name="Google Shape;3872;g1edefc3f7f0_2_1"/>
          <p:cNvSpPr txBox="1"/>
          <p:nvPr/>
        </p:nvSpPr>
        <p:spPr>
          <a:xfrm>
            <a:off x="343100" y="922900"/>
            <a:ext cx="730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Developing the GUI of the Project</a:t>
            </a:r>
            <a:endParaRPr b="1" i="0" sz="1800" u="none" cap="none" strike="noStrike">
              <a:solidFill>
                <a:srgbClr val="000000"/>
              </a:solidFill>
              <a:latin typeface="Arial"/>
              <a:ea typeface="Arial"/>
              <a:cs typeface="Arial"/>
              <a:sym typeface="Arial"/>
            </a:endParaRPr>
          </a:p>
        </p:txBody>
      </p:sp>
      <p:sp>
        <p:nvSpPr>
          <p:cNvPr id="3873" name="Google Shape;3873;g1edefc3f7f0_2_1"/>
          <p:cNvSpPr txBox="1"/>
          <p:nvPr/>
        </p:nvSpPr>
        <p:spPr>
          <a:xfrm>
            <a:off x="606850" y="1292200"/>
            <a:ext cx="7682100" cy="3496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Tkinter a native GUI library in Python, will be used to design the GUI of this project.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The code snippet displaying the main menu UI of this project is presented below:</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pic>
        <p:nvPicPr>
          <p:cNvPr id="3874" name="Google Shape;3874;g1edefc3f7f0_2_1"/>
          <p:cNvPicPr preferRelativeResize="0"/>
          <p:nvPr/>
        </p:nvPicPr>
        <p:blipFill>
          <a:blip r:embed="rId3">
            <a:alphaModFix/>
          </a:blip>
          <a:stretch>
            <a:fillRect/>
          </a:stretch>
        </p:blipFill>
        <p:spPr>
          <a:xfrm>
            <a:off x="2159200" y="1958421"/>
            <a:ext cx="4577400" cy="28299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8" name="Shape 3878"/>
        <p:cNvGrpSpPr/>
        <p:nvPr/>
      </p:nvGrpSpPr>
      <p:grpSpPr>
        <a:xfrm>
          <a:off x="0" y="0"/>
          <a:ext cx="0" cy="0"/>
          <a:chOff x="0" y="0"/>
          <a:chExt cx="0" cy="0"/>
        </a:xfrm>
      </p:grpSpPr>
      <p:sp>
        <p:nvSpPr>
          <p:cNvPr id="3879" name="Google Shape;3879;g1edefc3f7f0_2_9"/>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III. Results</a:t>
            </a:r>
            <a:endParaRPr b="1" i="0" sz="1800" u="none" cap="none" strike="noStrike">
              <a:solidFill>
                <a:srgbClr val="000000"/>
              </a:solidFill>
              <a:latin typeface="Arial"/>
              <a:ea typeface="Arial"/>
              <a:cs typeface="Arial"/>
              <a:sym typeface="Arial"/>
            </a:endParaRPr>
          </a:p>
        </p:txBody>
      </p:sp>
      <p:sp>
        <p:nvSpPr>
          <p:cNvPr id="3880" name="Google Shape;3880;g1edefc3f7f0_2_9"/>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81" name="Google Shape;3881;g1edefc3f7f0_2_9"/>
          <p:cNvSpPr txBox="1"/>
          <p:nvPr/>
        </p:nvSpPr>
        <p:spPr>
          <a:xfrm>
            <a:off x="343100" y="1044175"/>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Morse Translator UI</a:t>
            </a:r>
            <a:endParaRPr b="1" i="0" sz="2000" u="none" cap="none" strike="noStrike">
              <a:solidFill>
                <a:srgbClr val="000000"/>
              </a:solidFill>
              <a:latin typeface="Arial"/>
              <a:ea typeface="Arial"/>
              <a:cs typeface="Arial"/>
              <a:sym typeface="Arial"/>
            </a:endParaRPr>
          </a:p>
        </p:txBody>
      </p:sp>
      <p:pic>
        <p:nvPicPr>
          <p:cNvPr id="3882" name="Google Shape;3882;g1edefc3f7f0_2_9"/>
          <p:cNvPicPr preferRelativeResize="0"/>
          <p:nvPr/>
        </p:nvPicPr>
        <p:blipFill>
          <a:blip r:embed="rId3">
            <a:alphaModFix/>
          </a:blip>
          <a:stretch>
            <a:fillRect/>
          </a:stretch>
        </p:blipFill>
        <p:spPr>
          <a:xfrm>
            <a:off x="3972450" y="1171625"/>
            <a:ext cx="4319101" cy="3297775"/>
          </a:xfrm>
          <a:prstGeom prst="rect">
            <a:avLst/>
          </a:prstGeom>
          <a:noFill/>
          <a:ln>
            <a:noFill/>
          </a:ln>
        </p:spPr>
      </p:pic>
      <p:sp>
        <p:nvSpPr>
          <p:cNvPr id="3883" name="Google Shape;3883;g1edefc3f7f0_2_9"/>
          <p:cNvSpPr txBox="1"/>
          <p:nvPr/>
        </p:nvSpPr>
        <p:spPr>
          <a:xfrm>
            <a:off x="525450" y="1540925"/>
            <a:ext cx="3138000" cy="2492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The developed Morse Translator UI is presented on the right: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Red Hat Display"/>
              <a:buChar char="●"/>
            </a:pPr>
            <a:r>
              <a:rPr lang="en-US" sz="1800">
                <a:latin typeface="Times New Roman"/>
                <a:ea typeface="Times New Roman"/>
                <a:cs typeface="Times New Roman"/>
                <a:sym typeface="Times New Roman"/>
              </a:rPr>
              <a:t>It displays 3 buttons, </a:t>
            </a:r>
            <a:r>
              <a:rPr i="1" lang="en-US" sz="1800">
                <a:latin typeface="Times New Roman"/>
                <a:ea typeface="Times New Roman"/>
                <a:cs typeface="Times New Roman"/>
                <a:sym typeface="Times New Roman"/>
              </a:rPr>
              <a:t>Translate Morse Code to Text, Translate English Word/s to Morse,</a:t>
            </a:r>
            <a:r>
              <a:rPr lang="en-US" sz="1800">
                <a:latin typeface="Times New Roman"/>
                <a:ea typeface="Times New Roman"/>
                <a:cs typeface="Times New Roman"/>
                <a:sym typeface="Times New Roman"/>
              </a:rPr>
              <a:t> and </a:t>
            </a:r>
            <a:r>
              <a:rPr i="1" lang="en-US" sz="1800">
                <a:latin typeface="Times New Roman"/>
                <a:ea typeface="Times New Roman"/>
                <a:cs typeface="Times New Roman"/>
                <a:sym typeface="Times New Roman"/>
              </a:rPr>
              <a:t>Exit program</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7" name="Shape 3887"/>
        <p:cNvGrpSpPr/>
        <p:nvPr/>
      </p:nvGrpSpPr>
      <p:grpSpPr>
        <a:xfrm>
          <a:off x="0" y="0"/>
          <a:ext cx="0" cy="0"/>
          <a:chOff x="0" y="0"/>
          <a:chExt cx="0" cy="0"/>
        </a:xfrm>
      </p:grpSpPr>
      <p:sp>
        <p:nvSpPr>
          <p:cNvPr id="3888" name="Google Shape;3888;g1edefc3f7f0_2_19"/>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III. Results</a:t>
            </a:r>
            <a:endParaRPr b="1" i="0" sz="1800" u="none" cap="none" strike="noStrike">
              <a:solidFill>
                <a:srgbClr val="000000"/>
              </a:solidFill>
              <a:latin typeface="Arial"/>
              <a:ea typeface="Arial"/>
              <a:cs typeface="Arial"/>
              <a:sym typeface="Arial"/>
            </a:endParaRPr>
          </a:p>
        </p:txBody>
      </p:sp>
      <p:sp>
        <p:nvSpPr>
          <p:cNvPr id="3889" name="Google Shape;3889;g1edefc3f7f0_2_19"/>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90" name="Google Shape;3890;g1edefc3f7f0_2_19"/>
          <p:cNvSpPr txBox="1"/>
          <p:nvPr/>
        </p:nvSpPr>
        <p:spPr>
          <a:xfrm>
            <a:off x="343100" y="1044175"/>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Morse Code to Text</a:t>
            </a:r>
            <a:endParaRPr b="1" i="0" sz="2000" u="none" cap="none" strike="noStrike">
              <a:solidFill>
                <a:srgbClr val="000000"/>
              </a:solidFill>
              <a:latin typeface="Arial"/>
              <a:ea typeface="Arial"/>
              <a:cs typeface="Arial"/>
              <a:sym typeface="Arial"/>
            </a:endParaRPr>
          </a:p>
        </p:txBody>
      </p:sp>
      <p:sp>
        <p:nvSpPr>
          <p:cNvPr id="3891" name="Google Shape;3891;g1edefc3f7f0_2_19"/>
          <p:cNvSpPr txBox="1"/>
          <p:nvPr/>
        </p:nvSpPr>
        <p:spPr>
          <a:xfrm>
            <a:off x="525450" y="1540925"/>
            <a:ext cx="3108300" cy="2729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ed Hat Display"/>
              <a:buChar char="●"/>
            </a:pPr>
            <a:r>
              <a:rPr lang="en-US" sz="1800">
                <a:latin typeface="Times New Roman"/>
                <a:ea typeface="Times New Roman"/>
                <a:cs typeface="Times New Roman"/>
                <a:sym typeface="Times New Roman"/>
              </a:rPr>
              <a:t>New window appears prompting the user to enter the Morse Code they want to translate in the text box.</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The </a:t>
            </a:r>
            <a:r>
              <a:rPr i="1" lang="en-US" sz="1800">
                <a:latin typeface="Times New Roman"/>
                <a:ea typeface="Times New Roman"/>
                <a:cs typeface="Times New Roman"/>
                <a:sym typeface="Times New Roman"/>
              </a:rPr>
              <a:t>Enter Morse Code </a:t>
            </a:r>
            <a:r>
              <a:rPr lang="en-US" sz="1800">
                <a:latin typeface="Times New Roman"/>
                <a:ea typeface="Times New Roman"/>
                <a:cs typeface="Times New Roman"/>
                <a:sym typeface="Times New Roman"/>
              </a:rPr>
              <a:t>button will be inactive unless the text box is filled.</a:t>
            </a:r>
            <a:endParaRPr sz="1800">
              <a:latin typeface="Times New Roman"/>
              <a:ea typeface="Times New Roman"/>
              <a:cs typeface="Times New Roman"/>
              <a:sym typeface="Times New Roman"/>
            </a:endParaRPr>
          </a:p>
        </p:txBody>
      </p:sp>
      <p:pic>
        <p:nvPicPr>
          <p:cNvPr id="3892" name="Google Shape;3892;g1edefc3f7f0_2_19"/>
          <p:cNvPicPr preferRelativeResize="0"/>
          <p:nvPr/>
        </p:nvPicPr>
        <p:blipFill>
          <a:blip r:embed="rId3">
            <a:alphaModFix/>
          </a:blip>
          <a:stretch>
            <a:fillRect/>
          </a:stretch>
        </p:blipFill>
        <p:spPr>
          <a:xfrm>
            <a:off x="3729975" y="1036988"/>
            <a:ext cx="4618700" cy="3069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6" name="Shape 3896"/>
        <p:cNvGrpSpPr/>
        <p:nvPr/>
      </p:nvGrpSpPr>
      <p:grpSpPr>
        <a:xfrm>
          <a:off x="0" y="0"/>
          <a:ext cx="0" cy="0"/>
          <a:chOff x="0" y="0"/>
          <a:chExt cx="0" cy="0"/>
        </a:xfrm>
      </p:grpSpPr>
      <p:sp>
        <p:nvSpPr>
          <p:cNvPr id="3897" name="Google Shape;3897;g1edefc3f7f0_2_28"/>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III. Results</a:t>
            </a:r>
            <a:endParaRPr b="1" i="0" sz="1800" u="none" cap="none" strike="noStrike">
              <a:solidFill>
                <a:srgbClr val="000000"/>
              </a:solidFill>
              <a:latin typeface="Arial"/>
              <a:ea typeface="Arial"/>
              <a:cs typeface="Arial"/>
              <a:sym typeface="Arial"/>
            </a:endParaRPr>
          </a:p>
        </p:txBody>
      </p:sp>
      <p:sp>
        <p:nvSpPr>
          <p:cNvPr id="3898" name="Google Shape;3898;g1edefc3f7f0_2_28"/>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99" name="Google Shape;3899;g1edefc3f7f0_2_28"/>
          <p:cNvSpPr txBox="1"/>
          <p:nvPr/>
        </p:nvSpPr>
        <p:spPr>
          <a:xfrm>
            <a:off x="343100" y="1044175"/>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Morse Code to Text</a:t>
            </a:r>
            <a:endParaRPr b="1" i="0" sz="2000" u="none" cap="none" strike="noStrike">
              <a:solidFill>
                <a:srgbClr val="000000"/>
              </a:solidFill>
              <a:latin typeface="Arial"/>
              <a:ea typeface="Arial"/>
              <a:cs typeface="Arial"/>
              <a:sym typeface="Arial"/>
            </a:endParaRPr>
          </a:p>
        </p:txBody>
      </p:sp>
      <p:sp>
        <p:nvSpPr>
          <p:cNvPr id="3900" name="Google Shape;3900;g1edefc3f7f0_2_28"/>
          <p:cNvSpPr txBox="1"/>
          <p:nvPr/>
        </p:nvSpPr>
        <p:spPr>
          <a:xfrm>
            <a:off x="518050" y="1540925"/>
            <a:ext cx="3189600" cy="2729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ed Hat Display"/>
              <a:buChar char="●"/>
            </a:pPr>
            <a:r>
              <a:rPr lang="en-US" sz="1800">
                <a:latin typeface="Times New Roman"/>
                <a:ea typeface="Times New Roman"/>
                <a:cs typeface="Times New Roman"/>
                <a:sym typeface="Times New Roman"/>
              </a:rPr>
              <a:t>Words are separated by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Once </a:t>
            </a:r>
            <a:r>
              <a:rPr i="1" lang="en-US" sz="1800">
                <a:latin typeface="Times New Roman"/>
                <a:ea typeface="Times New Roman"/>
                <a:cs typeface="Times New Roman"/>
                <a:sym typeface="Times New Roman"/>
              </a:rPr>
              <a:t>Enter Morse Code </a:t>
            </a:r>
            <a:r>
              <a:rPr lang="en-US" sz="1800">
                <a:latin typeface="Times New Roman"/>
                <a:ea typeface="Times New Roman"/>
                <a:cs typeface="Times New Roman"/>
                <a:sym typeface="Times New Roman"/>
              </a:rPr>
              <a:t>button was clicked the translated Morse code string will be displayed.</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An </a:t>
            </a:r>
            <a:r>
              <a:rPr i="1" lang="en-US" sz="1800">
                <a:latin typeface="Times New Roman"/>
                <a:ea typeface="Times New Roman"/>
                <a:cs typeface="Times New Roman"/>
                <a:sym typeface="Times New Roman"/>
              </a:rPr>
              <a:t>exit </a:t>
            </a:r>
            <a:r>
              <a:rPr lang="en-US" sz="1800">
                <a:latin typeface="Times New Roman"/>
                <a:ea typeface="Times New Roman"/>
                <a:cs typeface="Times New Roman"/>
                <a:sym typeface="Times New Roman"/>
              </a:rPr>
              <a:t>button appears that will allow the user to return to the main menu.</a:t>
            </a:r>
            <a:endParaRPr sz="1800">
              <a:latin typeface="Times New Roman"/>
              <a:ea typeface="Times New Roman"/>
              <a:cs typeface="Times New Roman"/>
              <a:sym typeface="Times New Roman"/>
            </a:endParaRPr>
          </a:p>
        </p:txBody>
      </p:sp>
      <p:pic>
        <p:nvPicPr>
          <p:cNvPr id="3901" name="Google Shape;3901;g1edefc3f7f0_2_28"/>
          <p:cNvPicPr preferRelativeResize="0"/>
          <p:nvPr/>
        </p:nvPicPr>
        <p:blipFill>
          <a:blip r:embed="rId3">
            <a:alphaModFix/>
          </a:blip>
          <a:stretch>
            <a:fillRect/>
          </a:stretch>
        </p:blipFill>
        <p:spPr>
          <a:xfrm>
            <a:off x="3766975" y="1029275"/>
            <a:ext cx="4618700" cy="30849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3" name="Shape 3753"/>
        <p:cNvGrpSpPr/>
        <p:nvPr/>
      </p:nvGrpSpPr>
      <p:grpSpPr>
        <a:xfrm>
          <a:off x="0" y="0"/>
          <a:ext cx="0" cy="0"/>
          <a:chOff x="0" y="0"/>
          <a:chExt cx="0" cy="0"/>
        </a:xfrm>
      </p:grpSpPr>
      <p:sp>
        <p:nvSpPr>
          <p:cNvPr id="3754" name="Google Shape;3754;p2"/>
          <p:cNvSpPr txBox="1"/>
          <p:nvPr>
            <p:ph idx="1" type="subTitle"/>
          </p:nvPr>
        </p:nvSpPr>
        <p:spPr>
          <a:xfrm>
            <a:off x="334354" y="1428515"/>
            <a:ext cx="5455646" cy="2974118"/>
          </a:xfrm>
          <a:prstGeom prst="rect">
            <a:avLst/>
          </a:prstGeom>
          <a:noFill/>
          <a:ln>
            <a:noFill/>
          </a:ln>
        </p:spPr>
        <p:txBody>
          <a:bodyPr anchorCtr="0" anchor="b" bIns="91425" lIns="91425" spcFirstLastPara="1" rIns="91425" wrap="square" tIns="91425">
            <a:noAutofit/>
          </a:bodyPr>
          <a:lstStyle/>
          <a:p>
            <a:pPr indent="-355600" lvl="0" marL="457200" marR="26035" rtl="0" algn="just">
              <a:lnSpc>
                <a:spcPct val="115000"/>
              </a:lnSpc>
              <a:spcBef>
                <a:spcPts val="460"/>
              </a:spcBef>
              <a:spcAft>
                <a:spcPts val="0"/>
              </a:spcAft>
              <a:buSzPts val="2000"/>
              <a:buFont typeface="Times New Roman"/>
              <a:buChar char="●"/>
            </a:pPr>
            <a:r>
              <a:rPr lang="en-US" sz="2000">
                <a:latin typeface="Times New Roman"/>
                <a:ea typeface="Times New Roman"/>
                <a:cs typeface="Times New Roman"/>
                <a:sym typeface="Times New Roman"/>
              </a:rPr>
              <a:t>Developed by Samuel F. B. Morse and Alfred Vail in 1838 to decode the message sent by their one-wire telegraph system [2].</a:t>
            </a:r>
            <a:endParaRPr/>
          </a:p>
          <a:p>
            <a:pPr indent="-355600" lvl="0" marL="457200" marR="26035"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The first version of Morse code showed deficiencies once it was used in Europe, since they did not account for the texts that has diacritics for the non-English languages in Europe [1].</a:t>
            </a:r>
            <a:endParaRPr sz="2000">
              <a:latin typeface="Times New Roman"/>
              <a:ea typeface="Times New Roman"/>
              <a:cs typeface="Times New Roman"/>
              <a:sym typeface="Times New Roman"/>
            </a:endParaRPr>
          </a:p>
        </p:txBody>
      </p:sp>
      <p:sp>
        <p:nvSpPr>
          <p:cNvPr id="3755" name="Google Shape;3755;p2"/>
          <p:cNvSpPr txBox="1"/>
          <p:nvPr/>
        </p:nvSpPr>
        <p:spPr>
          <a:xfrm>
            <a:off x="1041991" y="304844"/>
            <a:ext cx="202018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I. Introduction</a:t>
            </a:r>
            <a:endParaRPr b="1" i="0" sz="2000" u="none" cap="none" strike="noStrike">
              <a:solidFill>
                <a:srgbClr val="000000"/>
              </a:solidFill>
              <a:latin typeface="Arial"/>
              <a:ea typeface="Arial"/>
              <a:cs typeface="Arial"/>
              <a:sym typeface="Arial"/>
            </a:endParaRPr>
          </a:p>
        </p:txBody>
      </p:sp>
      <p:sp>
        <p:nvSpPr>
          <p:cNvPr id="3756" name="Google Shape;3756;p2"/>
          <p:cNvSpPr txBox="1"/>
          <p:nvPr/>
        </p:nvSpPr>
        <p:spPr>
          <a:xfrm>
            <a:off x="690127" y="1028405"/>
            <a:ext cx="202018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Morse Code</a:t>
            </a:r>
            <a:endParaRPr b="1" i="0" sz="2000" u="none" cap="none" strike="noStrike">
              <a:solidFill>
                <a:srgbClr val="000000"/>
              </a:solidFill>
              <a:latin typeface="Arial"/>
              <a:ea typeface="Arial"/>
              <a:cs typeface="Arial"/>
              <a:sym typeface="Arial"/>
            </a:endParaRPr>
          </a:p>
        </p:txBody>
      </p:sp>
      <p:pic>
        <p:nvPicPr>
          <p:cNvPr descr="Morse and Vail" id="3757" name="Google Shape;3757;p2"/>
          <p:cNvPicPr preferRelativeResize="0"/>
          <p:nvPr/>
        </p:nvPicPr>
        <p:blipFill rotWithShape="1">
          <a:blip r:embed="rId3">
            <a:alphaModFix/>
          </a:blip>
          <a:srcRect b="0" l="0" r="0" t="0"/>
          <a:stretch/>
        </p:blipFill>
        <p:spPr>
          <a:xfrm>
            <a:off x="5947826" y="1925374"/>
            <a:ext cx="2442606" cy="17098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5" name="Shape 3905"/>
        <p:cNvGrpSpPr/>
        <p:nvPr/>
      </p:nvGrpSpPr>
      <p:grpSpPr>
        <a:xfrm>
          <a:off x="0" y="0"/>
          <a:ext cx="0" cy="0"/>
          <a:chOff x="0" y="0"/>
          <a:chExt cx="0" cy="0"/>
        </a:xfrm>
      </p:grpSpPr>
      <p:sp>
        <p:nvSpPr>
          <p:cNvPr id="3906" name="Google Shape;3906;g1edefc3f7f0_2_39"/>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III. Results</a:t>
            </a:r>
            <a:endParaRPr b="1" i="0" sz="1800" u="none" cap="none" strike="noStrike">
              <a:solidFill>
                <a:srgbClr val="000000"/>
              </a:solidFill>
              <a:latin typeface="Arial"/>
              <a:ea typeface="Arial"/>
              <a:cs typeface="Arial"/>
              <a:sym typeface="Arial"/>
            </a:endParaRPr>
          </a:p>
        </p:txBody>
      </p:sp>
      <p:sp>
        <p:nvSpPr>
          <p:cNvPr id="3907" name="Google Shape;3907;g1edefc3f7f0_2_39"/>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908" name="Google Shape;3908;g1edefc3f7f0_2_39"/>
          <p:cNvSpPr txBox="1"/>
          <p:nvPr/>
        </p:nvSpPr>
        <p:spPr>
          <a:xfrm>
            <a:off x="343100" y="1044175"/>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English Word/s to Morse Code</a:t>
            </a:r>
            <a:endParaRPr b="1" i="0" sz="2000" u="none" cap="none" strike="noStrike">
              <a:solidFill>
                <a:srgbClr val="000000"/>
              </a:solidFill>
              <a:latin typeface="Arial"/>
              <a:ea typeface="Arial"/>
              <a:cs typeface="Arial"/>
              <a:sym typeface="Arial"/>
            </a:endParaRPr>
          </a:p>
        </p:txBody>
      </p:sp>
      <p:sp>
        <p:nvSpPr>
          <p:cNvPr id="3909" name="Google Shape;3909;g1edefc3f7f0_2_39"/>
          <p:cNvSpPr txBox="1"/>
          <p:nvPr/>
        </p:nvSpPr>
        <p:spPr>
          <a:xfrm>
            <a:off x="518050" y="1540925"/>
            <a:ext cx="3189600" cy="2729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New window appears to ask the user to input an English text string inside the text box</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The </a:t>
            </a:r>
            <a:r>
              <a:rPr i="1" lang="en-US" sz="1800">
                <a:latin typeface="Times New Roman"/>
                <a:ea typeface="Times New Roman"/>
                <a:cs typeface="Times New Roman"/>
                <a:sym typeface="Times New Roman"/>
              </a:rPr>
              <a:t>Enter English Word/s </a:t>
            </a:r>
            <a:r>
              <a:rPr lang="en-US" sz="1800">
                <a:latin typeface="Times New Roman"/>
                <a:ea typeface="Times New Roman"/>
                <a:cs typeface="Times New Roman"/>
                <a:sym typeface="Times New Roman"/>
              </a:rPr>
              <a:t>button will be inactive until the text box is filled.</a:t>
            </a:r>
            <a:endParaRPr sz="1800">
              <a:latin typeface="Times New Roman"/>
              <a:ea typeface="Times New Roman"/>
              <a:cs typeface="Times New Roman"/>
              <a:sym typeface="Times New Roman"/>
            </a:endParaRPr>
          </a:p>
        </p:txBody>
      </p:sp>
      <p:pic>
        <p:nvPicPr>
          <p:cNvPr id="3910" name="Google Shape;3910;g1edefc3f7f0_2_39"/>
          <p:cNvPicPr preferRelativeResize="0"/>
          <p:nvPr/>
        </p:nvPicPr>
        <p:blipFill>
          <a:blip r:embed="rId3">
            <a:alphaModFix/>
          </a:blip>
          <a:stretch>
            <a:fillRect/>
          </a:stretch>
        </p:blipFill>
        <p:spPr>
          <a:xfrm>
            <a:off x="4225825" y="1615563"/>
            <a:ext cx="3901874" cy="258011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4" name="Shape 3914"/>
        <p:cNvGrpSpPr/>
        <p:nvPr/>
      </p:nvGrpSpPr>
      <p:grpSpPr>
        <a:xfrm>
          <a:off x="0" y="0"/>
          <a:ext cx="0" cy="0"/>
          <a:chOff x="0" y="0"/>
          <a:chExt cx="0" cy="0"/>
        </a:xfrm>
      </p:grpSpPr>
      <p:sp>
        <p:nvSpPr>
          <p:cNvPr id="3915" name="Google Shape;3915;g1edefc3f7f0_2_49"/>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III. Results</a:t>
            </a:r>
            <a:endParaRPr b="1" i="0" sz="1800" u="none" cap="none" strike="noStrike">
              <a:solidFill>
                <a:srgbClr val="000000"/>
              </a:solidFill>
              <a:latin typeface="Arial"/>
              <a:ea typeface="Arial"/>
              <a:cs typeface="Arial"/>
              <a:sym typeface="Arial"/>
            </a:endParaRPr>
          </a:p>
        </p:txBody>
      </p:sp>
      <p:sp>
        <p:nvSpPr>
          <p:cNvPr id="3916" name="Google Shape;3916;g1edefc3f7f0_2_49"/>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917" name="Google Shape;3917;g1edefc3f7f0_2_49"/>
          <p:cNvSpPr txBox="1"/>
          <p:nvPr/>
        </p:nvSpPr>
        <p:spPr>
          <a:xfrm>
            <a:off x="343100" y="1044175"/>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English Word/s to Morse Code</a:t>
            </a:r>
            <a:endParaRPr b="1" i="0" sz="2000" u="none" cap="none" strike="noStrike">
              <a:solidFill>
                <a:srgbClr val="000000"/>
              </a:solidFill>
              <a:latin typeface="Arial"/>
              <a:ea typeface="Arial"/>
              <a:cs typeface="Arial"/>
              <a:sym typeface="Arial"/>
            </a:endParaRPr>
          </a:p>
        </p:txBody>
      </p:sp>
      <p:sp>
        <p:nvSpPr>
          <p:cNvPr id="3918" name="Google Shape;3918;g1edefc3f7f0_2_49"/>
          <p:cNvSpPr txBox="1"/>
          <p:nvPr/>
        </p:nvSpPr>
        <p:spPr>
          <a:xfrm>
            <a:off x="518050" y="1540925"/>
            <a:ext cx="3189600" cy="2729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Once </a:t>
            </a:r>
            <a:r>
              <a:rPr i="1" lang="en-US" sz="1600">
                <a:latin typeface="Times New Roman"/>
                <a:ea typeface="Times New Roman"/>
                <a:cs typeface="Times New Roman"/>
                <a:sym typeface="Times New Roman"/>
              </a:rPr>
              <a:t>Enter English Word/s </a:t>
            </a:r>
            <a:r>
              <a:rPr lang="en-US" sz="1600">
                <a:latin typeface="Times New Roman"/>
                <a:ea typeface="Times New Roman"/>
                <a:cs typeface="Times New Roman"/>
                <a:sym typeface="Times New Roman"/>
              </a:rPr>
              <a:t>button was clicked a beeping sound will be played that corresponds to the translated string. After that the translated string will be displayed.</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An </a:t>
            </a:r>
            <a:r>
              <a:rPr i="1" lang="en-US" sz="1600">
                <a:latin typeface="Times New Roman"/>
                <a:ea typeface="Times New Roman"/>
                <a:cs typeface="Times New Roman"/>
                <a:sym typeface="Times New Roman"/>
              </a:rPr>
              <a:t>exit </a:t>
            </a:r>
            <a:r>
              <a:rPr lang="en-US" sz="1600">
                <a:latin typeface="Times New Roman"/>
                <a:ea typeface="Times New Roman"/>
                <a:cs typeface="Times New Roman"/>
                <a:sym typeface="Times New Roman"/>
              </a:rPr>
              <a:t>button appears that will allow the user to return to the main menu.</a:t>
            </a:r>
            <a:endParaRPr sz="1600">
              <a:latin typeface="Times New Roman"/>
              <a:ea typeface="Times New Roman"/>
              <a:cs typeface="Times New Roman"/>
              <a:sym typeface="Times New Roman"/>
            </a:endParaRPr>
          </a:p>
        </p:txBody>
      </p:sp>
      <p:pic>
        <p:nvPicPr>
          <p:cNvPr id="3919" name="Google Shape;3919;g1edefc3f7f0_2_49"/>
          <p:cNvPicPr preferRelativeResize="0"/>
          <p:nvPr/>
        </p:nvPicPr>
        <p:blipFill>
          <a:blip r:embed="rId3">
            <a:alphaModFix/>
          </a:blip>
          <a:stretch>
            <a:fillRect/>
          </a:stretch>
        </p:blipFill>
        <p:spPr>
          <a:xfrm>
            <a:off x="4493709" y="970724"/>
            <a:ext cx="3582165" cy="2396349"/>
          </a:xfrm>
          <a:prstGeom prst="rect">
            <a:avLst/>
          </a:prstGeom>
          <a:noFill/>
          <a:ln>
            <a:noFill/>
          </a:ln>
        </p:spPr>
      </p:pic>
      <p:pic>
        <p:nvPicPr>
          <p:cNvPr id="3920" name="Google Shape;3920;g1edefc3f7f0_2_49"/>
          <p:cNvPicPr preferRelativeResize="0"/>
          <p:nvPr/>
        </p:nvPicPr>
        <p:blipFill>
          <a:blip r:embed="rId4">
            <a:alphaModFix/>
          </a:blip>
          <a:stretch>
            <a:fillRect/>
          </a:stretch>
        </p:blipFill>
        <p:spPr>
          <a:xfrm>
            <a:off x="4604451" y="3497650"/>
            <a:ext cx="3360675" cy="1247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4" name="Shape 3924"/>
        <p:cNvGrpSpPr/>
        <p:nvPr/>
      </p:nvGrpSpPr>
      <p:grpSpPr>
        <a:xfrm>
          <a:off x="0" y="0"/>
          <a:ext cx="0" cy="0"/>
          <a:chOff x="0" y="0"/>
          <a:chExt cx="0" cy="0"/>
        </a:xfrm>
      </p:grpSpPr>
      <p:sp>
        <p:nvSpPr>
          <p:cNvPr id="3925" name="Google Shape;3925;g1edefc3f7f0_2_59"/>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IV. Conclusions and Recommendations</a:t>
            </a:r>
            <a:endParaRPr b="1" i="0" sz="1800" u="none" cap="none" strike="noStrike">
              <a:solidFill>
                <a:srgbClr val="000000"/>
              </a:solidFill>
              <a:latin typeface="Arial"/>
              <a:ea typeface="Arial"/>
              <a:cs typeface="Arial"/>
              <a:sym typeface="Arial"/>
            </a:endParaRPr>
          </a:p>
        </p:txBody>
      </p:sp>
      <p:sp>
        <p:nvSpPr>
          <p:cNvPr id="3926" name="Google Shape;3926;g1edefc3f7f0_2_59"/>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Conclusions </a:t>
            </a: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927" name="Google Shape;3927;g1edefc3f7f0_2_59"/>
          <p:cNvSpPr txBox="1"/>
          <p:nvPr/>
        </p:nvSpPr>
        <p:spPr>
          <a:xfrm>
            <a:off x="606850" y="1695525"/>
            <a:ext cx="7386000" cy="2729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This project displayed an application of a concept from Automata Theory, specifically Moore Machine, to translate Morse Code to English word/s and vice versa.</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 Morse Code is one of the most elegant and simple systems of communication as it </a:t>
            </a:r>
            <a:r>
              <a:rPr lang="en-US" sz="1600">
                <a:latin typeface="Times New Roman"/>
                <a:ea typeface="Times New Roman"/>
                <a:cs typeface="Times New Roman"/>
                <a:sym typeface="Times New Roman"/>
              </a:rPr>
              <a:t>only</a:t>
            </a:r>
            <a:r>
              <a:rPr lang="en-US" sz="1600">
                <a:latin typeface="Times New Roman"/>
                <a:ea typeface="Times New Roman"/>
                <a:cs typeface="Times New Roman"/>
                <a:sym typeface="Times New Roman"/>
              </a:rPr>
              <a:t> uses dots and dashes to convey a message and flexible in methods of transmission.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Morse code survived for decades and is still functionally usable especially in case of emergencies, which makes it a life-saving knowledge.</a:t>
            </a:r>
            <a:endParaRPr sz="16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1" name="Shape 3931"/>
        <p:cNvGrpSpPr/>
        <p:nvPr/>
      </p:nvGrpSpPr>
      <p:grpSpPr>
        <a:xfrm>
          <a:off x="0" y="0"/>
          <a:ext cx="0" cy="0"/>
          <a:chOff x="0" y="0"/>
          <a:chExt cx="0" cy="0"/>
        </a:xfrm>
      </p:grpSpPr>
      <p:sp>
        <p:nvSpPr>
          <p:cNvPr id="3932" name="Google Shape;3932;g1edefc3f7f0_2_68"/>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IV. Conclusions and Recommendations</a:t>
            </a:r>
            <a:endParaRPr b="1" i="0" sz="1800" u="none" cap="none" strike="noStrike">
              <a:solidFill>
                <a:srgbClr val="000000"/>
              </a:solidFill>
              <a:latin typeface="Arial"/>
              <a:ea typeface="Arial"/>
              <a:cs typeface="Arial"/>
              <a:sym typeface="Arial"/>
            </a:endParaRPr>
          </a:p>
        </p:txBody>
      </p:sp>
      <p:sp>
        <p:nvSpPr>
          <p:cNvPr id="3933" name="Google Shape;3933;g1edefc3f7f0_2_68"/>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Recommendations</a:t>
            </a: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934" name="Google Shape;3934;g1edefc3f7f0_2_68"/>
          <p:cNvSpPr txBox="1"/>
          <p:nvPr/>
        </p:nvSpPr>
        <p:spPr>
          <a:xfrm>
            <a:off x="606850" y="1695525"/>
            <a:ext cx="7386000" cy="2729400"/>
          </a:xfrm>
          <a:prstGeom prst="rect">
            <a:avLst/>
          </a:prstGeom>
          <a:noFill/>
          <a:ln>
            <a:noFill/>
          </a:ln>
        </p:spPr>
        <p:txBody>
          <a:bodyPr anchorCtr="0" anchor="t" bIns="91425" lIns="91425" spcFirstLastPara="1" rIns="91425" wrap="square" tIns="91425">
            <a:noAutofit/>
          </a:bodyPr>
          <a:lstStyle/>
          <a:p>
            <a:pPr indent="-381000" lvl="0" marL="457200" rtl="0" algn="just">
              <a:lnSpc>
                <a:spcPct val="115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Create a mobile application that can also do Morse Code transmission using the device’s native features. For example, blinking using its flashlight or screen, and/or beeping sounds. </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 I</a:t>
            </a:r>
            <a:r>
              <a:rPr lang="en-US" sz="2400">
                <a:latin typeface="Times New Roman"/>
                <a:ea typeface="Times New Roman"/>
                <a:cs typeface="Times New Roman"/>
                <a:sym typeface="Times New Roman"/>
              </a:rPr>
              <a:t>nclude</a:t>
            </a:r>
            <a:r>
              <a:rPr lang="en-US" sz="2400">
                <a:latin typeface="Times New Roman"/>
                <a:ea typeface="Times New Roman"/>
                <a:cs typeface="Times New Roman"/>
                <a:sym typeface="Times New Roman"/>
              </a:rPr>
              <a:t> a speech to Morse Code functionality.</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8" name="Shape 3938"/>
        <p:cNvGrpSpPr/>
        <p:nvPr/>
      </p:nvGrpSpPr>
      <p:grpSpPr>
        <a:xfrm>
          <a:off x="0" y="0"/>
          <a:ext cx="0" cy="0"/>
          <a:chOff x="0" y="0"/>
          <a:chExt cx="0" cy="0"/>
        </a:xfrm>
      </p:grpSpPr>
      <p:sp>
        <p:nvSpPr>
          <p:cNvPr id="3939" name="Google Shape;3939;g1edf60236f6_0_0"/>
          <p:cNvSpPr txBox="1"/>
          <p:nvPr>
            <p:ph type="title"/>
          </p:nvPr>
        </p:nvSpPr>
        <p:spPr>
          <a:xfrm>
            <a:off x="2977350" y="2065800"/>
            <a:ext cx="3189300" cy="10119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1" name="Shape 3761"/>
        <p:cNvGrpSpPr/>
        <p:nvPr/>
      </p:nvGrpSpPr>
      <p:grpSpPr>
        <a:xfrm>
          <a:off x="0" y="0"/>
          <a:ext cx="0" cy="0"/>
          <a:chOff x="0" y="0"/>
          <a:chExt cx="0" cy="0"/>
        </a:xfrm>
      </p:grpSpPr>
      <p:sp>
        <p:nvSpPr>
          <p:cNvPr id="3762" name="Google Shape;3762;p3"/>
          <p:cNvSpPr txBox="1"/>
          <p:nvPr/>
        </p:nvSpPr>
        <p:spPr>
          <a:xfrm>
            <a:off x="1041991" y="304844"/>
            <a:ext cx="202018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I. Introduction</a:t>
            </a:r>
            <a:endParaRPr b="1" i="0" sz="2000" u="none" cap="none" strike="noStrike">
              <a:solidFill>
                <a:srgbClr val="000000"/>
              </a:solidFill>
              <a:latin typeface="Arial"/>
              <a:ea typeface="Arial"/>
              <a:cs typeface="Arial"/>
              <a:sym typeface="Arial"/>
            </a:endParaRPr>
          </a:p>
        </p:txBody>
      </p:sp>
      <p:sp>
        <p:nvSpPr>
          <p:cNvPr id="3763" name="Google Shape;3763;p3"/>
          <p:cNvSpPr txBox="1"/>
          <p:nvPr/>
        </p:nvSpPr>
        <p:spPr>
          <a:xfrm>
            <a:off x="472098" y="955492"/>
            <a:ext cx="5045700" cy="3232500"/>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 1851 the conference of European nations </a:t>
            </a:r>
            <a:r>
              <a:rPr lang="en-US" sz="1800">
                <a:latin typeface="Times New Roman"/>
                <a:ea typeface="Times New Roman"/>
                <a:cs typeface="Times New Roman"/>
                <a:sym typeface="Times New Roman"/>
              </a:rPr>
              <a:t>developed</a:t>
            </a:r>
            <a:r>
              <a:rPr lang="en-US" sz="1800">
                <a:latin typeface="Times New Roman"/>
                <a:ea typeface="Times New Roman"/>
                <a:cs typeface="Times New Roman"/>
                <a:sym typeface="Times New Roman"/>
              </a:rPr>
              <a:t> a new version of American Morse Code and called it the International Morse Code. </a:t>
            </a:r>
            <a:r>
              <a:rPr lang="en-US" sz="1800">
                <a:solidFill>
                  <a:schemeClr val="dk1"/>
                </a:solidFill>
                <a:latin typeface="Times New Roman"/>
                <a:ea typeface="Times New Roman"/>
                <a:cs typeface="Times New Roman"/>
                <a:sym typeface="Times New Roman"/>
              </a:rPr>
              <a:t>It defined constant length for dashes compared to the original Morse code [3].</a:t>
            </a:r>
            <a:endParaRPr sz="1800">
              <a:solidFill>
                <a:schemeClr val="dk1"/>
              </a:solidFill>
              <a:latin typeface="Times New Roman"/>
              <a:ea typeface="Times New Roman"/>
              <a:cs typeface="Times New Roman"/>
              <a:sym typeface="Times New Roman"/>
            </a:endParaRPr>
          </a:p>
          <a:p>
            <a:pPr indent="-349250" lvl="1" marL="914400" marR="0" rtl="0" algn="just">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A dot is equal to a unit</a:t>
            </a:r>
            <a:endParaRPr sz="1900">
              <a:solidFill>
                <a:schemeClr val="dk1"/>
              </a:solidFill>
              <a:latin typeface="Times New Roman"/>
              <a:ea typeface="Times New Roman"/>
              <a:cs typeface="Times New Roman"/>
              <a:sym typeface="Times New Roman"/>
            </a:endParaRPr>
          </a:p>
          <a:p>
            <a:pPr indent="-349250" lvl="1" marL="914400" marR="0" rtl="0" algn="just">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A dash is equal to three units</a:t>
            </a:r>
            <a:endParaRPr sz="1900">
              <a:solidFill>
                <a:schemeClr val="dk1"/>
              </a:solidFill>
              <a:latin typeface="Times New Roman"/>
              <a:ea typeface="Times New Roman"/>
              <a:cs typeface="Times New Roman"/>
              <a:sym typeface="Times New Roman"/>
            </a:endParaRPr>
          </a:p>
          <a:p>
            <a:pPr indent="-349250" lvl="1" marL="914400" marR="0" rtl="0" algn="just">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space between parts of the same letter is one unit</a:t>
            </a:r>
            <a:endParaRPr sz="1900">
              <a:solidFill>
                <a:schemeClr val="dk1"/>
              </a:solidFill>
              <a:latin typeface="Times New Roman"/>
              <a:ea typeface="Times New Roman"/>
              <a:cs typeface="Times New Roman"/>
              <a:sym typeface="Times New Roman"/>
            </a:endParaRPr>
          </a:p>
          <a:p>
            <a:pPr indent="-349250" lvl="1" marL="914400" marR="0" rtl="0" algn="just">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space between letters is three units</a:t>
            </a:r>
            <a:endParaRPr sz="1900">
              <a:solidFill>
                <a:schemeClr val="dk1"/>
              </a:solidFill>
              <a:latin typeface="Times New Roman"/>
              <a:ea typeface="Times New Roman"/>
              <a:cs typeface="Times New Roman"/>
              <a:sym typeface="Times New Roman"/>
            </a:endParaRPr>
          </a:p>
          <a:p>
            <a:pPr indent="-349250" lvl="1" marL="914400" marR="0" rtl="0" algn="just">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space between words is seven units</a:t>
            </a:r>
            <a:endParaRPr sz="1900">
              <a:solidFill>
                <a:schemeClr val="dk1"/>
              </a:solidFill>
              <a:latin typeface="Times New Roman"/>
              <a:ea typeface="Times New Roman"/>
              <a:cs typeface="Times New Roman"/>
              <a:sym typeface="Times New Roman"/>
            </a:endParaRPr>
          </a:p>
        </p:txBody>
      </p:sp>
      <p:pic>
        <p:nvPicPr>
          <p:cNvPr id="3764" name="Google Shape;3764;p3"/>
          <p:cNvPicPr preferRelativeResize="0"/>
          <p:nvPr/>
        </p:nvPicPr>
        <p:blipFill rotWithShape="1">
          <a:blip r:embed="rId3">
            <a:alphaModFix/>
          </a:blip>
          <a:srcRect b="0" l="0" r="0" t="0"/>
          <a:stretch/>
        </p:blipFill>
        <p:spPr>
          <a:xfrm>
            <a:off x="5664881" y="864149"/>
            <a:ext cx="2709949" cy="3415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8" name="Shape 3768"/>
        <p:cNvGrpSpPr/>
        <p:nvPr/>
      </p:nvGrpSpPr>
      <p:grpSpPr>
        <a:xfrm>
          <a:off x="0" y="0"/>
          <a:ext cx="0" cy="0"/>
          <a:chOff x="0" y="0"/>
          <a:chExt cx="0" cy="0"/>
        </a:xfrm>
      </p:grpSpPr>
      <p:sp>
        <p:nvSpPr>
          <p:cNvPr id="3769" name="Google Shape;3769;p5"/>
          <p:cNvSpPr txBox="1"/>
          <p:nvPr>
            <p:ph idx="1" type="subTitle"/>
          </p:nvPr>
        </p:nvSpPr>
        <p:spPr>
          <a:xfrm>
            <a:off x="3346750" y="1742850"/>
            <a:ext cx="5008500" cy="1657800"/>
          </a:xfrm>
          <a:prstGeom prst="rect">
            <a:avLst/>
          </a:prstGeom>
          <a:noFill/>
          <a:ln>
            <a:noFill/>
          </a:ln>
        </p:spPr>
        <p:txBody>
          <a:bodyPr anchorCtr="0" anchor="b" bIns="91425" lIns="91425" spcFirstLastPara="1" rIns="91425" wrap="square" tIns="91425">
            <a:noAutofit/>
          </a:bodyPr>
          <a:lstStyle/>
          <a:p>
            <a:pPr indent="-342900" lvl="0" marL="457200" marR="259080" rtl="0" algn="just">
              <a:lnSpc>
                <a:spcPct val="115000"/>
              </a:lnSpc>
              <a:spcBef>
                <a:spcPts val="610"/>
              </a:spcBef>
              <a:spcAft>
                <a:spcPts val="0"/>
              </a:spcAft>
              <a:buSzPts val="1800"/>
              <a:buFont typeface="Times New Roman"/>
              <a:buChar char="●"/>
            </a:pPr>
            <a:r>
              <a:rPr lang="en-US" sz="1800">
                <a:latin typeface="Times New Roman"/>
                <a:ea typeface="Times New Roman"/>
                <a:cs typeface="Times New Roman"/>
                <a:sym typeface="Times New Roman"/>
              </a:rPr>
              <a:t>Morse Code is still used this day by amateur radio enthusiasts, sectors such as </a:t>
            </a:r>
            <a:r>
              <a:rPr lang="en-US" sz="1800">
                <a:latin typeface="Times New Roman"/>
                <a:ea typeface="Times New Roman"/>
                <a:cs typeface="Times New Roman"/>
                <a:sym typeface="Times New Roman"/>
              </a:rPr>
              <a:t>aeronautical</a:t>
            </a:r>
            <a:r>
              <a:rPr lang="en-US" sz="1800">
                <a:latin typeface="Times New Roman"/>
                <a:ea typeface="Times New Roman"/>
                <a:cs typeface="Times New Roman"/>
                <a:sym typeface="Times New Roman"/>
              </a:rPr>
              <a:t> fields for their navigation, and even person with disabilities who use it as an alternative form of communication [4].</a:t>
            </a:r>
            <a:endParaRPr sz="1800">
              <a:latin typeface="Times New Roman"/>
              <a:ea typeface="Times New Roman"/>
              <a:cs typeface="Times New Roman"/>
              <a:sym typeface="Times New Roman"/>
            </a:endParaRPr>
          </a:p>
        </p:txBody>
      </p:sp>
      <p:sp>
        <p:nvSpPr>
          <p:cNvPr id="3770" name="Google Shape;3770;p5"/>
          <p:cNvSpPr txBox="1"/>
          <p:nvPr/>
        </p:nvSpPr>
        <p:spPr>
          <a:xfrm>
            <a:off x="1041991" y="304844"/>
            <a:ext cx="202018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I. Introduction</a:t>
            </a:r>
            <a:endParaRPr b="1" i="0" sz="2000" u="none" cap="none" strike="noStrike">
              <a:solidFill>
                <a:srgbClr val="000000"/>
              </a:solidFill>
              <a:latin typeface="Arial"/>
              <a:ea typeface="Arial"/>
              <a:cs typeface="Arial"/>
              <a:sym typeface="Arial"/>
            </a:endParaRPr>
          </a:p>
        </p:txBody>
      </p:sp>
      <p:pic>
        <p:nvPicPr>
          <p:cNvPr descr="History of Morse Code - International CW Council" id="3771" name="Google Shape;3771;p5"/>
          <p:cNvPicPr preferRelativeResize="0"/>
          <p:nvPr/>
        </p:nvPicPr>
        <p:blipFill rotWithShape="1">
          <a:blip r:embed="rId3">
            <a:alphaModFix/>
          </a:blip>
          <a:srcRect b="0" l="0" r="0" t="0"/>
          <a:stretch/>
        </p:blipFill>
        <p:spPr>
          <a:xfrm>
            <a:off x="490427" y="1009650"/>
            <a:ext cx="1723724" cy="2228954"/>
          </a:xfrm>
          <a:prstGeom prst="rect">
            <a:avLst/>
          </a:prstGeom>
          <a:noFill/>
          <a:ln>
            <a:noFill/>
          </a:ln>
        </p:spPr>
      </p:pic>
      <p:pic>
        <p:nvPicPr>
          <p:cNvPr descr="Alphabet morse code aviation Royalty Free Vector Image" id="3772" name="Google Shape;3772;p5"/>
          <p:cNvPicPr preferRelativeResize="0"/>
          <p:nvPr/>
        </p:nvPicPr>
        <p:blipFill rotWithShape="1">
          <a:blip r:embed="rId4">
            <a:alphaModFix/>
          </a:blip>
          <a:srcRect b="0" l="0" r="0" t="0"/>
          <a:stretch/>
        </p:blipFill>
        <p:spPr>
          <a:xfrm>
            <a:off x="1182228" y="2428823"/>
            <a:ext cx="2063846" cy="22289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6" name="Shape 3776"/>
        <p:cNvGrpSpPr/>
        <p:nvPr/>
      </p:nvGrpSpPr>
      <p:grpSpPr>
        <a:xfrm>
          <a:off x="0" y="0"/>
          <a:ext cx="0" cy="0"/>
          <a:chOff x="0" y="0"/>
          <a:chExt cx="0" cy="0"/>
        </a:xfrm>
      </p:grpSpPr>
      <p:sp>
        <p:nvSpPr>
          <p:cNvPr id="3777" name="Google Shape;3777;p6"/>
          <p:cNvSpPr txBox="1"/>
          <p:nvPr>
            <p:ph idx="1" type="subTitle"/>
          </p:nvPr>
        </p:nvSpPr>
        <p:spPr>
          <a:xfrm>
            <a:off x="754900" y="984300"/>
            <a:ext cx="7233600" cy="3174900"/>
          </a:xfrm>
          <a:prstGeom prst="rect">
            <a:avLst/>
          </a:prstGeom>
          <a:noFill/>
          <a:ln>
            <a:noFill/>
          </a:ln>
        </p:spPr>
        <p:txBody>
          <a:bodyPr anchorCtr="0" anchor="b" bIns="91425" lIns="91425" spcFirstLastPara="1" rIns="91425" wrap="square" tIns="91425">
            <a:noAutofit/>
          </a:bodyPr>
          <a:lstStyle/>
          <a:p>
            <a:pPr indent="-336550" lvl="0" marL="457200" marR="24130" rtl="0" algn="just">
              <a:lnSpc>
                <a:spcPct val="115000"/>
              </a:lnSpc>
              <a:spcBef>
                <a:spcPts val="5"/>
              </a:spcBef>
              <a:spcAft>
                <a:spcPts val="0"/>
              </a:spcAft>
              <a:buSzPts val="1700"/>
              <a:buFont typeface="Times New Roman"/>
              <a:buChar char="●"/>
            </a:pPr>
            <a:r>
              <a:rPr lang="en-US" sz="1700">
                <a:latin typeface="Times New Roman"/>
                <a:ea typeface="Times New Roman"/>
                <a:cs typeface="Times New Roman"/>
                <a:sym typeface="Times New Roman"/>
              </a:rPr>
              <a:t>To build and develop the Morse Code Translator the researchers will use Python as their programming language, and utilizing the native Tkinter library for the GUI.  </a:t>
            </a:r>
            <a:endParaRPr sz="1700">
              <a:latin typeface="Times New Roman"/>
              <a:ea typeface="Times New Roman"/>
              <a:cs typeface="Times New Roman"/>
              <a:sym typeface="Times New Roman"/>
            </a:endParaRPr>
          </a:p>
          <a:p>
            <a:pPr indent="-336550" lvl="0" marL="457200" marR="24130" rtl="0" algn="just">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To facilitate the flow of logic in converting Morse code to text and vice versa, the researchers will construct a Moore machine. </a:t>
            </a:r>
            <a:r>
              <a:rPr lang="en-US" sz="1700">
                <a:solidFill>
                  <a:srgbClr val="000000"/>
                </a:solidFill>
                <a:latin typeface="Times New Roman"/>
                <a:ea typeface="Times New Roman"/>
                <a:cs typeface="Times New Roman"/>
                <a:sym typeface="Times New Roman"/>
              </a:rPr>
              <a:t>Moore machines are finite state transducers developed by Edward Moore. For a given output Moore machine will generate an output depending on the current state of the machine [5]. </a:t>
            </a:r>
            <a:endParaRPr sz="1700">
              <a:solidFill>
                <a:srgbClr val="000000"/>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00000"/>
              </a:buClr>
              <a:buSzPts val="1700"/>
              <a:buFont typeface="Times New Roman"/>
              <a:buChar char="●"/>
            </a:pPr>
            <a:r>
              <a:rPr lang="en-US" sz="1700">
                <a:solidFill>
                  <a:srgbClr val="000000"/>
                </a:solidFill>
                <a:latin typeface="Times New Roman"/>
                <a:ea typeface="Times New Roman"/>
                <a:cs typeface="Times New Roman"/>
                <a:sym typeface="Times New Roman"/>
              </a:rPr>
              <a:t>This project will be limited only to the English alphabet which means it will not include any diacritics, numbers 0-9, and symbols “+”, “=”, and ‘/’.</a:t>
            </a:r>
            <a:endParaRPr sz="1700">
              <a:solidFill>
                <a:srgbClr val="000000"/>
              </a:solidFill>
              <a:latin typeface="Times New Roman"/>
              <a:ea typeface="Times New Roman"/>
              <a:cs typeface="Times New Roman"/>
              <a:sym typeface="Times New Roman"/>
            </a:endParaRPr>
          </a:p>
        </p:txBody>
      </p:sp>
      <p:sp>
        <p:nvSpPr>
          <p:cNvPr id="3778" name="Google Shape;3778;p6"/>
          <p:cNvSpPr txBox="1"/>
          <p:nvPr/>
        </p:nvSpPr>
        <p:spPr>
          <a:xfrm>
            <a:off x="1041991" y="304844"/>
            <a:ext cx="202018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I. Introduction</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2" name="Shape 3782"/>
        <p:cNvGrpSpPr/>
        <p:nvPr/>
      </p:nvGrpSpPr>
      <p:grpSpPr>
        <a:xfrm>
          <a:off x="0" y="0"/>
          <a:ext cx="0" cy="0"/>
          <a:chOff x="0" y="0"/>
          <a:chExt cx="0" cy="0"/>
        </a:xfrm>
      </p:grpSpPr>
      <p:sp>
        <p:nvSpPr>
          <p:cNvPr id="3783" name="Google Shape;3783;g1edefc3f7f0_0_18"/>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784" name="Google Shape;3784;g1edefc3f7f0_0_18"/>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785" name="Google Shape;3785;g1edefc3f7f0_0_18"/>
          <p:cNvSpPr txBox="1"/>
          <p:nvPr>
            <p:ph idx="1" type="subTitle"/>
          </p:nvPr>
        </p:nvSpPr>
        <p:spPr>
          <a:xfrm>
            <a:off x="343100" y="1814400"/>
            <a:ext cx="4165200" cy="1938300"/>
          </a:xfrm>
          <a:prstGeom prst="rect">
            <a:avLst/>
          </a:prstGeom>
          <a:noFill/>
          <a:ln>
            <a:noFill/>
          </a:ln>
        </p:spPr>
        <p:txBody>
          <a:bodyPr anchorCtr="0" anchor="b" bIns="91425" lIns="91425" spcFirstLastPara="1" rIns="91425" wrap="square" tIns="91425">
            <a:noAutofit/>
          </a:bodyPr>
          <a:lstStyle/>
          <a:p>
            <a:pPr indent="-355600" lvl="0" marL="457200" marR="26035" rtl="0" algn="just">
              <a:lnSpc>
                <a:spcPct val="115000"/>
              </a:lnSpc>
              <a:spcBef>
                <a:spcPts val="460"/>
              </a:spcBef>
              <a:spcAft>
                <a:spcPts val="0"/>
              </a:spcAft>
              <a:buSzPts val="2000"/>
              <a:buFont typeface="Times New Roman"/>
              <a:buChar char="●"/>
            </a:pPr>
            <a:r>
              <a:rPr lang="en-US" sz="2000">
                <a:latin typeface="Times New Roman"/>
                <a:ea typeface="Times New Roman"/>
                <a:cs typeface="Times New Roman"/>
                <a:sym typeface="Times New Roman"/>
              </a:rPr>
              <a:t>The development of the project starts by establishing what are the functions the program can do. Using flow chart, the specific functions are displayed and the flow of process.</a:t>
            </a:r>
            <a:endParaRPr sz="2000">
              <a:latin typeface="Times New Roman"/>
              <a:ea typeface="Times New Roman"/>
              <a:cs typeface="Times New Roman"/>
              <a:sym typeface="Times New Roman"/>
            </a:endParaRPr>
          </a:p>
        </p:txBody>
      </p:sp>
      <p:sp>
        <p:nvSpPr>
          <p:cNvPr id="3786" name="Google Shape;3786;g1edefc3f7f0_0_18"/>
          <p:cNvSpPr txBox="1"/>
          <p:nvPr/>
        </p:nvSpPr>
        <p:spPr>
          <a:xfrm>
            <a:off x="343100" y="1044175"/>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Defining the Programs Functions</a:t>
            </a:r>
            <a:endParaRPr b="1" i="0" sz="2000" u="none" cap="none" strike="noStrike">
              <a:solidFill>
                <a:srgbClr val="000000"/>
              </a:solidFill>
              <a:latin typeface="Arial"/>
              <a:ea typeface="Arial"/>
              <a:cs typeface="Arial"/>
              <a:sym typeface="Arial"/>
            </a:endParaRPr>
          </a:p>
        </p:txBody>
      </p:sp>
      <p:pic>
        <p:nvPicPr>
          <p:cNvPr id="3787" name="Google Shape;3787;g1edefc3f7f0_0_18"/>
          <p:cNvPicPr preferRelativeResize="0"/>
          <p:nvPr/>
        </p:nvPicPr>
        <p:blipFill>
          <a:blip r:embed="rId3">
            <a:alphaModFix/>
          </a:blip>
          <a:stretch>
            <a:fillRect/>
          </a:stretch>
        </p:blipFill>
        <p:spPr>
          <a:xfrm>
            <a:off x="5328525" y="753887"/>
            <a:ext cx="3115425" cy="405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1" name="Shape 3791"/>
        <p:cNvGrpSpPr/>
        <p:nvPr/>
      </p:nvGrpSpPr>
      <p:grpSpPr>
        <a:xfrm>
          <a:off x="0" y="0"/>
          <a:ext cx="0" cy="0"/>
          <a:chOff x="0" y="0"/>
          <a:chExt cx="0" cy="0"/>
        </a:xfrm>
      </p:grpSpPr>
      <p:sp>
        <p:nvSpPr>
          <p:cNvPr id="3792" name="Google Shape;3792;g1edefc3f7f0_0_10"/>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793" name="Google Shape;3793;g1edefc3f7f0_0_10"/>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794" name="Google Shape;3794;g1edefc3f7f0_0_10"/>
          <p:cNvSpPr txBox="1"/>
          <p:nvPr/>
        </p:nvSpPr>
        <p:spPr>
          <a:xfrm>
            <a:off x="343100" y="1044175"/>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Translate Morse Code to Text</a:t>
            </a:r>
            <a:endParaRPr b="1" i="0" sz="2000" u="none" cap="none" strike="noStrike">
              <a:solidFill>
                <a:srgbClr val="000000"/>
              </a:solidFill>
              <a:latin typeface="Arial"/>
              <a:ea typeface="Arial"/>
              <a:cs typeface="Arial"/>
              <a:sym typeface="Arial"/>
            </a:endParaRPr>
          </a:p>
        </p:txBody>
      </p:sp>
      <p:sp>
        <p:nvSpPr>
          <p:cNvPr id="3795" name="Google Shape;3795;g1edefc3f7f0_0_10"/>
          <p:cNvSpPr txBox="1"/>
          <p:nvPr/>
        </p:nvSpPr>
        <p:spPr>
          <a:xfrm>
            <a:off x="1042000" y="1576350"/>
            <a:ext cx="6127800" cy="3012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The logic process of </a:t>
            </a:r>
            <a:r>
              <a:rPr lang="en-US" sz="1800">
                <a:latin typeface="Times New Roman"/>
                <a:ea typeface="Times New Roman"/>
                <a:cs typeface="Times New Roman"/>
                <a:sym typeface="Times New Roman"/>
              </a:rPr>
              <a:t>translating Morse code to text is facilitated by the Moor machine. A finite state transducer that produces an output based from its states.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The Moore machine described in the context of this project is presented as follows: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Q = 43 states. {A-Z, 0-9, and symbols “+”, “=”, and “/”, 4 – ε-states}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q0 = 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 {“.”, “-“</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O: {A-Z, 0-9, +, =, /, ε}</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9" name="Shape 3799"/>
        <p:cNvGrpSpPr/>
        <p:nvPr/>
      </p:nvGrpSpPr>
      <p:grpSpPr>
        <a:xfrm>
          <a:off x="0" y="0"/>
          <a:ext cx="0" cy="0"/>
          <a:chOff x="0" y="0"/>
          <a:chExt cx="0" cy="0"/>
        </a:xfrm>
      </p:grpSpPr>
      <p:sp>
        <p:nvSpPr>
          <p:cNvPr id="3800" name="Google Shape;3800;g1edefc3f7f0_0_32"/>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01" name="Google Shape;3801;g1edefc3f7f0_0_32"/>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02" name="Google Shape;3802;g1edefc3f7f0_0_32"/>
          <p:cNvSpPr txBox="1"/>
          <p:nvPr/>
        </p:nvSpPr>
        <p:spPr>
          <a:xfrm>
            <a:off x="343100" y="844350"/>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Translate Morse Code to Text</a:t>
            </a:r>
            <a:endParaRPr b="1" i="0" sz="2000" u="none" cap="none" strike="noStrike">
              <a:solidFill>
                <a:srgbClr val="000000"/>
              </a:solidFill>
              <a:latin typeface="Arial"/>
              <a:ea typeface="Arial"/>
              <a:cs typeface="Arial"/>
              <a:sym typeface="Arial"/>
            </a:endParaRPr>
          </a:p>
        </p:txBody>
      </p:sp>
      <p:sp>
        <p:nvSpPr>
          <p:cNvPr id="3803" name="Google Shape;3803;g1edefc3f7f0_0_32"/>
          <p:cNvSpPr txBox="1"/>
          <p:nvPr/>
        </p:nvSpPr>
        <p:spPr>
          <a:xfrm>
            <a:off x="1160450" y="1333300"/>
            <a:ext cx="6127800" cy="562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Moore Machine representation:</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3804" name="Google Shape;3804;g1edefc3f7f0_0_32"/>
          <p:cNvPicPr preferRelativeResize="0"/>
          <p:nvPr/>
        </p:nvPicPr>
        <p:blipFill>
          <a:blip r:embed="rId3">
            <a:alphaModFix/>
          </a:blip>
          <a:stretch>
            <a:fillRect/>
          </a:stretch>
        </p:blipFill>
        <p:spPr>
          <a:xfrm>
            <a:off x="380125" y="1895800"/>
            <a:ext cx="7980349" cy="265007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8" name="Shape 3808"/>
        <p:cNvGrpSpPr/>
        <p:nvPr/>
      </p:nvGrpSpPr>
      <p:grpSpPr>
        <a:xfrm>
          <a:off x="0" y="0"/>
          <a:ext cx="0" cy="0"/>
          <a:chOff x="0" y="0"/>
          <a:chExt cx="0" cy="0"/>
        </a:xfrm>
      </p:grpSpPr>
      <p:sp>
        <p:nvSpPr>
          <p:cNvPr id="3809" name="Google Shape;3809;g1edefc3f7f0_0_41"/>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10" name="Google Shape;3810;g1edefc3f7f0_0_41"/>
          <p:cNvSpPr txBox="1"/>
          <p:nvPr/>
        </p:nvSpPr>
        <p:spPr>
          <a:xfrm>
            <a:off x="402292" y="12001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11" name="Google Shape;3811;g1edefc3f7f0_0_41"/>
          <p:cNvSpPr txBox="1"/>
          <p:nvPr/>
        </p:nvSpPr>
        <p:spPr>
          <a:xfrm>
            <a:off x="343100" y="799925"/>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Translate Morse Code to Text</a:t>
            </a:r>
            <a:endParaRPr b="1" i="0" sz="2000" u="none" cap="none" strike="noStrike">
              <a:solidFill>
                <a:srgbClr val="000000"/>
              </a:solidFill>
              <a:latin typeface="Arial"/>
              <a:ea typeface="Arial"/>
              <a:cs typeface="Arial"/>
              <a:sym typeface="Arial"/>
            </a:endParaRPr>
          </a:p>
        </p:txBody>
      </p:sp>
      <p:sp>
        <p:nvSpPr>
          <p:cNvPr id="3812" name="Google Shape;3812;g1edefc3f7f0_0_41"/>
          <p:cNvSpPr txBox="1"/>
          <p:nvPr/>
        </p:nvSpPr>
        <p:spPr>
          <a:xfrm>
            <a:off x="494400" y="1200125"/>
            <a:ext cx="1947900" cy="400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Times New Roman"/>
              <a:buChar char="●"/>
            </a:pPr>
            <a:r>
              <a:rPr lang="en-US" sz="1300">
                <a:latin typeface="Times New Roman"/>
                <a:ea typeface="Times New Roman"/>
                <a:cs typeface="Times New Roman"/>
                <a:sym typeface="Times New Roman"/>
              </a:rPr>
              <a:t>For better clarity:</a:t>
            </a:r>
            <a:endParaRPr sz="1200">
              <a:latin typeface="Times New Roman"/>
              <a:ea typeface="Times New Roman"/>
              <a:cs typeface="Times New Roman"/>
              <a:sym typeface="Times New Roman"/>
            </a:endParaRPr>
          </a:p>
        </p:txBody>
      </p:sp>
      <p:pic>
        <p:nvPicPr>
          <p:cNvPr id="3813" name="Google Shape;3813;g1edefc3f7f0_0_41"/>
          <p:cNvPicPr preferRelativeResize="0"/>
          <p:nvPr/>
        </p:nvPicPr>
        <p:blipFill>
          <a:blip r:embed="rId3">
            <a:alphaModFix/>
          </a:blip>
          <a:stretch>
            <a:fillRect/>
          </a:stretch>
        </p:blipFill>
        <p:spPr>
          <a:xfrm>
            <a:off x="435200" y="1632088"/>
            <a:ext cx="3883575" cy="2803200"/>
          </a:xfrm>
          <a:prstGeom prst="rect">
            <a:avLst/>
          </a:prstGeom>
          <a:noFill/>
          <a:ln cap="flat" cmpd="sng" w="19050">
            <a:solidFill>
              <a:schemeClr val="dk1"/>
            </a:solidFill>
            <a:prstDash val="solid"/>
            <a:round/>
            <a:headEnd len="sm" w="sm" type="none"/>
            <a:tailEnd len="sm" w="sm" type="none"/>
          </a:ln>
        </p:spPr>
      </p:pic>
      <p:pic>
        <p:nvPicPr>
          <p:cNvPr id="3814" name="Google Shape;3814;g1edefc3f7f0_0_41"/>
          <p:cNvPicPr preferRelativeResize="0"/>
          <p:nvPr/>
        </p:nvPicPr>
        <p:blipFill>
          <a:blip r:embed="rId4">
            <a:alphaModFix/>
          </a:blip>
          <a:stretch>
            <a:fillRect/>
          </a:stretch>
        </p:blipFill>
        <p:spPr>
          <a:xfrm>
            <a:off x="4490825" y="1635900"/>
            <a:ext cx="3883575" cy="2795582"/>
          </a:xfrm>
          <a:prstGeom prst="rect">
            <a:avLst/>
          </a:prstGeom>
          <a:noFill/>
          <a:ln cap="flat" cmpd="sng" w="19050">
            <a:solidFill>
              <a:schemeClr val="dk1"/>
            </a:solidFill>
            <a:prstDash val="solid"/>
            <a:round/>
            <a:headEnd len="sm" w="sm" type="none"/>
            <a:tailEnd len="sm" w="sm" type="none"/>
          </a:ln>
        </p:spPr>
      </p:pic>
      <p:sp>
        <p:nvSpPr>
          <p:cNvPr id="3815" name="Google Shape;3815;g1edefc3f7f0_0_41"/>
          <p:cNvSpPr txBox="1"/>
          <p:nvPr/>
        </p:nvSpPr>
        <p:spPr>
          <a:xfrm>
            <a:off x="1115600" y="4497975"/>
            <a:ext cx="2841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latin typeface="Times New Roman"/>
                <a:ea typeface="Times New Roman"/>
                <a:cs typeface="Times New Roman"/>
                <a:sym typeface="Times New Roman"/>
              </a:rPr>
              <a:t>Moore Machine Left Side</a:t>
            </a:r>
            <a:endParaRPr sz="1300">
              <a:latin typeface="Times New Roman"/>
              <a:ea typeface="Times New Roman"/>
              <a:cs typeface="Times New Roman"/>
              <a:sym typeface="Times New Roman"/>
            </a:endParaRPr>
          </a:p>
        </p:txBody>
      </p:sp>
      <p:sp>
        <p:nvSpPr>
          <p:cNvPr id="3816" name="Google Shape;3816;g1edefc3f7f0_0_41"/>
          <p:cNvSpPr txBox="1"/>
          <p:nvPr/>
        </p:nvSpPr>
        <p:spPr>
          <a:xfrm>
            <a:off x="5011650" y="4497975"/>
            <a:ext cx="2841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latin typeface="Times New Roman"/>
                <a:ea typeface="Times New Roman"/>
                <a:cs typeface="Times New Roman"/>
                <a:sym typeface="Times New Roman"/>
              </a:rPr>
              <a:t>Moore Machine Right Side</a:t>
            </a:r>
            <a:endParaRPr sz="13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Elegant Interface Grammar Thesis by Slidesgo">
  <a:themeElements>
    <a:clrScheme name="Simple Light">
      <a:dk1>
        <a:srgbClr val="141414"/>
      </a:dk1>
      <a:lt1>
        <a:srgbClr val="FCF8F2"/>
      </a:lt1>
      <a:dk2>
        <a:srgbClr val="FFF4E4"/>
      </a:dk2>
      <a:lt2>
        <a:srgbClr val="E7DBC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SFBC</dc:creator>
</cp:coreProperties>
</file>