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Lst>
  <p:sldSz cy="5143500" cx="9144000"/>
  <p:notesSz cx="6858000" cy="9144000"/>
  <p:embeddedFontLst>
    <p:embeddedFont>
      <p:font typeface="Red Hat Display"/>
      <p:regular r:id="rId28"/>
      <p:bold r:id="rId29"/>
      <p:italic r:id="rId30"/>
      <p:boldItalic r:id="rId31"/>
    </p:embeddedFont>
    <p:embeddedFont>
      <p:font typeface="Abhaya Libre"/>
      <p:regular r:id="rId32"/>
      <p:bold r:id="rId33"/>
    </p:embeddedFont>
    <p:embeddedFont>
      <p:font typeface="Abhaya Libre Medium"/>
      <p:regular r:id="rId34"/>
      <p:bold r:id="rId3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36" roundtripDataSignature="AMtx7miX3AGiNW+pSU1YJ3zVORqdG8PR6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font" Target="fonts/RedHatDisplay-regular.fntdata"/><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RedHatDisplay-bold.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RedHatDisplay-boldItalic.fntdata"/><Relationship Id="rId30" Type="http://schemas.openxmlformats.org/officeDocument/2006/relationships/font" Target="fonts/RedHatDisplay-italic.fntdata"/><Relationship Id="rId11" Type="http://schemas.openxmlformats.org/officeDocument/2006/relationships/slide" Target="slides/slide7.xml"/><Relationship Id="rId33" Type="http://schemas.openxmlformats.org/officeDocument/2006/relationships/font" Target="fonts/AbhayaLibre-bold.fntdata"/><Relationship Id="rId10" Type="http://schemas.openxmlformats.org/officeDocument/2006/relationships/slide" Target="slides/slide6.xml"/><Relationship Id="rId32" Type="http://schemas.openxmlformats.org/officeDocument/2006/relationships/font" Target="fonts/AbhayaLibre-regular.fntdata"/><Relationship Id="rId13" Type="http://schemas.openxmlformats.org/officeDocument/2006/relationships/slide" Target="slides/slide9.xml"/><Relationship Id="rId35" Type="http://schemas.openxmlformats.org/officeDocument/2006/relationships/font" Target="fonts/AbhayaLibreMedium-bold.fntdata"/><Relationship Id="rId12" Type="http://schemas.openxmlformats.org/officeDocument/2006/relationships/slide" Target="slides/slide8.xml"/><Relationship Id="rId34" Type="http://schemas.openxmlformats.org/officeDocument/2006/relationships/font" Target="fonts/AbhayaLibreMedium-regular.fntdata"/><Relationship Id="rId15" Type="http://schemas.openxmlformats.org/officeDocument/2006/relationships/slide" Target="slides/slide11.xml"/><Relationship Id="rId14" Type="http://schemas.openxmlformats.org/officeDocument/2006/relationships/slide" Target="slides/slide10.xml"/><Relationship Id="rId36" Type="http://customschemas.google.com/relationships/presentationmetadata" Target="metadata"/><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35" name="Shape 3735"/>
        <p:cNvGrpSpPr/>
        <p:nvPr/>
      </p:nvGrpSpPr>
      <p:grpSpPr>
        <a:xfrm>
          <a:off x="0" y="0"/>
          <a:ext cx="0" cy="0"/>
          <a:chOff x="0" y="0"/>
          <a:chExt cx="0" cy="0"/>
        </a:xfrm>
      </p:grpSpPr>
      <p:sp>
        <p:nvSpPr>
          <p:cNvPr id="3736" name="Google Shape;3736;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737" name="Google Shape;3737;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17" name="Shape 3817"/>
        <p:cNvGrpSpPr/>
        <p:nvPr/>
      </p:nvGrpSpPr>
      <p:grpSpPr>
        <a:xfrm>
          <a:off x="0" y="0"/>
          <a:ext cx="0" cy="0"/>
          <a:chOff x="0" y="0"/>
          <a:chExt cx="0" cy="0"/>
        </a:xfrm>
      </p:grpSpPr>
      <p:sp>
        <p:nvSpPr>
          <p:cNvPr id="3818" name="Google Shape;3818;g1edefc3f7f0_0_5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819" name="Google Shape;3819;g1edefc3f7f0_0_5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25" name="Shape 3825"/>
        <p:cNvGrpSpPr/>
        <p:nvPr/>
      </p:nvGrpSpPr>
      <p:grpSpPr>
        <a:xfrm>
          <a:off x="0" y="0"/>
          <a:ext cx="0" cy="0"/>
          <a:chOff x="0" y="0"/>
          <a:chExt cx="0" cy="0"/>
        </a:xfrm>
      </p:grpSpPr>
      <p:sp>
        <p:nvSpPr>
          <p:cNvPr id="3826" name="Google Shape;3826;g1edefc3f7f0_0_6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827" name="Google Shape;3827;g1edefc3f7f0_0_6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33" name="Shape 3833"/>
        <p:cNvGrpSpPr/>
        <p:nvPr/>
      </p:nvGrpSpPr>
      <p:grpSpPr>
        <a:xfrm>
          <a:off x="0" y="0"/>
          <a:ext cx="0" cy="0"/>
          <a:chOff x="0" y="0"/>
          <a:chExt cx="0" cy="0"/>
        </a:xfrm>
      </p:grpSpPr>
      <p:sp>
        <p:nvSpPr>
          <p:cNvPr id="3834" name="Google Shape;3834;g1edefc3f7f0_0_8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835" name="Google Shape;3835;g1edefc3f7f0_0_8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40" name="Shape 3840"/>
        <p:cNvGrpSpPr/>
        <p:nvPr/>
      </p:nvGrpSpPr>
      <p:grpSpPr>
        <a:xfrm>
          <a:off x="0" y="0"/>
          <a:ext cx="0" cy="0"/>
          <a:chOff x="0" y="0"/>
          <a:chExt cx="0" cy="0"/>
        </a:xfrm>
      </p:grpSpPr>
      <p:sp>
        <p:nvSpPr>
          <p:cNvPr id="3841" name="Google Shape;3841;g1edefc3f7f0_0_9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842" name="Google Shape;3842;g1edefc3f7f0_0_9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48" name="Shape 3848"/>
        <p:cNvGrpSpPr/>
        <p:nvPr/>
      </p:nvGrpSpPr>
      <p:grpSpPr>
        <a:xfrm>
          <a:off x="0" y="0"/>
          <a:ext cx="0" cy="0"/>
          <a:chOff x="0" y="0"/>
          <a:chExt cx="0" cy="0"/>
        </a:xfrm>
      </p:grpSpPr>
      <p:sp>
        <p:nvSpPr>
          <p:cNvPr id="3849" name="Google Shape;3849;g1edefc3f7f0_0_10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850" name="Google Shape;3850;g1edefc3f7f0_0_10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58" name="Shape 3858"/>
        <p:cNvGrpSpPr/>
        <p:nvPr/>
      </p:nvGrpSpPr>
      <p:grpSpPr>
        <a:xfrm>
          <a:off x="0" y="0"/>
          <a:ext cx="0" cy="0"/>
          <a:chOff x="0" y="0"/>
          <a:chExt cx="0" cy="0"/>
        </a:xfrm>
      </p:grpSpPr>
      <p:sp>
        <p:nvSpPr>
          <p:cNvPr id="3859" name="Google Shape;3859;g1edefc3f7f0_0_1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860" name="Google Shape;3860;g1edefc3f7f0_0_1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66" name="Shape 3866"/>
        <p:cNvGrpSpPr/>
        <p:nvPr/>
      </p:nvGrpSpPr>
      <p:grpSpPr>
        <a:xfrm>
          <a:off x="0" y="0"/>
          <a:ext cx="0" cy="0"/>
          <a:chOff x="0" y="0"/>
          <a:chExt cx="0" cy="0"/>
        </a:xfrm>
      </p:grpSpPr>
      <p:sp>
        <p:nvSpPr>
          <p:cNvPr id="3867" name="Google Shape;3867;g1edefc3f7f0_2_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868" name="Google Shape;3868;g1edefc3f7f0_2_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75" name="Shape 3875"/>
        <p:cNvGrpSpPr/>
        <p:nvPr/>
      </p:nvGrpSpPr>
      <p:grpSpPr>
        <a:xfrm>
          <a:off x="0" y="0"/>
          <a:ext cx="0" cy="0"/>
          <a:chOff x="0" y="0"/>
          <a:chExt cx="0" cy="0"/>
        </a:xfrm>
      </p:grpSpPr>
      <p:sp>
        <p:nvSpPr>
          <p:cNvPr id="3876" name="Google Shape;3876;g1edefc3f7f0_2_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877" name="Google Shape;3877;g1edefc3f7f0_2_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84" name="Shape 3884"/>
        <p:cNvGrpSpPr/>
        <p:nvPr/>
      </p:nvGrpSpPr>
      <p:grpSpPr>
        <a:xfrm>
          <a:off x="0" y="0"/>
          <a:ext cx="0" cy="0"/>
          <a:chOff x="0" y="0"/>
          <a:chExt cx="0" cy="0"/>
        </a:xfrm>
      </p:grpSpPr>
      <p:sp>
        <p:nvSpPr>
          <p:cNvPr id="3885" name="Google Shape;3885;g1edefc3f7f0_2_1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886" name="Google Shape;3886;g1edefc3f7f0_2_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93" name="Shape 3893"/>
        <p:cNvGrpSpPr/>
        <p:nvPr/>
      </p:nvGrpSpPr>
      <p:grpSpPr>
        <a:xfrm>
          <a:off x="0" y="0"/>
          <a:ext cx="0" cy="0"/>
          <a:chOff x="0" y="0"/>
          <a:chExt cx="0" cy="0"/>
        </a:xfrm>
      </p:grpSpPr>
      <p:sp>
        <p:nvSpPr>
          <p:cNvPr id="3894" name="Google Shape;3894;g1edefc3f7f0_2_2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895" name="Google Shape;3895;g1edefc3f7f0_2_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50" name="Shape 3750"/>
        <p:cNvGrpSpPr/>
        <p:nvPr/>
      </p:nvGrpSpPr>
      <p:grpSpPr>
        <a:xfrm>
          <a:off x="0" y="0"/>
          <a:ext cx="0" cy="0"/>
          <a:chOff x="0" y="0"/>
          <a:chExt cx="0" cy="0"/>
        </a:xfrm>
      </p:grpSpPr>
      <p:sp>
        <p:nvSpPr>
          <p:cNvPr id="3751" name="Google Shape;3751;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752" name="Google Shape;3752;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02" name="Shape 3902"/>
        <p:cNvGrpSpPr/>
        <p:nvPr/>
      </p:nvGrpSpPr>
      <p:grpSpPr>
        <a:xfrm>
          <a:off x="0" y="0"/>
          <a:ext cx="0" cy="0"/>
          <a:chOff x="0" y="0"/>
          <a:chExt cx="0" cy="0"/>
        </a:xfrm>
      </p:grpSpPr>
      <p:sp>
        <p:nvSpPr>
          <p:cNvPr id="3903" name="Google Shape;3903;g1edefc3f7f0_2_3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904" name="Google Shape;3904;g1edefc3f7f0_2_3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11" name="Shape 3911"/>
        <p:cNvGrpSpPr/>
        <p:nvPr/>
      </p:nvGrpSpPr>
      <p:grpSpPr>
        <a:xfrm>
          <a:off x="0" y="0"/>
          <a:ext cx="0" cy="0"/>
          <a:chOff x="0" y="0"/>
          <a:chExt cx="0" cy="0"/>
        </a:xfrm>
      </p:grpSpPr>
      <p:sp>
        <p:nvSpPr>
          <p:cNvPr id="3912" name="Google Shape;3912;g1edefc3f7f0_2_4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913" name="Google Shape;3913;g1edefc3f7f0_2_4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21" name="Shape 3921"/>
        <p:cNvGrpSpPr/>
        <p:nvPr/>
      </p:nvGrpSpPr>
      <p:grpSpPr>
        <a:xfrm>
          <a:off x="0" y="0"/>
          <a:ext cx="0" cy="0"/>
          <a:chOff x="0" y="0"/>
          <a:chExt cx="0" cy="0"/>
        </a:xfrm>
      </p:grpSpPr>
      <p:sp>
        <p:nvSpPr>
          <p:cNvPr id="3922" name="Google Shape;3922;g1edefc3f7f0_2_5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923" name="Google Shape;3923;g1edefc3f7f0_2_5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28" name="Shape 3928"/>
        <p:cNvGrpSpPr/>
        <p:nvPr/>
      </p:nvGrpSpPr>
      <p:grpSpPr>
        <a:xfrm>
          <a:off x="0" y="0"/>
          <a:ext cx="0" cy="0"/>
          <a:chOff x="0" y="0"/>
          <a:chExt cx="0" cy="0"/>
        </a:xfrm>
      </p:grpSpPr>
      <p:sp>
        <p:nvSpPr>
          <p:cNvPr id="3929" name="Google Shape;3929;g1edefc3f7f0_2_6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930" name="Google Shape;3930;g1edefc3f7f0_2_6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58" name="Shape 3758"/>
        <p:cNvGrpSpPr/>
        <p:nvPr/>
      </p:nvGrpSpPr>
      <p:grpSpPr>
        <a:xfrm>
          <a:off x="0" y="0"/>
          <a:ext cx="0" cy="0"/>
          <a:chOff x="0" y="0"/>
          <a:chExt cx="0" cy="0"/>
        </a:xfrm>
      </p:grpSpPr>
      <p:sp>
        <p:nvSpPr>
          <p:cNvPr id="3759" name="Google Shape;3759;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760" name="Google Shape;3760;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65" name="Shape 3765"/>
        <p:cNvGrpSpPr/>
        <p:nvPr/>
      </p:nvGrpSpPr>
      <p:grpSpPr>
        <a:xfrm>
          <a:off x="0" y="0"/>
          <a:ext cx="0" cy="0"/>
          <a:chOff x="0" y="0"/>
          <a:chExt cx="0" cy="0"/>
        </a:xfrm>
      </p:grpSpPr>
      <p:sp>
        <p:nvSpPr>
          <p:cNvPr id="3766" name="Google Shape;3766;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767" name="Google Shape;3767;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73" name="Shape 3773"/>
        <p:cNvGrpSpPr/>
        <p:nvPr/>
      </p:nvGrpSpPr>
      <p:grpSpPr>
        <a:xfrm>
          <a:off x="0" y="0"/>
          <a:ext cx="0" cy="0"/>
          <a:chOff x="0" y="0"/>
          <a:chExt cx="0" cy="0"/>
        </a:xfrm>
      </p:grpSpPr>
      <p:sp>
        <p:nvSpPr>
          <p:cNvPr id="3774" name="Google Shape;3774;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775" name="Google Shape;3775;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79" name="Shape 3779"/>
        <p:cNvGrpSpPr/>
        <p:nvPr/>
      </p:nvGrpSpPr>
      <p:grpSpPr>
        <a:xfrm>
          <a:off x="0" y="0"/>
          <a:ext cx="0" cy="0"/>
          <a:chOff x="0" y="0"/>
          <a:chExt cx="0" cy="0"/>
        </a:xfrm>
      </p:grpSpPr>
      <p:sp>
        <p:nvSpPr>
          <p:cNvPr id="3780" name="Google Shape;3780;g1edefc3f7f0_0_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781" name="Google Shape;3781;g1edefc3f7f0_0_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88" name="Shape 3788"/>
        <p:cNvGrpSpPr/>
        <p:nvPr/>
      </p:nvGrpSpPr>
      <p:grpSpPr>
        <a:xfrm>
          <a:off x="0" y="0"/>
          <a:ext cx="0" cy="0"/>
          <a:chOff x="0" y="0"/>
          <a:chExt cx="0" cy="0"/>
        </a:xfrm>
      </p:grpSpPr>
      <p:sp>
        <p:nvSpPr>
          <p:cNvPr id="3789" name="Google Shape;3789;g1edefc3f7f0_0_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790" name="Google Shape;3790;g1edefc3f7f0_0_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96" name="Shape 3796"/>
        <p:cNvGrpSpPr/>
        <p:nvPr/>
      </p:nvGrpSpPr>
      <p:grpSpPr>
        <a:xfrm>
          <a:off x="0" y="0"/>
          <a:ext cx="0" cy="0"/>
          <a:chOff x="0" y="0"/>
          <a:chExt cx="0" cy="0"/>
        </a:xfrm>
      </p:grpSpPr>
      <p:sp>
        <p:nvSpPr>
          <p:cNvPr id="3797" name="Google Shape;3797;g1edefc3f7f0_0_3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798" name="Google Shape;3798;g1edefc3f7f0_0_3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05" name="Shape 3805"/>
        <p:cNvGrpSpPr/>
        <p:nvPr/>
      </p:nvGrpSpPr>
      <p:grpSpPr>
        <a:xfrm>
          <a:off x="0" y="0"/>
          <a:ext cx="0" cy="0"/>
          <a:chOff x="0" y="0"/>
          <a:chExt cx="0" cy="0"/>
        </a:xfrm>
      </p:grpSpPr>
      <p:sp>
        <p:nvSpPr>
          <p:cNvPr id="3806" name="Google Shape;3806;g1edefc3f7f0_0_4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807" name="Google Shape;3807;g1edefc3f7f0_0_4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grpSp>
        <p:nvGrpSpPr>
          <p:cNvPr id="9" name="Google Shape;9;p35"/>
          <p:cNvGrpSpPr/>
          <p:nvPr/>
        </p:nvGrpSpPr>
        <p:grpSpPr>
          <a:xfrm>
            <a:off x="3" y="4"/>
            <a:ext cx="9144066" cy="5143518"/>
            <a:chOff x="279200" y="890725"/>
            <a:chExt cx="7061600" cy="3930250"/>
          </a:xfrm>
        </p:grpSpPr>
        <p:sp>
          <p:nvSpPr>
            <p:cNvPr id="10" name="Google Shape;10;p35"/>
            <p:cNvSpPr/>
            <p:nvPr/>
          </p:nvSpPr>
          <p:spPr>
            <a:xfrm>
              <a:off x="279200" y="890725"/>
              <a:ext cx="52700" cy="52400"/>
            </a:xfrm>
            <a:custGeom>
              <a:rect b="b" l="l" r="r" t="t"/>
              <a:pathLst>
                <a:path extrusionOk="0" h="2096" w="2108">
                  <a:moveTo>
                    <a:pt x="1048" y="0"/>
                  </a:moveTo>
                  <a:cubicBezTo>
                    <a:pt x="476" y="0"/>
                    <a:pt x="0" y="476"/>
                    <a:pt x="0" y="1048"/>
                  </a:cubicBezTo>
                  <a:cubicBezTo>
                    <a:pt x="0" y="1631"/>
                    <a:pt x="476" y="2096"/>
                    <a:pt x="1048" y="2096"/>
                  </a:cubicBezTo>
                  <a:cubicBezTo>
                    <a:pt x="1631" y="2096"/>
                    <a:pt x="2107" y="1631"/>
                    <a:pt x="2107" y="1048"/>
                  </a:cubicBezTo>
                  <a:cubicBezTo>
                    <a:pt x="2107" y="476"/>
                    <a:pt x="1631"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 name="Google Shape;11;p35"/>
            <p:cNvSpPr/>
            <p:nvPr/>
          </p:nvSpPr>
          <p:spPr>
            <a:xfrm>
              <a:off x="380700" y="890725"/>
              <a:ext cx="52700" cy="52400"/>
            </a:xfrm>
            <a:custGeom>
              <a:rect b="b" l="l" r="r" t="t"/>
              <a:pathLst>
                <a:path extrusionOk="0" h="2096" w="2108">
                  <a:moveTo>
                    <a:pt x="1060" y="0"/>
                  </a:moveTo>
                  <a:cubicBezTo>
                    <a:pt x="476" y="0"/>
                    <a:pt x="0" y="476"/>
                    <a:pt x="0" y="1048"/>
                  </a:cubicBezTo>
                  <a:cubicBezTo>
                    <a:pt x="0" y="1631"/>
                    <a:pt x="476" y="2096"/>
                    <a:pt x="1060" y="2096"/>
                  </a:cubicBezTo>
                  <a:cubicBezTo>
                    <a:pt x="1631" y="2096"/>
                    <a:pt x="2108" y="1631"/>
                    <a:pt x="2108" y="1048"/>
                  </a:cubicBezTo>
                  <a:cubicBezTo>
                    <a:pt x="2108" y="476"/>
                    <a:pt x="1631" y="0"/>
                    <a:pt x="1060"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 name="Google Shape;12;p35"/>
            <p:cNvSpPr/>
            <p:nvPr/>
          </p:nvSpPr>
          <p:spPr>
            <a:xfrm>
              <a:off x="482500" y="890725"/>
              <a:ext cx="52400" cy="52400"/>
            </a:xfrm>
            <a:custGeom>
              <a:rect b="b" l="l" r="r" t="t"/>
              <a:pathLst>
                <a:path extrusionOk="0" h="2096" w="2096">
                  <a:moveTo>
                    <a:pt x="1048" y="0"/>
                  </a:moveTo>
                  <a:cubicBezTo>
                    <a:pt x="464" y="0"/>
                    <a:pt x="0" y="476"/>
                    <a:pt x="0" y="1048"/>
                  </a:cubicBezTo>
                  <a:cubicBezTo>
                    <a:pt x="0" y="1631"/>
                    <a:pt x="464" y="2096"/>
                    <a:pt x="1048" y="2096"/>
                  </a:cubicBezTo>
                  <a:cubicBezTo>
                    <a:pt x="1631" y="2096"/>
                    <a:pt x="2096" y="1631"/>
                    <a:pt x="2096" y="1048"/>
                  </a:cubicBezTo>
                  <a:cubicBezTo>
                    <a:pt x="2096" y="476"/>
                    <a:pt x="1631"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 name="Google Shape;13;p35"/>
            <p:cNvSpPr/>
            <p:nvPr/>
          </p:nvSpPr>
          <p:spPr>
            <a:xfrm>
              <a:off x="584000" y="890725"/>
              <a:ext cx="52400" cy="52400"/>
            </a:xfrm>
            <a:custGeom>
              <a:rect b="b" l="l" r="r" t="t"/>
              <a:pathLst>
                <a:path extrusionOk="0" h="2096" w="2096">
                  <a:moveTo>
                    <a:pt x="1048" y="0"/>
                  </a:moveTo>
                  <a:cubicBezTo>
                    <a:pt x="476" y="0"/>
                    <a:pt x="0" y="476"/>
                    <a:pt x="0" y="1048"/>
                  </a:cubicBezTo>
                  <a:cubicBezTo>
                    <a:pt x="0" y="1631"/>
                    <a:pt x="476" y="2096"/>
                    <a:pt x="1048" y="2096"/>
                  </a:cubicBezTo>
                  <a:cubicBezTo>
                    <a:pt x="1631" y="2096"/>
                    <a:pt x="2096" y="1631"/>
                    <a:pt x="2096" y="1048"/>
                  </a:cubicBezTo>
                  <a:cubicBezTo>
                    <a:pt x="2096" y="476"/>
                    <a:pt x="1631"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 name="Google Shape;14;p35"/>
            <p:cNvSpPr/>
            <p:nvPr/>
          </p:nvSpPr>
          <p:spPr>
            <a:xfrm>
              <a:off x="685500" y="890725"/>
              <a:ext cx="52700" cy="52400"/>
            </a:xfrm>
            <a:custGeom>
              <a:rect b="b" l="l" r="r" t="t"/>
              <a:pathLst>
                <a:path extrusionOk="0" h="2096" w="2108">
                  <a:moveTo>
                    <a:pt x="1048" y="0"/>
                  </a:moveTo>
                  <a:cubicBezTo>
                    <a:pt x="476" y="0"/>
                    <a:pt x="0" y="476"/>
                    <a:pt x="0" y="1048"/>
                  </a:cubicBezTo>
                  <a:cubicBezTo>
                    <a:pt x="0" y="1631"/>
                    <a:pt x="476" y="2096"/>
                    <a:pt x="1048" y="2096"/>
                  </a:cubicBezTo>
                  <a:cubicBezTo>
                    <a:pt x="1631" y="2096"/>
                    <a:pt x="2108" y="1631"/>
                    <a:pt x="2108" y="1048"/>
                  </a:cubicBezTo>
                  <a:cubicBezTo>
                    <a:pt x="2108" y="476"/>
                    <a:pt x="1631"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 name="Google Shape;15;p35"/>
            <p:cNvSpPr/>
            <p:nvPr/>
          </p:nvSpPr>
          <p:spPr>
            <a:xfrm>
              <a:off x="787300" y="890725"/>
              <a:ext cx="52400" cy="52400"/>
            </a:xfrm>
            <a:custGeom>
              <a:rect b="b" l="l" r="r" t="t"/>
              <a:pathLst>
                <a:path extrusionOk="0" h="2096" w="2096">
                  <a:moveTo>
                    <a:pt x="1048" y="0"/>
                  </a:moveTo>
                  <a:cubicBezTo>
                    <a:pt x="464" y="0"/>
                    <a:pt x="0" y="476"/>
                    <a:pt x="0" y="1048"/>
                  </a:cubicBezTo>
                  <a:cubicBezTo>
                    <a:pt x="0" y="1631"/>
                    <a:pt x="464" y="2096"/>
                    <a:pt x="1048" y="2096"/>
                  </a:cubicBezTo>
                  <a:cubicBezTo>
                    <a:pt x="1619" y="2096"/>
                    <a:pt x="2096" y="1631"/>
                    <a:pt x="2096" y="1048"/>
                  </a:cubicBezTo>
                  <a:cubicBezTo>
                    <a:pt x="2096" y="476"/>
                    <a:pt x="1619"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 name="Google Shape;16;p35"/>
            <p:cNvSpPr/>
            <p:nvPr/>
          </p:nvSpPr>
          <p:spPr>
            <a:xfrm>
              <a:off x="888800" y="890725"/>
              <a:ext cx="52400" cy="52400"/>
            </a:xfrm>
            <a:custGeom>
              <a:rect b="b" l="l" r="r" t="t"/>
              <a:pathLst>
                <a:path extrusionOk="0" h="2096" w="2096">
                  <a:moveTo>
                    <a:pt x="1048" y="0"/>
                  </a:moveTo>
                  <a:cubicBezTo>
                    <a:pt x="464" y="0"/>
                    <a:pt x="0" y="476"/>
                    <a:pt x="0" y="1048"/>
                  </a:cubicBezTo>
                  <a:cubicBezTo>
                    <a:pt x="0" y="1631"/>
                    <a:pt x="464" y="2096"/>
                    <a:pt x="1048" y="2096"/>
                  </a:cubicBezTo>
                  <a:cubicBezTo>
                    <a:pt x="1631" y="2096"/>
                    <a:pt x="2096" y="1631"/>
                    <a:pt x="2096" y="1048"/>
                  </a:cubicBezTo>
                  <a:cubicBezTo>
                    <a:pt x="2096" y="476"/>
                    <a:pt x="1631"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 name="Google Shape;17;p35"/>
            <p:cNvSpPr/>
            <p:nvPr/>
          </p:nvSpPr>
          <p:spPr>
            <a:xfrm>
              <a:off x="990300" y="890725"/>
              <a:ext cx="52400" cy="52400"/>
            </a:xfrm>
            <a:custGeom>
              <a:rect b="b" l="l" r="r" t="t"/>
              <a:pathLst>
                <a:path extrusionOk="0" h="2096" w="2096">
                  <a:moveTo>
                    <a:pt x="1048" y="0"/>
                  </a:moveTo>
                  <a:cubicBezTo>
                    <a:pt x="476" y="0"/>
                    <a:pt x="0" y="476"/>
                    <a:pt x="0" y="1048"/>
                  </a:cubicBezTo>
                  <a:cubicBezTo>
                    <a:pt x="0" y="1631"/>
                    <a:pt x="476" y="2096"/>
                    <a:pt x="1048" y="2096"/>
                  </a:cubicBezTo>
                  <a:cubicBezTo>
                    <a:pt x="1631" y="2096"/>
                    <a:pt x="2096" y="1631"/>
                    <a:pt x="2096" y="1048"/>
                  </a:cubicBezTo>
                  <a:cubicBezTo>
                    <a:pt x="2096" y="476"/>
                    <a:pt x="1631"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 name="Google Shape;18;p35"/>
            <p:cNvSpPr/>
            <p:nvPr/>
          </p:nvSpPr>
          <p:spPr>
            <a:xfrm>
              <a:off x="1091800" y="890725"/>
              <a:ext cx="52700" cy="52400"/>
            </a:xfrm>
            <a:custGeom>
              <a:rect b="b" l="l" r="r" t="t"/>
              <a:pathLst>
                <a:path extrusionOk="0" h="2096" w="2108">
                  <a:moveTo>
                    <a:pt x="1060" y="0"/>
                  </a:moveTo>
                  <a:cubicBezTo>
                    <a:pt x="476" y="0"/>
                    <a:pt x="0" y="476"/>
                    <a:pt x="0" y="1048"/>
                  </a:cubicBezTo>
                  <a:cubicBezTo>
                    <a:pt x="0" y="1631"/>
                    <a:pt x="476" y="2096"/>
                    <a:pt x="1060" y="2096"/>
                  </a:cubicBezTo>
                  <a:cubicBezTo>
                    <a:pt x="1631" y="2096"/>
                    <a:pt x="2108" y="1631"/>
                    <a:pt x="2108" y="1048"/>
                  </a:cubicBezTo>
                  <a:cubicBezTo>
                    <a:pt x="2108" y="476"/>
                    <a:pt x="1631" y="0"/>
                    <a:pt x="1060"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 name="Google Shape;19;p35"/>
            <p:cNvSpPr/>
            <p:nvPr/>
          </p:nvSpPr>
          <p:spPr>
            <a:xfrm>
              <a:off x="1193600" y="890725"/>
              <a:ext cx="52400" cy="52400"/>
            </a:xfrm>
            <a:custGeom>
              <a:rect b="b" l="l" r="r" t="t"/>
              <a:pathLst>
                <a:path extrusionOk="0" h="2096" w="2096">
                  <a:moveTo>
                    <a:pt x="1048" y="0"/>
                  </a:moveTo>
                  <a:cubicBezTo>
                    <a:pt x="464" y="0"/>
                    <a:pt x="0" y="476"/>
                    <a:pt x="0" y="1048"/>
                  </a:cubicBezTo>
                  <a:cubicBezTo>
                    <a:pt x="0" y="1631"/>
                    <a:pt x="464" y="2096"/>
                    <a:pt x="1048" y="2096"/>
                  </a:cubicBezTo>
                  <a:cubicBezTo>
                    <a:pt x="1619" y="2096"/>
                    <a:pt x="2096" y="1631"/>
                    <a:pt x="2096" y="1048"/>
                  </a:cubicBezTo>
                  <a:cubicBezTo>
                    <a:pt x="2096" y="476"/>
                    <a:pt x="1619"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 name="Google Shape;20;p35"/>
            <p:cNvSpPr/>
            <p:nvPr/>
          </p:nvSpPr>
          <p:spPr>
            <a:xfrm>
              <a:off x="1295100" y="890725"/>
              <a:ext cx="52400" cy="52400"/>
            </a:xfrm>
            <a:custGeom>
              <a:rect b="b" l="l" r="r" t="t"/>
              <a:pathLst>
                <a:path extrusionOk="0" h="2096" w="2096">
                  <a:moveTo>
                    <a:pt x="1048" y="0"/>
                  </a:moveTo>
                  <a:cubicBezTo>
                    <a:pt x="464" y="0"/>
                    <a:pt x="0" y="476"/>
                    <a:pt x="0" y="1048"/>
                  </a:cubicBezTo>
                  <a:cubicBezTo>
                    <a:pt x="0" y="1631"/>
                    <a:pt x="464" y="2096"/>
                    <a:pt x="1048" y="2096"/>
                  </a:cubicBezTo>
                  <a:cubicBezTo>
                    <a:pt x="1631" y="2096"/>
                    <a:pt x="2096" y="1631"/>
                    <a:pt x="2096" y="1048"/>
                  </a:cubicBezTo>
                  <a:cubicBezTo>
                    <a:pt x="2096" y="476"/>
                    <a:pt x="1631"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 name="Google Shape;21;p35"/>
            <p:cNvSpPr/>
            <p:nvPr/>
          </p:nvSpPr>
          <p:spPr>
            <a:xfrm>
              <a:off x="1396600" y="890725"/>
              <a:ext cx="52400" cy="52400"/>
            </a:xfrm>
            <a:custGeom>
              <a:rect b="b" l="l" r="r" t="t"/>
              <a:pathLst>
                <a:path extrusionOk="0" h="2096" w="2096">
                  <a:moveTo>
                    <a:pt x="1048" y="0"/>
                  </a:moveTo>
                  <a:cubicBezTo>
                    <a:pt x="476" y="0"/>
                    <a:pt x="0" y="476"/>
                    <a:pt x="0" y="1048"/>
                  </a:cubicBezTo>
                  <a:cubicBezTo>
                    <a:pt x="0" y="1631"/>
                    <a:pt x="476" y="2096"/>
                    <a:pt x="1048" y="2096"/>
                  </a:cubicBezTo>
                  <a:cubicBezTo>
                    <a:pt x="1631" y="2096"/>
                    <a:pt x="2096" y="1631"/>
                    <a:pt x="2096" y="1048"/>
                  </a:cubicBezTo>
                  <a:cubicBezTo>
                    <a:pt x="2096" y="476"/>
                    <a:pt x="1631"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 name="Google Shape;22;p35"/>
            <p:cNvSpPr/>
            <p:nvPr/>
          </p:nvSpPr>
          <p:spPr>
            <a:xfrm>
              <a:off x="1498400" y="890725"/>
              <a:ext cx="52400" cy="52400"/>
            </a:xfrm>
            <a:custGeom>
              <a:rect b="b" l="l" r="r" t="t"/>
              <a:pathLst>
                <a:path extrusionOk="0" h="2096" w="2096">
                  <a:moveTo>
                    <a:pt x="1048" y="0"/>
                  </a:moveTo>
                  <a:cubicBezTo>
                    <a:pt x="464" y="0"/>
                    <a:pt x="0" y="476"/>
                    <a:pt x="0" y="1048"/>
                  </a:cubicBezTo>
                  <a:cubicBezTo>
                    <a:pt x="0" y="1631"/>
                    <a:pt x="464" y="2096"/>
                    <a:pt x="1048" y="2096"/>
                  </a:cubicBezTo>
                  <a:cubicBezTo>
                    <a:pt x="1619" y="2096"/>
                    <a:pt x="2096" y="1631"/>
                    <a:pt x="2096" y="1048"/>
                  </a:cubicBezTo>
                  <a:cubicBezTo>
                    <a:pt x="2096" y="476"/>
                    <a:pt x="1619"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 name="Google Shape;23;p35"/>
            <p:cNvSpPr/>
            <p:nvPr/>
          </p:nvSpPr>
          <p:spPr>
            <a:xfrm>
              <a:off x="1599900" y="890725"/>
              <a:ext cx="52400" cy="52400"/>
            </a:xfrm>
            <a:custGeom>
              <a:rect b="b" l="l" r="r" t="t"/>
              <a:pathLst>
                <a:path extrusionOk="0" h="2096" w="2096">
                  <a:moveTo>
                    <a:pt x="1048" y="0"/>
                  </a:moveTo>
                  <a:cubicBezTo>
                    <a:pt x="464" y="0"/>
                    <a:pt x="0" y="476"/>
                    <a:pt x="0" y="1048"/>
                  </a:cubicBezTo>
                  <a:cubicBezTo>
                    <a:pt x="0" y="1631"/>
                    <a:pt x="464" y="2096"/>
                    <a:pt x="1048" y="2096"/>
                  </a:cubicBezTo>
                  <a:cubicBezTo>
                    <a:pt x="1631" y="2096"/>
                    <a:pt x="2096" y="1631"/>
                    <a:pt x="2096" y="1048"/>
                  </a:cubicBezTo>
                  <a:cubicBezTo>
                    <a:pt x="2096" y="476"/>
                    <a:pt x="1631"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 name="Google Shape;24;p35"/>
            <p:cNvSpPr/>
            <p:nvPr/>
          </p:nvSpPr>
          <p:spPr>
            <a:xfrm>
              <a:off x="1701400" y="890725"/>
              <a:ext cx="52400" cy="52400"/>
            </a:xfrm>
            <a:custGeom>
              <a:rect b="b" l="l" r="r" t="t"/>
              <a:pathLst>
                <a:path extrusionOk="0" h="2096" w="2096">
                  <a:moveTo>
                    <a:pt x="1048" y="0"/>
                  </a:moveTo>
                  <a:cubicBezTo>
                    <a:pt x="464" y="0"/>
                    <a:pt x="0" y="476"/>
                    <a:pt x="0" y="1048"/>
                  </a:cubicBezTo>
                  <a:cubicBezTo>
                    <a:pt x="0" y="1631"/>
                    <a:pt x="464" y="2096"/>
                    <a:pt x="1048" y="2096"/>
                  </a:cubicBezTo>
                  <a:cubicBezTo>
                    <a:pt x="1631" y="2096"/>
                    <a:pt x="2096" y="1631"/>
                    <a:pt x="2096" y="1048"/>
                  </a:cubicBezTo>
                  <a:cubicBezTo>
                    <a:pt x="2096" y="476"/>
                    <a:pt x="1631"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 name="Google Shape;25;p35"/>
            <p:cNvSpPr/>
            <p:nvPr/>
          </p:nvSpPr>
          <p:spPr>
            <a:xfrm>
              <a:off x="1802900" y="890725"/>
              <a:ext cx="52700" cy="52400"/>
            </a:xfrm>
            <a:custGeom>
              <a:rect b="b" l="l" r="r" t="t"/>
              <a:pathLst>
                <a:path extrusionOk="0" h="2096" w="2108">
                  <a:moveTo>
                    <a:pt x="1048" y="0"/>
                  </a:moveTo>
                  <a:cubicBezTo>
                    <a:pt x="476" y="0"/>
                    <a:pt x="0" y="476"/>
                    <a:pt x="0" y="1048"/>
                  </a:cubicBezTo>
                  <a:cubicBezTo>
                    <a:pt x="0" y="1631"/>
                    <a:pt x="476" y="2096"/>
                    <a:pt x="1048" y="2096"/>
                  </a:cubicBezTo>
                  <a:cubicBezTo>
                    <a:pt x="1631" y="2096"/>
                    <a:pt x="2108" y="1631"/>
                    <a:pt x="2108" y="1048"/>
                  </a:cubicBezTo>
                  <a:cubicBezTo>
                    <a:pt x="2108" y="476"/>
                    <a:pt x="1631"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 name="Google Shape;26;p35"/>
            <p:cNvSpPr/>
            <p:nvPr/>
          </p:nvSpPr>
          <p:spPr>
            <a:xfrm>
              <a:off x="1904400" y="890725"/>
              <a:ext cx="52700" cy="52400"/>
            </a:xfrm>
            <a:custGeom>
              <a:rect b="b" l="l" r="r" t="t"/>
              <a:pathLst>
                <a:path extrusionOk="0" h="2096" w="2108">
                  <a:moveTo>
                    <a:pt x="1060" y="0"/>
                  </a:moveTo>
                  <a:cubicBezTo>
                    <a:pt x="476" y="0"/>
                    <a:pt x="0" y="476"/>
                    <a:pt x="0" y="1048"/>
                  </a:cubicBezTo>
                  <a:cubicBezTo>
                    <a:pt x="0" y="1631"/>
                    <a:pt x="476" y="2096"/>
                    <a:pt x="1060" y="2096"/>
                  </a:cubicBezTo>
                  <a:cubicBezTo>
                    <a:pt x="1631" y="2096"/>
                    <a:pt x="2108" y="1631"/>
                    <a:pt x="2108" y="1048"/>
                  </a:cubicBezTo>
                  <a:cubicBezTo>
                    <a:pt x="2108" y="476"/>
                    <a:pt x="1631" y="0"/>
                    <a:pt x="1060"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 name="Google Shape;27;p35"/>
            <p:cNvSpPr/>
            <p:nvPr/>
          </p:nvSpPr>
          <p:spPr>
            <a:xfrm>
              <a:off x="2006200" y="890725"/>
              <a:ext cx="52400" cy="52400"/>
            </a:xfrm>
            <a:custGeom>
              <a:rect b="b" l="l" r="r" t="t"/>
              <a:pathLst>
                <a:path extrusionOk="0" h="2096" w="2096">
                  <a:moveTo>
                    <a:pt x="1048" y="0"/>
                  </a:moveTo>
                  <a:cubicBezTo>
                    <a:pt x="464" y="0"/>
                    <a:pt x="0" y="476"/>
                    <a:pt x="0" y="1048"/>
                  </a:cubicBezTo>
                  <a:cubicBezTo>
                    <a:pt x="0" y="1631"/>
                    <a:pt x="464" y="2096"/>
                    <a:pt x="1048" y="2096"/>
                  </a:cubicBezTo>
                  <a:cubicBezTo>
                    <a:pt x="1631" y="2096"/>
                    <a:pt x="2096" y="1631"/>
                    <a:pt x="2096" y="1048"/>
                  </a:cubicBezTo>
                  <a:cubicBezTo>
                    <a:pt x="2096" y="476"/>
                    <a:pt x="1631"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 name="Google Shape;28;p35"/>
            <p:cNvSpPr/>
            <p:nvPr/>
          </p:nvSpPr>
          <p:spPr>
            <a:xfrm>
              <a:off x="2107700" y="890725"/>
              <a:ext cx="52400" cy="52400"/>
            </a:xfrm>
            <a:custGeom>
              <a:rect b="b" l="l" r="r" t="t"/>
              <a:pathLst>
                <a:path extrusionOk="0" h="2096" w="2096">
                  <a:moveTo>
                    <a:pt x="1048" y="0"/>
                  </a:moveTo>
                  <a:cubicBezTo>
                    <a:pt x="465" y="0"/>
                    <a:pt x="0" y="476"/>
                    <a:pt x="0" y="1048"/>
                  </a:cubicBezTo>
                  <a:cubicBezTo>
                    <a:pt x="0" y="1631"/>
                    <a:pt x="465" y="2096"/>
                    <a:pt x="1048" y="2096"/>
                  </a:cubicBezTo>
                  <a:cubicBezTo>
                    <a:pt x="1631" y="2096"/>
                    <a:pt x="2096" y="1631"/>
                    <a:pt x="2096" y="1048"/>
                  </a:cubicBezTo>
                  <a:cubicBezTo>
                    <a:pt x="2096" y="476"/>
                    <a:pt x="1631"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 name="Google Shape;29;p35"/>
            <p:cNvSpPr/>
            <p:nvPr/>
          </p:nvSpPr>
          <p:spPr>
            <a:xfrm>
              <a:off x="2209200" y="890725"/>
              <a:ext cx="52700" cy="52400"/>
            </a:xfrm>
            <a:custGeom>
              <a:rect b="b" l="l" r="r" t="t"/>
              <a:pathLst>
                <a:path extrusionOk="0" h="2096" w="2108">
                  <a:moveTo>
                    <a:pt x="1048" y="0"/>
                  </a:moveTo>
                  <a:cubicBezTo>
                    <a:pt x="476" y="0"/>
                    <a:pt x="0" y="476"/>
                    <a:pt x="0" y="1048"/>
                  </a:cubicBezTo>
                  <a:cubicBezTo>
                    <a:pt x="0" y="1631"/>
                    <a:pt x="476" y="2096"/>
                    <a:pt x="1048" y="2096"/>
                  </a:cubicBezTo>
                  <a:cubicBezTo>
                    <a:pt x="1631" y="2096"/>
                    <a:pt x="2108" y="1631"/>
                    <a:pt x="2108" y="1048"/>
                  </a:cubicBezTo>
                  <a:cubicBezTo>
                    <a:pt x="2108" y="476"/>
                    <a:pt x="1631"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 name="Google Shape;30;p35"/>
            <p:cNvSpPr/>
            <p:nvPr/>
          </p:nvSpPr>
          <p:spPr>
            <a:xfrm>
              <a:off x="2311000" y="890725"/>
              <a:ext cx="52400" cy="52400"/>
            </a:xfrm>
            <a:custGeom>
              <a:rect b="b" l="l" r="r" t="t"/>
              <a:pathLst>
                <a:path extrusionOk="0" h="2096" w="2096">
                  <a:moveTo>
                    <a:pt x="1048" y="0"/>
                  </a:moveTo>
                  <a:cubicBezTo>
                    <a:pt x="464" y="0"/>
                    <a:pt x="0" y="476"/>
                    <a:pt x="0" y="1048"/>
                  </a:cubicBezTo>
                  <a:cubicBezTo>
                    <a:pt x="0" y="1631"/>
                    <a:pt x="464" y="2096"/>
                    <a:pt x="1048" y="2096"/>
                  </a:cubicBezTo>
                  <a:cubicBezTo>
                    <a:pt x="1619" y="2096"/>
                    <a:pt x="2096" y="1631"/>
                    <a:pt x="2096" y="1048"/>
                  </a:cubicBezTo>
                  <a:cubicBezTo>
                    <a:pt x="2096" y="476"/>
                    <a:pt x="1619"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 name="Google Shape;31;p35"/>
            <p:cNvSpPr/>
            <p:nvPr/>
          </p:nvSpPr>
          <p:spPr>
            <a:xfrm>
              <a:off x="2412500" y="890725"/>
              <a:ext cx="52400" cy="52400"/>
            </a:xfrm>
            <a:custGeom>
              <a:rect b="b" l="l" r="r" t="t"/>
              <a:pathLst>
                <a:path extrusionOk="0" h="2096" w="2096">
                  <a:moveTo>
                    <a:pt x="1048" y="0"/>
                  </a:moveTo>
                  <a:cubicBezTo>
                    <a:pt x="465" y="0"/>
                    <a:pt x="0" y="476"/>
                    <a:pt x="0" y="1048"/>
                  </a:cubicBezTo>
                  <a:cubicBezTo>
                    <a:pt x="0" y="1631"/>
                    <a:pt x="465" y="2096"/>
                    <a:pt x="1048" y="2096"/>
                  </a:cubicBezTo>
                  <a:cubicBezTo>
                    <a:pt x="1631" y="2096"/>
                    <a:pt x="2096" y="1631"/>
                    <a:pt x="2096" y="1048"/>
                  </a:cubicBezTo>
                  <a:cubicBezTo>
                    <a:pt x="2096" y="476"/>
                    <a:pt x="1631"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 name="Google Shape;32;p35"/>
            <p:cNvSpPr/>
            <p:nvPr/>
          </p:nvSpPr>
          <p:spPr>
            <a:xfrm>
              <a:off x="2514000" y="890725"/>
              <a:ext cx="52400" cy="52400"/>
            </a:xfrm>
            <a:custGeom>
              <a:rect b="b" l="l" r="r" t="t"/>
              <a:pathLst>
                <a:path extrusionOk="0" h="2096" w="2096">
                  <a:moveTo>
                    <a:pt x="1048" y="0"/>
                  </a:moveTo>
                  <a:cubicBezTo>
                    <a:pt x="476" y="0"/>
                    <a:pt x="0" y="476"/>
                    <a:pt x="0" y="1048"/>
                  </a:cubicBezTo>
                  <a:cubicBezTo>
                    <a:pt x="0" y="1631"/>
                    <a:pt x="476" y="2096"/>
                    <a:pt x="1048" y="2096"/>
                  </a:cubicBezTo>
                  <a:cubicBezTo>
                    <a:pt x="1631" y="2096"/>
                    <a:pt x="2096" y="1631"/>
                    <a:pt x="2096" y="1048"/>
                  </a:cubicBezTo>
                  <a:cubicBezTo>
                    <a:pt x="2096" y="476"/>
                    <a:pt x="1631"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 name="Google Shape;33;p35"/>
            <p:cNvSpPr/>
            <p:nvPr/>
          </p:nvSpPr>
          <p:spPr>
            <a:xfrm>
              <a:off x="2615500" y="890725"/>
              <a:ext cx="52700" cy="52400"/>
            </a:xfrm>
            <a:custGeom>
              <a:rect b="b" l="l" r="r" t="t"/>
              <a:pathLst>
                <a:path extrusionOk="0" h="2096" w="2108">
                  <a:moveTo>
                    <a:pt x="1048" y="0"/>
                  </a:moveTo>
                  <a:cubicBezTo>
                    <a:pt x="476" y="0"/>
                    <a:pt x="0" y="476"/>
                    <a:pt x="0" y="1048"/>
                  </a:cubicBezTo>
                  <a:cubicBezTo>
                    <a:pt x="0" y="1631"/>
                    <a:pt x="476" y="2096"/>
                    <a:pt x="1048" y="2096"/>
                  </a:cubicBezTo>
                  <a:cubicBezTo>
                    <a:pt x="1631" y="2096"/>
                    <a:pt x="2108" y="1631"/>
                    <a:pt x="2108" y="1048"/>
                  </a:cubicBezTo>
                  <a:cubicBezTo>
                    <a:pt x="2108" y="476"/>
                    <a:pt x="1631"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 name="Google Shape;34;p35"/>
            <p:cNvSpPr/>
            <p:nvPr/>
          </p:nvSpPr>
          <p:spPr>
            <a:xfrm>
              <a:off x="2717300" y="890725"/>
              <a:ext cx="52400" cy="52400"/>
            </a:xfrm>
            <a:custGeom>
              <a:rect b="b" l="l" r="r" t="t"/>
              <a:pathLst>
                <a:path extrusionOk="0" h="2096" w="2096">
                  <a:moveTo>
                    <a:pt x="1048" y="0"/>
                  </a:moveTo>
                  <a:cubicBezTo>
                    <a:pt x="465" y="0"/>
                    <a:pt x="0" y="476"/>
                    <a:pt x="0" y="1048"/>
                  </a:cubicBezTo>
                  <a:cubicBezTo>
                    <a:pt x="0" y="1631"/>
                    <a:pt x="465" y="2096"/>
                    <a:pt x="1048" y="2096"/>
                  </a:cubicBezTo>
                  <a:cubicBezTo>
                    <a:pt x="1619" y="2096"/>
                    <a:pt x="2096" y="1631"/>
                    <a:pt x="2096" y="1048"/>
                  </a:cubicBezTo>
                  <a:cubicBezTo>
                    <a:pt x="2096" y="476"/>
                    <a:pt x="1619"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 name="Google Shape;35;p35"/>
            <p:cNvSpPr/>
            <p:nvPr/>
          </p:nvSpPr>
          <p:spPr>
            <a:xfrm>
              <a:off x="2818800" y="890725"/>
              <a:ext cx="52400" cy="52400"/>
            </a:xfrm>
            <a:custGeom>
              <a:rect b="b" l="l" r="r" t="t"/>
              <a:pathLst>
                <a:path extrusionOk="0" h="2096" w="2096">
                  <a:moveTo>
                    <a:pt x="1048" y="0"/>
                  </a:moveTo>
                  <a:cubicBezTo>
                    <a:pt x="465" y="0"/>
                    <a:pt x="0" y="476"/>
                    <a:pt x="0" y="1048"/>
                  </a:cubicBezTo>
                  <a:cubicBezTo>
                    <a:pt x="0" y="1631"/>
                    <a:pt x="465" y="2096"/>
                    <a:pt x="1048" y="2096"/>
                  </a:cubicBezTo>
                  <a:cubicBezTo>
                    <a:pt x="1631" y="2096"/>
                    <a:pt x="2096" y="1631"/>
                    <a:pt x="2096" y="1048"/>
                  </a:cubicBezTo>
                  <a:cubicBezTo>
                    <a:pt x="2096" y="476"/>
                    <a:pt x="1631"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 name="Google Shape;36;p35"/>
            <p:cNvSpPr/>
            <p:nvPr/>
          </p:nvSpPr>
          <p:spPr>
            <a:xfrm>
              <a:off x="2920300" y="890725"/>
              <a:ext cx="52400" cy="52400"/>
            </a:xfrm>
            <a:custGeom>
              <a:rect b="b" l="l" r="r" t="t"/>
              <a:pathLst>
                <a:path extrusionOk="0" h="2096" w="2096">
                  <a:moveTo>
                    <a:pt x="1048" y="0"/>
                  </a:moveTo>
                  <a:cubicBezTo>
                    <a:pt x="476" y="0"/>
                    <a:pt x="0" y="476"/>
                    <a:pt x="0" y="1048"/>
                  </a:cubicBezTo>
                  <a:cubicBezTo>
                    <a:pt x="0" y="1631"/>
                    <a:pt x="476" y="2096"/>
                    <a:pt x="1048" y="2096"/>
                  </a:cubicBezTo>
                  <a:cubicBezTo>
                    <a:pt x="1631" y="2096"/>
                    <a:pt x="2096" y="1631"/>
                    <a:pt x="2096" y="1048"/>
                  </a:cubicBezTo>
                  <a:cubicBezTo>
                    <a:pt x="2096" y="476"/>
                    <a:pt x="1631"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p35"/>
            <p:cNvSpPr/>
            <p:nvPr/>
          </p:nvSpPr>
          <p:spPr>
            <a:xfrm>
              <a:off x="3021800" y="890725"/>
              <a:ext cx="52700" cy="52400"/>
            </a:xfrm>
            <a:custGeom>
              <a:rect b="b" l="l" r="r" t="t"/>
              <a:pathLst>
                <a:path extrusionOk="0" h="2096" w="2108">
                  <a:moveTo>
                    <a:pt x="1048" y="0"/>
                  </a:moveTo>
                  <a:cubicBezTo>
                    <a:pt x="477" y="0"/>
                    <a:pt x="0" y="476"/>
                    <a:pt x="0" y="1048"/>
                  </a:cubicBezTo>
                  <a:cubicBezTo>
                    <a:pt x="0" y="1631"/>
                    <a:pt x="477" y="2096"/>
                    <a:pt x="1048" y="2096"/>
                  </a:cubicBezTo>
                  <a:cubicBezTo>
                    <a:pt x="1631" y="2096"/>
                    <a:pt x="2108" y="1631"/>
                    <a:pt x="2108" y="1048"/>
                  </a:cubicBezTo>
                  <a:cubicBezTo>
                    <a:pt x="2108" y="476"/>
                    <a:pt x="1631"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 name="Google Shape;38;p35"/>
            <p:cNvSpPr/>
            <p:nvPr/>
          </p:nvSpPr>
          <p:spPr>
            <a:xfrm>
              <a:off x="3123600" y="890725"/>
              <a:ext cx="52400" cy="52400"/>
            </a:xfrm>
            <a:custGeom>
              <a:rect b="b" l="l" r="r" t="t"/>
              <a:pathLst>
                <a:path extrusionOk="0" h="2096" w="2096">
                  <a:moveTo>
                    <a:pt x="1048" y="0"/>
                  </a:moveTo>
                  <a:cubicBezTo>
                    <a:pt x="465" y="0"/>
                    <a:pt x="0" y="476"/>
                    <a:pt x="0" y="1048"/>
                  </a:cubicBezTo>
                  <a:cubicBezTo>
                    <a:pt x="0" y="1631"/>
                    <a:pt x="465" y="2096"/>
                    <a:pt x="1048" y="2096"/>
                  </a:cubicBezTo>
                  <a:cubicBezTo>
                    <a:pt x="1619" y="2096"/>
                    <a:pt x="2096" y="1631"/>
                    <a:pt x="2096" y="1048"/>
                  </a:cubicBezTo>
                  <a:cubicBezTo>
                    <a:pt x="2096" y="476"/>
                    <a:pt x="1619"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 name="Google Shape;39;p35"/>
            <p:cNvSpPr/>
            <p:nvPr/>
          </p:nvSpPr>
          <p:spPr>
            <a:xfrm>
              <a:off x="3225100" y="890725"/>
              <a:ext cx="52400" cy="52400"/>
            </a:xfrm>
            <a:custGeom>
              <a:rect b="b" l="l" r="r" t="t"/>
              <a:pathLst>
                <a:path extrusionOk="0" h="2096" w="2096">
                  <a:moveTo>
                    <a:pt x="1048" y="0"/>
                  </a:moveTo>
                  <a:cubicBezTo>
                    <a:pt x="465" y="0"/>
                    <a:pt x="0" y="476"/>
                    <a:pt x="0" y="1048"/>
                  </a:cubicBezTo>
                  <a:cubicBezTo>
                    <a:pt x="0" y="1631"/>
                    <a:pt x="465" y="2096"/>
                    <a:pt x="1048" y="2096"/>
                  </a:cubicBezTo>
                  <a:cubicBezTo>
                    <a:pt x="1631" y="2096"/>
                    <a:pt x="2096" y="1631"/>
                    <a:pt x="2096" y="1048"/>
                  </a:cubicBezTo>
                  <a:cubicBezTo>
                    <a:pt x="2096" y="476"/>
                    <a:pt x="1631"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 name="Google Shape;40;p35"/>
            <p:cNvSpPr/>
            <p:nvPr/>
          </p:nvSpPr>
          <p:spPr>
            <a:xfrm>
              <a:off x="3326600" y="890725"/>
              <a:ext cx="52700" cy="52400"/>
            </a:xfrm>
            <a:custGeom>
              <a:rect b="b" l="l" r="r" t="t"/>
              <a:pathLst>
                <a:path extrusionOk="0" h="2096" w="2108">
                  <a:moveTo>
                    <a:pt x="1048" y="0"/>
                  </a:moveTo>
                  <a:cubicBezTo>
                    <a:pt x="477" y="0"/>
                    <a:pt x="0" y="476"/>
                    <a:pt x="0" y="1048"/>
                  </a:cubicBezTo>
                  <a:cubicBezTo>
                    <a:pt x="0" y="1631"/>
                    <a:pt x="477" y="2096"/>
                    <a:pt x="1048" y="2096"/>
                  </a:cubicBezTo>
                  <a:cubicBezTo>
                    <a:pt x="1631" y="2096"/>
                    <a:pt x="2108" y="1631"/>
                    <a:pt x="2108" y="1048"/>
                  </a:cubicBezTo>
                  <a:cubicBezTo>
                    <a:pt x="2108" y="476"/>
                    <a:pt x="1631"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 name="Google Shape;41;p35"/>
            <p:cNvSpPr/>
            <p:nvPr/>
          </p:nvSpPr>
          <p:spPr>
            <a:xfrm>
              <a:off x="3428400" y="890725"/>
              <a:ext cx="52400" cy="52400"/>
            </a:xfrm>
            <a:custGeom>
              <a:rect b="b" l="l" r="r" t="t"/>
              <a:pathLst>
                <a:path extrusionOk="0" h="2096" w="2096">
                  <a:moveTo>
                    <a:pt x="1048" y="0"/>
                  </a:moveTo>
                  <a:cubicBezTo>
                    <a:pt x="465" y="0"/>
                    <a:pt x="0" y="476"/>
                    <a:pt x="0" y="1048"/>
                  </a:cubicBezTo>
                  <a:cubicBezTo>
                    <a:pt x="0" y="1631"/>
                    <a:pt x="465" y="2096"/>
                    <a:pt x="1048" y="2096"/>
                  </a:cubicBezTo>
                  <a:cubicBezTo>
                    <a:pt x="1619" y="2096"/>
                    <a:pt x="2096" y="1631"/>
                    <a:pt x="2096" y="1048"/>
                  </a:cubicBezTo>
                  <a:cubicBezTo>
                    <a:pt x="2096" y="476"/>
                    <a:pt x="1619"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 name="Google Shape;42;p35"/>
            <p:cNvSpPr/>
            <p:nvPr/>
          </p:nvSpPr>
          <p:spPr>
            <a:xfrm>
              <a:off x="3529900" y="890725"/>
              <a:ext cx="52400" cy="52400"/>
            </a:xfrm>
            <a:custGeom>
              <a:rect b="b" l="l" r="r" t="t"/>
              <a:pathLst>
                <a:path extrusionOk="0" h="2096" w="2096">
                  <a:moveTo>
                    <a:pt x="1048" y="0"/>
                  </a:moveTo>
                  <a:cubicBezTo>
                    <a:pt x="465" y="0"/>
                    <a:pt x="0" y="476"/>
                    <a:pt x="0" y="1048"/>
                  </a:cubicBezTo>
                  <a:cubicBezTo>
                    <a:pt x="0" y="1631"/>
                    <a:pt x="465" y="2096"/>
                    <a:pt x="1048" y="2096"/>
                  </a:cubicBezTo>
                  <a:cubicBezTo>
                    <a:pt x="1631" y="2096"/>
                    <a:pt x="2096" y="1631"/>
                    <a:pt x="2096" y="1048"/>
                  </a:cubicBezTo>
                  <a:cubicBezTo>
                    <a:pt x="2096" y="476"/>
                    <a:pt x="1631"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 name="Google Shape;43;p35"/>
            <p:cNvSpPr/>
            <p:nvPr/>
          </p:nvSpPr>
          <p:spPr>
            <a:xfrm>
              <a:off x="3631400" y="890725"/>
              <a:ext cx="52400" cy="52400"/>
            </a:xfrm>
            <a:custGeom>
              <a:rect b="b" l="l" r="r" t="t"/>
              <a:pathLst>
                <a:path extrusionOk="0" h="2096" w="2096">
                  <a:moveTo>
                    <a:pt x="1048" y="0"/>
                  </a:moveTo>
                  <a:cubicBezTo>
                    <a:pt x="465" y="0"/>
                    <a:pt x="0" y="476"/>
                    <a:pt x="0" y="1048"/>
                  </a:cubicBezTo>
                  <a:cubicBezTo>
                    <a:pt x="0" y="1631"/>
                    <a:pt x="465" y="2096"/>
                    <a:pt x="1048" y="2096"/>
                  </a:cubicBezTo>
                  <a:cubicBezTo>
                    <a:pt x="1631" y="2096"/>
                    <a:pt x="2096" y="1631"/>
                    <a:pt x="2096" y="1048"/>
                  </a:cubicBezTo>
                  <a:cubicBezTo>
                    <a:pt x="2096" y="476"/>
                    <a:pt x="1631"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 name="Google Shape;44;p35"/>
            <p:cNvSpPr/>
            <p:nvPr/>
          </p:nvSpPr>
          <p:spPr>
            <a:xfrm>
              <a:off x="3732900" y="890725"/>
              <a:ext cx="52400" cy="52400"/>
            </a:xfrm>
            <a:custGeom>
              <a:rect b="b" l="l" r="r" t="t"/>
              <a:pathLst>
                <a:path extrusionOk="0" h="2096" w="2096">
                  <a:moveTo>
                    <a:pt x="1048" y="0"/>
                  </a:moveTo>
                  <a:cubicBezTo>
                    <a:pt x="477" y="0"/>
                    <a:pt x="0" y="476"/>
                    <a:pt x="0" y="1048"/>
                  </a:cubicBezTo>
                  <a:cubicBezTo>
                    <a:pt x="0" y="1631"/>
                    <a:pt x="477" y="2096"/>
                    <a:pt x="1048" y="2096"/>
                  </a:cubicBezTo>
                  <a:cubicBezTo>
                    <a:pt x="1631" y="2096"/>
                    <a:pt x="2096" y="1631"/>
                    <a:pt x="2096" y="1048"/>
                  </a:cubicBezTo>
                  <a:cubicBezTo>
                    <a:pt x="2096" y="476"/>
                    <a:pt x="1631"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 name="Google Shape;45;p35"/>
            <p:cNvSpPr/>
            <p:nvPr/>
          </p:nvSpPr>
          <p:spPr>
            <a:xfrm>
              <a:off x="3834700" y="890725"/>
              <a:ext cx="52400" cy="52400"/>
            </a:xfrm>
            <a:custGeom>
              <a:rect b="b" l="l" r="r" t="t"/>
              <a:pathLst>
                <a:path extrusionOk="0" h="2096" w="2096">
                  <a:moveTo>
                    <a:pt x="1048" y="0"/>
                  </a:moveTo>
                  <a:cubicBezTo>
                    <a:pt x="465" y="0"/>
                    <a:pt x="0" y="476"/>
                    <a:pt x="0" y="1048"/>
                  </a:cubicBezTo>
                  <a:cubicBezTo>
                    <a:pt x="0" y="1631"/>
                    <a:pt x="465" y="2096"/>
                    <a:pt x="1048" y="2096"/>
                  </a:cubicBezTo>
                  <a:cubicBezTo>
                    <a:pt x="1619" y="2096"/>
                    <a:pt x="2096" y="1631"/>
                    <a:pt x="2096" y="1048"/>
                  </a:cubicBezTo>
                  <a:cubicBezTo>
                    <a:pt x="2096" y="476"/>
                    <a:pt x="1619"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 name="Google Shape;46;p35"/>
            <p:cNvSpPr/>
            <p:nvPr/>
          </p:nvSpPr>
          <p:spPr>
            <a:xfrm>
              <a:off x="3936200" y="890725"/>
              <a:ext cx="52400" cy="52400"/>
            </a:xfrm>
            <a:custGeom>
              <a:rect b="b" l="l" r="r" t="t"/>
              <a:pathLst>
                <a:path extrusionOk="0" h="2096" w="2096">
                  <a:moveTo>
                    <a:pt x="1048" y="0"/>
                  </a:moveTo>
                  <a:cubicBezTo>
                    <a:pt x="465" y="0"/>
                    <a:pt x="0" y="476"/>
                    <a:pt x="0" y="1048"/>
                  </a:cubicBezTo>
                  <a:cubicBezTo>
                    <a:pt x="0" y="1631"/>
                    <a:pt x="465" y="2096"/>
                    <a:pt x="1048" y="2096"/>
                  </a:cubicBezTo>
                  <a:cubicBezTo>
                    <a:pt x="1631" y="2096"/>
                    <a:pt x="2096" y="1631"/>
                    <a:pt x="2096" y="1048"/>
                  </a:cubicBezTo>
                  <a:cubicBezTo>
                    <a:pt x="2096" y="476"/>
                    <a:pt x="1631"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 name="Google Shape;47;p35"/>
            <p:cNvSpPr/>
            <p:nvPr/>
          </p:nvSpPr>
          <p:spPr>
            <a:xfrm>
              <a:off x="4037700" y="890725"/>
              <a:ext cx="52400" cy="52400"/>
            </a:xfrm>
            <a:custGeom>
              <a:rect b="b" l="l" r="r" t="t"/>
              <a:pathLst>
                <a:path extrusionOk="0" h="2096" w="2096">
                  <a:moveTo>
                    <a:pt x="1048" y="0"/>
                  </a:moveTo>
                  <a:cubicBezTo>
                    <a:pt x="465" y="0"/>
                    <a:pt x="0" y="476"/>
                    <a:pt x="0" y="1048"/>
                  </a:cubicBezTo>
                  <a:cubicBezTo>
                    <a:pt x="0" y="1631"/>
                    <a:pt x="465" y="2096"/>
                    <a:pt x="1048" y="2096"/>
                  </a:cubicBezTo>
                  <a:cubicBezTo>
                    <a:pt x="1631" y="2096"/>
                    <a:pt x="2096" y="1631"/>
                    <a:pt x="2096" y="1048"/>
                  </a:cubicBezTo>
                  <a:cubicBezTo>
                    <a:pt x="2096" y="476"/>
                    <a:pt x="1631"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 name="Google Shape;48;p35"/>
            <p:cNvSpPr/>
            <p:nvPr/>
          </p:nvSpPr>
          <p:spPr>
            <a:xfrm>
              <a:off x="4139200" y="890725"/>
              <a:ext cx="52700" cy="52400"/>
            </a:xfrm>
            <a:custGeom>
              <a:rect b="b" l="l" r="r" t="t"/>
              <a:pathLst>
                <a:path extrusionOk="0" h="2096" w="2108">
                  <a:moveTo>
                    <a:pt x="1048" y="0"/>
                  </a:moveTo>
                  <a:cubicBezTo>
                    <a:pt x="477" y="0"/>
                    <a:pt x="0" y="476"/>
                    <a:pt x="0" y="1048"/>
                  </a:cubicBezTo>
                  <a:cubicBezTo>
                    <a:pt x="0" y="1631"/>
                    <a:pt x="477" y="2096"/>
                    <a:pt x="1048" y="2096"/>
                  </a:cubicBezTo>
                  <a:cubicBezTo>
                    <a:pt x="1631" y="2096"/>
                    <a:pt x="2108" y="1631"/>
                    <a:pt x="2108" y="1048"/>
                  </a:cubicBezTo>
                  <a:cubicBezTo>
                    <a:pt x="2108" y="476"/>
                    <a:pt x="1631"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 name="Google Shape;49;p35"/>
            <p:cNvSpPr/>
            <p:nvPr/>
          </p:nvSpPr>
          <p:spPr>
            <a:xfrm>
              <a:off x="4240700" y="890725"/>
              <a:ext cx="52700" cy="52400"/>
            </a:xfrm>
            <a:custGeom>
              <a:rect b="b" l="l" r="r" t="t"/>
              <a:pathLst>
                <a:path extrusionOk="0" h="2096" w="2108">
                  <a:moveTo>
                    <a:pt x="1060" y="0"/>
                  </a:moveTo>
                  <a:cubicBezTo>
                    <a:pt x="477" y="0"/>
                    <a:pt x="0" y="476"/>
                    <a:pt x="0" y="1048"/>
                  </a:cubicBezTo>
                  <a:cubicBezTo>
                    <a:pt x="0" y="1631"/>
                    <a:pt x="477" y="2096"/>
                    <a:pt x="1060" y="2096"/>
                  </a:cubicBezTo>
                  <a:cubicBezTo>
                    <a:pt x="1632" y="2096"/>
                    <a:pt x="2108" y="1631"/>
                    <a:pt x="2108" y="1048"/>
                  </a:cubicBezTo>
                  <a:cubicBezTo>
                    <a:pt x="2108" y="476"/>
                    <a:pt x="1632" y="0"/>
                    <a:pt x="1060"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 name="Google Shape;50;p35"/>
            <p:cNvSpPr/>
            <p:nvPr/>
          </p:nvSpPr>
          <p:spPr>
            <a:xfrm>
              <a:off x="4342500" y="890725"/>
              <a:ext cx="52400" cy="52400"/>
            </a:xfrm>
            <a:custGeom>
              <a:rect b="b" l="l" r="r" t="t"/>
              <a:pathLst>
                <a:path extrusionOk="0" h="2096" w="2096">
                  <a:moveTo>
                    <a:pt x="1048" y="0"/>
                  </a:moveTo>
                  <a:cubicBezTo>
                    <a:pt x="465" y="0"/>
                    <a:pt x="0" y="476"/>
                    <a:pt x="0" y="1048"/>
                  </a:cubicBezTo>
                  <a:cubicBezTo>
                    <a:pt x="0" y="1631"/>
                    <a:pt x="465" y="2096"/>
                    <a:pt x="1048" y="2096"/>
                  </a:cubicBezTo>
                  <a:cubicBezTo>
                    <a:pt x="1631" y="2096"/>
                    <a:pt x="2096" y="1631"/>
                    <a:pt x="2096" y="1048"/>
                  </a:cubicBezTo>
                  <a:cubicBezTo>
                    <a:pt x="2096" y="476"/>
                    <a:pt x="1631"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 name="Google Shape;51;p35"/>
            <p:cNvSpPr/>
            <p:nvPr/>
          </p:nvSpPr>
          <p:spPr>
            <a:xfrm>
              <a:off x="4444000" y="890725"/>
              <a:ext cx="52400" cy="52400"/>
            </a:xfrm>
            <a:custGeom>
              <a:rect b="b" l="l" r="r" t="t"/>
              <a:pathLst>
                <a:path extrusionOk="0" h="2096" w="2096">
                  <a:moveTo>
                    <a:pt x="1048" y="0"/>
                  </a:moveTo>
                  <a:cubicBezTo>
                    <a:pt x="477" y="0"/>
                    <a:pt x="0" y="476"/>
                    <a:pt x="0" y="1048"/>
                  </a:cubicBezTo>
                  <a:cubicBezTo>
                    <a:pt x="0" y="1631"/>
                    <a:pt x="477" y="2096"/>
                    <a:pt x="1048" y="2096"/>
                  </a:cubicBezTo>
                  <a:cubicBezTo>
                    <a:pt x="1631" y="2096"/>
                    <a:pt x="2096" y="1631"/>
                    <a:pt x="2096" y="1048"/>
                  </a:cubicBezTo>
                  <a:cubicBezTo>
                    <a:pt x="2096" y="476"/>
                    <a:pt x="1631"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 name="Google Shape;52;p35"/>
            <p:cNvSpPr/>
            <p:nvPr/>
          </p:nvSpPr>
          <p:spPr>
            <a:xfrm>
              <a:off x="4545500" y="890725"/>
              <a:ext cx="52700" cy="52400"/>
            </a:xfrm>
            <a:custGeom>
              <a:rect b="b" l="l" r="r" t="t"/>
              <a:pathLst>
                <a:path extrusionOk="0" h="2096" w="2108">
                  <a:moveTo>
                    <a:pt x="1060" y="0"/>
                  </a:moveTo>
                  <a:cubicBezTo>
                    <a:pt x="477" y="0"/>
                    <a:pt x="0" y="476"/>
                    <a:pt x="0" y="1048"/>
                  </a:cubicBezTo>
                  <a:cubicBezTo>
                    <a:pt x="0" y="1631"/>
                    <a:pt x="477" y="2096"/>
                    <a:pt x="1060" y="2096"/>
                  </a:cubicBezTo>
                  <a:cubicBezTo>
                    <a:pt x="1632" y="2096"/>
                    <a:pt x="2108" y="1631"/>
                    <a:pt x="2108" y="1048"/>
                  </a:cubicBezTo>
                  <a:cubicBezTo>
                    <a:pt x="2108" y="476"/>
                    <a:pt x="1632" y="0"/>
                    <a:pt x="1060"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 name="Google Shape;53;p35"/>
            <p:cNvSpPr/>
            <p:nvPr/>
          </p:nvSpPr>
          <p:spPr>
            <a:xfrm>
              <a:off x="4647300" y="890725"/>
              <a:ext cx="52400" cy="52400"/>
            </a:xfrm>
            <a:custGeom>
              <a:rect b="b" l="l" r="r" t="t"/>
              <a:pathLst>
                <a:path extrusionOk="0" h="2096" w="2096">
                  <a:moveTo>
                    <a:pt x="1048" y="0"/>
                  </a:moveTo>
                  <a:cubicBezTo>
                    <a:pt x="465" y="0"/>
                    <a:pt x="0" y="476"/>
                    <a:pt x="0" y="1048"/>
                  </a:cubicBezTo>
                  <a:cubicBezTo>
                    <a:pt x="0" y="1631"/>
                    <a:pt x="465" y="2096"/>
                    <a:pt x="1048" y="2096"/>
                  </a:cubicBezTo>
                  <a:cubicBezTo>
                    <a:pt x="1620" y="2096"/>
                    <a:pt x="2096" y="1631"/>
                    <a:pt x="2096" y="1048"/>
                  </a:cubicBezTo>
                  <a:cubicBezTo>
                    <a:pt x="2096" y="476"/>
                    <a:pt x="1620"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 name="Google Shape;54;p35"/>
            <p:cNvSpPr/>
            <p:nvPr/>
          </p:nvSpPr>
          <p:spPr>
            <a:xfrm>
              <a:off x="4748800" y="890725"/>
              <a:ext cx="52400" cy="52400"/>
            </a:xfrm>
            <a:custGeom>
              <a:rect b="b" l="l" r="r" t="t"/>
              <a:pathLst>
                <a:path extrusionOk="0" h="2096" w="2096">
                  <a:moveTo>
                    <a:pt x="1048" y="0"/>
                  </a:moveTo>
                  <a:cubicBezTo>
                    <a:pt x="465" y="0"/>
                    <a:pt x="0" y="476"/>
                    <a:pt x="0" y="1048"/>
                  </a:cubicBezTo>
                  <a:cubicBezTo>
                    <a:pt x="0" y="1631"/>
                    <a:pt x="465" y="2096"/>
                    <a:pt x="1048" y="2096"/>
                  </a:cubicBezTo>
                  <a:cubicBezTo>
                    <a:pt x="1631" y="2096"/>
                    <a:pt x="2096" y="1631"/>
                    <a:pt x="2096" y="1048"/>
                  </a:cubicBezTo>
                  <a:cubicBezTo>
                    <a:pt x="2096" y="476"/>
                    <a:pt x="1631"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 name="Google Shape;55;p35"/>
            <p:cNvSpPr/>
            <p:nvPr/>
          </p:nvSpPr>
          <p:spPr>
            <a:xfrm>
              <a:off x="4850300" y="890725"/>
              <a:ext cx="52400" cy="52400"/>
            </a:xfrm>
            <a:custGeom>
              <a:rect b="b" l="l" r="r" t="t"/>
              <a:pathLst>
                <a:path extrusionOk="0" h="2096" w="2096">
                  <a:moveTo>
                    <a:pt x="1048" y="0"/>
                  </a:moveTo>
                  <a:cubicBezTo>
                    <a:pt x="477" y="0"/>
                    <a:pt x="0" y="476"/>
                    <a:pt x="0" y="1048"/>
                  </a:cubicBezTo>
                  <a:cubicBezTo>
                    <a:pt x="0" y="1631"/>
                    <a:pt x="477" y="2096"/>
                    <a:pt x="1048" y="2096"/>
                  </a:cubicBezTo>
                  <a:cubicBezTo>
                    <a:pt x="1632" y="2096"/>
                    <a:pt x="2096" y="1631"/>
                    <a:pt x="2096" y="1048"/>
                  </a:cubicBezTo>
                  <a:cubicBezTo>
                    <a:pt x="2096" y="476"/>
                    <a:pt x="1632"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 name="Google Shape;56;p35"/>
            <p:cNvSpPr/>
            <p:nvPr/>
          </p:nvSpPr>
          <p:spPr>
            <a:xfrm>
              <a:off x="4951800" y="890725"/>
              <a:ext cx="52700" cy="52400"/>
            </a:xfrm>
            <a:custGeom>
              <a:rect b="b" l="l" r="r" t="t"/>
              <a:pathLst>
                <a:path extrusionOk="0" h="2096" w="2108">
                  <a:moveTo>
                    <a:pt x="1048" y="0"/>
                  </a:moveTo>
                  <a:cubicBezTo>
                    <a:pt x="477" y="0"/>
                    <a:pt x="0" y="476"/>
                    <a:pt x="0" y="1048"/>
                  </a:cubicBezTo>
                  <a:cubicBezTo>
                    <a:pt x="0" y="1631"/>
                    <a:pt x="477" y="2096"/>
                    <a:pt x="1048" y="2096"/>
                  </a:cubicBezTo>
                  <a:cubicBezTo>
                    <a:pt x="1632" y="2096"/>
                    <a:pt x="2108" y="1631"/>
                    <a:pt x="2108" y="1048"/>
                  </a:cubicBezTo>
                  <a:cubicBezTo>
                    <a:pt x="2108" y="476"/>
                    <a:pt x="1632"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 name="Google Shape;57;p35"/>
            <p:cNvSpPr/>
            <p:nvPr/>
          </p:nvSpPr>
          <p:spPr>
            <a:xfrm>
              <a:off x="5053600" y="890725"/>
              <a:ext cx="52400" cy="52400"/>
            </a:xfrm>
            <a:custGeom>
              <a:rect b="b" l="l" r="r" t="t"/>
              <a:pathLst>
                <a:path extrusionOk="0" h="2096" w="2096">
                  <a:moveTo>
                    <a:pt x="1048" y="0"/>
                  </a:moveTo>
                  <a:cubicBezTo>
                    <a:pt x="465" y="0"/>
                    <a:pt x="0" y="476"/>
                    <a:pt x="0" y="1048"/>
                  </a:cubicBezTo>
                  <a:cubicBezTo>
                    <a:pt x="0" y="1631"/>
                    <a:pt x="465" y="2096"/>
                    <a:pt x="1048" y="2096"/>
                  </a:cubicBezTo>
                  <a:cubicBezTo>
                    <a:pt x="1620" y="2096"/>
                    <a:pt x="2096" y="1631"/>
                    <a:pt x="2096" y="1048"/>
                  </a:cubicBezTo>
                  <a:cubicBezTo>
                    <a:pt x="2096" y="476"/>
                    <a:pt x="1620"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 name="Google Shape;58;p35"/>
            <p:cNvSpPr/>
            <p:nvPr/>
          </p:nvSpPr>
          <p:spPr>
            <a:xfrm>
              <a:off x="5155100" y="890725"/>
              <a:ext cx="52400" cy="52400"/>
            </a:xfrm>
            <a:custGeom>
              <a:rect b="b" l="l" r="r" t="t"/>
              <a:pathLst>
                <a:path extrusionOk="0" h="2096" w="2096">
                  <a:moveTo>
                    <a:pt x="1048" y="0"/>
                  </a:moveTo>
                  <a:cubicBezTo>
                    <a:pt x="465" y="0"/>
                    <a:pt x="0" y="476"/>
                    <a:pt x="0" y="1048"/>
                  </a:cubicBezTo>
                  <a:cubicBezTo>
                    <a:pt x="0" y="1631"/>
                    <a:pt x="465" y="2096"/>
                    <a:pt x="1048" y="2096"/>
                  </a:cubicBezTo>
                  <a:cubicBezTo>
                    <a:pt x="1632" y="2096"/>
                    <a:pt x="2096" y="1631"/>
                    <a:pt x="2096" y="1048"/>
                  </a:cubicBezTo>
                  <a:cubicBezTo>
                    <a:pt x="2096" y="476"/>
                    <a:pt x="1632"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 name="Google Shape;59;p35"/>
            <p:cNvSpPr/>
            <p:nvPr/>
          </p:nvSpPr>
          <p:spPr>
            <a:xfrm>
              <a:off x="5256600" y="890725"/>
              <a:ext cx="52400" cy="52400"/>
            </a:xfrm>
            <a:custGeom>
              <a:rect b="b" l="l" r="r" t="t"/>
              <a:pathLst>
                <a:path extrusionOk="0" h="2096" w="2096">
                  <a:moveTo>
                    <a:pt x="1048" y="0"/>
                  </a:moveTo>
                  <a:cubicBezTo>
                    <a:pt x="477" y="0"/>
                    <a:pt x="0" y="476"/>
                    <a:pt x="0" y="1048"/>
                  </a:cubicBezTo>
                  <a:cubicBezTo>
                    <a:pt x="0" y="1631"/>
                    <a:pt x="477" y="2096"/>
                    <a:pt x="1048" y="2096"/>
                  </a:cubicBezTo>
                  <a:cubicBezTo>
                    <a:pt x="1632" y="2096"/>
                    <a:pt x="2096" y="1631"/>
                    <a:pt x="2096" y="1048"/>
                  </a:cubicBezTo>
                  <a:cubicBezTo>
                    <a:pt x="2096" y="476"/>
                    <a:pt x="1632"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 name="Google Shape;60;p35"/>
            <p:cNvSpPr/>
            <p:nvPr/>
          </p:nvSpPr>
          <p:spPr>
            <a:xfrm>
              <a:off x="5358400" y="890725"/>
              <a:ext cx="52400" cy="52400"/>
            </a:xfrm>
            <a:custGeom>
              <a:rect b="b" l="l" r="r" t="t"/>
              <a:pathLst>
                <a:path extrusionOk="0" h="2096" w="2096">
                  <a:moveTo>
                    <a:pt x="1048" y="0"/>
                  </a:moveTo>
                  <a:cubicBezTo>
                    <a:pt x="465" y="0"/>
                    <a:pt x="0" y="476"/>
                    <a:pt x="0" y="1048"/>
                  </a:cubicBezTo>
                  <a:cubicBezTo>
                    <a:pt x="0" y="1631"/>
                    <a:pt x="465" y="2096"/>
                    <a:pt x="1048" y="2096"/>
                  </a:cubicBezTo>
                  <a:cubicBezTo>
                    <a:pt x="1620" y="2096"/>
                    <a:pt x="2096" y="1631"/>
                    <a:pt x="2096" y="1048"/>
                  </a:cubicBezTo>
                  <a:cubicBezTo>
                    <a:pt x="2096" y="476"/>
                    <a:pt x="1620"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 name="Google Shape;61;p35"/>
            <p:cNvSpPr/>
            <p:nvPr/>
          </p:nvSpPr>
          <p:spPr>
            <a:xfrm>
              <a:off x="5459900" y="890725"/>
              <a:ext cx="52400" cy="52400"/>
            </a:xfrm>
            <a:custGeom>
              <a:rect b="b" l="l" r="r" t="t"/>
              <a:pathLst>
                <a:path extrusionOk="0" h="2096" w="2096">
                  <a:moveTo>
                    <a:pt x="1048" y="0"/>
                  </a:moveTo>
                  <a:cubicBezTo>
                    <a:pt x="465" y="0"/>
                    <a:pt x="0" y="476"/>
                    <a:pt x="0" y="1048"/>
                  </a:cubicBezTo>
                  <a:cubicBezTo>
                    <a:pt x="0" y="1631"/>
                    <a:pt x="465" y="2096"/>
                    <a:pt x="1048" y="2096"/>
                  </a:cubicBezTo>
                  <a:cubicBezTo>
                    <a:pt x="1632" y="2096"/>
                    <a:pt x="2096" y="1631"/>
                    <a:pt x="2096" y="1048"/>
                  </a:cubicBezTo>
                  <a:cubicBezTo>
                    <a:pt x="2096" y="476"/>
                    <a:pt x="1632"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 name="Google Shape;62;p35"/>
            <p:cNvSpPr/>
            <p:nvPr/>
          </p:nvSpPr>
          <p:spPr>
            <a:xfrm>
              <a:off x="5561400" y="890725"/>
              <a:ext cx="52400" cy="52400"/>
            </a:xfrm>
            <a:custGeom>
              <a:rect b="b" l="l" r="r" t="t"/>
              <a:pathLst>
                <a:path extrusionOk="0" h="2096" w="2096">
                  <a:moveTo>
                    <a:pt x="1048" y="0"/>
                  </a:moveTo>
                  <a:cubicBezTo>
                    <a:pt x="465" y="0"/>
                    <a:pt x="0" y="476"/>
                    <a:pt x="0" y="1048"/>
                  </a:cubicBezTo>
                  <a:cubicBezTo>
                    <a:pt x="0" y="1631"/>
                    <a:pt x="465" y="2096"/>
                    <a:pt x="1048" y="2096"/>
                  </a:cubicBezTo>
                  <a:cubicBezTo>
                    <a:pt x="1632" y="2096"/>
                    <a:pt x="2096" y="1631"/>
                    <a:pt x="2096" y="1048"/>
                  </a:cubicBezTo>
                  <a:cubicBezTo>
                    <a:pt x="2096" y="476"/>
                    <a:pt x="1632"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 name="Google Shape;63;p35"/>
            <p:cNvSpPr/>
            <p:nvPr/>
          </p:nvSpPr>
          <p:spPr>
            <a:xfrm>
              <a:off x="5662900" y="890725"/>
              <a:ext cx="52400" cy="52400"/>
            </a:xfrm>
            <a:custGeom>
              <a:rect b="b" l="l" r="r" t="t"/>
              <a:pathLst>
                <a:path extrusionOk="0" h="2096" w="2096">
                  <a:moveTo>
                    <a:pt x="1048" y="0"/>
                  </a:moveTo>
                  <a:cubicBezTo>
                    <a:pt x="477" y="0"/>
                    <a:pt x="0" y="476"/>
                    <a:pt x="0" y="1048"/>
                  </a:cubicBezTo>
                  <a:cubicBezTo>
                    <a:pt x="0" y="1631"/>
                    <a:pt x="477" y="2096"/>
                    <a:pt x="1048" y="2096"/>
                  </a:cubicBezTo>
                  <a:cubicBezTo>
                    <a:pt x="1632" y="2096"/>
                    <a:pt x="2096" y="1631"/>
                    <a:pt x="2096" y="1048"/>
                  </a:cubicBezTo>
                  <a:cubicBezTo>
                    <a:pt x="2096" y="476"/>
                    <a:pt x="1632"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 name="Google Shape;64;p35"/>
            <p:cNvSpPr/>
            <p:nvPr/>
          </p:nvSpPr>
          <p:spPr>
            <a:xfrm>
              <a:off x="5764400" y="890725"/>
              <a:ext cx="52700" cy="52400"/>
            </a:xfrm>
            <a:custGeom>
              <a:rect b="b" l="l" r="r" t="t"/>
              <a:pathLst>
                <a:path extrusionOk="0" h="2096" w="2108">
                  <a:moveTo>
                    <a:pt x="1060" y="0"/>
                  </a:moveTo>
                  <a:cubicBezTo>
                    <a:pt x="477" y="0"/>
                    <a:pt x="0" y="476"/>
                    <a:pt x="0" y="1048"/>
                  </a:cubicBezTo>
                  <a:cubicBezTo>
                    <a:pt x="0" y="1631"/>
                    <a:pt x="477" y="2096"/>
                    <a:pt x="1060" y="2096"/>
                  </a:cubicBezTo>
                  <a:cubicBezTo>
                    <a:pt x="1632" y="2096"/>
                    <a:pt x="2108" y="1631"/>
                    <a:pt x="2108" y="1048"/>
                  </a:cubicBezTo>
                  <a:cubicBezTo>
                    <a:pt x="2108" y="476"/>
                    <a:pt x="1632" y="0"/>
                    <a:pt x="1060"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 name="Google Shape;65;p35"/>
            <p:cNvSpPr/>
            <p:nvPr/>
          </p:nvSpPr>
          <p:spPr>
            <a:xfrm>
              <a:off x="5866200" y="890725"/>
              <a:ext cx="52400" cy="52400"/>
            </a:xfrm>
            <a:custGeom>
              <a:rect b="b" l="l" r="r" t="t"/>
              <a:pathLst>
                <a:path extrusionOk="0" h="2096" w="2096">
                  <a:moveTo>
                    <a:pt x="1048" y="0"/>
                  </a:moveTo>
                  <a:cubicBezTo>
                    <a:pt x="465" y="0"/>
                    <a:pt x="0" y="476"/>
                    <a:pt x="0" y="1048"/>
                  </a:cubicBezTo>
                  <a:cubicBezTo>
                    <a:pt x="0" y="1631"/>
                    <a:pt x="465" y="2096"/>
                    <a:pt x="1048" y="2096"/>
                  </a:cubicBezTo>
                  <a:cubicBezTo>
                    <a:pt x="1632" y="2096"/>
                    <a:pt x="2096" y="1631"/>
                    <a:pt x="2096" y="1048"/>
                  </a:cubicBezTo>
                  <a:cubicBezTo>
                    <a:pt x="2096" y="476"/>
                    <a:pt x="1632"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 name="Google Shape;66;p35"/>
            <p:cNvSpPr/>
            <p:nvPr/>
          </p:nvSpPr>
          <p:spPr>
            <a:xfrm>
              <a:off x="5967700" y="890725"/>
              <a:ext cx="52400" cy="52400"/>
            </a:xfrm>
            <a:custGeom>
              <a:rect b="b" l="l" r="r" t="t"/>
              <a:pathLst>
                <a:path extrusionOk="0" h="2096" w="2096">
                  <a:moveTo>
                    <a:pt x="1048" y="0"/>
                  </a:moveTo>
                  <a:cubicBezTo>
                    <a:pt x="465" y="0"/>
                    <a:pt x="0" y="476"/>
                    <a:pt x="0" y="1048"/>
                  </a:cubicBezTo>
                  <a:cubicBezTo>
                    <a:pt x="0" y="1631"/>
                    <a:pt x="465" y="2096"/>
                    <a:pt x="1048" y="2096"/>
                  </a:cubicBezTo>
                  <a:cubicBezTo>
                    <a:pt x="1632" y="2096"/>
                    <a:pt x="2096" y="1631"/>
                    <a:pt x="2096" y="1048"/>
                  </a:cubicBezTo>
                  <a:cubicBezTo>
                    <a:pt x="2096" y="476"/>
                    <a:pt x="1632"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 name="Google Shape;67;p35"/>
            <p:cNvSpPr/>
            <p:nvPr/>
          </p:nvSpPr>
          <p:spPr>
            <a:xfrm>
              <a:off x="6069200" y="890725"/>
              <a:ext cx="52700" cy="52400"/>
            </a:xfrm>
            <a:custGeom>
              <a:rect b="b" l="l" r="r" t="t"/>
              <a:pathLst>
                <a:path extrusionOk="0" h="2096" w="2108">
                  <a:moveTo>
                    <a:pt x="1048" y="0"/>
                  </a:moveTo>
                  <a:cubicBezTo>
                    <a:pt x="477" y="0"/>
                    <a:pt x="0" y="476"/>
                    <a:pt x="0" y="1048"/>
                  </a:cubicBezTo>
                  <a:cubicBezTo>
                    <a:pt x="0" y="1631"/>
                    <a:pt x="477" y="2096"/>
                    <a:pt x="1048" y="2096"/>
                  </a:cubicBezTo>
                  <a:cubicBezTo>
                    <a:pt x="1632" y="2096"/>
                    <a:pt x="2108" y="1631"/>
                    <a:pt x="2108" y="1048"/>
                  </a:cubicBezTo>
                  <a:cubicBezTo>
                    <a:pt x="2108" y="476"/>
                    <a:pt x="1632"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 name="Google Shape;68;p35"/>
            <p:cNvSpPr/>
            <p:nvPr/>
          </p:nvSpPr>
          <p:spPr>
            <a:xfrm>
              <a:off x="6171000" y="890725"/>
              <a:ext cx="52400" cy="52400"/>
            </a:xfrm>
            <a:custGeom>
              <a:rect b="b" l="l" r="r" t="t"/>
              <a:pathLst>
                <a:path extrusionOk="0" h="2096" w="2096">
                  <a:moveTo>
                    <a:pt x="1048" y="0"/>
                  </a:moveTo>
                  <a:cubicBezTo>
                    <a:pt x="465" y="0"/>
                    <a:pt x="0" y="476"/>
                    <a:pt x="0" y="1048"/>
                  </a:cubicBezTo>
                  <a:cubicBezTo>
                    <a:pt x="0" y="1631"/>
                    <a:pt x="465" y="2096"/>
                    <a:pt x="1048" y="2096"/>
                  </a:cubicBezTo>
                  <a:cubicBezTo>
                    <a:pt x="1620" y="2096"/>
                    <a:pt x="2096" y="1631"/>
                    <a:pt x="2096" y="1048"/>
                  </a:cubicBezTo>
                  <a:cubicBezTo>
                    <a:pt x="2096" y="476"/>
                    <a:pt x="1620"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 name="Google Shape;69;p35"/>
            <p:cNvSpPr/>
            <p:nvPr/>
          </p:nvSpPr>
          <p:spPr>
            <a:xfrm>
              <a:off x="6272500" y="890725"/>
              <a:ext cx="52400" cy="52400"/>
            </a:xfrm>
            <a:custGeom>
              <a:rect b="b" l="l" r="r" t="t"/>
              <a:pathLst>
                <a:path extrusionOk="0" h="2096" w="2096">
                  <a:moveTo>
                    <a:pt x="1048" y="0"/>
                  </a:moveTo>
                  <a:cubicBezTo>
                    <a:pt x="465" y="0"/>
                    <a:pt x="0" y="476"/>
                    <a:pt x="0" y="1048"/>
                  </a:cubicBezTo>
                  <a:cubicBezTo>
                    <a:pt x="0" y="1631"/>
                    <a:pt x="465" y="2096"/>
                    <a:pt x="1048" y="2096"/>
                  </a:cubicBezTo>
                  <a:cubicBezTo>
                    <a:pt x="1632" y="2096"/>
                    <a:pt x="2096" y="1631"/>
                    <a:pt x="2096" y="1048"/>
                  </a:cubicBezTo>
                  <a:cubicBezTo>
                    <a:pt x="2096" y="476"/>
                    <a:pt x="1632"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 name="Google Shape;70;p35"/>
            <p:cNvSpPr/>
            <p:nvPr/>
          </p:nvSpPr>
          <p:spPr>
            <a:xfrm>
              <a:off x="6374000" y="890725"/>
              <a:ext cx="52400" cy="52400"/>
            </a:xfrm>
            <a:custGeom>
              <a:rect b="b" l="l" r="r" t="t"/>
              <a:pathLst>
                <a:path extrusionOk="0" h="2096" w="2096">
                  <a:moveTo>
                    <a:pt x="1048" y="0"/>
                  </a:moveTo>
                  <a:cubicBezTo>
                    <a:pt x="477" y="0"/>
                    <a:pt x="0" y="476"/>
                    <a:pt x="0" y="1048"/>
                  </a:cubicBezTo>
                  <a:cubicBezTo>
                    <a:pt x="0" y="1631"/>
                    <a:pt x="477" y="2096"/>
                    <a:pt x="1048" y="2096"/>
                  </a:cubicBezTo>
                  <a:cubicBezTo>
                    <a:pt x="1632" y="2096"/>
                    <a:pt x="2096" y="1631"/>
                    <a:pt x="2096" y="1048"/>
                  </a:cubicBezTo>
                  <a:cubicBezTo>
                    <a:pt x="2096" y="476"/>
                    <a:pt x="1632"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 name="Google Shape;71;p35"/>
            <p:cNvSpPr/>
            <p:nvPr/>
          </p:nvSpPr>
          <p:spPr>
            <a:xfrm>
              <a:off x="6475500" y="890725"/>
              <a:ext cx="52700" cy="52400"/>
            </a:xfrm>
            <a:custGeom>
              <a:rect b="b" l="l" r="r" t="t"/>
              <a:pathLst>
                <a:path extrusionOk="0" h="2096" w="2108">
                  <a:moveTo>
                    <a:pt x="1048" y="0"/>
                  </a:moveTo>
                  <a:cubicBezTo>
                    <a:pt x="477" y="0"/>
                    <a:pt x="0" y="476"/>
                    <a:pt x="0" y="1048"/>
                  </a:cubicBezTo>
                  <a:cubicBezTo>
                    <a:pt x="0" y="1631"/>
                    <a:pt x="477" y="2096"/>
                    <a:pt x="1048" y="2096"/>
                  </a:cubicBezTo>
                  <a:cubicBezTo>
                    <a:pt x="1632" y="2096"/>
                    <a:pt x="2108" y="1631"/>
                    <a:pt x="2108" y="1048"/>
                  </a:cubicBezTo>
                  <a:cubicBezTo>
                    <a:pt x="2108" y="476"/>
                    <a:pt x="1632"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 name="Google Shape;72;p35"/>
            <p:cNvSpPr/>
            <p:nvPr/>
          </p:nvSpPr>
          <p:spPr>
            <a:xfrm>
              <a:off x="6577300" y="890725"/>
              <a:ext cx="52400" cy="52400"/>
            </a:xfrm>
            <a:custGeom>
              <a:rect b="b" l="l" r="r" t="t"/>
              <a:pathLst>
                <a:path extrusionOk="0" h="2096" w="2096">
                  <a:moveTo>
                    <a:pt x="1048" y="0"/>
                  </a:moveTo>
                  <a:cubicBezTo>
                    <a:pt x="465" y="0"/>
                    <a:pt x="0" y="476"/>
                    <a:pt x="0" y="1048"/>
                  </a:cubicBezTo>
                  <a:cubicBezTo>
                    <a:pt x="0" y="1631"/>
                    <a:pt x="465" y="2096"/>
                    <a:pt x="1048" y="2096"/>
                  </a:cubicBezTo>
                  <a:cubicBezTo>
                    <a:pt x="1620" y="2096"/>
                    <a:pt x="2096" y="1631"/>
                    <a:pt x="2096" y="1048"/>
                  </a:cubicBezTo>
                  <a:cubicBezTo>
                    <a:pt x="2096" y="476"/>
                    <a:pt x="1620"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 name="Google Shape;73;p35"/>
            <p:cNvSpPr/>
            <p:nvPr/>
          </p:nvSpPr>
          <p:spPr>
            <a:xfrm>
              <a:off x="6678800" y="890725"/>
              <a:ext cx="52400" cy="52400"/>
            </a:xfrm>
            <a:custGeom>
              <a:rect b="b" l="l" r="r" t="t"/>
              <a:pathLst>
                <a:path extrusionOk="0" h="2096" w="2096">
                  <a:moveTo>
                    <a:pt x="1048" y="0"/>
                  </a:moveTo>
                  <a:cubicBezTo>
                    <a:pt x="465" y="0"/>
                    <a:pt x="0" y="476"/>
                    <a:pt x="0" y="1048"/>
                  </a:cubicBezTo>
                  <a:cubicBezTo>
                    <a:pt x="0" y="1631"/>
                    <a:pt x="465" y="2096"/>
                    <a:pt x="1048" y="2096"/>
                  </a:cubicBezTo>
                  <a:cubicBezTo>
                    <a:pt x="1632" y="2096"/>
                    <a:pt x="2096" y="1631"/>
                    <a:pt x="2096" y="1048"/>
                  </a:cubicBezTo>
                  <a:cubicBezTo>
                    <a:pt x="2096" y="476"/>
                    <a:pt x="1632"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 name="Google Shape;74;p35"/>
            <p:cNvSpPr/>
            <p:nvPr/>
          </p:nvSpPr>
          <p:spPr>
            <a:xfrm>
              <a:off x="6780300" y="890725"/>
              <a:ext cx="52400" cy="52400"/>
            </a:xfrm>
            <a:custGeom>
              <a:rect b="b" l="l" r="r" t="t"/>
              <a:pathLst>
                <a:path extrusionOk="0" h="2096" w="2096">
                  <a:moveTo>
                    <a:pt x="1048" y="0"/>
                  </a:moveTo>
                  <a:cubicBezTo>
                    <a:pt x="477" y="0"/>
                    <a:pt x="0" y="476"/>
                    <a:pt x="0" y="1048"/>
                  </a:cubicBezTo>
                  <a:cubicBezTo>
                    <a:pt x="0" y="1631"/>
                    <a:pt x="477" y="2096"/>
                    <a:pt x="1048" y="2096"/>
                  </a:cubicBezTo>
                  <a:cubicBezTo>
                    <a:pt x="1632" y="2096"/>
                    <a:pt x="2096" y="1631"/>
                    <a:pt x="2096" y="1048"/>
                  </a:cubicBezTo>
                  <a:cubicBezTo>
                    <a:pt x="2096" y="476"/>
                    <a:pt x="1632"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 name="Google Shape;75;p35"/>
            <p:cNvSpPr/>
            <p:nvPr/>
          </p:nvSpPr>
          <p:spPr>
            <a:xfrm>
              <a:off x="6881800" y="890725"/>
              <a:ext cx="52700" cy="52400"/>
            </a:xfrm>
            <a:custGeom>
              <a:rect b="b" l="l" r="r" t="t"/>
              <a:pathLst>
                <a:path extrusionOk="0" h="2096" w="2108">
                  <a:moveTo>
                    <a:pt x="1060" y="0"/>
                  </a:moveTo>
                  <a:cubicBezTo>
                    <a:pt x="477" y="0"/>
                    <a:pt x="1" y="476"/>
                    <a:pt x="1" y="1048"/>
                  </a:cubicBezTo>
                  <a:cubicBezTo>
                    <a:pt x="1" y="1631"/>
                    <a:pt x="477" y="2096"/>
                    <a:pt x="1060" y="2096"/>
                  </a:cubicBezTo>
                  <a:cubicBezTo>
                    <a:pt x="1632" y="2096"/>
                    <a:pt x="2108" y="1631"/>
                    <a:pt x="2108" y="1048"/>
                  </a:cubicBezTo>
                  <a:cubicBezTo>
                    <a:pt x="2108" y="476"/>
                    <a:pt x="1632" y="0"/>
                    <a:pt x="1060"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 name="Google Shape;76;p35"/>
            <p:cNvSpPr/>
            <p:nvPr/>
          </p:nvSpPr>
          <p:spPr>
            <a:xfrm>
              <a:off x="6983600" y="890725"/>
              <a:ext cx="52400" cy="52400"/>
            </a:xfrm>
            <a:custGeom>
              <a:rect b="b" l="l" r="r" t="t"/>
              <a:pathLst>
                <a:path extrusionOk="0" h="2096" w="2096">
                  <a:moveTo>
                    <a:pt x="1048" y="0"/>
                  </a:moveTo>
                  <a:cubicBezTo>
                    <a:pt x="465" y="0"/>
                    <a:pt x="0" y="476"/>
                    <a:pt x="0" y="1048"/>
                  </a:cubicBezTo>
                  <a:cubicBezTo>
                    <a:pt x="0" y="1631"/>
                    <a:pt x="465" y="2096"/>
                    <a:pt x="1048" y="2096"/>
                  </a:cubicBezTo>
                  <a:cubicBezTo>
                    <a:pt x="1620" y="2096"/>
                    <a:pt x="2096" y="1631"/>
                    <a:pt x="2096" y="1048"/>
                  </a:cubicBezTo>
                  <a:cubicBezTo>
                    <a:pt x="2096" y="476"/>
                    <a:pt x="1620"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 name="Google Shape;77;p35"/>
            <p:cNvSpPr/>
            <p:nvPr/>
          </p:nvSpPr>
          <p:spPr>
            <a:xfrm>
              <a:off x="7085100" y="890725"/>
              <a:ext cx="52400" cy="52400"/>
            </a:xfrm>
            <a:custGeom>
              <a:rect b="b" l="l" r="r" t="t"/>
              <a:pathLst>
                <a:path extrusionOk="0" h="2096" w="2096">
                  <a:moveTo>
                    <a:pt x="1048" y="0"/>
                  </a:moveTo>
                  <a:cubicBezTo>
                    <a:pt x="465" y="0"/>
                    <a:pt x="0" y="476"/>
                    <a:pt x="0" y="1048"/>
                  </a:cubicBezTo>
                  <a:cubicBezTo>
                    <a:pt x="0" y="1631"/>
                    <a:pt x="465" y="2096"/>
                    <a:pt x="1048" y="2096"/>
                  </a:cubicBezTo>
                  <a:cubicBezTo>
                    <a:pt x="1632" y="2096"/>
                    <a:pt x="2096" y="1631"/>
                    <a:pt x="2096" y="1048"/>
                  </a:cubicBezTo>
                  <a:cubicBezTo>
                    <a:pt x="2096" y="476"/>
                    <a:pt x="1632"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 name="Google Shape;78;p35"/>
            <p:cNvSpPr/>
            <p:nvPr/>
          </p:nvSpPr>
          <p:spPr>
            <a:xfrm>
              <a:off x="7186600" y="890725"/>
              <a:ext cx="52400" cy="52400"/>
            </a:xfrm>
            <a:custGeom>
              <a:rect b="b" l="l" r="r" t="t"/>
              <a:pathLst>
                <a:path extrusionOk="0" h="2096" w="2096">
                  <a:moveTo>
                    <a:pt x="1048" y="0"/>
                  </a:moveTo>
                  <a:cubicBezTo>
                    <a:pt x="477" y="0"/>
                    <a:pt x="1" y="476"/>
                    <a:pt x="1" y="1048"/>
                  </a:cubicBezTo>
                  <a:cubicBezTo>
                    <a:pt x="1" y="1631"/>
                    <a:pt x="477" y="2096"/>
                    <a:pt x="1048" y="2096"/>
                  </a:cubicBezTo>
                  <a:cubicBezTo>
                    <a:pt x="1632" y="2096"/>
                    <a:pt x="2096" y="1631"/>
                    <a:pt x="2096" y="1048"/>
                  </a:cubicBezTo>
                  <a:cubicBezTo>
                    <a:pt x="2096" y="476"/>
                    <a:pt x="1632"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 name="Google Shape;79;p35"/>
            <p:cNvSpPr/>
            <p:nvPr/>
          </p:nvSpPr>
          <p:spPr>
            <a:xfrm>
              <a:off x="7288400" y="890725"/>
              <a:ext cx="52400" cy="52400"/>
            </a:xfrm>
            <a:custGeom>
              <a:rect b="b" l="l" r="r" t="t"/>
              <a:pathLst>
                <a:path extrusionOk="0" h="2096" w="2096">
                  <a:moveTo>
                    <a:pt x="1048" y="0"/>
                  </a:moveTo>
                  <a:cubicBezTo>
                    <a:pt x="465" y="0"/>
                    <a:pt x="0" y="476"/>
                    <a:pt x="0" y="1048"/>
                  </a:cubicBezTo>
                  <a:cubicBezTo>
                    <a:pt x="0" y="1631"/>
                    <a:pt x="465" y="2096"/>
                    <a:pt x="1048" y="2096"/>
                  </a:cubicBezTo>
                  <a:cubicBezTo>
                    <a:pt x="1620" y="2096"/>
                    <a:pt x="2096" y="1631"/>
                    <a:pt x="2096" y="1048"/>
                  </a:cubicBezTo>
                  <a:cubicBezTo>
                    <a:pt x="2096" y="476"/>
                    <a:pt x="1620"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 name="Google Shape;80;p35"/>
            <p:cNvSpPr/>
            <p:nvPr/>
          </p:nvSpPr>
          <p:spPr>
            <a:xfrm>
              <a:off x="279200" y="1045800"/>
              <a:ext cx="52700" cy="52400"/>
            </a:xfrm>
            <a:custGeom>
              <a:rect b="b" l="l" r="r" t="t"/>
              <a:pathLst>
                <a:path extrusionOk="0" h="2096" w="2108">
                  <a:moveTo>
                    <a:pt x="1048" y="0"/>
                  </a:moveTo>
                  <a:cubicBezTo>
                    <a:pt x="476" y="0"/>
                    <a:pt x="0" y="477"/>
                    <a:pt x="0" y="1048"/>
                  </a:cubicBezTo>
                  <a:cubicBezTo>
                    <a:pt x="0" y="1631"/>
                    <a:pt x="476" y="2096"/>
                    <a:pt x="1048" y="2096"/>
                  </a:cubicBezTo>
                  <a:cubicBezTo>
                    <a:pt x="1631" y="2096"/>
                    <a:pt x="2107" y="1631"/>
                    <a:pt x="2107" y="1048"/>
                  </a:cubicBezTo>
                  <a:cubicBezTo>
                    <a:pt x="2107" y="477"/>
                    <a:pt x="1631"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 name="Google Shape;81;p35"/>
            <p:cNvSpPr/>
            <p:nvPr/>
          </p:nvSpPr>
          <p:spPr>
            <a:xfrm>
              <a:off x="380700" y="1045800"/>
              <a:ext cx="52700" cy="52400"/>
            </a:xfrm>
            <a:custGeom>
              <a:rect b="b" l="l" r="r" t="t"/>
              <a:pathLst>
                <a:path extrusionOk="0" h="2096" w="2108">
                  <a:moveTo>
                    <a:pt x="1060" y="0"/>
                  </a:moveTo>
                  <a:cubicBezTo>
                    <a:pt x="476" y="0"/>
                    <a:pt x="0" y="477"/>
                    <a:pt x="0" y="1048"/>
                  </a:cubicBezTo>
                  <a:cubicBezTo>
                    <a:pt x="0" y="1631"/>
                    <a:pt x="476" y="2096"/>
                    <a:pt x="1060" y="2096"/>
                  </a:cubicBezTo>
                  <a:cubicBezTo>
                    <a:pt x="1631" y="2096"/>
                    <a:pt x="2108" y="1631"/>
                    <a:pt x="2108" y="1048"/>
                  </a:cubicBezTo>
                  <a:cubicBezTo>
                    <a:pt x="2108" y="477"/>
                    <a:pt x="1631" y="0"/>
                    <a:pt x="1060"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 name="Google Shape;82;p35"/>
            <p:cNvSpPr/>
            <p:nvPr/>
          </p:nvSpPr>
          <p:spPr>
            <a:xfrm>
              <a:off x="482500" y="1045800"/>
              <a:ext cx="52400" cy="52400"/>
            </a:xfrm>
            <a:custGeom>
              <a:rect b="b" l="l" r="r" t="t"/>
              <a:pathLst>
                <a:path extrusionOk="0" h="2096" w="2096">
                  <a:moveTo>
                    <a:pt x="1048" y="0"/>
                  </a:moveTo>
                  <a:cubicBezTo>
                    <a:pt x="464" y="0"/>
                    <a:pt x="0" y="477"/>
                    <a:pt x="0" y="1048"/>
                  </a:cubicBezTo>
                  <a:cubicBezTo>
                    <a:pt x="0" y="1631"/>
                    <a:pt x="464" y="2096"/>
                    <a:pt x="1048" y="2096"/>
                  </a:cubicBezTo>
                  <a:cubicBezTo>
                    <a:pt x="1631" y="2096"/>
                    <a:pt x="2096" y="1631"/>
                    <a:pt x="2096" y="1048"/>
                  </a:cubicBezTo>
                  <a:cubicBezTo>
                    <a:pt x="2096" y="477"/>
                    <a:pt x="1631"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 name="Google Shape;83;p35"/>
            <p:cNvSpPr/>
            <p:nvPr/>
          </p:nvSpPr>
          <p:spPr>
            <a:xfrm>
              <a:off x="584000" y="1045800"/>
              <a:ext cx="52400" cy="52400"/>
            </a:xfrm>
            <a:custGeom>
              <a:rect b="b" l="l" r="r" t="t"/>
              <a:pathLst>
                <a:path extrusionOk="0" h="2096" w="2096">
                  <a:moveTo>
                    <a:pt x="1048" y="0"/>
                  </a:moveTo>
                  <a:cubicBezTo>
                    <a:pt x="476" y="0"/>
                    <a:pt x="0" y="477"/>
                    <a:pt x="0" y="1048"/>
                  </a:cubicBezTo>
                  <a:cubicBezTo>
                    <a:pt x="0" y="1631"/>
                    <a:pt x="476" y="2096"/>
                    <a:pt x="1048" y="2096"/>
                  </a:cubicBezTo>
                  <a:cubicBezTo>
                    <a:pt x="1631" y="2096"/>
                    <a:pt x="2096" y="1631"/>
                    <a:pt x="2096" y="1048"/>
                  </a:cubicBezTo>
                  <a:cubicBezTo>
                    <a:pt x="2096" y="477"/>
                    <a:pt x="1631"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 name="Google Shape;84;p35"/>
            <p:cNvSpPr/>
            <p:nvPr/>
          </p:nvSpPr>
          <p:spPr>
            <a:xfrm>
              <a:off x="685500" y="1045800"/>
              <a:ext cx="52700" cy="52400"/>
            </a:xfrm>
            <a:custGeom>
              <a:rect b="b" l="l" r="r" t="t"/>
              <a:pathLst>
                <a:path extrusionOk="0" h="2096" w="2108">
                  <a:moveTo>
                    <a:pt x="1048" y="0"/>
                  </a:moveTo>
                  <a:cubicBezTo>
                    <a:pt x="476" y="0"/>
                    <a:pt x="0" y="477"/>
                    <a:pt x="0" y="1048"/>
                  </a:cubicBezTo>
                  <a:cubicBezTo>
                    <a:pt x="0" y="1631"/>
                    <a:pt x="476" y="2096"/>
                    <a:pt x="1048" y="2096"/>
                  </a:cubicBezTo>
                  <a:cubicBezTo>
                    <a:pt x="1631" y="2096"/>
                    <a:pt x="2108" y="1631"/>
                    <a:pt x="2108" y="1048"/>
                  </a:cubicBezTo>
                  <a:cubicBezTo>
                    <a:pt x="2108" y="477"/>
                    <a:pt x="1631"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 name="Google Shape;85;p35"/>
            <p:cNvSpPr/>
            <p:nvPr/>
          </p:nvSpPr>
          <p:spPr>
            <a:xfrm>
              <a:off x="787300" y="1045800"/>
              <a:ext cx="52400" cy="52400"/>
            </a:xfrm>
            <a:custGeom>
              <a:rect b="b" l="l" r="r" t="t"/>
              <a:pathLst>
                <a:path extrusionOk="0" h="2096" w="2096">
                  <a:moveTo>
                    <a:pt x="1048" y="0"/>
                  </a:moveTo>
                  <a:cubicBezTo>
                    <a:pt x="464" y="0"/>
                    <a:pt x="0" y="477"/>
                    <a:pt x="0" y="1048"/>
                  </a:cubicBezTo>
                  <a:cubicBezTo>
                    <a:pt x="0" y="1631"/>
                    <a:pt x="464" y="2096"/>
                    <a:pt x="1048" y="2096"/>
                  </a:cubicBezTo>
                  <a:cubicBezTo>
                    <a:pt x="1619" y="2096"/>
                    <a:pt x="2096" y="1631"/>
                    <a:pt x="2096" y="1048"/>
                  </a:cubicBezTo>
                  <a:cubicBezTo>
                    <a:pt x="2096" y="477"/>
                    <a:pt x="1619"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 name="Google Shape;86;p35"/>
            <p:cNvSpPr/>
            <p:nvPr/>
          </p:nvSpPr>
          <p:spPr>
            <a:xfrm>
              <a:off x="888800" y="1045800"/>
              <a:ext cx="52400" cy="52400"/>
            </a:xfrm>
            <a:custGeom>
              <a:rect b="b" l="l" r="r" t="t"/>
              <a:pathLst>
                <a:path extrusionOk="0" h="2096" w="2096">
                  <a:moveTo>
                    <a:pt x="1048" y="0"/>
                  </a:moveTo>
                  <a:cubicBezTo>
                    <a:pt x="464" y="0"/>
                    <a:pt x="0" y="477"/>
                    <a:pt x="0" y="1048"/>
                  </a:cubicBezTo>
                  <a:cubicBezTo>
                    <a:pt x="0" y="1631"/>
                    <a:pt x="464" y="2096"/>
                    <a:pt x="1048" y="2096"/>
                  </a:cubicBezTo>
                  <a:cubicBezTo>
                    <a:pt x="1631" y="2096"/>
                    <a:pt x="2096" y="1631"/>
                    <a:pt x="2096" y="1048"/>
                  </a:cubicBezTo>
                  <a:cubicBezTo>
                    <a:pt x="2096" y="477"/>
                    <a:pt x="1631"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 name="Google Shape;87;p35"/>
            <p:cNvSpPr/>
            <p:nvPr/>
          </p:nvSpPr>
          <p:spPr>
            <a:xfrm>
              <a:off x="990300" y="1045800"/>
              <a:ext cx="52400" cy="52400"/>
            </a:xfrm>
            <a:custGeom>
              <a:rect b="b" l="l" r="r" t="t"/>
              <a:pathLst>
                <a:path extrusionOk="0" h="2096" w="2096">
                  <a:moveTo>
                    <a:pt x="1048" y="0"/>
                  </a:moveTo>
                  <a:cubicBezTo>
                    <a:pt x="476" y="0"/>
                    <a:pt x="0" y="477"/>
                    <a:pt x="0" y="1048"/>
                  </a:cubicBezTo>
                  <a:cubicBezTo>
                    <a:pt x="0" y="1631"/>
                    <a:pt x="476" y="2096"/>
                    <a:pt x="1048" y="2096"/>
                  </a:cubicBezTo>
                  <a:cubicBezTo>
                    <a:pt x="1631" y="2096"/>
                    <a:pt x="2096" y="1631"/>
                    <a:pt x="2096" y="1048"/>
                  </a:cubicBezTo>
                  <a:cubicBezTo>
                    <a:pt x="2096" y="477"/>
                    <a:pt x="1631"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 name="Google Shape;88;p35"/>
            <p:cNvSpPr/>
            <p:nvPr/>
          </p:nvSpPr>
          <p:spPr>
            <a:xfrm>
              <a:off x="1091800" y="1045800"/>
              <a:ext cx="52700" cy="52400"/>
            </a:xfrm>
            <a:custGeom>
              <a:rect b="b" l="l" r="r" t="t"/>
              <a:pathLst>
                <a:path extrusionOk="0" h="2096" w="2108">
                  <a:moveTo>
                    <a:pt x="1060" y="0"/>
                  </a:moveTo>
                  <a:cubicBezTo>
                    <a:pt x="476" y="0"/>
                    <a:pt x="0" y="477"/>
                    <a:pt x="0" y="1048"/>
                  </a:cubicBezTo>
                  <a:cubicBezTo>
                    <a:pt x="0" y="1631"/>
                    <a:pt x="476" y="2096"/>
                    <a:pt x="1060" y="2096"/>
                  </a:cubicBezTo>
                  <a:cubicBezTo>
                    <a:pt x="1631" y="2096"/>
                    <a:pt x="2108" y="1631"/>
                    <a:pt x="2108" y="1048"/>
                  </a:cubicBezTo>
                  <a:cubicBezTo>
                    <a:pt x="2108" y="477"/>
                    <a:pt x="1631" y="0"/>
                    <a:pt x="1060"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 name="Google Shape;89;p35"/>
            <p:cNvSpPr/>
            <p:nvPr/>
          </p:nvSpPr>
          <p:spPr>
            <a:xfrm>
              <a:off x="1193600" y="1045800"/>
              <a:ext cx="52400" cy="52400"/>
            </a:xfrm>
            <a:custGeom>
              <a:rect b="b" l="l" r="r" t="t"/>
              <a:pathLst>
                <a:path extrusionOk="0" h="2096" w="2096">
                  <a:moveTo>
                    <a:pt x="1048" y="0"/>
                  </a:moveTo>
                  <a:cubicBezTo>
                    <a:pt x="464" y="0"/>
                    <a:pt x="0" y="477"/>
                    <a:pt x="0" y="1048"/>
                  </a:cubicBezTo>
                  <a:cubicBezTo>
                    <a:pt x="0" y="1631"/>
                    <a:pt x="464" y="2096"/>
                    <a:pt x="1048" y="2096"/>
                  </a:cubicBezTo>
                  <a:cubicBezTo>
                    <a:pt x="1619" y="2096"/>
                    <a:pt x="2096" y="1631"/>
                    <a:pt x="2096" y="1048"/>
                  </a:cubicBezTo>
                  <a:cubicBezTo>
                    <a:pt x="2096" y="477"/>
                    <a:pt x="1619"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 name="Google Shape;90;p35"/>
            <p:cNvSpPr/>
            <p:nvPr/>
          </p:nvSpPr>
          <p:spPr>
            <a:xfrm>
              <a:off x="1295100" y="1045800"/>
              <a:ext cx="52400" cy="52400"/>
            </a:xfrm>
            <a:custGeom>
              <a:rect b="b" l="l" r="r" t="t"/>
              <a:pathLst>
                <a:path extrusionOk="0" h="2096" w="2096">
                  <a:moveTo>
                    <a:pt x="1048" y="0"/>
                  </a:moveTo>
                  <a:cubicBezTo>
                    <a:pt x="464" y="0"/>
                    <a:pt x="0" y="477"/>
                    <a:pt x="0" y="1048"/>
                  </a:cubicBezTo>
                  <a:cubicBezTo>
                    <a:pt x="0" y="1631"/>
                    <a:pt x="464" y="2096"/>
                    <a:pt x="1048" y="2096"/>
                  </a:cubicBezTo>
                  <a:cubicBezTo>
                    <a:pt x="1631" y="2096"/>
                    <a:pt x="2096" y="1631"/>
                    <a:pt x="2096" y="1048"/>
                  </a:cubicBezTo>
                  <a:cubicBezTo>
                    <a:pt x="2096" y="477"/>
                    <a:pt x="1631"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 name="Google Shape;91;p35"/>
            <p:cNvSpPr/>
            <p:nvPr/>
          </p:nvSpPr>
          <p:spPr>
            <a:xfrm>
              <a:off x="1396600" y="1045800"/>
              <a:ext cx="52400" cy="52400"/>
            </a:xfrm>
            <a:custGeom>
              <a:rect b="b" l="l" r="r" t="t"/>
              <a:pathLst>
                <a:path extrusionOk="0" h="2096" w="2096">
                  <a:moveTo>
                    <a:pt x="1048" y="0"/>
                  </a:moveTo>
                  <a:cubicBezTo>
                    <a:pt x="476" y="0"/>
                    <a:pt x="0" y="477"/>
                    <a:pt x="0" y="1048"/>
                  </a:cubicBezTo>
                  <a:cubicBezTo>
                    <a:pt x="0" y="1631"/>
                    <a:pt x="476" y="2096"/>
                    <a:pt x="1048" y="2096"/>
                  </a:cubicBezTo>
                  <a:cubicBezTo>
                    <a:pt x="1631" y="2096"/>
                    <a:pt x="2096" y="1631"/>
                    <a:pt x="2096" y="1048"/>
                  </a:cubicBezTo>
                  <a:cubicBezTo>
                    <a:pt x="2096" y="477"/>
                    <a:pt x="1631"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 name="Google Shape;92;p35"/>
            <p:cNvSpPr/>
            <p:nvPr/>
          </p:nvSpPr>
          <p:spPr>
            <a:xfrm>
              <a:off x="1498400" y="1045800"/>
              <a:ext cx="52400" cy="52400"/>
            </a:xfrm>
            <a:custGeom>
              <a:rect b="b" l="l" r="r" t="t"/>
              <a:pathLst>
                <a:path extrusionOk="0" h="2096" w="2096">
                  <a:moveTo>
                    <a:pt x="1048" y="0"/>
                  </a:moveTo>
                  <a:cubicBezTo>
                    <a:pt x="464" y="0"/>
                    <a:pt x="0" y="477"/>
                    <a:pt x="0" y="1048"/>
                  </a:cubicBezTo>
                  <a:cubicBezTo>
                    <a:pt x="0" y="1631"/>
                    <a:pt x="464" y="2096"/>
                    <a:pt x="1048" y="2096"/>
                  </a:cubicBezTo>
                  <a:cubicBezTo>
                    <a:pt x="1619" y="2096"/>
                    <a:pt x="2096" y="1631"/>
                    <a:pt x="2096" y="1048"/>
                  </a:cubicBezTo>
                  <a:cubicBezTo>
                    <a:pt x="2096" y="477"/>
                    <a:pt x="1619"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 name="Google Shape;93;p35"/>
            <p:cNvSpPr/>
            <p:nvPr/>
          </p:nvSpPr>
          <p:spPr>
            <a:xfrm>
              <a:off x="1599900" y="1045800"/>
              <a:ext cx="52400" cy="52400"/>
            </a:xfrm>
            <a:custGeom>
              <a:rect b="b" l="l" r="r" t="t"/>
              <a:pathLst>
                <a:path extrusionOk="0" h="2096" w="2096">
                  <a:moveTo>
                    <a:pt x="1048" y="0"/>
                  </a:moveTo>
                  <a:cubicBezTo>
                    <a:pt x="464" y="0"/>
                    <a:pt x="0" y="477"/>
                    <a:pt x="0" y="1048"/>
                  </a:cubicBezTo>
                  <a:cubicBezTo>
                    <a:pt x="0" y="1631"/>
                    <a:pt x="464" y="2096"/>
                    <a:pt x="1048" y="2096"/>
                  </a:cubicBezTo>
                  <a:cubicBezTo>
                    <a:pt x="1631" y="2096"/>
                    <a:pt x="2096" y="1631"/>
                    <a:pt x="2096" y="1048"/>
                  </a:cubicBezTo>
                  <a:cubicBezTo>
                    <a:pt x="2096" y="477"/>
                    <a:pt x="1631"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 name="Google Shape;94;p35"/>
            <p:cNvSpPr/>
            <p:nvPr/>
          </p:nvSpPr>
          <p:spPr>
            <a:xfrm>
              <a:off x="1701400" y="1045800"/>
              <a:ext cx="52400" cy="52400"/>
            </a:xfrm>
            <a:custGeom>
              <a:rect b="b" l="l" r="r" t="t"/>
              <a:pathLst>
                <a:path extrusionOk="0" h="2096" w="2096">
                  <a:moveTo>
                    <a:pt x="1048" y="0"/>
                  </a:moveTo>
                  <a:cubicBezTo>
                    <a:pt x="464" y="0"/>
                    <a:pt x="0" y="477"/>
                    <a:pt x="0" y="1048"/>
                  </a:cubicBezTo>
                  <a:cubicBezTo>
                    <a:pt x="0" y="1631"/>
                    <a:pt x="464" y="2096"/>
                    <a:pt x="1048" y="2096"/>
                  </a:cubicBezTo>
                  <a:cubicBezTo>
                    <a:pt x="1631" y="2096"/>
                    <a:pt x="2096" y="1631"/>
                    <a:pt x="2096" y="1048"/>
                  </a:cubicBezTo>
                  <a:cubicBezTo>
                    <a:pt x="2096" y="477"/>
                    <a:pt x="1631"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 name="Google Shape;95;p35"/>
            <p:cNvSpPr/>
            <p:nvPr/>
          </p:nvSpPr>
          <p:spPr>
            <a:xfrm>
              <a:off x="1802900" y="1045800"/>
              <a:ext cx="52700" cy="52400"/>
            </a:xfrm>
            <a:custGeom>
              <a:rect b="b" l="l" r="r" t="t"/>
              <a:pathLst>
                <a:path extrusionOk="0" h="2096" w="2108">
                  <a:moveTo>
                    <a:pt x="1048" y="0"/>
                  </a:moveTo>
                  <a:cubicBezTo>
                    <a:pt x="476" y="0"/>
                    <a:pt x="0" y="477"/>
                    <a:pt x="0" y="1048"/>
                  </a:cubicBezTo>
                  <a:cubicBezTo>
                    <a:pt x="0" y="1631"/>
                    <a:pt x="476" y="2096"/>
                    <a:pt x="1048" y="2096"/>
                  </a:cubicBezTo>
                  <a:cubicBezTo>
                    <a:pt x="1631" y="2096"/>
                    <a:pt x="2108" y="1631"/>
                    <a:pt x="2108" y="1048"/>
                  </a:cubicBezTo>
                  <a:cubicBezTo>
                    <a:pt x="2108" y="477"/>
                    <a:pt x="1631"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 name="Google Shape;96;p35"/>
            <p:cNvSpPr/>
            <p:nvPr/>
          </p:nvSpPr>
          <p:spPr>
            <a:xfrm>
              <a:off x="1904400" y="1045800"/>
              <a:ext cx="52700" cy="52400"/>
            </a:xfrm>
            <a:custGeom>
              <a:rect b="b" l="l" r="r" t="t"/>
              <a:pathLst>
                <a:path extrusionOk="0" h="2096" w="2108">
                  <a:moveTo>
                    <a:pt x="1060" y="0"/>
                  </a:moveTo>
                  <a:cubicBezTo>
                    <a:pt x="476" y="0"/>
                    <a:pt x="0" y="477"/>
                    <a:pt x="0" y="1048"/>
                  </a:cubicBezTo>
                  <a:cubicBezTo>
                    <a:pt x="0" y="1631"/>
                    <a:pt x="476" y="2096"/>
                    <a:pt x="1060" y="2096"/>
                  </a:cubicBezTo>
                  <a:cubicBezTo>
                    <a:pt x="1631" y="2096"/>
                    <a:pt x="2108" y="1631"/>
                    <a:pt x="2108" y="1048"/>
                  </a:cubicBezTo>
                  <a:cubicBezTo>
                    <a:pt x="2108" y="477"/>
                    <a:pt x="1631" y="0"/>
                    <a:pt x="1060"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 name="Google Shape;97;p35"/>
            <p:cNvSpPr/>
            <p:nvPr/>
          </p:nvSpPr>
          <p:spPr>
            <a:xfrm>
              <a:off x="2006200" y="1045800"/>
              <a:ext cx="52400" cy="52400"/>
            </a:xfrm>
            <a:custGeom>
              <a:rect b="b" l="l" r="r" t="t"/>
              <a:pathLst>
                <a:path extrusionOk="0" h="2096" w="2096">
                  <a:moveTo>
                    <a:pt x="1048" y="0"/>
                  </a:moveTo>
                  <a:cubicBezTo>
                    <a:pt x="464" y="0"/>
                    <a:pt x="0" y="477"/>
                    <a:pt x="0" y="1048"/>
                  </a:cubicBezTo>
                  <a:cubicBezTo>
                    <a:pt x="0" y="1631"/>
                    <a:pt x="464" y="2096"/>
                    <a:pt x="1048" y="2096"/>
                  </a:cubicBezTo>
                  <a:cubicBezTo>
                    <a:pt x="1631" y="2096"/>
                    <a:pt x="2096" y="1631"/>
                    <a:pt x="2096" y="1048"/>
                  </a:cubicBezTo>
                  <a:cubicBezTo>
                    <a:pt x="2096" y="477"/>
                    <a:pt x="1631"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 name="Google Shape;98;p35"/>
            <p:cNvSpPr/>
            <p:nvPr/>
          </p:nvSpPr>
          <p:spPr>
            <a:xfrm>
              <a:off x="2107700" y="1045800"/>
              <a:ext cx="52400" cy="52400"/>
            </a:xfrm>
            <a:custGeom>
              <a:rect b="b" l="l" r="r" t="t"/>
              <a:pathLst>
                <a:path extrusionOk="0" h="2096" w="2096">
                  <a:moveTo>
                    <a:pt x="1048" y="0"/>
                  </a:moveTo>
                  <a:cubicBezTo>
                    <a:pt x="465" y="0"/>
                    <a:pt x="0" y="477"/>
                    <a:pt x="0" y="1048"/>
                  </a:cubicBezTo>
                  <a:cubicBezTo>
                    <a:pt x="0" y="1631"/>
                    <a:pt x="465" y="2096"/>
                    <a:pt x="1048" y="2096"/>
                  </a:cubicBezTo>
                  <a:cubicBezTo>
                    <a:pt x="1631" y="2096"/>
                    <a:pt x="2096" y="1631"/>
                    <a:pt x="2096" y="1048"/>
                  </a:cubicBezTo>
                  <a:cubicBezTo>
                    <a:pt x="2096" y="477"/>
                    <a:pt x="1631"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 name="Google Shape;99;p35"/>
            <p:cNvSpPr/>
            <p:nvPr/>
          </p:nvSpPr>
          <p:spPr>
            <a:xfrm>
              <a:off x="2209200" y="1045800"/>
              <a:ext cx="52700" cy="52400"/>
            </a:xfrm>
            <a:custGeom>
              <a:rect b="b" l="l" r="r" t="t"/>
              <a:pathLst>
                <a:path extrusionOk="0" h="2096" w="2108">
                  <a:moveTo>
                    <a:pt x="1048" y="0"/>
                  </a:moveTo>
                  <a:cubicBezTo>
                    <a:pt x="476" y="0"/>
                    <a:pt x="0" y="477"/>
                    <a:pt x="0" y="1048"/>
                  </a:cubicBezTo>
                  <a:cubicBezTo>
                    <a:pt x="0" y="1631"/>
                    <a:pt x="476" y="2096"/>
                    <a:pt x="1048" y="2096"/>
                  </a:cubicBezTo>
                  <a:cubicBezTo>
                    <a:pt x="1631" y="2096"/>
                    <a:pt x="2108" y="1631"/>
                    <a:pt x="2108" y="1048"/>
                  </a:cubicBezTo>
                  <a:cubicBezTo>
                    <a:pt x="2108" y="477"/>
                    <a:pt x="1631"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 name="Google Shape;100;p35"/>
            <p:cNvSpPr/>
            <p:nvPr/>
          </p:nvSpPr>
          <p:spPr>
            <a:xfrm>
              <a:off x="2311000" y="1045800"/>
              <a:ext cx="52400" cy="52400"/>
            </a:xfrm>
            <a:custGeom>
              <a:rect b="b" l="l" r="r" t="t"/>
              <a:pathLst>
                <a:path extrusionOk="0" h="2096" w="2096">
                  <a:moveTo>
                    <a:pt x="1048" y="0"/>
                  </a:moveTo>
                  <a:cubicBezTo>
                    <a:pt x="464" y="0"/>
                    <a:pt x="0" y="477"/>
                    <a:pt x="0" y="1048"/>
                  </a:cubicBezTo>
                  <a:cubicBezTo>
                    <a:pt x="0" y="1631"/>
                    <a:pt x="464" y="2096"/>
                    <a:pt x="1048" y="2096"/>
                  </a:cubicBezTo>
                  <a:cubicBezTo>
                    <a:pt x="1619" y="2096"/>
                    <a:pt x="2096" y="1631"/>
                    <a:pt x="2096" y="1048"/>
                  </a:cubicBezTo>
                  <a:cubicBezTo>
                    <a:pt x="2096" y="477"/>
                    <a:pt x="1619"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 name="Google Shape;101;p35"/>
            <p:cNvSpPr/>
            <p:nvPr/>
          </p:nvSpPr>
          <p:spPr>
            <a:xfrm>
              <a:off x="2412500" y="1045800"/>
              <a:ext cx="52400" cy="52400"/>
            </a:xfrm>
            <a:custGeom>
              <a:rect b="b" l="l" r="r" t="t"/>
              <a:pathLst>
                <a:path extrusionOk="0" h="2096" w="2096">
                  <a:moveTo>
                    <a:pt x="1048" y="0"/>
                  </a:moveTo>
                  <a:cubicBezTo>
                    <a:pt x="465" y="0"/>
                    <a:pt x="0" y="477"/>
                    <a:pt x="0" y="1048"/>
                  </a:cubicBezTo>
                  <a:cubicBezTo>
                    <a:pt x="0" y="1631"/>
                    <a:pt x="465" y="2096"/>
                    <a:pt x="1048" y="2096"/>
                  </a:cubicBezTo>
                  <a:cubicBezTo>
                    <a:pt x="1631" y="2096"/>
                    <a:pt x="2096" y="1631"/>
                    <a:pt x="2096" y="1048"/>
                  </a:cubicBezTo>
                  <a:cubicBezTo>
                    <a:pt x="2096" y="477"/>
                    <a:pt x="1631"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 name="Google Shape;102;p35"/>
            <p:cNvSpPr/>
            <p:nvPr/>
          </p:nvSpPr>
          <p:spPr>
            <a:xfrm>
              <a:off x="2514000" y="1045800"/>
              <a:ext cx="52400" cy="52400"/>
            </a:xfrm>
            <a:custGeom>
              <a:rect b="b" l="l" r="r" t="t"/>
              <a:pathLst>
                <a:path extrusionOk="0" h="2096" w="2096">
                  <a:moveTo>
                    <a:pt x="1048" y="0"/>
                  </a:moveTo>
                  <a:cubicBezTo>
                    <a:pt x="476" y="0"/>
                    <a:pt x="0" y="477"/>
                    <a:pt x="0" y="1048"/>
                  </a:cubicBezTo>
                  <a:cubicBezTo>
                    <a:pt x="0" y="1631"/>
                    <a:pt x="476" y="2096"/>
                    <a:pt x="1048" y="2096"/>
                  </a:cubicBezTo>
                  <a:cubicBezTo>
                    <a:pt x="1631" y="2096"/>
                    <a:pt x="2096" y="1631"/>
                    <a:pt x="2096" y="1048"/>
                  </a:cubicBezTo>
                  <a:cubicBezTo>
                    <a:pt x="2096" y="477"/>
                    <a:pt x="1631"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 name="Google Shape;103;p35"/>
            <p:cNvSpPr/>
            <p:nvPr/>
          </p:nvSpPr>
          <p:spPr>
            <a:xfrm>
              <a:off x="2615500" y="1045800"/>
              <a:ext cx="52700" cy="52400"/>
            </a:xfrm>
            <a:custGeom>
              <a:rect b="b" l="l" r="r" t="t"/>
              <a:pathLst>
                <a:path extrusionOk="0" h="2096" w="2108">
                  <a:moveTo>
                    <a:pt x="1048" y="0"/>
                  </a:moveTo>
                  <a:cubicBezTo>
                    <a:pt x="476" y="0"/>
                    <a:pt x="0" y="477"/>
                    <a:pt x="0" y="1048"/>
                  </a:cubicBezTo>
                  <a:cubicBezTo>
                    <a:pt x="0" y="1631"/>
                    <a:pt x="476" y="2096"/>
                    <a:pt x="1048" y="2096"/>
                  </a:cubicBezTo>
                  <a:cubicBezTo>
                    <a:pt x="1631" y="2096"/>
                    <a:pt x="2108" y="1631"/>
                    <a:pt x="2108" y="1048"/>
                  </a:cubicBezTo>
                  <a:cubicBezTo>
                    <a:pt x="2108" y="477"/>
                    <a:pt x="1631"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 name="Google Shape;104;p35"/>
            <p:cNvSpPr/>
            <p:nvPr/>
          </p:nvSpPr>
          <p:spPr>
            <a:xfrm>
              <a:off x="2717300" y="1045800"/>
              <a:ext cx="52400" cy="52400"/>
            </a:xfrm>
            <a:custGeom>
              <a:rect b="b" l="l" r="r" t="t"/>
              <a:pathLst>
                <a:path extrusionOk="0" h="2096" w="2096">
                  <a:moveTo>
                    <a:pt x="1048" y="0"/>
                  </a:moveTo>
                  <a:cubicBezTo>
                    <a:pt x="465" y="0"/>
                    <a:pt x="0" y="477"/>
                    <a:pt x="0" y="1048"/>
                  </a:cubicBezTo>
                  <a:cubicBezTo>
                    <a:pt x="0" y="1631"/>
                    <a:pt x="465" y="2096"/>
                    <a:pt x="1048" y="2096"/>
                  </a:cubicBezTo>
                  <a:cubicBezTo>
                    <a:pt x="1619" y="2096"/>
                    <a:pt x="2096" y="1631"/>
                    <a:pt x="2096" y="1048"/>
                  </a:cubicBezTo>
                  <a:cubicBezTo>
                    <a:pt x="2096" y="477"/>
                    <a:pt x="1619"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 name="Google Shape;105;p35"/>
            <p:cNvSpPr/>
            <p:nvPr/>
          </p:nvSpPr>
          <p:spPr>
            <a:xfrm>
              <a:off x="2818800" y="1045800"/>
              <a:ext cx="52400" cy="52400"/>
            </a:xfrm>
            <a:custGeom>
              <a:rect b="b" l="l" r="r" t="t"/>
              <a:pathLst>
                <a:path extrusionOk="0" h="2096" w="2096">
                  <a:moveTo>
                    <a:pt x="1048" y="0"/>
                  </a:moveTo>
                  <a:cubicBezTo>
                    <a:pt x="465" y="0"/>
                    <a:pt x="0" y="477"/>
                    <a:pt x="0" y="1048"/>
                  </a:cubicBezTo>
                  <a:cubicBezTo>
                    <a:pt x="0" y="1631"/>
                    <a:pt x="465" y="2096"/>
                    <a:pt x="1048" y="2096"/>
                  </a:cubicBezTo>
                  <a:cubicBezTo>
                    <a:pt x="1631" y="2096"/>
                    <a:pt x="2096" y="1631"/>
                    <a:pt x="2096" y="1048"/>
                  </a:cubicBezTo>
                  <a:cubicBezTo>
                    <a:pt x="2096" y="477"/>
                    <a:pt x="1631"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 name="Google Shape;106;p35"/>
            <p:cNvSpPr/>
            <p:nvPr/>
          </p:nvSpPr>
          <p:spPr>
            <a:xfrm>
              <a:off x="2920300" y="1045800"/>
              <a:ext cx="52400" cy="52400"/>
            </a:xfrm>
            <a:custGeom>
              <a:rect b="b" l="l" r="r" t="t"/>
              <a:pathLst>
                <a:path extrusionOk="0" h="2096" w="2096">
                  <a:moveTo>
                    <a:pt x="1048" y="0"/>
                  </a:moveTo>
                  <a:cubicBezTo>
                    <a:pt x="476" y="0"/>
                    <a:pt x="0" y="477"/>
                    <a:pt x="0" y="1048"/>
                  </a:cubicBezTo>
                  <a:cubicBezTo>
                    <a:pt x="0" y="1631"/>
                    <a:pt x="476" y="2096"/>
                    <a:pt x="1048" y="2096"/>
                  </a:cubicBezTo>
                  <a:cubicBezTo>
                    <a:pt x="1631" y="2096"/>
                    <a:pt x="2096" y="1631"/>
                    <a:pt x="2096" y="1048"/>
                  </a:cubicBezTo>
                  <a:cubicBezTo>
                    <a:pt x="2096" y="477"/>
                    <a:pt x="1631"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 name="Google Shape;107;p35"/>
            <p:cNvSpPr/>
            <p:nvPr/>
          </p:nvSpPr>
          <p:spPr>
            <a:xfrm>
              <a:off x="3021800" y="1045800"/>
              <a:ext cx="52700" cy="52400"/>
            </a:xfrm>
            <a:custGeom>
              <a:rect b="b" l="l" r="r" t="t"/>
              <a:pathLst>
                <a:path extrusionOk="0" h="2096" w="2108">
                  <a:moveTo>
                    <a:pt x="1048" y="0"/>
                  </a:moveTo>
                  <a:cubicBezTo>
                    <a:pt x="477" y="0"/>
                    <a:pt x="0" y="477"/>
                    <a:pt x="0" y="1048"/>
                  </a:cubicBezTo>
                  <a:cubicBezTo>
                    <a:pt x="0" y="1631"/>
                    <a:pt x="477" y="2096"/>
                    <a:pt x="1048" y="2096"/>
                  </a:cubicBezTo>
                  <a:cubicBezTo>
                    <a:pt x="1631" y="2096"/>
                    <a:pt x="2108" y="1631"/>
                    <a:pt x="2108" y="1048"/>
                  </a:cubicBezTo>
                  <a:cubicBezTo>
                    <a:pt x="2108" y="477"/>
                    <a:pt x="1631"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 name="Google Shape;108;p35"/>
            <p:cNvSpPr/>
            <p:nvPr/>
          </p:nvSpPr>
          <p:spPr>
            <a:xfrm>
              <a:off x="3123600" y="1045800"/>
              <a:ext cx="52400" cy="52400"/>
            </a:xfrm>
            <a:custGeom>
              <a:rect b="b" l="l" r="r" t="t"/>
              <a:pathLst>
                <a:path extrusionOk="0" h="2096" w="2096">
                  <a:moveTo>
                    <a:pt x="1048" y="0"/>
                  </a:moveTo>
                  <a:cubicBezTo>
                    <a:pt x="465" y="0"/>
                    <a:pt x="0" y="477"/>
                    <a:pt x="0" y="1048"/>
                  </a:cubicBezTo>
                  <a:cubicBezTo>
                    <a:pt x="0" y="1631"/>
                    <a:pt x="465" y="2096"/>
                    <a:pt x="1048" y="2096"/>
                  </a:cubicBezTo>
                  <a:cubicBezTo>
                    <a:pt x="1619" y="2096"/>
                    <a:pt x="2096" y="1631"/>
                    <a:pt x="2096" y="1048"/>
                  </a:cubicBezTo>
                  <a:cubicBezTo>
                    <a:pt x="2096" y="477"/>
                    <a:pt x="1619"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 name="Google Shape;109;p35"/>
            <p:cNvSpPr/>
            <p:nvPr/>
          </p:nvSpPr>
          <p:spPr>
            <a:xfrm>
              <a:off x="3225100" y="1045800"/>
              <a:ext cx="52400" cy="52400"/>
            </a:xfrm>
            <a:custGeom>
              <a:rect b="b" l="l" r="r" t="t"/>
              <a:pathLst>
                <a:path extrusionOk="0" h="2096" w="2096">
                  <a:moveTo>
                    <a:pt x="1048" y="0"/>
                  </a:moveTo>
                  <a:cubicBezTo>
                    <a:pt x="465" y="0"/>
                    <a:pt x="0" y="477"/>
                    <a:pt x="0" y="1048"/>
                  </a:cubicBezTo>
                  <a:cubicBezTo>
                    <a:pt x="0" y="1631"/>
                    <a:pt x="465" y="2096"/>
                    <a:pt x="1048" y="2096"/>
                  </a:cubicBezTo>
                  <a:cubicBezTo>
                    <a:pt x="1631" y="2096"/>
                    <a:pt x="2096" y="1631"/>
                    <a:pt x="2096" y="1048"/>
                  </a:cubicBezTo>
                  <a:cubicBezTo>
                    <a:pt x="2096" y="477"/>
                    <a:pt x="1631"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 name="Google Shape;110;p35"/>
            <p:cNvSpPr/>
            <p:nvPr/>
          </p:nvSpPr>
          <p:spPr>
            <a:xfrm>
              <a:off x="3326600" y="1045800"/>
              <a:ext cx="52700" cy="52400"/>
            </a:xfrm>
            <a:custGeom>
              <a:rect b="b" l="l" r="r" t="t"/>
              <a:pathLst>
                <a:path extrusionOk="0" h="2096" w="2108">
                  <a:moveTo>
                    <a:pt x="1048" y="0"/>
                  </a:moveTo>
                  <a:cubicBezTo>
                    <a:pt x="477" y="0"/>
                    <a:pt x="0" y="477"/>
                    <a:pt x="0" y="1048"/>
                  </a:cubicBezTo>
                  <a:cubicBezTo>
                    <a:pt x="0" y="1631"/>
                    <a:pt x="477" y="2096"/>
                    <a:pt x="1048" y="2096"/>
                  </a:cubicBezTo>
                  <a:cubicBezTo>
                    <a:pt x="1631" y="2096"/>
                    <a:pt x="2108" y="1631"/>
                    <a:pt x="2108" y="1048"/>
                  </a:cubicBezTo>
                  <a:cubicBezTo>
                    <a:pt x="2108" y="477"/>
                    <a:pt x="1631"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 name="Google Shape;111;p35"/>
            <p:cNvSpPr/>
            <p:nvPr/>
          </p:nvSpPr>
          <p:spPr>
            <a:xfrm>
              <a:off x="3428400" y="1045800"/>
              <a:ext cx="52400" cy="52400"/>
            </a:xfrm>
            <a:custGeom>
              <a:rect b="b" l="l" r="r" t="t"/>
              <a:pathLst>
                <a:path extrusionOk="0" h="2096" w="2096">
                  <a:moveTo>
                    <a:pt x="1048" y="0"/>
                  </a:moveTo>
                  <a:cubicBezTo>
                    <a:pt x="465" y="0"/>
                    <a:pt x="0" y="477"/>
                    <a:pt x="0" y="1048"/>
                  </a:cubicBezTo>
                  <a:cubicBezTo>
                    <a:pt x="0" y="1631"/>
                    <a:pt x="465" y="2096"/>
                    <a:pt x="1048" y="2096"/>
                  </a:cubicBezTo>
                  <a:cubicBezTo>
                    <a:pt x="1619" y="2096"/>
                    <a:pt x="2096" y="1631"/>
                    <a:pt x="2096" y="1048"/>
                  </a:cubicBezTo>
                  <a:cubicBezTo>
                    <a:pt x="2096" y="477"/>
                    <a:pt x="1619"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 name="Google Shape;112;p35"/>
            <p:cNvSpPr/>
            <p:nvPr/>
          </p:nvSpPr>
          <p:spPr>
            <a:xfrm>
              <a:off x="3529900" y="1045800"/>
              <a:ext cx="52400" cy="52400"/>
            </a:xfrm>
            <a:custGeom>
              <a:rect b="b" l="l" r="r" t="t"/>
              <a:pathLst>
                <a:path extrusionOk="0" h="2096" w="2096">
                  <a:moveTo>
                    <a:pt x="1048" y="0"/>
                  </a:moveTo>
                  <a:cubicBezTo>
                    <a:pt x="465" y="0"/>
                    <a:pt x="0" y="477"/>
                    <a:pt x="0" y="1048"/>
                  </a:cubicBezTo>
                  <a:cubicBezTo>
                    <a:pt x="0" y="1631"/>
                    <a:pt x="465" y="2096"/>
                    <a:pt x="1048" y="2096"/>
                  </a:cubicBezTo>
                  <a:cubicBezTo>
                    <a:pt x="1631" y="2096"/>
                    <a:pt x="2096" y="1631"/>
                    <a:pt x="2096" y="1048"/>
                  </a:cubicBezTo>
                  <a:cubicBezTo>
                    <a:pt x="2096" y="477"/>
                    <a:pt x="1631"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 name="Google Shape;113;p35"/>
            <p:cNvSpPr/>
            <p:nvPr/>
          </p:nvSpPr>
          <p:spPr>
            <a:xfrm>
              <a:off x="3631400" y="1045800"/>
              <a:ext cx="52400" cy="52400"/>
            </a:xfrm>
            <a:custGeom>
              <a:rect b="b" l="l" r="r" t="t"/>
              <a:pathLst>
                <a:path extrusionOk="0" h="2096" w="2096">
                  <a:moveTo>
                    <a:pt x="1048" y="0"/>
                  </a:moveTo>
                  <a:cubicBezTo>
                    <a:pt x="465" y="0"/>
                    <a:pt x="0" y="477"/>
                    <a:pt x="0" y="1048"/>
                  </a:cubicBezTo>
                  <a:cubicBezTo>
                    <a:pt x="0" y="1631"/>
                    <a:pt x="465" y="2096"/>
                    <a:pt x="1048" y="2096"/>
                  </a:cubicBezTo>
                  <a:cubicBezTo>
                    <a:pt x="1631" y="2096"/>
                    <a:pt x="2096" y="1631"/>
                    <a:pt x="2096" y="1048"/>
                  </a:cubicBezTo>
                  <a:cubicBezTo>
                    <a:pt x="2096" y="477"/>
                    <a:pt x="1631"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 name="Google Shape;114;p35"/>
            <p:cNvSpPr/>
            <p:nvPr/>
          </p:nvSpPr>
          <p:spPr>
            <a:xfrm>
              <a:off x="3732900" y="1045800"/>
              <a:ext cx="52400" cy="52400"/>
            </a:xfrm>
            <a:custGeom>
              <a:rect b="b" l="l" r="r" t="t"/>
              <a:pathLst>
                <a:path extrusionOk="0" h="2096" w="2096">
                  <a:moveTo>
                    <a:pt x="1048" y="0"/>
                  </a:moveTo>
                  <a:cubicBezTo>
                    <a:pt x="477" y="0"/>
                    <a:pt x="0" y="477"/>
                    <a:pt x="0" y="1048"/>
                  </a:cubicBezTo>
                  <a:cubicBezTo>
                    <a:pt x="0" y="1631"/>
                    <a:pt x="477" y="2096"/>
                    <a:pt x="1048" y="2096"/>
                  </a:cubicBezTo>
                  <a:cubicBezTo>
                    <a:pt x="1631" y="2096"/>
                    <a:pt x="2096" y="1631"/>
                    <a:pt x="2096" y="1048"/>
                  </a:cubicBezTo>
                  <a:cubicBezTo>
                    <a:pt x="2096" y="477"/>
                    <a:pt x="1631"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 name="Google Shape;115;p35"/>
            <p:cNvSpPr/>
            <p:nvPr/>
          </p:nvSpPr>
          <p:spPr>
            <a:xfrm>
              <a:off x="3834700" y="1045800"/>
              <a:ext cx="52400" cy="52400"/>
            </a:xfrm>
            <a:custGeom>
              <a:rect b="b" l="l" r="r" t="t"/>
              <a:pathLst>
                <a:path extrusionOk="0" h="2096" w="2096">
                  <a:moveTo>
                    <a:pt x="1048" y="0"/>
                  </a:moveTo>
                  <a:cubicBezTo>
                    <a:pt x="465" y="0"/>
                    <a:pt x="0" y="477"/>
                    <a:pt x="0" y="1048"/>
                  </a:cubicBezTo>
                  <a:cubicBezTo>
                    <a:pt x="0" y="1631"/>
                    <a:pt x="465" y="2096"/>
                    <a:pt x="1048" y="2096"/>
                  </a:cubicBezTo>
                  <a:cubicBezTo>
                    <a:pt x="1619" y="2096"/>
                    <a:pt x="2096" y="1631"/>
                    <a:pt x="2096" y="1048"/>
                  </a:cubicBezTo>
                  <a:cubicBezTo>
                    <a:pt x="2096" y="477"/>
                    <a:pt x="1619"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 name="Google Shape;116;p35"/>
            <p:cNvSpPr/>
            <p:nvPr/>
          </p:nvSpPr>
          <p:spPr>
            <a:xfrm>
              <a:off x="3936200" y="1045800"/>
              <a:ext cx="52400" cy="52400"/>
            </a:xfrm>
            <a:custGeom>
              <a:rect b="b" l="l" r="r" t="t"/>
              <a:pathLst>
                <a:path extrusionOk="0" h="2096" w="2096">
                  <a:moveTo>
                    <a:pt x="1048" y="0"/>
                  </a:moveTo>
                  <a:cubicBezTo>
                    <a:pt x="465" y="0"/>
                    <a:pt x="0" y="477"/>
                    <a:pt x="0" y="1048"/>
                  </a:cubicBezTo>
                  <a:cubicBezTo>
                    <a:pt x="0" y="1631"/>
                    <a:pt x="465" y="2096"/>
                    <a:pt x="1048" y="2096"/>
                  </a:cubicBezTo>
                  <a:cubicBezTo>
                    <a:pt x="1631" y="2096"/>
                    <a:pt x="2096" y="1631"/>
                    <a:pt x="2096" y="1048"/>
                  </a:cubicBezTo>
                  <a:cubicBezTo>
                    <a:pt x="2096" y="477"/>
                    <a:pt x="1631"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 name="Google Shape;117;p35"/>
            <p:cNvSpPr/>
            <p:nvPr/>
          </p:nvSpPr>
          <p:spPr>
            <a:xfrm>
              <a:off x="4037700" y="1045800"/>
              <a:ext cx="52400" cy="52400"/>
            </a:xfrm>
            <a:custGeom>
              <a:rect b="b" l="l" r="r" t="t"/>
              <a:pathLst>
                <a:path extrusionOk="0" h="2096" w="2096">
                  <a:moveTo>
                    <a:pt x="1048" y="0"/>
                  </a:moveTo>
                  <a:cubicBezTo>
                    <a:pt x="465" y="0"/>
                    <a:pt x="0" y="477"/>
                    <a:pt x="0" y="1048"/>
                  </a:cubicBezTo>
                  <a:cubicBezTo>
                    <a:pt x="0" y="1631"/>
                    <a:pt x="465" y="2096"/>
                    <a:pt x="1048" y="2096"/>
                  </a:cubicBezTo>
                  <a:cubicBezTo>
                    <a:pt x="1631" y="2096"/>
                    <a:pt x="2096" y="1631"/>
                    <a:pt x="2096" y="1048"/>
                  </a:cubicBezTo>
                  <a:cubicBezTo>
                    <a:pt x="2096" y="477"/>
                    <a:pt x="1631"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 name="Google Shape;118;p35"/>
            <p:cNvSpPr/>
            <p:nvPr/>
          </p:nvSpPr>
          <p:spPr>
            <a:xfrm>
              <a:off x="4139200" y="1045800"/>
              <a:ext cx="52700" cy="52400"/>
            </a:xfrm>
            <a:custGeom>
              <a:rect b="b" l="l" r="r" t="t"/>
              <a:pathLst>
                <a:path extrusionOk="0" h="2096" w="2108">
                  <a:moveTo>
                    <a:pt x="1048" y="0"/>
                  </a:moveTo>
                  <a:cubicBezTo>
                    <a:pt x="477" y="0"/>
                    <a:pt x="0" y="477"/>
                    <a:pt x="0" y="1048"/>
                  </a:cubicBezTo>
                  <a:cubicBezTo>
                    <a:pt x="0" y="1631"/>
                    <a:pt x="477" y="2096"/>
                    <a:pt x="1048" y="2096"/>
                  </a:cubicBezTo>
                  <a:cubicBezTo>
                    <a:pt x="1631" y="2096"/>
                    <a:pt x="2108" y="1631"/>
                    <a:pt x="2108" y="1048"/>
                  </a:cubicBezTo>
                  <a:cubicBezTo>
                    <a:pt x="2108" y="477"/>
                    <a:pt x="1631"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 name="Google Shape;119;p35"/>
            <p:cNvSpPr/>
            <p:nvPr/>
          </p:nvSpPr>
          <p:spPr>
            <a:xfrm>
              <a:off x="4240700" y="1045800"/>
              <a:ext cx="52700" cy="52400"/>
            </a:xfrm>
            <a:custGeom>
              <a:rect b="b" l="l" r="r" t="t"/>
              <a:pathLst>
                <a:path extrusionOk="0" h="2096" w="2108">
                  <a:moveTo>
                    <a:pt x="1060" y="0"/>
                  </a:moveTo>
                  <a:cubicBezTo>
                    <a:pt x="477" y="0"/>
                    <a:pt x="0" y="477"/>
                    <a:pt x="0" y="1048"/>
                  </a:cubicBezTo>
                  <a:cubicBezTo>
                    <a:pt x="0" y="1631"/>
                    <a:pt x="477" y="2096"/>
                    <a:pt x="1060" y="2096"/>
                  </a:cubicBezTo>
                  <a:cubicBezTo>
                    <a:pt x="1632" y="2096"/>
                    <a:pt x="2108" y="1631"/>
                    <a:pt x="2108" y="1048"/>
                  </a:cubicBezTo>
                  <a:cubicBezTo>
                    <a:pt x="2108" y="477"/>
                    <a:pt x="1632" y="0"/>
                    <a:pt x="1060"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 name="Google Shape;120;p35"/>
            <p:cNvSpPr/>
            <p:nvPr/>
          </p:nvSpPr>
          <p:spPr>
            <a:xfrm>
              <a:off x="4342500" y="1045800"/>
              <a:ext cx="52400" cy="52400"/>
            </a:xfrm>
            <a:custGeom>
              <a:rect b="b" l="l" r="r" t="t"/>
              <a:pathLst>
                <a:path extrusionOk="0" h="2096" w="2096">
                  <a:moveTo>
                    <a:pt x="1048" y="0"/>
                  </a:moveTo>
                  <a:cubicBezTo>
                    <a:pt x="465" y="0"/>
                    <a:pt x="0" y="477"/>
                    <a:pt x="0" y="1048"/>
                  </a:cubicBezTo>
                  <a:cubicBezTo>
                    <a:pt x="0" y="1631"/>
                    <a:pt x="465" y="2096"/>
                    <a:pt x="1048" y="2096"/>
                  </a:cubicBezTo>
                  <a:cubicBezTo>
                    <a:pt x="1631" y="2096"/>
                    <a:pt x="2096" y="1631"/>
                    <a:pt x="2096" y="1048"/>
                  </a:cubicBezTo>
                  <a:cubicBezTo>
                    <a:pt x="2096" y="477"/>
                    <a:pt x="1631"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 name="Google Shape;121;p35"/>
            <p:cNvSpPr/>
            <p:nvPr/>
          </p:nvSpPr>
          <p:spPr>
            <a:xfrm>
              <a:off x="4444000" y="1045800"/>
              <a:ext cx="52400" cy="52400"/>
            </a:xfrm>
            <a:custGeom>
              <a:rect b="b" l="l" r="r" t="t"/>
              <a:pathLst>
                <a:path extrusionOk="0" h="2096" w="2096">
                  <a:moveTo>
                    <a:pt x="1048" y="0"/>
                  </a:moveTo>
                  <a:cubicBezTo>
                    <a:pt x="477" y="0"/>
                    <a:pt x="0" y="477"/>
                    <a:pt x="0" y="1048"/>
                  </a:cubicBezTo>
                  <a:cubicBezTo>
                    <a:pt x="0" y="1631"/>
                    <a:pt x="477" y="2096"/>
                    <a:pt x="1048" y="2096"/>
                  </a:cubicBezTo>
                  <a:cubicBezTo>
                    <a:pt x="1631" y="2096"/>
                    <a:pt x="2096" y="1631"/>
                    <a:pt x="2096" y="1048"/>
                  </a:cubicBezTo>
                  <a:cubicBezTo>
                    <a:pt x="2096" y="477"/>
                    <a:pt x="1631"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 name="Google Shape;122;p35"/>
            <p:cNvSpPr/>
            <p:nvPr/>
          </p:nvSpPr>
          <p:spPr>
            <a:xfrm>
              <a:off x="4545500" y="1045800"/>
              <a:ext cx="52700" cy="52400"/>
            </a:xfrm>
            <a:custGeom>
              <a:rect b="b" l="l" r="r" t="t"/>
              <a:pathLst>
                <a:path extrusionOk="0" h="2096" w="2108">
                  <a:moveTo>
                    <a:pt x="1060" y="0"/>
                  </a:moveTo>
                  <a:cubicBezTo>
                    <a:pt x="477" y="0"/>
                    <a:pt x="0" y="477"/>
                    <a:pt x="0" y="1048"/>
                  </a:cubicBezTo>
                  <a:cubicBezTo>
                    <a:pt x="0" y="1631"/>
                    <a:pt x="477" y="2096"/>
                    <a:pt x="1060" y="2096"/>
                  </a:cubicBezTo>
                  <a:cubicBezTo>
                    <a:pt x="1632" y="2096"/>
                    <a:pt x="2108" y="1631"/>
                    <a:pt x="2108" y="1048"/>
                  </a:cubicBezTo>
                  <a:cubicBezTo>
                    <a:pt x="2108" y="477"/>
                    <a:pt x="1632" y="0"/>
                    <a:pt x="1060"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 name="Google Shape;123;p35"/>
            <p:cNvSpPr/>
            <p:nvPr/>
          </p:nvSpPr>
          <p:spPr>
            <a:xfrm>
              <a:off x="4647300" y="1045800"/>
              <a:ext cx="52400" cy="52400"/>
            </a:xfrm>
            <a:custGeom>
              <a:rect b="b" l="l" r="r" t="t"/>
              <a:pathLst>
                <a:path extrusionOk="0" h="2096" w="2096">
                  <a:moveTo>
                    <a:pt x="1048" y="0"/>
                  </a:moveTo>
                  <a:cubicBezTo>
                    <a:pt x="465" y="0"/>
                    <a:pt x="0" y="477"/>
                    <a:pt x="0" y="1048"/>
                  </a:cubicBezTo>
                  <a:cubicBezTo>
                    <a:pt x="0" y="1631"/>
                    <a:pt x="465" y="2096"/>
                    <a:pt x="1048" y="2096"/>
                  </a:cubicBezTo>
                  <a:cubicBezTo>
                    <a:pt x="1620" y="2096"/>
                    <a:pt x="2096" y="1631"/>
                    <a:pt x="2096" y="1048"/>
                  </a:cubicBezTo>
                  <a:cubicBezTo>
                    <a:pt x="2096" y="477"/>
                    <a:pt x="1620"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 name="Google Shape;124;p35"/>
            <p:cNvSpPr/>
            <p:nvPr/>
          </p:nvSpPr>
          <p:spPr>
            <a:xfrm>
              <a:off x="4748800" y="1045800"/>
              <a:ext cx="52400" cy="52400"/>
            </a:xfrm>
            <a:custGeom>
              <a:rect b="b" l="l" r="r" t="t"/>
              <a:pathLst>
                <a:path extrusionOk="0" h="2096" w="2096">
                  <a:moveTo>
                    <a:pt x="1048" y="0"/>
                  </a:moveTo>
                  <a:cubicBezTo>
                    <a:pt x="465" y="0"/>
                    <a:pt x="0" y="477"/>
                    <a:pt x="0" y="1048"/>
                  </a:cubicBezTo>
                  <a:cubicBezTo>
                    <a:pt x="0" y="1631"/>
                    <a:pt x="465" y="2096"/>
                    <a:pt x="1048" y="2096"/>
                  </a:cubicBezTo>
                  <a:cubicBezTo>
                    <a:pt x="1631" y="2096"/>
                    <a:pt x="2096" y="1631"/>
                    <a:pt x="2096" y="1048"/>
                  </a:cubicBezTo>
                  <a:cubicBezTo>
                    <a:pt x="2096" y="477"/>
                    <a:pt x="1631"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 name="Google Shape;125;p35"/>
            <p:cNvSpPr/>
            <p:nvPr/>
          </p:nvSpPr>
          <p:spPr>
            <a:xfrm>
              <a:off x="4850300" y="1045800"/>
              <a:ext cx="52400" cy="52400"/>
            </a:xfrm>
            <a:custGeom>
              <a:rect b="b" l="l" r="r" t="t"/>
              <a:pathLst>
                <a:path extrusionOk="0" h="2096" w="2096">
                  <a:moveTo>
                    <a:pt x="1048" y="0"/>
                  </a:moveTo>
                  <a:cubicBezTo>
                    <a:pt x="477" y="0"/>
                    <a:pt x="0" y="477"/>
                    <a:pt x="0" y="1048"/>
                  </a:cubicBezTo>
                  <a:cubicBezTo>
                    <a:pt x="0" y="1631"/>
                    <a:pt x="477" y="2096"/>
                    <a:pt x="1048" y="2096"/>
                  </a:cubicBezTo>
                  <a:cubicBezTo>
                    <a:pt x="1632" y="2096"/>
                    <a:pt x="2096" y="1631"/>
                    <a:pt x="2096" y="1048"/>
                  </a:cubicBezTo>
                  <a:cubicBezTo>
                    <a:pt x="2096" y="477"/>
                    <a:pt x="1632"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 name="Google Shape;126;p35"/>
            <p:cNvSpPr/>
            <p:nvPr/>
          </p:nvSpPr>
          <p:spPr>
            <a:xfrm>
              <a:off x="4951800" y="1045800"/>
              <a:ext cx="52700" cy="52400"/>
            </a:xfrm>
            <a:custGeom>
              <a:rect b="b" l="l" r="r" t="t"/>
              <a:pathLst>
                <a:path extrusionOk="0" h="2096" w="2108">
                  <a:moveTo>
                    <a:pt x="1048" y="0"/>
                  </a:moveTo>
                  <a:cubicBezTo>
                    <a:pt x="477" y="0"/>
                    <a:pt x="0" y="477"/>
                    <a:pt x="0" y="1048"/>
                  </a:cubicBezTo>
                  <a:cubicBezTo>
                    <a:pt x="0" y="1631"/>
                    <a:pt x="477" y="2096"/>
                    <a:pt x="1048" y="2096"/>
                  </a:cubicBezTo>
                  <a:cubicBezTo>
                    <a:pt x="1632" y="2096"/>
                    <a:pt x="2108" y="1631"/>
                    <a:pt x="2108" y="1048"/>
                  </a:cubicBezTo>
                  <a:cubicBezTo>
                    <a:pt x="2108" y="477"/>
                    <a:pt x="1632"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 name="Google Shape;127;p35"/>
            <p:cNvSpPr/>
            <p:nvPr/>
          </p:nvSpPr>
          <p:spPr>
            <a:xfrm>
              <a:off x="5053600" y="1045800"/>
              <a:ext cx="52400" cy="52400"/>
            </a:xfrm>
            <a:custGeom>
              <a:rect b="b" l="l" r="r" t="t"/>
              <a:pathLst>
                <a:path extrusionOk="0" h="2096" w="2096">
                  <a:moveTo>
                    <a:pt x="1048" y="0"/>
                  </a:moveTo>
                  <a:cubicBezTo>
                    <a:pt x="465" y="0"/>
                    <a:pt x="0" y="477"/>
                    <a:pt x="0" y="1048"/>
                  </a:cubicBezTo>
                  <a:cubicBezTo>
                    <a:pt x="0" y="1631"/>
                    <a:pt x="465" y="2096"/>
                    <a:pt x="1048" y="2096"/>
                  </a:cubicBezTo>
                  <a:cubicBezTo>
                    <a:pt x="1620" y="2096"/>
                    <a:pt x="2096" y="1631"/>
                    <a:pt x="2096" y="1048"/>
                  </a:cubicBezTo>
                  <a:cubicBezTo>
                    <a:pt x="2096" y="477"/>
                    <a:pt x="1620"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 name="Google Shape;128;p35"/>
            <p:cNvSpPr/>
            <p:nvPr/>
          </p:nvSpPr>
          <p:spPr>
            <a:xfrm>
              <a:off x="5155100" y="1045800"/>
              <a:ext cx="52400" cy="52400"/>
            </a:xfrm>
            <a:custGeom>
              <a:rect b="b" l="l" r="r" t="t"/>
              <a:pathLst>
                <a:path extrusionOk="0" h="2096" w="2096">
                  <a:moveTo>
                    <a:pt x="1048" y="0"/>
                  </a:moveTo>
                  <a:cubicBezTo>
                    <a:pt x="465" y="0"/>
                    <a:pt x="0" y="477"/>
                    <a:pt x="0" y="1048"/>
                  </a:cubicBezTo>
                  <a:cubicBezTo>
                    <a:pt x="0" y="1631"/>
                    <a:pt x="465" y="2096"/>
                    <a:pt x="1048" y="2096"/>
                  </a:cubicBezTo>
                  <a:cubicBezTo>
                    <a:pt x="1632" y="2096"/>
                    <a:pt x="2096" y="1631"/>
                    <a:pt x="2096" y="1048"/>
                  </a:cubicBezTo>
                  <a:cubicBezTo>
                    <a:pt x="2096" y="477"/>
                    <a:pt x="1632"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 name="Google Shape;129;p35"/>
            <p:cNvSpPr/>
            <p:nvPr/>
          </p:nvSpPr>
          <p:spPr>
            <a:xfrm>
              <a:off x="5256600" y="1045800"/>
              <a:ext cx="52400" cy="52400"/>
            </a:xfrm>
            <a:custGeom>
              <a:rect b="b" l="l" r="r" t="t"/>
              <a:pathLst>
                <a:path extrusionOk="0" h="2096" w="2096">
                  <a:moveTo>
                    <a:pt x="1048" y="0"/>
                  </a:moveTo>
                  <a:cubicBezTo>
                    <a:pt x="477" y="0"/>
                    <a:pt x="0" y="477"/>
                    <a:pt x="0" y="1048"/>
                  </a:cubicBezTo>
                  <a:cubicBezTo>
                    <a:pt x="0" y="1631"/>
                    <a:pt x="477" y="2096"/>
                    <a:pt x="1048" y="2096"/>
                  </a:cubicBezTo>
                  <a:cubicBezTo>
                    <a:pt x="1632" y="2096"/>
                    <a:pt x="2096" y="1631"/>
                    <a:pt x="2096" y="1048"/>
                  </a:cubicBezTo>
                  <a:cubicBezTo>
                    <a:pt x="2096" y="477"/>
                    <a:pt x="1632"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 name="Google Shape;130;p35"/>
            <p:cNvSpPr/>
            <p:nvPr/>
          </p:nvSpPr>
          <p:spPr>
            <a:xfrm>
              <a:off x="5358400" y="1045800"/>
              <a:ext cx="52400" cy="52400"/>
            </a:xfrm>
            <a:custGeom>
              <a:rect b="b" l="l" r="r" t="t"/>
              <a:pathLst>
                <a:path extrusionOk="0" h="2096" w="2096">
                  <a:moveTo>
                    <a:pt x="1048" y="0"/>
                  </a:moveTo>
                  <a:cubicBezTo>
                    <a:pt x="465" y="0"/>
                    <a:pt x="0" y="477"/>
                    <a:pt x="0" y="1048"/>
                  </a:cubicBezTo>
                  <a:cubicBezTo>
                    <a:pt x="0" y="1631"/>
                    <a:pt x="465" y="2096"/>
                    <a:pt x="1048" y="2096"/>
                  </a:cubicBezTo>
                  <a:cubicBezTo>
                    <a:pt x="1620" y="2096"/>
                    <a:pt x="2096" y="1631"/>
                    <a:pt x="2096" y="1048"/>
                  </a:cubicBezTo>
                  <a:cubicBezTo>
                    <a:pt x="2096" y="477"/>
                    <a:pt x="1620"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 name="Google Shape;131;p35"/>
            <p:cNvSpPr/>
            <p:nvPr/>
          </p:nvSpPr>
          <p:spPr>
            <a:xfrm>
              <a:off x="5459900" y="1045800"/>
              <a:ext cx="52400" cy="52400"/>
            </a:xfrm>
            <a:custGeom>
              <a:rect b="b" l="l" r="r" t="t"/>
              <a:pathLst>
                <a:path extrusionOk="0" h="2096" w="2096">
                  <a:moveTo>
                    <a:pt x="1048" y="0"/>
                  </a:moveTo>
                  <a:cubicBezTo>
                    <a:pt x="465" y="0"/>
                    <a:pt x="0" y="477"/>
                    <a:pt x="0" y="1048"/>
                  </a:cubicBezTo>
                  <a:cubicBezTo>
                    <a:pt x="0" y="1631"/>
                    <a:pt x="465" y="2096"/>
                    <a:pt x="1048" y="2096"/>
                  </a:cubicBezTo>
                  <a:cubicBezTo>
                    <a:pt x="1632" y="2096"/>
                    <a:pt x="2096" y="1631"/>
                    <a:pt x="2096" y="1048"/>
                  </a:cubicBezTo>
                  <a:cubicBezTo>
                    <a:pt x="2096" y="477"/>
                    <a:pt x="1632"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 name="Google Shape;132;p35"/>
            <p:cNvSpPr/>
            <p:nvPr/>
          </p:nvSpPr>
          <p:spPr>
            <a:xfrm>
              <a:off x="5561400" y="1045800"/>
              <a:ext cx="52400" cy="52400"/>
            </a:xfrm>
            <a:custGeom>
              <a:rect b="b" l="l" r="r" t="t"/>
              <a:pathLst>
                <a:path extrusionOk="0" h="2096" w="2096">
                  <a:moveTo>
                    <a:pt x="1048" y="0"/>
                  </a:moveTo>
                  <a:cubicBezTo>
                    <a:pt x="465" y="0"/>
                    <a:pt x="0" y="477"/>
                    <a:pt x="0" y="1048"/>
                  </a:cubicBezTo>
                  <a:cubicBezTo>
                    <a:pt x="0" y="1631"/>
                    <a:pt x="465" y="2096"/>
                    <a:pt x="1048" y="2096"/>
                  </a:cubicBezTo>
                  <a:cubicBezTo>
                    <a:pt x="1632" y="2096"/>
                    <a:pt x="2096" y="1631"/>
                    <a:pt x="2096" y="1048"/>
                  </a:cubicBezTo>
                  <a:cubicBezTo>
                    <a:pt x="2096" y="477"/>
                    <a:pt x="1632"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 name="Google Shape;133;p35"/>
            <p:cNvSpPr/>
            <p:nvPr/>
          </p:nvSpPr>
          <p:spPr>
            <a:xfrm>
              <a:off x="5662900" y="1045800"/>
              <a:ext cx="52400" cy="52400"/>
            </a:xfrm>
            <a:custGeom>
              <a:rect b="b" l="l" r="r" t="t"/>
              <a:pathLst>
                <a:path extrusionOk="0" h="2096" w="2096">
                  <a:moveTo>
                    <a:pt x="1048" y="0"/>
                  </a:moveTo>
                  <a:cubicBezTo>
                    <a:pt x="477" y="0"/>
                    <a:pt x="0" y="477"/>
                    <a:pt x="0" y="1048"/>
                  </a:cubicBezTo>
                  <a:cubicBezTo>
                    <a:pt x="0" y="1631"/>
                    <a:pt x="477" y="2096"/>
                    <a:pt x="1048" y="2096"/>
                  </a:cubicBezTo>
                  <a:cubicBezTo>
                    <a:pt x="1632" y="2096"/>
                    <a:pt x="2096" y="1631"/>
                    <a:pt x="2096" y="1048"/>
                  </a:cubicBezTo>
                  <a:cubicBezTo>
                    <a:pt x="2096" y="477"/>
                    <a:pt x="1632"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 name="Google Shape;134;p35"/>
            <p:cNvSpPr/>
            <p:nvPr/>
          </p:nvSpPr>
          <p:spPr>
            <a:xfrm>
              <a:off x="5764400" y="1045800"/>
              <a:ext cx="52700" cy="52400"/>
            </a:xfrm>
            <a:custGeom>
              <a:rect b="b" l="l" r="r" t="t"/>
              <a:pathLst>
                <a:path extrusionOk="0" h="2096" w="2108">
                  <a:moveTo>
                    <a:pt x="1060" y="0"/>
                  </a:moveTo>
                  <a:cubicBezTo>
                    <a:pt x="477" y="0"/>
                    <a:pt x="0" y="477"/>
                    <a:pt x="0" y="1048"/>
                  </a:cubicBezTo>
                  <a:cubicBezTo>
                    <a:pt x="0" y="1631"/>
                    <a:pt x="477" y="2096"/>
                    <a:pt x="1060" y="2096"/>
                  </a:cubicBezTo>
                  <a:cubicBezTo>
                    <a:pt x="1632" y="2096"/>
                    <a:pt x="2108" y="1631"/>
                    <a:pt x="2108" y="1048"/>
                  </a:cubicBezTo>
                  <a:cubicBezTo>
                    <a:pt x="2108" y="477"/>
                    <a:pt x="1632" y="0"/>
                    <a:pt x="1060"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 name="Google Shape;135;p35"/>
            <p:cNvSpPr/>
            <p:nvPr/>
          </p:nvSpPr>
          <p:spPr>
            <a:xfrm>
              <a:off x="5866200" y="1045800"/>
              <a:ext cx="52400" cy="52400"/>
            </a:xfrm>
            <a:custGeom>
              <a:rect b="b" l="l" r="r" t="t"/>
              <a:pathLst>
                <a:path extrusionOk="0" h="2096" w="2096">
                  <a:moveTo>
                    <a:pt x="1048" y="0"/>
                  </a:moveTo>
                  <a:cubicBezTo>
                    <a:pt x="465" y="0"/>
                    <a:pt x="0" y="477"/>
                    <a:pt x="0" y="1048"/>
                  </a:cubicBezTo>
                  <a:cubicBezTo>
                    <a:pt x="0" y="1631"/>
                    <a:pt x="465" y="2096"/>
                    <a:pt x="1048" y="2096"/>
                  </a:cubicBezTo>
                  <a:cubicBezTo>
                    <a:pt x="1632" y="2096"/>
                    <a:pt x="2096" y="1631"/>
                    <a:pt x="2096" y="1048"/>
                  </a:cubicBezTo>
                  <a:cubicBezTo>
                    <a:pt x="2096" y="477"/>
                    <a:pt x="1632"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 name="Google Shape;136;p35"/>
            <p:cNvSpPr/>
            <p:nvPr/>
          </p:nvSpPr>
          <p:spPr>
            <a:xfrm>
              <a:off x="5967700" y="1045800"/>
              <a:ext cx="52400" cy="52400"/>
            </a:xfrm>
            <a:custGeom>
              <a:rect b="b" l="l" r="r" t="t"/>
              <a:pathLst>
                <a:path extrusionOk="0" h="2096" w="2096">
                  <a:moveTo>
                    <a:pt x="1048" y="0"/>
                  </a:moveTo>
                  <a:cubicBezTo>
                    <a:pt x="465" y="0"/>
                    <a:pt x="0" y="477"/>
                    <a:pt x="0" y="1048"/>
                  </a:cubicBezTo>
                  <a:cubicBezTo>
                    <a:pt x="0" y="1631"/>
                    <a:pt x="465" y="2096"/>
                    <a:pt x="1048" y="2096"/>
                  </a:cubicBezTo>
                  <a:cubicBezTo>
                    <a:pt x="1632" y="2096"/>
                    <a:pt x="2096" y="1631"/>
                    <a:pt x="2096" y="1048"/>
                  </a:cubicBezTo>
                  <a:cubicBezTo>
                    <a:pt x="2096" y="477"/>
                    <a:pt x="1632"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 name="Google Shape;137;p35"/>
            <p:cNvSpPr/>
            <p:nvPr/>
          </p:nvSpPr>
          <p:spPr>
            <a:xfrm>
              <a:off x="6069200" y="1045800"/>
              <a:ext cx="52700" cy="52400"/>
            </a:xfrm>
            <a:custGeom>
              <a:rect b="b" l="l" r="r" t="t"/>
              <a:pathLst>
                <a:path extrusionOk="0" h="2096" w="2108">
                  <a:moveTo>
                    <a:pt x="1048" y="0"/>
                  </a:moveTo>
                  <a:cubicBezTo>
                    <a:pt x="477" y="0"/>
                    <a:pt x="0" y="477"/>
                    <a:pt x="0" y="1048"/>
                  </a:cubicBezTo>
                  <a:cubicBezTo>
                    <a:pt x="0" y="1631"/>
                    <a:pt x="477" y="2096"/>
                    <a:pt x="1048" y="2096"/>
                  </a:cubicBezTo>
                  <a:cubicBezTo>
                    <a:pt x="1632" y="2096"/>
                    <a:pt x="2108" y="1631"/>
                    <a:pt x="2108" y="1048"/>
                  </a:cubicBezTo>
                  <a:cubicBezTo>
                    <a:pt x="2108" y="477"/>
                    <a:pt x="1632"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 name="Google Shape;138;p35"/>
            <p:cNvSpPr/>
            <p:nvPr/>
          </p:nvSpPr>
          <p:spPr>
            <a:xfrm>
              <a:off x="6171000" y="1045800"/>
              <a:ext cx="52400" cy="52400"/>
            </a:xfrm>
            <a:custGeom>
              <a:rect b="b" l="l" r="r" t="t"/>
              <a:pathLst>
                <a:path extrusionOk="0" h="2096" w="2096">
                  <a:moveTo>
                    <a:pt x="1048" y="0"/>
                  </a:moveTo>
                  <a:cubicBezTo>
                    <a:pt x="465" y="0"/>
                    <a:pt x="0" y="477"/>
                    <a:pt x="0" y="1048"/>
                  </a:cubicBezTo>
                  <a:cubicBezTo>
                    <a:pt x="0" y="1631"/>
                    <a:pt x="465" y="2096"/>
                    <a:pt x="1048" y="2096"/>
                  </a:cubicBezTo>
                  <a:cubicBezTo>
                    <a:pt x="1620" y="2096"/>
                    <a:pt x="2096" y="1631"/>
                    <a:pt x="2096" y="1048"/>
                  </a:cubicBezTo>
                  <a:cubicBezTo>
                    <a:pt x="2096" y="477"/>
                    <a:pt x="1620"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 name="Google Shape;139;p35"/>
            <p:cNvSpPr/>
            <p:nvPr/>
          </p:nvSpPr>
          <p:spPr>
            <a:xfrm>
              <a:off x="6272500" y="1045800"/>
              <a:ext cx="52400" cy="52400"/>
            </a:xfrm>
            <a:custGeom>
              <a:rect b="b" l="l" r="r" t="t"/>
              <a:pathLst>
                <a:path extrusionOk="0" h="2096" w="2096">
                  <a:moveTo>
                    <a:pt x="1048" y="0"/>
                  </a:moveTo>
                  <a:cubicBezTo>
                    <a:pt x="465" y="0"/>
                    <a:pt x="0" y="477"/>
                    <a:pt x="0" y="1048"/>
                  </a:cubicBezTo>
                  <a:cubicBezTo>
                    <a:pt x="0" y="1631"/>
                    <a:pt x="465" y="2096"/>
                    <a:pt x="1048" y="2096"/>
                  </a:cubicBezTo>
                  <a:cubicBezTo>
                    <a:pt x="1632" y="2096"/>
                    <a:pt x="2096" y="1631"/>
                    <a:pt x="2096" y="1048"/>
                  </a:cubicBezTo>
                  <a:cubicBezTo>
                    <a:pt x="2096" y="477"/>
                    <a:pt x="1632"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 name="Google Shape;140;p35"/>
            <p:cNvSpPr/>
            <p:nvPr/>
          </p:nvSpPr>
          <p:spPr>
            <a:xfrm>
              <a:off x="6374000" y="1045800"/>
              <a:ext cx="52400" cy="52400"/>
            </a:xfrm>
            <a:custGeom>
              <a:rect b="b" l="l" r="r" t="t"/>
              <a:pathLst>
                <a:path extrusionOk="0" h="2096" w="2096">
                  <a:moveTo>
                    <a:pt x="1048" y="0"/>
                  </a:moveTo>
                  <a:cubicBezTo>
                    <a:pt x="477" y="0"/>
                    <a:pt x="0" y="477"/>
                    <a:pt x="0" y="1048"/>
                  </a:cubicBezTo>
                  <a:cubicBezTo>
                    <a:pt x="0" y="1631"/>
                    <a:pt x="477" y="2096"/>
                    <a:pt x="1048" y="2096"/>
                  </a:cubicBezTo>
                  <a:cubicBezTo>
                    <a:pt x="1632" y="2096"/>
                    <a:pt x="2096" y="1631"/>
                    <a:pt x="2096" y="1048"/>
                  </a:cubicBezTo>
                  <a:cubicBezTo>
                    <a:pt x="2096" y="477"/>
                    <a:pt x="1632"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 name="Google Shape;141;p35"/>
            <p:cNvSpPr/>
            <p:nvPr/>
          </p:nvSpPr>
          <p:spPr>
            <a:xfrm>
              <a:off x="6475500" y="1045800"/>
              <a:ext cx="52700" cy="52400"/>
            </a:xfrm>
            <a:custGeom>
              <a:rect b="b" l="l" r="r" t="t"/>
              <a:pathLst>
                <a:path extrusionOk="0" h="2096" w="2108">
                  <a:moveTo>
                    <a:pt x="1048" y="0"/>
                  </a:moveTo>
                  <a:cubicBezTo>
                    <a:pt x="477" y="0"/>
                    <a:pt x="0" y="477"/>
                    <a:pt x="0" y="1048"/>
                  </a:cubicBezTo>
                  <a:cubicBezTo>
                    <a:pt x="0" y="1631"/>
                    <a:pt x="477" y="2096"/>
                    <a:pt x="1048" y="2096"/>
                  </a:cubicBezTo>
                  <a:cubicBezTo>
                    <a:pt x="1632" y="2096"/>
                    <a:pt x="2108" y="1631"/>
                    <a:pt x="2108" y="1048"/>
                  </a:cubicBezTo>
                  <a:cubicBezTo>
                    <a:pt x="2108" y="477"/>
                    <a:pt x="1632"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 name="Google Shape;142;p35"/>
            <p:cNvSpPr/>
            <p:nvPr/>
          </p:nvSpPr>
          <p:spPr>
            <a:xfrm>
              <a:off x="6577300" y="1045800"/>
              <a:ext cx="52400" cy="52400"/>
            </a:xfrm>
            <a:custGeom>
              <a:rect b="b" l="l" r="r" t="t"/>
              <a:pathLst>
                <a:path extrusionOk="0" h="2096" w="2096">
                  <a:moveTo>
                    <a:pt x="1048" y="0"/>
                  </a:moveTo>
                  <a:cubicBezTo>
                    <a:pt x="465" y="0"/>
                    <a:pt x="0" y="477"/>
                    <a:pt x="0" y="1048"/>
                  </a:cubicBezTo>
                  <a:cubicBezTo>
                    <a:pt x="0" y="1631"/>
                    <a:pt x="465" y="2096"/>
                    <a:pt x="1048" y="2096"/>
                  </a:cubicBezTo>
                  <a:cubicBezTo>
                    <a:pt x="1620" y="2096"/>
                    <a:pt x="2096" y="1631"/>
                    <a:pt x="2096" y="1048"/>
                  </a:cubicBezTo>
                  <a:cubicBezTo>
                    <a:pt x="2096" y="477"/>
                    <a:pt x="1620"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 name="Google Shape;143;p35"/>
            <p:cNvSpPr/>
            <p:nvPr/>
          </p:nvSpPr>
          <p:spPr>
            <a:xfrm>
              <a:off x="6678800" y="1045800"/>
              <a:ext cx="52400" cy="52400"/>
            </a:xfrm>
            <a:custGeom>
              <a:rect b="b" l="l" r="r" t="t"/>
              <a:pathLst>
                <a:path extrusionOk="0" h="2096" w="2096">
                  <a:moveTo>
                    <a:pt x="1048" y="0"/>
                  </a:moveTo>
                  <a:cubicBezTo>
                    <a:pt x="465" y="0"/>
                    <a:pt x="0" y="477"/>
                    <a:pt x="0" y="1048"/>
                  </a:cubicBezTo>
                  <a:cubicBezTo>
                    <a:pt x="0" y="1631"/>
                    <a:pt x="465" y="2096"/>
                    <a:pt x="1048" y="2096"/>
                  </a:cubicBezTo>
                  <a:cubicBezTo>
                    <a:pt x="1632" y="2096"/>
                    <a:pt x="2096" y="1631"/>
                    <a:pt x="2096" y="1048"/>
                  </a:cubicBezTo>
                  <a:cubicBezTo>
                    <a:pt x="2096" y="477"/>
                    <a:pt x="1632"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 name="Google Shape;144;p35"/>
            <p:cNvSpPr/>
            <p:nvPr/>
          </p:nvSpPr>
          <p:spPr>
            <a:xfrm>
              <a:off x="6780300" y="1045800"/>
              <a:ext cx="52400" cy="52400"/>
            </a:xfrm>
            <a:custGeom>
              <a:rect b="b" l="l" r="r" t="t"/>
              <a:pathLst>
                <a:path extrusionOk="0" h="2096" w="2096">
                  <a:moveTo>
                    <a:pt x="1048" y="0"/>
                  </a:moveTo>
                  <a:cubicBezTo>
                    <a:pt x="477" y="0"/>
                    <a:pt x="0" y="477"/>
                    <a:pt x="0" y="1048"/>
                  </a:cubicBezTo>
                  <a:cubicBezTo>
                    <a:pt x="0" y="1631"/>
                    <a:pt x="477" y="2096"/>
                    <a:pt x="1048" y="2096"/>
                  </a:cubicBezTo>
                  <a:cubicBezTo>
                    <a:pt x="1632" y="2096"/>
                    <a:pt x="2096" y="1631"/>
                    <a:pt x="2096" y="1048"/>
                  </a:cubicBezTo>
                  <a:cubicBezTo>
                    <a:pt x="2096" y="477"/>
                    <a:pt x="1632"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 name="Google Shape;145;p35"/>
            <p:cNvSpPr/>
            <p:nvPr/>
          </p:nvSpPr>
          <p:spPr>
            <a:xfrm>
              <a:off x="6881800" y="1045800"/>
              <a:ext cx="52700" cy="52400"/>
            </a:xfrm>
            <a:custGeom>
              <a:rect b="b" l="l" r="r" t="t"/>
              <a:pathLst>
                <a:path extrusionOk="0" h="2096" w="2108">
                  <a:moveTo>
                    <a:pt x="1060" y="0"/>
                  </a:moveTo>
                  <a:cubicBezTo>
                    <a:pt x="477" y="0"/>
                    <a:pt x="1" y="477"/>
                    <a:pt x="1" y="1048"/>
                  </a:cubicBezTo>
                  <a:cubicBezTo>
                    <a:pt x="1" y="1631"/>
                    <a:pt x="477" y="2096"/>
                    <a:pt x="1060" y="2096"/>
                  </a:cubicBezTo>
                  <a:cubicBezTo>
                    <a:pt x="1632" y="2096"/>
                    <a:pt x="2108" y="1631"/>
                    <a:pt x="2108" y="1048"/>
                  </a:cubicBezTo>
                  <a:cubicBezTo>
                    <a:pt x="2108" y="477"/>
                    <a:pt x="1632" y="0"/>
                    <a:pt x="1060"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 name="Google Shape;146;p35"/>
            <p:cNvSpPr/>
            <p:nvPr/>
          </p:nvSpPr>
          <p:spPr>
            <a:xfrm>
              <a:off x="6983600" y="1045800"/>
              <a:ext cx="52400" cy="52400"/>
            </a:xfrm>
            <a:custGeom>
              <a:rect b="b" l="l" r="r" t="t"/>
              <a:pathLst>
                <a:path extrusionOk="0" h="2096" w="2096">
                  <a:moveTo>
                    <a:pt x="1048" y="0"/>
                  </a:moveTo>
                  <a:cubicBezTo>
                    <a:pt x="465" y="0"/>
                    <a:pt x="0" y="477"/>
                    <a:pt x="0" y="1048"/>
                  </a:cubicBezTo>
                  <a:cubicBezTo>
                    <a:pt x="0" y="1631"/>
                    <a:pt x="465" y="2096"/>
                    <a:pt x="1048" y="2096"/>
                  </a:cubicBezTo>
                  <a:cubicBezTo>
                    <a:pt x="1620" y="2096"/>
                    <a:pt x="2096" y="1631"/>
                    <a:pt x="2096" y="1048"/>
                  </a:cubicBezTo>
                  <a:cubicBezTo>
                    <a:pt x="2096" y="477"/>
                    <a:pt x="1620"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 name="Google Shape;147;p35"/>
            <p:cNvSpPr/>
            <p:nvPr/>
          </p:nvSpPr>
          <p:spPr>
            <a:xfrm>
              <a:off x="7085100" y="1045800"/>
              <a:ext cx="52400" cy="52400"/>
            </a:xfrm>
            <a:custGeom>
              <a:rect b="b" l="l" r="r" t="t"/>
              <a:pathLst>
                <a:path extrusionOk="0" h="2096" w="2096">
                  <a:moveTo>
                    <a:pt x="1048" y="0"/>
                  </a:moveTo>
                  <a:cubicBezTo>
                    <a:pt x="465" y="0"/>
                    <a:pt x="0" y="477"/>
                    <a:pt x="0" y="1048"/>
                  </a:cubicBezTo>
                  <a:cubicBezTo>
                    <a:pt x="0" y="1631"/>
                    <a:pt x="465" y="2096"/>
                    <a:pt x="1048" y="2096"/>
                  </a:cubicBezTo>
                  <a:cubicBezTo>
                    <a:pt x="1632" y="2096"/>
                    <a:pt x="2096" y="1631"/>
                    <a:pt x="2096" y="1048"/>
                  </a:cubicBezTo>
                  <a:cubicBezTo>
                    <a:pt x="2096" y="477"/>
                    <a:pt x="1632"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 name="Google Shape;148;p35"/>
            <p:cNvSpPr/>
            <p:nvPr/>
          </p:nvSpPr>
          <p:spPr>
            <a:xfrm>
              <a:off x="7186600" y="1045800"/>
              <a:ext cx="52400" cy="52400"/>
            </a:xfrm>
            <a:custGeom>
              <a:rect b="b" l="l" r="r" t="t"/>
              <a:pathLst>
                <a:path extrusionOk="0" h="2096" w="2096">
                  <a:moveTo>
                    <a:pt x="1048" y="0"/>
                  </a:moveTo>
                  <a:cubicBezTo>
                    <a:pt x="477" y="0"/>
                    <a:pt x="1" y="477"/>
                    <a:pt x="1" y="1048"/>
                  </a:cubicBezTo>
                  <a:cubicBezTo>
                    <a:pt x="1" y="1631"/>
                    <a:pt x="477" y="2096"/>
                    <a:pt x="1048" y="2096"/>
                  </a:cubicBezTo>
                  <a:cubicBezTo>
                    <a:pt x="1632" y="2096"/>
                    <a:pt x="2096" y="1631"/>
                    <a:pt x="2096" y="1048"/>
                  </a:cubicBezTo>
                  <a:cubicBezTo>
                    <a:pt x="2096" y="477"/>
                    <a:pt x="1632"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 name="Google Shape;149;p35"/>
            <p:cNvSpPr/>
            <p:nvPr/>
          </p:nvSpPr>
          <p:spPr>
            <a:xfrm>
              <a:off x="7288400" y="1045800"/>
              <a:ext cx="52400" cy="52400"/>
            </a:xfrm>
            <a:custGeom>
              <a:rect b="b" l="l" r="r" t="t"/>
              <a:pathLst>
                <a:path extrusionOk="0" h="2096" w="2096">
                  <a:moveTo>
                    <a:pt x="1048" y="0"/>
                  </a:moveTo>
                  <a:cubicBezTo>
                    <a:pt x="465" y="0"/>
                    <a:pt x="0" y="477"/>
                    <a:pt x="0" y="1048"/>
                  </a:cubicBezTo>
                  <a:cubicBezTo>
                    <a:pt x="0" y="1631"/>
                    <a:pt x="465" y="2096"/>
                    <a:pt x="1048" y="2096"/>
                  </a:cubicBezTo>
                  <a:cubicBezTo>
                    <a:pt x="1620" y="2096"/>
                    <a:pt x="2096" y="1631"/>
                    <a:pt x="2096" y="1048"/>
                  </a:cubicBezTo>
                  <a:cubicBezTo>
                    <a:pt x="2096" y="477"/>
                    <a:pt x="1620"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 name="Google Shape;150;p35"/>
            <p:cNvSpPr/>
            <p:nvPr/>
          </p:nvSpPr>
          <p:spPr>
            <a:xfrm>
              <a:off x="279200" y="1200875"/>
              <a:ext cx="52700" cy="52400"/>
            </a:xfrm>
            <a:custGeom>
              <a:rect b="b" l="l" r="r" t="t"/>
              <a:pathLst>
                <a:path extrusionOk="0" h="2096" w="2108">
                  <a:moveTo>
                    <a:pt x="1048" y="0"/>
                  </a:moveTo>
                  <a:cubicBezTo>
                    <a:pt x="476" y="0"/>
                    <a:pt x="0" y="477"/>
                    <a:pt x="0" y="1048"/>
                  </a:cubicBezTo>
                  <a:cubicBezTo>
                    <a:pt x="0" y="1632"/>
                    <a:pt x="476" y="2096"/>
                    <a:pt x="1048" y="2096"/>
                  </a:cubicBezTo>
                  <a:cubicBezTo>
                    <a:pt x="1631" y="2096"/>
                    <a:pt x="2107" y="1632"/>
                    <a:pt x="2107" y="1048"/>
                  </a:cubicBezTo>
                  <a:cubicBezTo>
                    <a:pt x="2107" y="477"/>
                    <a:pt x="1631"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 name="Google Shape;151;p35"/>
            <p:cNvSpPr/>
            <p:nvPr/>
          </p:nvSpPr>
          <p:spPr>
            <a:xfrm>
              <a:off x="380700" y="1200875"/>
              <a:ext cx="52700" cy="52400"/>
            </a:xfrm>
            <a:custGeom>
              <a:rect b="b" l="l" r="r" t="t"/>
              <a:pathLst>
                <a:path extrusionOk="0" h="2096" w="2108">
                  <a:moveTo>
                    <a:pt x="1060" y="0"/>
                  </a:moveTo>
                  <a:cubicBezTo>
                    <a:pt x="476" y="0"/>
                    <a:pt x="0" y="477"/>
                    <a:pt x="0" y="1048"/>
                  </a:cubicBezTo>
                  <a:cubicBezTo>
                    <a:pt x="0" y="1632"/>
                    <a:pt x="476" y="2096"/>
                    <a:pt x="1060" y="2096"/>
                  </a:cubicBezTo>
                  <a:cubicBezTo>
                    <a:pt x="1631" y="2096"/>
                    <a:pt x="2108" y="1632"/>
                    <a:pt x="2108" y="1048"/>
                  </a:cubicBezTo>
                  <a:cubicBezTo>
                    <a:pt x="2108" y="477"/>
                    <a:pt x="1631" y="0"/>
                    <a:pt x="1060"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 name="Google Shape;152;p35"/>
            <p:cNvSpPr/>
            <p:nvPr/>
          </p:nvSpPr>
          <p:spPr>
            <a:xfrm>
              <a:off x="482500" y="1200875"/>
              <a:ext cx="52400" cy="52400"/>
            </a:xfrm>
            <a:custGeom>
              <a:rect b="b" l="l" r="r" t="t"/>
              <a:pathLst>
                <a:path extrusionOk="0" h="2096" w="2096">
                  <a:moveTo>
                    <a:pt x="1048" y="0"/>
                  </a:moveTo>
                  <a:cubicBezTo>
                    <a:pt x="464" y="0"/>
                    <a:pt x="0" y="477"/>
                    <a:pt x="0" y="1048"/>
                  </a:cubicBezTo>
                  <a:cubicBezTo>
                    <a:pt x="0" y="1632"/>
                    <a:pt x="464" y="2096"/>
                    <a:pt x="1048" y="2096"/>
                  </a:cubicBezTo>
                  <a:cubicBezTo>
                    <a:pt x="1631" y="2096"/>
                    <a:pt x="2096" y="1632"/>
                    <a:pt x="2096" y="1048"/>
                  </a:cubicBezTo>
                  <a:cubicBezTo>
                    <a:pt x="2096" y="477"/>
                    <a:pt x="1631"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 name="Google Shape;153;p35"/>
            <p:cNvSpPr/>
            <p:nvPr/>
          </p:nvSpPr>
          <p:spPr>
            <a:xfrm>
              <a:off x="584000" y="1200875"/>
              <a:ext cx="52400" cy="52400"/>
            </a:xfrm>
            <a:custGeom>
              <a:rect b="b" l="l" r="r" t="t"/>
              <a:pathLst>
                <a:path extrusionOk="0" h="2096" w="2096">
                  <a:moveTo>
                    <a:pt x="1048" y="0"/>
                  </a:moveTo>
                  <a:cubicBezTo>
                    <a:pt x="476" y="0"/>
                    <a:pt x="0" y="477"/>
                    <a:pt x="0" y="1048"/>
                  </a:cubicBezTo>
                  <a:cubicBezTo>
                    <a:pt x="0" y="1632"/>
                    <a:pt x="476" y="2096"/>
                    <a:pt x="1048" y="2096"/>
                  </a:cubicBezTo>
                  <a:cubicBezTo>
                    <a:pt x="1631" y="2096"/>
                    <a:pt x="2096" y="1632"/>
                    <a:pt x="2096" y="1048"/>
                  </a:cubicBezTo>
                  <a:cubicBezTo>
                    <a:pt x="2096" y="477"/>
                    <a:pt x="1631"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 name="Google Shape;154;p35"/>
            <p:cNvSpPr/>
            <p:nvPr/>
          </p:nvSpPr>
          <p:spPr>
            <a:xfrm>
              <a:off x="685500" y="1200875"/>
              <a:ext cx="52700" cy="52400"/>
            </a:xfrm>
            <a:custGeom>
              <a:rect b="b" l="l" r="r" t="t"/>
              <a:pathLst>
                <a:path extrusionOk="0" h="2096" w="2108">
                  <a:moveTo>
                    <a:pt x="1048" y="0"/>
                  </a:moveTo>
                  <a:cubicBezTo>
                    <a:pt x="476" y="0"/>
                    <a:pt x="0" y="477"/>
                    <a:pt x="0" y="1048"/>
                  </a:cubicBezTo>
                  <a:cubicBezTo>
                    <a:pt x="0" y="1632"/>
                    <a:pt x="476" y="2096"/>
                    <a:pt x="1048" y="2096"/>
                  </a:cubicBezTo>
                  <a:cubicBezTo>
                    <a:pt x="1631" y="2096"/>
                    <a:pt x="2108" y="1632"/>
                    <a:pt x="2108" y="1048"/>
                  </a:cubicBezTo>
                  <a:cubicBezTo>
                    <a:pt x="2108" y="477"/>
                    <a:pt x="1631"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 name="Google Shape;155;p35"/>
            <p:cNvSpPr/>
            <p:nvPr/>
          </p:nvSpPr>
          <p:spPr>
            <a:xfrm>
              <a:off x="787300" y="1200875"/>
              <a:ext cx="52400" cy="52400"/>
            </a:xfrm>
            <a:custGeom>
              <a:rect b="b" l="l" r="r" t="t"/>
              <a:pathLst>
                <a:path extrusionOk="0" h="2096" w="2096">
                  <a:moveTo>
                    <a:pt x="1048" y="0"/>
                  </a:moveTo>
                  <a:cubicBezTo>
                    <a:pt x="464" y="0"/>
                    <a:pt x="0" y="477"/>
                    <a:pt x="0" y="1048"/>
                  </a:cubicBezTo>
                  <a:cubicBezTo>
                    <a:pt x="0" y="1632"/>
                    <a:pt x="464" y="2096"/>
                    <a:pt x="1048" y="2096"/>
                  </a:cubicBezTo>
                  <a:cubicBezTo>
                    <a:pt x="1619" y="2096"/>
                    <a:pt x="2096" y="1632"/>
                    <a:pt x="2096" y="1048"/>
                  </a:cubicBezTo>
                  <a:cubicBezTo>
                    <a:pt x="2096" y="477"/>
                    <a:pt x="1619"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 name="Google Shape;156;p35"/>
            <p:cNvSpPr/>
            <p:nvPr/>
          </p:nvSpPr>
          <p:spPr>
            <a:xfrm>
              <a:off x="888800" y="1200875"/>
              <a:ext cx="52400" cy="52400"/>
            </a:xfrm>
            <a:custGeom>
              <a:rect b="b" l="l" r="r" t="t"/>
              <a:pathLst>
                <a:path extrusionOk="0" h="2096" w="2096">
                  <a:moveTo>
                    <a:pt x="1048" y="0"/>
                  </a:moveTo>
                  <a:cubicBezTo>
                    <a:pt x="464" y="0"/>
                    <a:pt x="0" y="477"/>
                    <a:pt x="0" y="1048"/>
                  </a:cubicBezTo>
                  <a:cubicBezTo>
                    <a:pt x="0" y="1632"/>
                    <a:pt x="464" y="2096"/>
                    <a:pt x="1048" y="2096"/>
                  </a:cubicBezTo>
                  <a:cubicBezTo>
                    <a:pt x="1631" y="2096"/>
                    <a:pt x="2096" y="1632"/>
                    <a:pt x="2096" y="1048"/>
                  </a:cubicBezTo>
                  <a:cubicBezTo>
                    <a:pt x="2096" y="477"/>
                    <a:pt x="1631"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 name="Google Shape;157;p35"/>
            <p:cNvSpPr/>
            <p:nvPr/>
          </p:nvSpPr>
          <p:spPr>
            <a:xfrm>
              <a:off x="990300" y="1200875"/>
              <a:ext cx="52400" cy="52400"/>
            </a:xfrm>
            <a:custGeom>
              <a:rect b="b" l="l" r="r" t="t"/>
              <a:pathLst>
                <a:path extrusionOk="0" h="2096" w="2096">
                  <a:moveTo>
                    <a:pt x="1048" y="0"/>
                  </a:moveTo>
                  <a:cubicBezTo>
                    <a:pt x="476" y="0"/>
                    <a:pt x="0" y="477"/>
                    <a:pt x="0" y="1048"/>
                  </a:cubicBezTo>
                  <a:cubicBezTo>
                    <a:pt x="0" y="1632"/>
                    <a:pt x="476" y="2096"/>
                    <a:pt x="1048" y="2096"/>
                  </a:cubicBezTo>
                  <a:cubicBezTo>
                    <a:pt x="1631" y="2096"/>
                    <a:pt x="2096" y="1632"/>
                    <a:pt x="2096" y="1048"/>
                  </a:cubicBezTo>
                  <a:cubicBezTo>
                    <a:pt x="2096" y="477"/>
                    <a:pt x="1631"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 name="Google Shape;158;p35"/>
            <p:cNvSpPr/>
            <p:nvPr/>
          </p:nvSpPr>
          <p:spPr>
            <a:xfrm>
              <a:off x="1091800" y="1200875"/>
              <a:ext cx="52700" cy="52400"/>
            </a:xfrm>
            <a:custGeom>
              <a:rect b="b" l="l" r="r" t="t"/>
              <a:pathLst>
                <a:path extrusionOk="0" h="2096" w="2108">
                  <a:moveTo>
                    <a:pt x="1060" y="0"/>
                  </a:moveTo>
                  <a:cubicBezTo>
                    <a:pt x="476" y="0"/>
                    <a:pt x="0" y="477"/>
                    <a:pt x="0" y="1048"/>
                  </a:cubicBezTo>
                  <a:cubicBezTo>
                    <a:pt x="0" y="1632"/>
                    <a:pt x="476" y="2096"/>
                    <a:pt x="1060" y="2096"/>
                  </a:cubicBezTo>
                  <a:cubicBezTo>
                    <a:pt x="1631" y="2096"/>
                    <a:pt x="2108" y="1632"/>
                    <a:pt x="2108" y="1048"/>
                  </a:cubicBezTo>
                  <a:cubicBezTo>
                    <a:pt x="2108" y="477"/>
                    <a:pt x="1631" y="0"/>
                    <a:pt x="1060"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 name="Google Shape;159;p35"/>
            <p:cNvSpPr/>
            <p:nvPr/>
          </p:nvSpPr>
          <p:spPr>
            <a:xfrm>
              <a:off x="1193600" y="1200875"/>
              <a:ext cx="52400" cy="52400"/>
            </a:xfrm>
            <a:custGeom>
              <a:rect b="b" l="l" r="r" t="t"/>
              <a:pathLst>
                <a:path extrusionOk="0" h="2096" w="2096">
                  <a:moveTo>
                    <a:pt x="1048" y="0"/>
                  </a:moveTo>
                  <a:cubicBezTo>
                    <a:pt x="464" y="0"/>
                    <a:pt x="0" y="477"/>
                    <a:pt x="0" y="1048"/>
                  </a:cubicBezTo>
                  <a:cubicBezTo>
                    <a:pt x="0" y="1632"/>
                    <a:pt x="464" y="2096"/>
                    <a:pt x="1048" y="2096"/>
                  </a:cubicBezTo>
                  <a:cubicBezTo>
                    <a:pt x="1619" y="2096"/>
                    <a:pt x="2096" y="1632"/>
                    <a:pt x="2096" y="1048"/>
                  </a:cubicBezTo>
                  <a:cubicBezTo>
                    <a:pt x="2096" y="477"/>
                    <a:pt x="1619"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 name="Google Shape;160;p35"/>
            <p:cNvSpPr/>
            <p:nvPr/>
          </p:nvSpPr>
          <p:spPr>
            <a:xfrm>
              <a:off x="1295100" y="1200875"/>
              <a:ext cx="52400" cy="52400"/>
            </a:xfrm>
            <a:custGeom>
              <a:rect b="b" l="l" r="r" t="t"/>
              <a:pathLst>
                <a:path extrusionOk="0" h="2096" w="2096">
                  <a:moveTo>
                    <a:pt x="1048" y="0"/>
                  </a:moveTo>
                  <a:cubicBezTo>
                    <a:pt x="464" y="0"/>
                    <a:pt x="0" y="477"/>
                    <a:pt x="0" y="1048"/>
                  </a:cubicBezTo>
                  <a:cubicBezTo>
                    <a:pt x="0" y="1632"/>
                    <a:pt x="464" y="2096"/>
                    <a:pt x="1048" y="2096"/>
                  </a:cubicBezTo>
                  <a:cubicBezTo>
                    <a:pt x="1631" y="2096"/>
                    <a:pt x="2096" y="1632"/>
                    <a:pt x="2096" y="1048"/>
                  </a:cubicBezTo>
                  <a:cubicBezTo>
                    <a:pt x="2096" y="477"/>
                    <a:pt x="1631"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 name="Google Shape;161;p35"/>
            <p:cNvSpPr/>
            <p:nvPr/>
          </p:nvSpPr>
          <p:spPr>
            <a:xfrm>
              <a:off x="1396600" y="1200875"/>
              <a:ext cx="52400" cy="52400"/>
            </a:xfrm>
            <a:custGeom>
              <a:rect b="b" l="l" r="r" t="t"/>
              <a:pathLst>
                <a:path extrusionOk="0" h="2096" w="2096">
                  <a:moveTo>
                    <a:pt x="1048" y="0"/>
                  </a:moveTo>
                  <a:cubicBezTo>
                    <a:pt x="476" y="0"/>
                    <a:pt x="0" y="477"/>
                    <a:pt x="0" y="1048"/>
                  </a:cubicBezTo>
                  <a:cubicBezTo>
                    <a:pt x="0" y="1632"/>
                    <a:pt x="476" y="2096"/>
                    <a:pt x="1048" y="2096"/>
                  </a:cubicBezTo>
                  <a:cubicBezTo>
                    <a:pt x="1631" y="2096"/>
                    <a:pt x="2096" y="1632"/>
                    <a:pt x="2096" y="1048"/>
                  </a:cubicBezTo>
                  <a:cubicBezTo>
                    <a:pt x="2096" y="477"/>
                    <a:pt x="1631"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 name="Google Shape;162;p35"/>
            <p:cNvSpPr/>
            <p:nvPr/>
          </p:nvSpPr>
          <p:spPr>
            <a:xfrm>
              <a:off x="1498400" y="1200875"/>
              <a:ext cx="52400" cy="52400"/>
            </a:xfrm>
            <a:custGeom>
              <a:rect b="b" l="l" r="r" t="t"/>
              <a:pathLst>
                <a:path extrusionOk="0" h="2096" w="2096">
                  <a:moveTo>
                    <a:pt x="1048" y="0"/>
                  </a:moveTo>
                  <a:cubicBezTo>
                    <a:pt x="464" y="0"/>
                    <a:pt x="0" y="477"/>
                    <a:pt x="0" y="1048"/>
                  </a:cubicBezTo>
                  <a:cubicBezTo>
                    <a:pt x="0" y="1632"/>
                    <a:pt x="464" y="2096"/>
                    <a:pt x="1048" y="2096"/>
                  </a:cubicBezTo>
                  <a:cubicBezTo>
                    <a:pt x="1619" y="2096"/>
                    <a:pt x="2096" y="1632"/>
                    <a:pt x="2096" y="1048"/>
                  </a:cubicBezTo>
                  <a:cubicBezTo>
                    <a:pt x="2096" y="477"/>
                    <a:pt x="1619"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 name="Google Shape;163;p35"/>
            <p:cNvSpPr/>
            <p:nvPr/>
          </p:nvSpPr>
          <p:spPr>
            <a:xfrm>
              <a:off x="1599900" y="1200875"/>
              <a:ext cx="52400" cy="52400"/>
            </a:xfrm>
            <a:custGeom>
              <a:rect b="b" l="l" r="r" t="t"/>
              <a:pathLst>
                <a:path extrusionOk="0" h="2096" w="2096">
                  <a:moveTo>
                    <a:pt x="1048" y="0"/>
                  </a:moveTo>
                  <a:cubicBezTo>
                    <a:pt x="464" y="0"/>
                    <a:pt x="0" y="477"/>
                    <a:pt x="0" y="1048"/>
                  </a:cubicBezTo>
                  <a:cubicBezTo>
                    <a:pt x="0" y="1632"/>
                    <a:pt x="464" y="2096"/>
                    <a:pt x="1048" y="2096"/>
                  </a:cubicBezTo>
                  <a:cubicBezTo>
                    <a:pt x="1631" y="2096"/>
                    <a:pt x="2096" y="1632"/>
                    <a:pt x="2096" y="1048"/>
                  </a:cubicBezTo>
                  <a:cubicBezTo>
                    <a:pt x="2096" y="477"/>
                    <a:pt x="1631"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 name="Google Shape;164;p35"/>
            <p:cNvSpPr/>
            <p:nvPr/>
          </p:nvSpPr>
          <p:spPr>
            <a:xfrm>
              <a:off x="1701400" y="1200875"/>
              <a:ext cx="52400" cy="52400"/>
            </a:xfrm>
            <a:custGeom>
              <a:rect b="b" l="l" r="r" t="t"/>
              <a:pathLst>
                <a:path extrusionOk="0" h="2096" w="2096">
                  <a:moveTo>
                    <a:pt x="1048" y="0"/>
                  </a:moveTo>
                  <a:cubicBezTo>
                    <a:pt x="464" y="0"/>
                    <a:pt x="0" y="477"/>
                    <a:pt x="0" y="1048"/>
                  </a:cubicBezTo>
                  <a:cubicBezTo>
                    <a:pt x="0" y="1632"/>
                    <a:pt x="464" y="2096"/>
                    <a:pt x="1048" y="2096"/>
                  </a:cubicBezTo>
                  <a:cubicBezTo>
                    <a:pt x="1631" y="2096"/>
                    <a:pt x="2096" y="1632"/>
                    <a:pt x="2096" y="1048"/>
                  </a:cubicBezTo>
                  <a:cubicBezTo>
                    <a:pt x="2096" y="477"/>
                    <a:pt x="1631"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 name="Google Shape;165;p35"/>
            <p:cNvSpPr/>
            <p:nvPr/>
          </p:nvSpPr>
          <p:spPr>
            <a:xfrm>
              <a:off x="1802900" y="1200875"/>
              <a:ext cx="52700" cy="52400"/>
            </a:xfrm>
            <a:custGeom>
              <a:rect b="b" l="l" r="r" t="t"/>
              <a:pathLst>
                <a:path extrusionOk="0" h="2096" w="2108">
                  <a:moveTo>
                    <a:pt x="1048" y="0"/>
                  </a:moveTo>
                  <a:cubicBezTo>
                    <a:pt x="476" y="0"/>
                    <a:pt x="0" y="477"/>
                    <a:pt x="0" y="1048"/>
                  </a:cubicBezTo>
                  <a:cubicBezTo>
                    <a:pt x="0" y="1632"/>
                    <a:pt x="476" y="2096"/>
                    <a:pt x="1048" y="2096"/>
                  </a:cubicBezTo>
                  <a:cubicBezTo>
                    <a:pt x="1631" y="2096"/>
                    <a:pt x="2108" y="1632"/>
                    <a:pt x="2108" y="1048"/>
                  </a:cubicBezTo>
                  <a:cubicBezTo>
                    <a:pt x="2108" y="477"/>
                    <a:pt x="1631"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 name="Google Shape;166;p35"/>
            <p:cNvSpPr/>
            <p:nvPr/>
          </p:nvSpPr>
          <p:spPr>
            <a:xfrm>
              <a:off x="1904400" y="1200875"/>
              <a:ext cx="52700" cy="52400"/>
            </a:xfrm>
            <a:custGeom>
              <a:rect b="b" l="l" r="r" t="t"/>
              <a:pathLst>
                <a:path extrusionOk="0" h="2096" w="2108">
                  <a:moveTo>
                    <a:pt x="1060" y="0"/>
                  </a:moveTo>
                  <a:cubicBezTo>
                    <a:pt x="476" y="0"/>
                    <a:pt x="0" y="477"/>
                    <a:pt x="0" y="1048"/>
                  </a:cubicBezTo>
                  <a:cubicBezTo>
                    <a:pt x="0" y="1632"/>
                    <a:pt x="476" y="2096"/>
                    <a:pt x="1060" y="2096"/>
                  </a:cubicBezTo>
                  <a:cubicBezTo>
                    <a:pt x="1631" y="2096"/>
                    <a:pt x="2108" y="1632"/>
                    <a:pt x="2108" y="1048"/>
                  </a:cubicBezTo>
                  <a:cubicBezTo>
                    <a:pt x="2108" y="477"/>
                    <a:pt x="1631" y="0"/>
                    <a:pt x="1060"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 name="Google Shape;167;p35"/>
            <p:cNvSpPr/>
            <p:nvPr/>
          </p:nvSpPr>
          <p:spPr>
            <a:xfrm>
              <a:off x="2006200" y="1200875"/>
              <a:ext cx="52400" cy="52400"/>
            </a:xfrm>
            <a:custGeom>
              <a:rect b="b" l="l" r="r" t="t"/>
              <a:pathLst>
                <a:path extrusionOk="0" h="2096" w="2096">
                  <a:moveTo>
                    <a:pt x="1048" y="0"/>
                  </a:moveTo>
                  <a:cubicBezTo>
                    <a:pt x="464" y="0"/>
                    <a:pt x="0" y="477"/>
                    <a:pt x="0" y="1048"/>
                  </a:cubicBezTo>
                  <a:cubicBezTo>
                    <a:pt x="0" y="1632"/>
                    <a:pt x="464" y="2096"/>
                    <a:pt x="1048" y="2096"/>
                  </a:cubicBezTo>
                  <a:cubicBezTo>
                    <a:pt x="1631" y="2096"/>
                    <a:pt x="2096" y="1632"/>
                    <a:pt x="2096" y="1048"/>
                  </a:cubicBezTo>
                  <a:cubicBezTo>
                    <a:pt x="2096" y="477"/>
                    <a:pt x="1631"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 name="Google Shape;168;p35"/>
            <p:cNvSpPr/>
            <p:nvPr/>
          </p:nvSpPr>
          <p:spPr>
            <a:xfrm>
              <a:off x="2107700" y="1200875"/>
              <a:ext cx="52400" cy="52400"/>
            </a:xfrm>
            <a:custGeom>
              <a:rect b="b" l="l" r="r" t="t"/>
              <a:pathLst>
                <a:path extrusionOk="0" h="2096" w="2096">
                  <a:moveTo>
                    <a:pt x="1048" y="0"/>
                  </a:moveTo>
                  <a:cubicBezTo>
                    <a:pt x="465" y="0"/>
                    <a:pt x="0" y="477"/>
                    <a:pt x="0" y="1048"/>
                  </a:cubicBezTo>
                  <a:cubicBezTo>
                    <a:pt x="0" y="1632"/>
                    <a:pt x="465" y="2096"/>
                    <a:pt x="1048" y="2096"/>
                  </a:cubicBezTo>
                  <a:cubicBezTo>
                    <a:pt x="1631" y="2096"/>
                    <a:pt x="2096" y="1632"/>
                    <a:pt x="2096" y="1048"/>
                  </a:cubicBezTo>
                  <a:cubicBezTo>
                    <a:pt x="2096" y="477"/>
                    <a:pt x="1631"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 name="Google Shape;169;p35"/>
            <p:cNvSpPr/>
            <p:nvPr/>
          </p:nvSpPr>
          <p:spPr>
            <a:xfrm>
              <a:off x="2209200" y="1200875"/>
              <a:ext cx="52700" cy="52400"/>
            </a:xfrm>
            <a:custGeom>
              <a:rect b="b" l="l" r="r" t="t"/>
              <a:pathLst>
                <a:path extrusionOk="0" h="2096" w="2108">
                  <a:moveTo>
                    <a:pt x="1048" y="0"/>
                  </a:moveTo>
                  <a:cubicBezTo>
                    <a:pt x="476" y="0"/>
                    <a:pt x="0" y="477"/>
                    <a:pt x="0" y="1048"/>
                  </a:cubicBezTo>
                  <a:cubicBezTo>
                    <a:pt x="0" y="1632"/>
                    <a:pt x="476" y="2096"/>
                    <a:pt x="1048" y="2096"/>
                  </a:cubicBezTo>
                  <a:cubicBezTo>
                    <a:pt x="1631" y="2096"/>
                    <a:pt x="2108" y="1632"/>
                    <a:pt x="2108" y="1048"/>
                  </a:cubicBezTo>
                  <a:cubicBezTo>
                    <a:pt x="2108" y="477"/>
                    <a:pt x="1631"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 name="Google Shape;170;p35"/>
            <p:cNvSpPr/>
            <p:nvPr/>
          </p:nvSpPr>
          <p:spPr>
            <a:xfrm>
              <a:off x="2311000" y="1200875"/>
              <a:ext cx="52400" cy="52400"/>
            </a:xfrm>
            <a:custGeom>
              <a:rect b="b" l="l" r="r" t="t"/>
              <a:pathLst>
                <a:path extrusionOk="0" h="2096" w="2096">
                  <a:moveTo>
                    <a:pt x="1048" y="0"/>
                  </a:moveTo>
                  <a:cubicBezTo>
                    <a:pt x="464" y="0"/>
                    <a:pt x="0" y="477"/>
                    <a:pt x="0" y="1048"/>
                  </a:cubicBezTo>
                  <a:cubicBezTo>
                    <a:pt x="0" y="1632"/>
                    <a:pt x="464" y="2096"/>
                    <a:pt x="1048" y="2096"/>
                  </a:cubicBezTo>
                  <a:cubicBezTo>
                    <a:pt x="1619" y="2096"/>
                    <a:pt x="2096" y="1632"/>
                    <a:pt x="2096" y="1048"/>
                  </a:cubicBezTo>
                  <a:cubicBezTo>
                    <a:pt x="2096" y="477"/>
                    <a:pt x="1619"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 name="Google Shape;171;p35"/>
            <p:cNvSpPr/>
            <p:nvPr/>
          </p:nvSpPr>
          <p:spPr>
            <a:xfrm>
              <a:off x="2412500" y="1200875"/>
              <a:ext cx="52400" cy="52400"/>
            </a:xfrm>
            <a:custGeom>
              <a:rect b="b" l="l" r="r" t="t"/>
              <a:pathLst>
                <a:path extrusionOk="0" h="2096" w="2096">
                  <a:moveTo>
                    <a:pt x="1048" y="0"/>
                  </a:moveTo>
                  <a:cubicBezTo>
                    <a:pt x="465" y="0"/>
                    <a:pt x="0" y="477"/>
                    <a:pt x="0" y="1048"/>
                  </a:cubicBezTo>
                  <a:cubicBezTo>
                    <a:pt x="0" y="1632"/>
                    <a:pt x="465" y="2096"/>
                    <a:pt x="1048" y="2096"/>
                  </a:cubicBezTo>
                  <a:cubicBezTo>
                    <a:pt x="1631" y="2096"/>
                    <a:pt x="2096" y="1632"/>
                    <a:pt x="2096" y="1048"/>
                  </a:cubicBezTo>
                  <a:cubicBezTo>
                    <a:pt x="2096" y="477"/>
                    <a:pt x="1631"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 name="Google Shape;172;p35"/>
            <p:cNvSpPr/>
            <p:nvPr/>
          </p:nvSpPr>
          <p:spPr>
            <a:xfrm>
              <a:off x="2514000" y="1200875"/>
              <a:ext cx="52400" cy="52400"/>
            </a:xfrm>
            <a:custGeom>
              <a:rect b="b" l="l" r="r" t="t"/>
              <a:pathLst>
                <a:path extrusionOk="0" h="2096" w="2096">
                  <a:moveTo>
                    <a:pt x="1048" y="0"/>
                  </a:moveTo>
                  <a:cubicBezTo>
                    <a:pt x="476" y="0"/>
                    <a:pt x="0" y="477"/>
                    <a:pt x="0" y="1048"/>
                  </a:cubicBezTo>
                  <a:cubicBezTo>
                    <a:pt x="0" y="1632"/>
                    <a:pt x="476" y="2096"/>
                    <a:pt x="1048" y="2096"/>
                  </a:cubicBezTo>
                  <a:cubicBezTo>
                    <a:pt x="1631" y="2096"/>
                    <a:pt x="2096" y="1632"/>
                    <a:pt x="2096" y="1048"/>
                  </a:cubicBezTo>
                  <a:cubicBezTo>
                    <a:pt x="2096" y="477"/>
                    <a:pt x="1631"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 name="Google Shape;173;p35"/>
            <p:cNvSpPr/>
            <p:nvPr/>
          </p:nvSpPr>
          <p:spPr>
            <a:xfrm>
              <a:off x="2615500" y="1200875"/>
              <a:ext cx="52700" cy="52400"/>
            </a:xfrm>
            <a:custGeom>
              <a:rect b="b" l="l" r="r" t="t"/>
              <a:pathLst>
                <a:path extrusionOk="0" h="2096" w="2108">
                  <a:moveTo>
                    <a:pt x="1048" y="0"/>
                  </a:moveTo>
                  <a:cubicBezTo>
                    <a:pt x="476" y="0"/>
                    <a:pt x="0" y="477"/>
                    <a:pt x="0" y="1048"/>
                  </a:cubicBezTo>
                  <a:cubicBezTo>
                    <a:pt x="0" y="1632"/>
                    <a:pt x="476" y="2096"/>
                    <a:pt x="1048" y="2096"/>
                  </a:cubicBezTo>
                  <a:cubicBezTo>
                    <a:pt x="1631" y="2096"/>
                    <a:pt x="2108" y="1632"/>
                    <a:pt x="2108" y="1048"/>
                  </a:cubicBezTo>
                  <a:cubicBezTo>
                    <a:pt x="2108" y="477"/>
                    <a:pt x="1631"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 name="Google Shape;174;p35"/>
            <p:cNvSpPr/>
            <p:nvPr/>
          </p:nvSpPr>
          <p:spPr>
            <a:xfrm>
              <a:off x="2717300" y="1200875"/>
              <a:ext cx="52400" cy="52400"/>
            </a:xfrm>
            <a:custGeom>
              <a:rect b="b" l="l" r="r" t="t"/>
              <a:pathLst>
                <a:path extrusionOk="0" h="2096" w="2096">
                  <a:moveTo>
                    <a:pt x="1048" y="0"/>
                  </a:moveTo>
                  <a:cubicBezTo>
                    <a:pt x="465" y="0"/>
                    <a:pt x="0" y="477"/>
                    <a:pt x="0" y="1048"/>
                  </a:cubicBezTo>
                  <a:cubicBezTo>
                    <a:pt x="0" y="1632"/>
                    <a:pt x="465" y="2096"/>
                    <a:pt x="1048" y="2096"/>
                  </a:cubicBezTo>
                  <a:cubicBezTo>
                    <a:pt x="1619" y="2096"/>
                    <a:pt x="2096" y="1632"/>
                    <a:pt x="2096" y="1048"/>
                  </a:cubicBezTo>
                  <a:cubicBezTo>
                    <a:pt x="2096" y="477"/>
                    <a:pt x="1619"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 name="Google Shape;175;p35"/>
            <p:cNvSpPr/>
            <p:nvPr/>
          </p:nvSpPr>
          <p:spPr>
            <a:xfrm>
              <a:off x="2818800" y="1200875"/>
              <a:ext cx="52400" cy="52400"/>
            </a:xfrm>
            <a:custGeom>
              <a:rect b="b" l="l" r="r" t="t"/>
              <a:pathLst>
                <a:path extrusionOk="0" h="2096" w="2096">
                  <a:moveTo>
                    <a:pt x="1048" y="0"/>
                  </a:moveTo>
                  <a:cubicBezTo>
                    <a:pt x="465" y="0"/>
                    <a:pt x="0" y="477"/>
                    <a:pt x="0" y="1048"/>
                  </a:cubicBezTo>
                  <a:cubicBezTo>
                    <a:pt x="0" y="1632"/>
                    <a:pt x="465" y="2096"/>
                    <a:pt x="1048" y="2096"/>
                  </a:cubicBezTo>
                  <a:cubicBezTo>
                    <a:pt x="1631" y="2096"/>
                    <a:pt x="2096" y="1632"/>
                    <a:pt x="2096" y="1048"/>
                  </a:cubicBezTo>
                  <a:cubicBezTo>
                    <a:pt x="2096" y="477"/>
                    <a:pt x="1631"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 name="Google Shape;176;p35"/>
            <p:cNvSpPr/>
            <p:nvPr/>
          </p:nvSpPr>
          <p:spPr>
            <a:xfrm>
              <a:off x="2920300" y="1200875"/>
              <a:ext cx="52400" cy="52400"/>
            </a:xfrm>
            <a:custGeom>
              <a:rect b="b" l="l" r="r" t="t"/>
              <a:pathLst>
                <a:path extrusionOk="0" h="2096" w="2096">
                  <a:moveTo>
                    <a:pt x="1048" y="0"/>
                  </a:moveTo>
                  <a:cubicBezTo>
                    <a:pt x="476" y="0"/>
                    <a:pt x="0" y="477"/>
                    <a:pt x="0" y="1048"/>
                  </a:cubicBezTo>
                  <a:cubicBezTo>
                    <a:pt x="0" y="1632"/>
                    <a:pt x="476" y="2096"/>
                    <a:pt x="1048" y="2096"/>
                  </a:cubicBezTo>
                  <a:cubicBezTo>
                    <a:pt x="1631" y="2096"/>
                    <a:pt x="2096" y="1632"/>
                    <a:pt x="2096" y="1048"/>
                  </a:cubicBezTo>
                  <a:cubicBezTo>
                    <a:pt x="2096" y="477"/>
                    <a:pt x="1631"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 name="Google Shape;177;p35"/>
            <p:cNvSpPr/>
            <p:nvPr/>
          </p:nvSpPr>
          <p:spPr>
            <a:xfrm>
              <a:off x="3021800" y="1200875"/>
              <a:ext cx="52700" cy="52400"/>
            </a:xfrm>
            <a:custGeom>
              <a:rect b="b" l="l" r="r" t="t"/>
              <a:pathLst>
                <a:path extrusionOk="0" h="2096" w="2108">
                  <a:moveTo>
                    <a:pt x="1048" y="0"/>
                  </a:moveTo>
                  <a:cubicBezTo>
                    <a:pt x="477" y="0"/>
                    <a:pt x="0" y="477"/>
                    <a:pt x="0" y="1048"/>
                  </a:cubicBezTo>
                  <a:cubicBezTo>
                    <a:pt x="0" y="1632"/>
                    <a:pt x="477" y="2096"/>
                    <a:pt x="1048" y="2096"/>
                  </a:cubicBezTo>
                  <a:cubicBezTo>
                    <a:pt x="1631" y="2096"/>
                    <a:pt x="2108" y="1632"/>
                    <a:pt x="2108" y="1048"/>
                  </a:cubicBezTo>
                  <a:cubicBezTo>
                    <a:pt x="2108" y="477"/>
                    <a:pt x="1631"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 name="Google Shape;178;p35"/>
            <p:cNvSpPr/>
            <p:nvPr/>
          </p:nvSpPr>
          <p:spPr>
            <a:xfrm>
              <a:off x="3123600" y="1200875"/>
              <a:ext cx="52400" cy="52400"/>
            </a:xfrm>
            <a:custGeom>
              <a:rect b="b" l="l" r="r" t="t"/>
              <a:pathLst>
                <a:path extrusionOk="0" h="2096" w="2096">
                  <a:moveTo>
                    <a:pt x="1048" y="0"/>
                  </a:moveTo>
                  <a:cubicBezTo>
                    <a:pt x="465" y="0"/>
                    <a:pt x="0" y="477"/>
                    <a:pt x="0" y="1048"/>
                  </a:cubicBezTo>
                  <a:cubicBezTo>
                    <a:pt x="0" y="1632"/>
                    <a:pt x="465" y="2096"/>
                    <a:pt x="1048" y="2096"/>
                  </a:cubicBezTo>
                  <a:cubicBezTo>
                    <a:pt x="1619" y="2096"/>
                    <a:pt x="2096" y="1632"/>
                    <a:pt x="2096" y="1048"/>
                  </a:cubicBezTo>
                  <a:cubicBezTo>
                    <a:pt x="2096" y="477"/>
                    <a:pt x="1619"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 name="Google Shape;179;p35"/>
            <p:cNvSpPr/>
            <p:nvPr/>
          </p:nvSpPr>
          <p:spPr>
            <a:xfrm>
              <a:off x="3225100" y="1200875"/>
              <a:ext cx="52400" cy="52400"/>
            </a:xfrm>
            <a:custGeom>
              <a:rect b="b" l="l" r="r" t="t"/>
              <a:pathLst>
                <a:path extrusionOk="0" h="2096" w="2096">
                  <a:moveTo>
                    <a:pt x="1048" y="0"/>
                  </a:moveTo>
                  <a:cubicBezTo>
                    <a:pt x="465" y="0"/>
                    <a:pt x="0" y="477"/>
                    <a:pt x="0" y="1048"/>
                  </a:cubicBezTo>
                  <a:cubicBezTo>
                    <a:pt x="0" y="1632"/>
                    <a:pt x="465" y="2096"/>
                    <a:pt x="1048" y="2096"/>
                  </a:cubicBezTo>
                  <a:cubicBezTo>
                    <a:pt x="1631" y="2096"/>
                    <a:pt x="2096" y="1632"/>
                    <a:pt x="2096" y="1048"/>
                  </a:cubicBezTo>
                  <a:cubicBezTo>
                    <a:pt x="2096" y="477"/>
                    <a:pt x="1631"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 name="Google Shape;180;p35"/>
            <p:cNvSpPr/>
            <p:nvPr/>
          </p:nvSpPr>
          <p:spPr>
            <a:xfrm>
              <a:off x="3326600" y="1200875"/>
              <a:ext cx="52700" cy="52400"/>
            </a:xfrm>
            <a:custGeom>
              <a:rect b="b" l="l" r="r" t="t"/>
              <a:pathLst>
                <a:path extrusionOk="0" h="2096" w="2108">
                  <a:moveTo>
                    <a:pt x="1048" y="0"/>
                  </a:moveTo>
                  <a:cubicBezTo>
                    <a:pt x="477" y="0"/>
                    <a:pt x="0" y="477"/>
                    <a:pt x="0" y="1048"/>
                  </a:cubicBezTo>
                  <a:cubicBezTo>
                    <a:pt x="0" y="1632"/>
                    <a:pt x="477" y="2096"/>
                    <a:pt x="1048" y="2096"/>
                  </a:cubicBezTo>
                  <a:cubicBezTo>
                    <a:pt x="1631" y="2096"/>
                    <a:pt x="2108" y="1632"/>
                    <a:pt x="2108" y="1048"/>
                  </a:cubicBezTo>
                  <a:cubicBezTo>
                    <a:pt x="2108" y="477"/>
                    <a:pt x="1631"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 name="Google Shape;181;p35"/>
            <p:cNvSpPr/>
            <p:nvPr/>
          </p:nvSpPr>
          <p:spPr>
            <a:xfrm>
              <a:off x="3428400" y="1200875"/>
              <a:ext cx="52400" cy="52400"/>
            </a:xfrm>
            <a:custGeom>
              <a:rect b="b" l="l" r="r" t="t"/>
              <a:pathLst>
                <a:path extrusionOk="0" h="2096" w="2096">
                  <a:moveTo>
                    <a:pt x="1048" y="0"/>
                  </a:moveTo>
                  <a:cubicBezTo>
                    <a:pt x="465" y="0"/>
                    <a:pt x="0" y="477"/>
                    <a:pt x="0" y="1048"/>
                  </a:cubicBezTo>
                  <a:cubicBezTo>
                    <a:pt x="0" y="1632"/>
                    <a:pt x="465" y="2096"/>
                    <a:pt x="1048" y="2096"/>
                  </a:cubicBezTo>
                  <a:cubicBezTo>
                    <a:pt x="1619" y="2096"/>
                    <a:pt x="2096" y="1632"/>
                    <a:pt x="2096" y="1048"/>
                  </a:cubicBezTo>
                  <a:cubicBezTo>
                    <a:pt x="2096" y="477"/>
                    <a:pt x="1619"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 name="Google Shape;182;p35"/>
            <p:cNvSpPr/>
            <p:nvPr/>
          </p:nvSpPr>
          <p:spPr>
            <a:xfrm>
              <a:off x="3529900" y="1200875"/>
              <a:ext cx="52400" cy="52400"/>
            </a:xfrm>
            <a:custGeom>
              <a:rect b="b" l="l" r="r" t="t"/>
              <a:pathLst>
                <a:path extrusionOk="0" h="2096" w="2096">
                  <a:moveTo>
                    <a:pt x="1048" y="0"/>
                  </a:moveTo>
                  <a:cubicBezTo>
                    <a:pt x="465" y="0"/>
                    <a:pt x="0" y="477"/>
                    <a:pt x="0" y="1048"/>
                  </a:cubicBezTo>
                  <a:cubicBezTo>
                    <a:pt x="0" y="1632"/>
                    <a:pt x="465" y="2096"/>
                    <a:pt x="1048" y="2096"/>
                  </a:cubicBezTo>
                  <a:cubicBezTo>
                    <a:pt x="1631" y="2096"/>
                    <a:pt x="2096" y="1632"/>
                    <a:pt x="2096" y="1048"/>
                  </a:cubicBezTo>
                  <a:cubicBezTo>
                    <a:pt x="2096" y="477"/>
                    <a:pt x="1631"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 name="Google Shape;183;p35"/>
            <p:cNvSpPr/>
            <p:nvPr/>
          </p:nvSpPr>
          <p:spPr>
            <a:xfrm>
              <a:off x="3631400" y="1200875"/>
              <a:ext cx="52400" cy="52400"/>
            </a:xfrm>
            <a:custGeom>
              <a:rect b="b" l="l" r="r" t="t"/>
              <a:pathLst>
                <a:path extrusionOk="0" h="2096" w="2096">
                  <a:moveTo>
                    <a:pt x="1048" y="0"/>
                  </a:moveTo>
                  <a:cubicBezTo>
                    <a:pt x="465" y="0"/>
                    <a:pt x="0" y="477"/>
                    <a:pt x="0" y="1048"/>
                  </a:cubicBezTo>
                  <a:cubicBezTo>
                    <a:pt x="0" y="1632"/>
                    <a:pt x="465" y="2096"/>
                    <a:pt x="1048" y="2096"/>
                  </a:cubicBezTo>
                  <a:cubicBezTo>
                    <a:pt x="1631" y="2096"/>
                    <a:pt x="2096" y="1632"/>
                    <a:pt x="2096" y="1048"/>
                  </a:cubicBezTo>
                  <a:cubicBezTo>
                    <a:pt x="2096" y="477"/>
                    <a:pt x="1631"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 name="Google Shape;184;p35"/>
            <p:cNvSpPr/>
            <p:nvPr/>
          </p:nvSpPr>
          <p:spPr>
            <a:xfrm>
              <a:off x="3732900" y="1200875"/>
              <a:ext cx="52400" cy="52400"/>
            </a:xfrm>
            <a:custGeom>
              <a:rect b="b" l="l" r="r" t="t"/>
              <a:pathLst>
                <a:path extrusionOk="0" h="2096" w="2096">
                  <a:moveTo>
                    <a:pt x="1048" y="0"/>
                  </a:moveTo>
                  <a:cubicBezTo>
                    <a:pt x="477" y="0"/>
                    <a:pt x="0" y="477"/>
                    <a:pt x="0" y="1048"/>
                  </a:cubicBezTo>
                  <a:cubicBezTo>
                    <a:pt x="0" y="1632"/>
                    <a:pt x="477" y="2096"/>
                    <a:pt x="1048" y="2096"/>
                  </a:cubicBezTo>
                  <a:cubicBezTo>
                    <a:pt x="1631" y="2096"/>
                    <a:pt x="2096" y="1632"/>
                    <a:pt x="2096" y="1048"/>
                  </a:cubicBezTo>
                  <a:cubicBezTo>
                    <a:pt x="2096" y="477"/>
                    <a:pt x="1631"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 name="Google Shape;185;p35"/>
            <p:cNvSpPr/>
            <p:nvPr/>
          </p:nvSpPr>
          <p:spPr>
            <a:xfrm>
              <a:off x="3834700" y="1200875"/>
              <a:ext cx="52400" cy="52400"/>
            </a:xfrm>
            <a:custGeom>
              <a:rect b="b" l="l" r="r" t="t"/>
              <a:pathLst>
                <a:path extrusionOk="0" h="2096" w="2096">
                  <a:moveTo>
                    <a:pt x="1048" y="0"/>
                  </a:moveTo>
                  <a:cubicBezTo>
                    <a:pt x="465" y="0"/>
                    <a:pt x="0" y="477"/>
                    <a:pt x="0" y="1048"/>
                  </a:cubicBezTo>
                  <a:cubicBezTo>
                    <a:pt x="0" y="1632"/>
                    <a:pt x="465" y="2096"/>
                    <a:pt x="1048" y="2096"/>
                  </a:cubicBezTo>
                  <a:cubicBezTo>
                    <a:pt x="1619" y="2096"/>
                    <a:pt x="2096" y="1632"/>
                    <a:pt x="2096" y="1048"/>
                  </a:cubicBezTo>
                  <a:cubicBezTo>
                    <a:pt x="2096" y="477"/>
                    <a:pt x="1619"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 name="Google Shape;186;p35"/>
            <p:cNvSpPr/>
            <p:nvPr/>
          </p:nvSpPr>
          <p:spPr>
            <a:xfrm>
              <a:off x="3936200" y="1200875"/>
              <a:ext cx="52400" cy="52400"/>
            </a:xfrm>
            <a:custGeom>
              <a:rect b="b" l="l" r="r" t="t"/>
              <a:pathLst>
                <a:path extrusionOk="0" h="2096" w="2096">
                  <a:moveTo>
                    <a:pt x="1048" y="0"/>
                  </a:moveTo>
                  <a:cubicBezTo>
                    <a:pt x="465" y="0"/>
                    <a:pt x="0" y="477"/>
                    <a:pt x="0" y="1048"/>
                  </a:cubicBezTo>
                  <a:cubicBezTo>
                    <a:pt x="0" y="1632"/>
                    <a:pt x="465" y="2096"/>
                    <a:pt x="1048" y="2096"/>
                  </a:cubicBezTo>
                  <a:cubicBezTo>
                    <a:pt x="1631" y="2096"/>
                    <a:pt x="2096" y="1632"/>
                    <a:pt x="2096" y="1048"/>
                  </a:cubicBezTo>
                  <a:cubicBezTo>
                    <a:pt x="2096" y="477"/>
                    <a:pt x="1631"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 name="Google Shape;187;p35"/>
            <p:cNvSpPr/>
            <p:nvPr/>
          </p:nvSpPr>
          <p:spPr>
            <a:xfrm>
              <a:off x="4037700" y="1200875"/>
              <a:ext cx="52400" cy="52400"/>
            </a:xfrm>
            <a:custGeom>
              <a:rect b="b" l="l" r="r" t="t"/>
              <a:pathLst>
                <a:path extrusionOk="0" h="2096" w="2096">
                  <a:moveTo>
                    <a:pt x="1048" y="0"/>
                  </a:moveTo>
                  <a:cubicBezTo>
                    <a:pt x="465" y="0"/>
                    <a:pt x="0" y="477"/>
                    <a:pt x="0" y="1048"/>
                  </a:cubicBezTo>
                  <a:cubicBezTo>
                    <a:pt x="0" y="1632"/>
                    <a:pt x="465" y="2096"/>
                    <a:pt x="1048" y="2096"/>
                  </a:cubicBezTo>
                  <a:cubicBezTo>
                    <a:pt x="1631" y="2096"/>
                    <a:pt x="2096" y="1632"/>
                    <a:pt x="2096" y="1048"/>
                  </a:cubicBezTo>
                  <a:cubicBezTo>
                    <a:pt x="2096" y="477"/>
                    <a:pt x="1631"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 name="Google Shape;188;p35"/>
            <p:cNvSpPr/>
            <p:nvPr/>
          </p:nvSpPr>
          <p:spPr>
            <a:xfrm>
              <a:off x="4139200" y="1200875"/>
              <a:ext cx="52700" cy="52400"/>
            </a:xfrm>
            <a:custGeom>
              <a:rect b="b" l="l" r="r" t="t"/>
              <a:pathLst>
                <a:path extrusionOk="0" h="2096" w="2108">
                  <a:moveTo>
                    <a:pt x="1048" y="0"/>
                  </a:moveTo>
                  <a:cubicBezTo>
                    <a:pt x="477" y="0"/>
                    <a:pt x="0" y="477"/>
                    <a:pt x="0" y="1048"/>
                  </a:cubicBezTo>
                  <a:cubicBezTo>
                    <a:pt x="0" y="1632"/>
                    <a:pt x="477" y="2096"/>
                    <a:pt x="1048" y="2096"/>
                  </a:cubicBezTo>
                  <a:cubicBezTo>
                    <a:pt x="1631" y="2096"/>
                    <a:pt x="2108" y="1632"/>
                    <a:pt x="2108" y="1048"/>
                  </a:cubicBezTo>
                  <a:cubicBezTo>
                    <a:pt x="2108" y="477"/>
                    <a:pt x="1631"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 name="Google Shape;189;p35"/>
            <p:cNvSpPr/>
            <p:nvPr/>
          </p:nvSpPr>
          <p:spPr>
            <a:xfrm>
              <a:off x="4240700" y="1200875"/>
              <a:ext cx="52700" cy="52400"/>
            </a:xfrm>
            <a:custGeom>
              <a:rect b="b" l="l" r="r" t="t"/>
              <a:pathLst>
                <a:path extrusionOk="0" h="2096" w="2108">
                  <a:moveTo>
                    <a:pt x="1060" y="0"/>
                  </a:moveTo>
                  <a:cubicBezTo>
                    <a:pt x="477" y="0"/>
                    <a:pt x="0" y="477"/>
                    <a:pt x="0" y="1048"/>
                  </a:cubicBezTo>
                  <a:cubicBezTo>
                    <a:pt x="0" y="1632"/>
                    <a:pt x="477" y="2096"/>
                    <a:pt x="1060" y="2096"/>
                  </a:cubicBezTo>
                  <a:cubicBezTo>
                    <a:pt x="1632" y="2096"/>
                    <a:pt x="2108" y="1632"/>
                    <a:pt x="2108" y="1048"/>
                  </a:cubicBezTo>
                  <a:cubicBezTo>
                    <a:pt x="2108" y="477"/>
                    <a:pt x="1632" y="0"/>
                    <a:pt x="1060"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 name="Google Shape;190;p35"/>
            <p:cNvSpPr/>
            <p:nvPr/>
          </p:nvSpPr>
          <p:spPr>
            <a:xfrm>
              <a:off x="4342500" y="1200875"/>
              <a:ext cx="52400" cy="52400"/>
            </a:xfrm>
            <a:custGeom>
              <a:rect b="b" l="l" r="r" t="t"/>
              <a:pathLst>
                <a:path extrusionOk="0" h="2096" w="2096">
                  <a:moveTo>
                    <a:pt x="1048" y="0"/>
                  </a:moveTo>
                  <a:cubicBezTo>
                    <a:pt x="465" y="0"/>
                    <a:pt x="0" y="477"/>
                    <a:pt x="0" y="1048"/>
                  </a:cubicBezTo>
                  <a:cubicBezTo>
                    <a:pt x="0" y="1632"/>
                    <a:pt x="465" y="2096"/>
                    <a:pt x="1048" y="2096"/>
                  </a:cubicBezTo>
                  <a:cubicBezTo>
                    <a:pt x="1631" y="2096"/>
                    <a:pt x="2096" y="1632"/>
                    <a:pt x="2096" y="1048"/>
                  </a:cubicBezTo>
                  <a:cubicBezTo>
                    <a:pt x="2096" y="477"/>
                    <a:pt x="1631"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 name="Google Shape;191;p35"/>
            <p:cNvSpPr/>
            <p:nvPr/>
          </p:nvSpPr>
          <p:spPr>
            <a:xfrm>
              <a:off x="4444000" y="1200875"/>
              <a:ext cx="52400" cy="52400"/>
            </a:xfrm>
            <a:custGeom>
              <a:rect b="b" l="l" r="r" t="t"/>
              <a:pathLst>
                <a:path extrusionOk="0" h="2096" w="2096">
                  <a:moveTo>
                    <a:pt x="1048" y="0"/>
                  </a:moveTo>
                  <a:cubicBezTo>
                    <a:pt x="477" y="0"/>
                    <a:pt x="0" y="477"/>
                    <a:pt x="0" y="1048"/>
                  </a:cubicBezTo>
                  <a:cubicBezTo>
                    <a:pt x="0" y="1632"/>
                    <a:pt x="477" y="2096"/>
                    <a:pt x="1048" y="2096"/>
                  </a:cubicBezTo>
                  <a:cubicBezTo>
                    <a:pt x="1631" y="2096"/>
                    <a:pt x="2096" y="1632"/>
                    <a:pt x="2096" y="1048"/>
                  </a:cubicBezTo>
                  <a:cubicBezTo>
                    <a:pt x="2096" y="477"/>
                    <a:pt x="1631"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 name="Google Shape;192;p35"/>
            <p:cNvSpPr/>
            <p:nvPr/>
          </p:nvSpPr>
          <p:spPr>
            <a:xfrm>
              <a:off x="4545500" y="1200875"/>
              <a:ext cx="52700" cy="52400"/>
            </a:xfrm>
            <a:custGeom>
              <a:rect b="b" l="l" r="r" t="t"/>
              <a:pathLst>
                <a:path extrusionOk="0" h="2096" w="2108">
                  <a:moveTo>
                    <a:pt x="1060" y="0"/>
                  </a:moveTo>
                  <a:cubicBezTo>
                    <a:pt x="477" y="0"/>
                    <a:pt x="0" y="477"/>
                    <a:pt x="0" y="1048"/>
                  </a:cubicBezTo>
                  <a:cubicBezTo>
                    <a:pt x="0" y="1632"/>
                    <a:pt x="477" y="2096"/>
                    <a:pt x="1060" y="2096"/>
                  </a:cubicBezTo>
                  <a:cubicBezTo>
                    <a:pt x="1632" y="2096"/>
                    <a:pt x="2108" y="1632"/>
                    <a:pt x="2108" y="1048"/>
                  </a:cubicBezTo>
                  <a:cubicBezTo>
                    <a:pt x="2108" y="477"/>
                    <a:pt x="1632" y="0"/>
                    <a:pt x="1060"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 name="Google Shape;193;p35"/>
            <p:cNvSpPr/>
            <p:nvPr/>
          </p:nvSpPr>
          <p:spPr>
            <a:xfrm>
              <a:off x="4647300" y="1200875"/>
              <a:ext cx="52400" cy="52400"/>
            </a:xfrm>
            <a:custGeom>
              <a:rect b="b" l="l" r="r" t="t"/>
              <a:pathLst>
                <a:path extrusionOk="0" h="2096" w="2096">
                  <a:moveTo>
                    <a:pt x="1048" y="0"/>
                  </a:moveTo>
                  <a:cubicBezTo>
                    <a:pt x="465" y="0"/>
                    <a:pt x="0" y="477"/>
                    <a:pt x="0" y="1048"/>
                  </a:cubicBezTo>
                  <a:cubicBezTo>
                    <a:pt x="0" y="1632"/>
                    <a:pt x="465" y="2096"/>
                    <a:pt x="1048" y="2096"/>
                  </a:cubicBezTo>
                  <a:cubicBezTo>
                    <a:pt x="1620" y="2096"/>
                    <a:pt x="2096" y="1632"/>
                    <a:pt x="2096" y="1048"/>
                  </a:cubicBezTo>
                  <a:cubicBezTo>
                    <a:pt x="2096" y="477"/>
                    <a:pt x="1620"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 name="Google Shape;194;p35"/>
            <p:cNvSpPr/>
            <p:nvPr/>
          </p:nvSpPr>
          <p:spPr>
            <a:xfrm>
              <a:off x="4748800" y="1200875"/>
              <a:ext cx="52400" cy="52400"/>
            </a:xfrm>
            <a:custGeom>
              <a:rect b="b" l="l" r="r" t="t"/>
              <a:pathLst>
                <a:path extrusionOk="0" h="2096" w="2096">
                  <a:moveTo>
                    <a:pt x="1048" y="0"/>
                  </a:moveTo>
                  <a:cubicBezTo>
                    <a:pt x="465" y="0"/>
                    <a:pt x="0" y="477"/>
                    <a:pt x="0" y="1048"/>
                  </a:cubicBezTo>
                  <a:cubicBezTo>
                    <a:pt x="0" y="1632"/>
                    <a:pt x="465" y="2096"/>
                    <a:pt x="1048" y="2096"/>
                  </a:cubicBezTo>
                  <a:cubicBezTo>
                    <a:pt x="1631" y="2096"/>
                    <a:pt x="2096" y="1632"/>
                    <a:pt x="2096" y="1048"/>
                  </a:cubicBezTo>
                  <a:cubicBezTo>
                    <a:pt x="2096" y="477"/>
                    <a:pt x="1631"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 name="Google Shape;195;p35"/>
            <p:cNvSpPr/>
            <p:nvPr/>
          </p:nvSpPr>
          <p:spPr>
            <a:xfrm>
              <a:off x="4850300" y="1200875"/>
              <a:ext cx="52400" cy="52400"/>
            </a:xfrm>
            <a:custGeom>
              <a:rect b="b" l="l" r="r" t="t"/>
              <a:pathLst>
                <a:path extrusionOk="0" h="2096" w="2096">
                  <a:moveTo>
                    <a:pt x="1048" y="0"/>
                  </a:moveTo>
                  <a:cubicBezTo>
                    <a:pt x="477" y="0"/>
                    <a:pt x="0" y="477"/>
                    <a:pt x="0" y="1048"/>
                  </a:cubicBezTo>
                  <a:cubicBezTo>
                    <a:pt x="0" y="1632"/>
                    <a:pt x="477" y="2096"/>
                    <a:pt x="1048" y="2096"/>
                  </a:cubicBezTo>
                  <a:cubicBezTo>
                    <a:pt x="1632" y="2096"/>
                    <a:pt x="2096" y="1632"/>
                    <a:pt x="2096" y="1048"/>
                  </a:cubicBezTo>
                  <a:cubicBezTo>
                    <a:pt x="2096" y="477"/>
                    <a:pt x="1632"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 name="Google Shape;196;p35"/>
            <p:cNvSpPr/>
            <p:nvPr/>
          </p:nvSpPr>
          <p:spPr>
            <a:xfrm>
              <a:off x="4951800" y="1200875"/>
              <a:ext cx="52700" cy="52400"/>
            </a:xfrm>
            <a:custGeom>
              <a:rect b="b" l="l" r="r" t="t"/>
              <a:pathLst>
                <a:path extrusionOk="0" h="2096" w="2108">
                  <a:moveTo>
                    <a:pt x="1048" y="0"/>
                  </a:moveTo>
                  <a:cubicBezTo>
                    <a:pt x="477" y="0"/>
                    <a:pt x="0" y="477"/>
                    <a:pt x="0" y="1048"/>
                  </a:cubicBezTo>
                  <a:cubicBezTo>
                    <a:pt x="0" y="1632"/>
                    <a:pt x="477" y="2096"/>
                    <a:pt x="1048" y="2096"/>
                  </a:cubicBezTo>
                  <a:cubicBezTo>
                    <a:pt x="1632" y="2096"/>
                    <a:pt x="2108" y="1632"/>
                    <a:pt x="2108" y="1048"/>
                  </a:cubicBezTo>
                  <a:cubicBezTo>
                    <a:pt x="2108" y="477"/>
                    <a:pt x="1632"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 name="Google Shape;197;p35"/>
            <p:cNvSpPr/>
            <p:nvPr/>
          </p:nvSpPr>
          <p:spPr>
            <a:xfrm>
              <a:off x="5053600" y="1200875"/>
              <a:ext cx="52400" cy="52400"/>
            </a:xfrm>
            <a:custGeom>
              <a:rect b="b" l="l" r="r" t="t"/>
              <a:pathLst>
                <a:path extrusionOk="0" h="2096" w="2096">
                  <a:moveTo>
                    <a:pt x="1048" y="0"/>
                  </a:moveTo>
                  <a:cubicBezTo>
                    <a:pt x="465" y="0"/>
                    <a:pt x="0" y="477"/>
                    <a:pt x="0" y="1048"/>
                  </a:cubicBezTo>
                  <a:cubicBezTo>
                    <a:pt x="0" y="1632"/>
                    <a:pt x="465" y="2096"/>
                    <a:pt x="1048" y="2096"/>
                  </a:cubicBezTo>
                  <a:cubicBezTo>
                    <a:pt x="1620" y="2096"/>
                    <a:pt x="2096" y="1632"/>
                    <a:pt x="2096" y="1048"/>
                  </a:cubicBezTo>
                  <a:cubicBezTo>
                    <a:pt x="2096" y="477"/>
                    <a:pt x="1620"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 name="Google Shape;198;p35"/>
            <p:cNvSpPr/>
            <p:nvPr/>
          </p:nvSpPr>
          <p:spPr>
            <a:xfrm>
              <a:off x="5155100" y="1200875"/>
              <a:ext cx="52400" cy="52400"/>
            </a:xfrm>
            <a:custGeom>
              <a:rect b="b" l="l" r="r" t="t"/>
              <a:pathLst>
                <a:path extrusionOk="0" h="2096" w="2096">
                  <a:moveTo>
                    <a:pt x="1048" y="0"/>
                  </a:moveTo>
                  <a:cubicBezTo>
                    <a:pt x="465" y="0"/>
                    <a:pt x="0" y="477"/>
                    <a:pt x="0" y="1048"/>
                  </a:cubicBezTo>
                  <a:cubicBezTo>
                    <a:pt x="0" y="1632"/>
                    <a:pt x="465" y="2096"/>
                    <a:pt x="1048" y="2096"/>
                  </a:cubicBezTo>
                  <a:cubicBezTo>
                    <a:pt x="1632" y="2096"/>
                    <a:pt x="2096" y="1632"/>
                    <a:pt x="2096" y="1048"/>
                  </a:cubicBezTo>
                  <a:cubicBezTo>
                    <a:pt x="2096" y="477"/>
                    <a:pt x="1632"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 name="Google Shape;199;p35"/>
            <p:cNvSpPr/>
            <p:nvPr/>
          </p:nvSpPr>
          <p:spPr>
            <a:xfrm>
              <a:off x="5256600" y="1200875"/>
              <a:ext cx="52400" cy="52400"/>
            </a:xfrm>
            <a:custGeom>
              <a:rect b="b" l="l" r="r" t="t"/>
              <a:pathLst>
                <a:path extrusionOk="0" h="2096" w="2096">
                  <a:moveTo>
                    <a:pt x="1048" y="0"/>
                  </a:moveTo>
                  <a:cubicBezTo>
                    <a:pt x="477" y="0"/>
                    <a:pt x="0" y="477"/>
                    <a:pt x="0" y="1048"/>
                  </a:cubicBezTo>
                  <a:cubicBezTo>
                    <a:pt x="0" y="1632"/>
                    <a:pt x="477" y="2096"/>
                    <a:pt x="1048" y="2096"/>
                  </a:cubicBezTo>
                  <a:cubicBezTo>
                    <a:pt x="1632" y="2096"/>
                    <a:pt x="2096" y="1632"/>
                    <a:pt x="2096" y="1048"/>
                  </a:cubicBezTo>
                  <a:cubicBezTo>
                    <a:pt x="2096" y="477"/>
                    <a:pt x="1632"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 name="Google Shape;200;p35"/>
            <p:cNvSpPr/>
            <p:nvPr/>
          </p:nvSpPr>
          <p:spPr>
            <a:xfrm>
              <a:off x="5358400" y="1200875"/>
              <a:ext cx="52400" cy="52400"/>
            </a:xfrm>
            <a:custGeom>
              <a:rect b="b" l="l" r="r" t="t"/>
              <a:pathLst>
                <a:path extrusionOk="0" h="2096" w="2096">
                  <a:moveTo>
                    <a:pt x="1048" y="0"/>
                  </a:moveTo>
                  <a:cubicBezTo>
                    <a:pt x="465" y="0"/>
                    <a:pt x="0" y="477"/>
                    <a:pt x="0" y="1048"/>
                  </a:cubicBezTo>
                  <a:cubicBezTo>
                    <a:pt x="0" y="1632"/>
                    <a:pt x="465" y="2096"/>
                    <a:pt x="1048" y="2096"/>
                  </a:cubicBezTo>
                  <a:cubicBezTo>
                    <a:pt x="1620" y="2096"/>
                    <a:pt x="2096" y="1632"/>
                    <a:pt x="2096" y="1048"/>
                  </a:cubicBezTo>
                  <a:cubicBezTo>
                    <a:pt x="2096" y="477"/>
                    <a:pt x="1620"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 name="Google Shape;201;p35"/>
            <p:cNvSpPr/>
            <p:nvPr/>
          </p:nvSpPr>
          <p:spPr>
            <a:xfrm>
              <a:off x="5459900" y="1200875"/>
              <a:ext cx="52400" cy="52400"/>
            </a:xfrm>
            <a:custGeom>
              <a:rect b="b" l="l" r="r" t="t"/>
              <a:pathLst>
                <a:path extrusionOk="0" h="2096" w="2096">
                  <a:moveTo>
                    <a:pt x="1048" y="0"/>
                  </a:moveTo>
                  <a:cubicBezTo>
                    <a:pt x="465" y="0"/>
                    <a:pt x="0" y="477"/>
                    <a:pt x="0" y="1048"/>
                  </a:cubicBezTo>
                  <a:cubicBezTo>
                    <a:pt x="0" y="1632"/>
                    <a:pt x="465" y="2096"/>
                    <a:pt x="1048" y="2096"/>
                  </a:cubicBezTo>
                  <a:cubicBezTo>
                    <a:pt x="1632" y="2096"/>
                    <a:pt x="2096" y="1632"/>
                    <a:pt x="2096" y="1048"/>
                  </a:cubicBezTo>
                  <a:cubicBezTo>
                    <a:pt x="2096" y="477"/>
                    <a:pt x="1632"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 name="Google Shape;202;p35"/>
            <p:cNvSpPr/>
            <p:nvPr/>
          </p:nvSpPr>
          <p:spPr>
            <a:xfrm>
              <a:off x="5561400" y="1200875"/>
              <a:ext cx="52400" cy="52400"/>
            </a:xfrm>
            <a:custGeom>
              <a:rect b="b" l="l" r="r" t="t"/>
              <a:pathLst>
                <a:path extrusionOk="0" h="2096" w="2096">
                  <a:moveTo>
                    <a:pt x="1048" y="0"/>
                  </a:moveTo>
                  <a:cubicBezTo>
                    <a:pt x="465" y="0"/>
                    <a:pt x="0" y="477"/>
                    <a:pt x="0" y="1048"/>
                  </a:cubicBezTo>
                  <a:cubicBezTo>
                    <a:pt x="0" y="1632"/>
                    <a:pt x="465" y="2096"/>
                    <a:pt x="1048" y="2096"/>
                  </a:cubicBezTo>
                  <a:cubicBezTo>
                    <a:pt x="1632" y="2096"/>
                    <a:pt x="2096" y="1632"/>
                    <a:pt x="2096" y="1048"/>
                  </a:cubicBezTo>
                  <a:cubicBezTo>
                    <a:pt x="2096" y="477"/>
                    <a:pt x="1632"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 name="Google Shape;203;p35"/>
            <p:cNvSpPr/>
            <p:nvPr/>
          </p:nvSpPr>
          <p:spPr>
            <a:xfrm>
              <a:off x="5662900" y="1200875"/>
              <a:ext cx="52400" cy="52400"/>
            </a:xfrm>
            <a:custGeom>
              <a:rect b="b" l="l" r="r" t="t"/>
              <a:pathLst>
                <a:path extrusionOk="0" h="2096" w="2096">
                  <a:moveTo>
                    <a:pt x="1048" y="0"/>
                  </a:moveTo>
                  <a:cubicBezTo>
                    <a:pt x="477" y="0"/>
                    <a:pt x="0" y="477"/>
                    <a:pt x="0" y="1048"/>
                  </a:cubicBezTo>
                  <a:cubicBezTo>
                    <a:pt x="0" y="1632"/>
                    <a:pt x="477" y="2096"/>
                    <a:pt x="1048" y="2096"/>
                  </a:cubicBezTo>
                  <a:cubicBezTo>
                    <a:pt x="1632" y="2096"/>
                    <a:pt x="2096" y="1632"/>
                    <a:pt x="2096" y="1048"/>
                  </a:cubicBezTo>
                  <a:cubicBezTo>
                    <a:pt x="2096" y="477"/>
                    <a:pt x="1632"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 name="Google Shape;204;p35"/>
            <p:cNvSpPr/>
            <p:nvPr/>
          </p:nvSpPr>
          <p:spPr>
            <a:xfrm>
              <a:off x="5764400" y="1200875"/>
              <a:ext cx="52700" cy="52400"/>
            </a:xfrm>
            <a:custGeom>
              <a:rect b="b" l="l" r="r" t="t"/>
              <a:pathLst>
                <a:path extrusionOk="0" h="2096" w="2108">
                  <a:moveTo>
                    <a:pt x="1060" y="0"/>
                  </a:moveTo>
                  <a:cubicBezTo>
                    <a:pt x="477" y="0"/>
                    <a:pt x="0" y="477"/>
                    <a:pt x="0" y="1048"/>
                  </a:cubicBezTo>
                  <a:cubicBezTo>
                    <a:pt x="0" y="1632"/>
                    <a:pt x="477" y="2096"/>
                    <a:pt x="1060" y="2096"/>
                  </a:cubicBezTo>
                  <a:cubicBezTo>
                    <a:pt x="1632" y="2096"/>
                    <a:pt x="2108" y="1632"/>
                    <a:pt x="2108" y="1048"/>
                  </a:cubicBezTo>
                  <a:cubicBezTo>
                    <a:pt x="2108" y="477"/>
                    <a:pt x="1632" y="0"/>
                    <a:pt x="1060"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 name="Google Shape;205;p35"/>
            <p:cNvSpPr/>
            <p:nvPr/>
          </p:nvSpPr>
          <p:spPr>
            <a:xfrm>
              <a:off x="5866200" y="1200875"/>
              <a:ext cx="52400" cy="52400"/>
            </a:xfrm>
            <a:custGeom>
              <a:rect b="b" l="l" r="r" t="t"/>
              <a:pathLst>
                <a:path extrusionOk="0" h="2096" w="2096">
                  <a:moveTo>
                    <a:pt x="1048" y="0"/>
                  </a:moveTo>
                  <a:cubicBezTo>
                    <a:pt x="465" y="0"/>
                    <a:pt x="0" y="477"/>
                    <a:pt x="0" y="1048"/>
                  </a:cubicBezTo>
                  <a:cubicBezTo>
                    <a:pt x="0" y="1632"/>
                    <a:pt x="465" y="2096"/>
                    <a:pt x="1048" y="2096"/>
                  </a:cubicBezTo>
                  <a:cubicBezTo>
                    <a:pt x="1632" y="2096"/>
                    <a:pt x="2096" y="1632"/>
                    <a:pt x="2096" y="1048"/>
                  </a:cubicBezTo>
                  <a:cubicBezTo>
                    <a:pt x="2096" y="477"/>
                    <a:pt x="1632"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 name="Google Shape;206;p35"/>
            <p:cNvSpPr/>
            <p:nvPr/>
          </p:nvSpPr>
          <p:spPr>
            <a:xfrm>
              <a:off x="5967700" y="1200875"/>
              <a:ext cx="52400" cy="52400"/>
            </a:xfrm>
            <a:custGeom>
              <a:rect b="b" l="l" r="r" t="t"/>
              <a:pathLst>
                <a:path extrusionOk="0" h="2096" w="2096">
                  <a:moveTo>
                    <a:pt x="1048" y="0"/>
                  </a:moveTo>
                  <a:cubicBezTo>
                    <a:pt x="465" y="0"/>
                    <a:pt x="0" y="477"/>
                    <a:pt x="0" y="1048"/>
                  </a:cubicBezTo>
                  <a:cubicBezTo>
                    <a:pt x="0" y="1632"/>
                    <a:pt x="465" y="2096"/>
                    <a:pt x="1048" y="2096"/>
                  </a:cubicBezTo>
                  <a:cubicBezTo>
                    <a:pt x="1632" y="2096"/>
                    <a:pt x="2096" y="1632"/>
                    <a:pt x="2096" y="1048"/>
                  </a:cubicBezTo>
                  <a:cubicBezTo>
                    <a:pt x="2096" y="477"/>
                    <a:pt x="1632"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 name="Google Shape;207;p35"/>
            <p:cNvSpPr/>
            <p:nvPr/>
          </p:nvSpPr>
          <p:spPr>
            <a:xfrm>
              <a:off x="6069200" y="1200875"/>
              <a:ext cx="52700" cy="52400"/>
            </a:xfrm>
            <a:custGeom>
              <a:rect b="b" l="l" r="r" t="t"/>
              <a:pathLst>
                <a:path extrusionOk="0" h="2096" w="2108">
                  <a:moveTo>
                    <a:pt x="1048" y="0"/>
                  </a:moveTo>
                  <a:cubicBezTo>
                    <a:pt x="477" y="0"/>
                    <a:pt x="0" y="477"/>
                    <a:pt x="0" y="1048"/>
                  </a:cubicBezTo>
                  <a:cubicBezTo>
                    <a:pt x="0" y="1632"/>
                    <a:pt x="477" y="2096"/>
                    <a:pt x="1048" y="2096"/>
                  </a:cubicBezTo>
                  <a:cubicBezTo>
                    <a:pt x="1632" y="2096"/>
                    <a:pt x="2108" y="1632"/>
                    <a:pt x="2108" y="1048"/>
                  </a:cubicBezTo>
                  <a:cubicBezTo>
                    <a:pt x="2108" y="477"/>
                    <a:pt x="1632"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 name="Google Shape;208;p35"/>
            <p:cNvSpPr/>
            <p:nvPr/>
          </p:nvSpPr>
          <p:spPr>
            <a:xfrm>
              <a:off x="6171000" y="1200875"/>
              <a:ext cx="52400" cy="52400"/>
            </a:xfrm>
            <a:custGeom>
              <a:rect b="b" l="l" r="r" t="t"/>
              <a:pathLst>
                <a:path extrusionOk="0" h="2096" w="2096">
                  <a:moveTo>
                    <a:pt x="1048" y="0"/>
                  </a:moveTo>
                  <a:cubicBezTo>
                    <a:pt x="465" y="0"/>
                    <a:pt x="0" y="477"/>
                    <a:pt x="0" y="1048"/>
                  </a:cubicBezTo>
                  <a:cubicBezTo>
                    <a:pt x="0" y="1632"/>
                    <a:pt x="465" y="2096"/>
                    <a:pt x="1048" y="2096"/>
                  </a:cubicBezTo>
                  <a:cubicBezTo>
                    <a:pt x="1620" y="2096"/>
                    <a:pt x="2096" y="1632"/>
                    <a:pt x="2096" y="1048"/>
                  </a:cubicBezTo>
                  <a:cubicBezTo>
                    <a:pt x="2096" y="477"/>
                    <a:pt x="1620"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 name="Google Shape;209;p35"/>
            <p:cNvSpPr/>
            <p:nvPr/>
          </p:nvSpPr>
          <p:spPr>
            <a:xfrm>
              <a:off x="6272500" y="1200875"/>
              <a:ext cx="52400" cy="52400"/>
            </a:xfrm>
            <a:custGeom>
              <a:rect b="b" l="l" r="r" t="t"/>
              <a:pathLst>
                <a:path extrusionOk="0" h="2096" w="2096">
                  <a:moveTo>
                    <a:pt x="1048" y="0"/>
                  </a:moveTo>
                  <a:cubicBezTo>
                    <a:pt x="465" y="0"/>
                    <a:pt x="0" y="477"/>
                    <a:pt x="0" y="1048"/>
                  </a:cubicBezTo>
                  <a:cubicBezTo>
                    <a:pt x="0" y="1632"/>
                    <a:pt x="465" y="2096"/>
                    <a:pt x="1048" y="2096"/>
                  </a:cubicBezTo>
                  <a:cubicBezTo>
                    <a:pt x="1632" y="2096"/>
                    <a:pt x="2096" y="1632"/>
                    <a:pt x="2096" y="1048"/>
                  </a:cubicBezTo>
                  <a:cubicBezTo>
                    <a:pt x="2096" y="477"/>
                    <a:pt x="1632"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 name="Google Shape;210;p35"/>
            <p:cNvSpPr/>
            <p:nvPr/>
          </p:nvSpPr>
          <p:spPr>
            <a:xfrm>
              <a:off x="6374000" y="1200875"/>
              <a:ext cx="52400" cy="52400"/>
            </a:xfrm>
            <a:custGeom>
              <a:rect b="b" l="l" r="r" t="t"/>
              <a:pathLst>
                <a:path extrusionOk="0" h="2096" w="2096">
                  <a:moveTo>
                    <a:pt x="1048" y="0"/>
                  </a:moveTo>
                  <a:cubicBezTo>
                    <a:pt x="477" y="0"/>
                    <a:pt x="0" y="477"/>
                    <a:pt x="0" y="1048"/>
                  </a:cubicBezTo>
                  <a:cubicBezTo>
                    <a:pt x="0" y="1632"/>
                    <a:pt x="477" y="2096"/>
                    <a:pt x="1048" y="2096"/>
                  </a:cubicBezTo>
                  <a:cubicBezTo>
                    <a:pt x="1632" y="2096"/>
                    <a:pt x="2096" y="1632"/>
                    <a:pt x="2096" y="1048"/>
                  </a:cubicBezTo>
                  <a:cubicBezTo>
                    <a:pt x="2096" y="477"/>
                    <a:pt x="1632"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 name="Google Shape;211;p35"/>
            <p:cNvSpPr/>
            <p:nvPr/>
          </p:nvSpPr>
          <p:spPr>
            <a:xfrm>
              <a:off x="6475500" y="1200875"/>
              <a:ext cx="52700" cy="52400"/>
            </a:xfrm>
            <a:custGeom>
              <a:rect b="b" l="l" r="r" t="t"/>
              <a:pathLst>
                <a:path extrusionOk="0" h="2096" w="2108">
                  <a:moveTo>
                    <a:pt x="1048" y="0"/>
                  </a:moveTo>
                  <a:cubicBezTo>
                    <a:pt x="477" y="0"/>
                    <a:pt x="0" y="477"/>
                    <a:pt x="0" y="1048"/>
                  </a:cubicBezTo>
                  <a:cubicBezTo>
                    <a:pt x="0" y="1632"/>
                    <a:pt x="477" y="2096"/>
                    <a:pt x="1048" y="2096"/>
                  </a:cubicBezTo>
                  <a:cubicBezTo>
                    <a:pt x="1632" y="2096"/>
                    <a:pt x="2108" y="1632"/>
                    <a:pt x="2108" y="1048"/>
                  </a:cubicBezTo>
                  <a:cubicBezTo>
                    <a:pt x="2108" y="477"/>
                    <a:pt x="1632"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 name="Google Shape;212;p35"/>
            <p:cNvSpPr/>
            <p:nvPr/>
          </p:nvSpPr>
          <p:spPr>
            <a:xfrm>
              <a:off x="6577300" y="1200875"/>
              <a:ext cx="52400" cy="52400"/>
            </a:xfrm>
            <a:custGeom>
              <a:rect b="b" l="l" r="r" t="t"/>
              <a:pathLst>
                <a:path extrusionOk="0" h="2096" w="2096">
                  <a:moveTo>
                    <a:pt x="1048" y="0"/>
                  </a:moveTo>
                  <a:cubicBezTo>
                    <a:pt x="465" y="0"/>
                    <a:pt x="0" y="477"/>
                    <a:pt x="0" y="1048"/>
                  </a:cubicBezTo>
                  <a:cubicBezTo>
                    <a:pt x="0" y="1632"/>
                    <a:pt x="465" y="2096"/>
                    <a:pt x="1048" y="2096"/>
                  </a:cubicBezTo>
                  <a:cubicBezTo>
                    <a:pt x="1620" y="2096"/>
                    <a:pt x="2096" y="1632"/>
                    <a:pt x="2096" y="1048"/>
                  </a:cubicBezTo>
                  <a:cubicBezTo>
                    <a:pt x="2096" y="477"/>
                    <a:pt x="1620"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 name="Google Shape;213;p35"/>
            <p:cNvSpPr/>
            <p:nvPr/>
          </p:nvSpPr>
          <p:spPr>
            <a:xfrm>
              <a:off x="6678800" y="1200875"/>
              <a:ext cx="52400" cy="52400"/>
            </a:xfrm>
            <a:custGeom>
              <a:rect b="b" l="l" r="r" t="t"/>
              <a:pathLst>
                <a:path extrusionOk="0" h="2096" w="2096">
                  <a:moveTo>
                    <a:pt x="1048" y="0"/>
                  </a:moveTo>
                  <a:cubicBezTo>
                    <a:pt x="465" y="0"/>
                    <a:pt x="0" y="477"/>
                    <a:pt x="0" y="1048"/>
                  </a:cubicBezTo>
                  <a:cubicBezTo>
                    <a:pt x="0" y="1632"/>
                    <a:pt x="465" y="2096"/>
                    <a:pt x="1048" y="2096"/>
                  </a:cubicBezTo>
                  <a:cubicBezTo>
                    <a:pt x="1632" y="2096"/>
                    <a:pt x="2096" y="1632"/>
                    <a:pt x="2096" y="1048"/>
                  </a:cubicBezTo>
                  <a:cubicBezTo>
                    <a:pt x="2096" y="477"/>
                    <a:pt x="1632"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4" name="Google Shape;214;p35"/>
            <p:cNvSpPr/>
            <p:nvPr/>
          </p:nvSpPr>
          <p:spPr>
            <a:xfrm>
              <a:off x="6780300" y="1200875"/>
              <a:ext cx="52400" cy="52400"/>
            </a:xfrm>
            <a:custGeom>
              <a:rect b="b" l="l" r="r" t="t"/>
              <a:pathLst>
                <a:path extrusionOk="0" h="2096" w="2096">
                  <a:moveTo>
                    <a:pt x="1048" y="0"/>
                  </a:moveTo>
                  <a:cubicBezTo>
                    <a:pt x="477" y="0"/>
                    <a:pt x="0" y="477"/>
                    <a:pt x="0" y="1048"/>
                  </a:cubicBezTo>
                  <a:cubicBezTo>
                    <a:pt x="0" y="1632"/>
                    <a:pt x="477" y="2096"/>
                    <a:pt x="1048" y="2096"/>
                  </a:cubicBezTo>
                  <a:cubicBezTo>
                    <a:pt x="1632" y="2096"/>
                    <a:pt x="2096" y="1632"/>
                    <a:pt x="2096" y="1048"/>
                  </a:cubicBezTo>
                  <a:cubicBezTo>
                    <a:pt x="2096" y="477"/>
                    <a:pt x="1632"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5" name="Google Shape;215;p35"/>
            <p:cNvSpPr/>
            <p:nvPr/>
          </p:nvSpPr>
          <p:spPr>
            <a:xfrm>
              <a:off x="6881800" y="1200875"/>
              <a:ext cx="52700" cy="52400"/>
            </a:xfrm>
            <a:custGeom>
              <a:rect b="b" l="l" r="r" t="t"/>
              <a:pathLst>
                <a:path extrusionOk="0" h="2096" w="2108">
                  <a:moveTo>
                    <a:pt x="1060" y="0"/>
                  </a:moveTo>
                  <a:cubicBezTo>
                    <a:pt x="477" y="0"/>
                    <a:pt x="1" y="477"/>
                    <a:pt x="1" y="1048"/>
                  </a:cubicBezTo>
                  <a:cubicBezTo>
                    <a:pt x="1" y="1632"/>
                    <a:pt x="477" y="2096"/>
                    <a:pt x="1060" y="2096"/>
                  </a:cubicBezTo>
                  <a:cubicBezTo>
                    <a:pt x="1632" y="2096"/>
                    <a:pt x="2108" y="1632"/>
                    <a:pt x="2108" y="1048"/>
                  </a:cubicBezTo>
                  <a:cubicBezTo>
                    <a:pt x="2108" y="477"/>
                    <a:pt x="1632" y="0"/>
                    <a:pt x="1060"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 name="Google Shape;216;p35"/>
            <p:cNvSpPr/>
            <p:nvPr/>
          </p:nvSpPr>
          <p:spPr>
            <a:xfrm>
              <a:off x="6983600" y="1200875"/>
              <a:ext cx="52400" cy="52400"/>
            </a:xfrm>
            <a:custGeom>
              <a:rect b="b" l="l" r="r" t="t"/>
              <a:pathLst>
                <a:path extrusionOk="0" h="2096" w="2096">
                  <a:moveTo>
                    <a:pt x="1048" y="0"/>
                  </a:moveTo>
                  <a:cubicBezTo>
                    <a:pt x="465" y="0"/>
                    <a:pt x="0" y="477"/>
                    <a:pt x="0" y="1048"/>
                  </a:cubicBezTo>
                  <a:cubicBezTo>
                    <a:pt x="0" y="1632"/>
                    <a:pt x="465" y="2096"/>
                    <a:pt x="1048" y="2096"/>
                  </a:cubicBezTo>
                  <a:cubicBezTo>
                    <a:pt x="1620" y="2096"/>
                    <a:pt x="2096" y="1632"/>
                    <a:pt x="2096" y="1048"/>
                  </a:cubicBezTo>
                  <a:cubicBezTo>
                    <a:pt x="2096" y="477"/>
                    <a:pt x="1620"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 name="Google Shape;217;p35"/>
            <p:cNvSpPr/>
            <p:nvPr/>
          </p:nvSpPr>
          <p:spPr>
            <a:xfrm>
              <a:off x="7085100" y="1200875"/>
              <a:ext cx="52400" cy="52400"/>
            </a:xfrm>
            <a:custGeom>
              <a:rect b="b" l="l" r="r" t="t"/>
              <a:pathLst>
                <a:path extrusionOk="0" h="2096" w="2096">
                  <a:moveTo>
                    <a:pt x="1048" y="0"/>
                  </a:moveTo>
                  <a:cubicBezTo>
                    <a:pt x="465" y="0"/>
                    <a:pt x="0" y="477"/>
                    <a:pt x="0" y="1048"/>
                  </a:cubicBezTo>
                  <a:cubicBezTo>
                    <a:pt x="0" y="1632"/>
                    <a:pt x="465" y="2096"/>
                    <a:pt x="1048" y="2096"/>
                  </a:cubicBezTo>
                  <a:cubicBezTo>
                    <a:pt x="1632" y="2096"/>
                    <a:pt x="2096" y="1632"/>
                    <a:pt x="2096" y="1048"/>
                  </a:cubicBezTo>
                  <a:cubicBezTo>
                    <a:pt x="2096" y="477"/>
                    <a:pt x="1632"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 name="Google Shape;218;p35"/>
            <p:cNvSpPr/>
            <p:nvPr/>
          </p:nvSpPr>
          <p:spPr>
            <a:xfrm>
              <a:off x="7186600" y="1200875"/>
              <a:ext cx="52400" cy="52400"/>
            </a:xfrm>
            <a:custGeom>
              <a:rect b="b" l="l" r="r" t="t"/>
              <a:pathLst>
                <a:path extrusionOk="0" h="2096" w="2096">
                  <a:moveTo>
                    <a:pt x="1048" y="0"/>
                  </a:moveTo>
                  <a:cubicBezTo>
                    <a:pt x="477" y="0"/>
                    <a:pt x="1" y="477"/>
                    <a:pt x="1" y="1048"/>
                  </a:cubicBezTo>
                  <a:cubicBezTo>
                    <a:pt x="1" y="1632"/>
                    <a:pt x="477" y="2096"/>
                    <a:pt x="1048" y="2096"/>
                  </a:cubicBezTo>
                  <a:cubicBezTo>
                    <a:pt x="1632" y="2096"/>
                    <a:pt x="2096" y="1632"/>
                    <a:pt x="2096" y="1048"/>
                  </a:cubicBezTo>
                  <a:cubicBezTo>
                    <a:pt x="2096" y="477"/>
                    <a:pt x="1632"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9" name="Google Shape;219;p35"/>
            <p:cNvSpPr/>
            <p:nvPr/>
          </p:nvSpPr>
          <p:spPr>
            <a:xfrm>
              <a:off x="7288400" y="1200875"/>
              <a:ext cx="52400" cy="52400"/>
            </a:xfrm>
            <a:custGeom>
              <a:rect b="b" l="l" r="r" t="t"/>
              <a:pathLst>
                <a:path extrusionOk="0" h="2096" w="2096">
                  <a:moveTo>
                    <a:pt x="1048" y="0"/>
                  </a:moveTo>
                  <a:cubicBezTo>
                    <a:pt x="465" y="0"/>
                    <a:pt x="0" y="477"/>
                    <a:pt x="0" y="1048"/>
                  </a:cubicBezTo>
                  <a:cubicBezTo>
                    <a:pt x="0" y="1632"/>
                    <a:pt x="465" y="2096"/>
                    <a:pt x="1048" y="2096"/>
                  </a:cubicBezTo>
                  <a:cubicBezTo>
                    <a:pt x="1620" y="2096"/>
                    <a:pt x="2096" y="1632"/>
                    <a:pt x="2096" y="1048"/>
                  </a:cubicBezTo>
                  <a:cubicBezTo>
                    <a:pt x="2096" y="477"/>
                    <a:pt x="1620"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0" name="Google Shape;220;p35"/>
            <p:cNvSpPr/>
            <p:nvPr/>
          </p:nvSpPr>
          <p:spPr>
            <a:xfrm>
              <a:off x="279200" y="1355950"/>
              <a:ext cx="52700" cy="52700"/>
            </a:xfrm>
            <a:custGeom>
              <a:rect b="b" l="l" r="r" t="t"/>
              <a:pathLst>
                <a:path extrusionOk="0" h="2108" w="2108">
                  <a:moveTo>
                    <a:pt x="1048" y="1"/>
                  </a:moveTo>
                  <a:cubicBezTo>
                    <a:pt x="476" y="1"/>
                    <a:pt x="0" y="477"/>
                    <a:pt x="0" y="1060"/>
                  </a:cubicBezTo>
                  <a:cubicBezTo>
                    <a:pt x="0" y="1632"/>
                    <a:pt x="476" y="2108"/>
                    <a:pt x="1048" y="2108"/>
                  </a:cubicBezTo>
                  <a:cubicBezTo>
                    <a:pt x="1631" y="2108"/>
                    <a:pt x="2107" y="1632"/>
                    <a:pt x="2107" y="1060"/>
                  </a:cubicBezTo>
                  <a:cubicBezTo>
                    <a:pt x="2107" y="477"/>
                    <a:pt x="1631"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 name="Google Shape;221;p35"/>
            <p:cNvSpPr/>
            <p:nvPr/>
          </p:nvSpPr>
          <p:spPr>
            <a:xfrm>
              <a:off x="380700" y="1355950"/>
              <a:ext cx="52700" cy="52700"/>
            </a:xfrm>
            <a:custGeom>
              <a:rect b="b" l="l" r="r" t="t"/>
              <a:pathLst>
                <a:path extrusionOk="0" h="2108" w="2108">
                  <a:moveTo>
                    <a:pt x="1060" y="1"/>
                  </a:moveTo>
                  <a:cubicBezTo>
                    <a:pt x="476" y="1"/>
                    <a:pt x="0" y="477"/>
                    <a:pt x="0" y="1060"/>
                  </a:cubicBezTo>
                  <a:cubicBezTo>
                    <a:pt x="0" y="1632"/>
                    <a:pt x="476" y="2108"/>
                    <a:pt x="1060" y="2108"/>
                  </a:cubicBezTo>
                  <a:cubicBezTo>
                    <a:pt x="1631" y="2108"/>
                    <a:pt x="2108" y="1632"/>
                    <a:pt x="2108" y="1060"/>
                  </a:cubicBezTo>
                  <a:cubicBezTo>
                    <a:pt x="2108" y="477"/>
                    <a:pt x="1631" y="1"/>
                    <a:pt x="1060"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2" name="Google Shape;222;p35"/>
            <p:cNvSpPr/>
            <p:nvPr/>
          </p:nvSpPr>
          <p:spPr>
            <a:xfrm>
              <a:off x="482500" y="1355950"/>
              <a:ext cx="52400" cy="52700"/>
            </a:xfrm>
            <a:custGeom>
              <a:rect b="b" l="l" r="r" t="t"/>
              <a:pathLst>
                <a:path extrusionOk="0" h="2108" w="2096">
                  <a:moveTo>
                    <a:pt x="1048" y="1"/>
                  </a:moveTo>
                  <a:cubicBezTo>
                    <a:pt x="464" y="1"/>
                    <a:pt x="0" y="477"/>
                    <a:pt x="0" y="1060"/>
                  </a:cubicBezTo>
                  <a:cubicBezTo>
                    <a:pt x="0" y="1632"/>
                    <a:pt x="464" y="2108"/>
                    <a:pt x="1048" y="2108"/>
                  </a:cubicBezTo>
                  <a:cubicBezTo>
                    <a:pt x="1631" y="2108"/>
                    <a:pt x="2096" y="1632"/>
                    <a:pt x="2096" y="1060"/>
                  </a:cubicBezTo>
                  <a:cubicBezTo>
                    <a:pt x="2096" y="477"/>
                    <a:pt x="1631"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3" name="Google Shape;223;p35"/>
            <p:cNvSpPr/>
            <p:nvPr/>
          </p:nvSpPr>
          <p:spPr>
            <a:xfrm>
              <a:off x="584000" y="1355950"/>
              <a:ext cx="52400" cy="52700"/>
            </a:xfrm>
            <a:custGeom>
              <a:rect b="b" l="l" r="r" t="t"/>
              <a:pathLst>
                <a:path extrusionOk="0" h="2108" w="2096">
                  <a:moveTo>
                    <a:pt x="1048" y="1"/>
                  </a:moveTo>
                  <a:cubicBezTo>
                    <a:pt x="476" y="1"/>
                    <a:pt x="0" y="477"/>
                    <a:pt x="0" y="1060"/>
                  </a:cubicBezTo>
                  <a:cubicBezTo>
                    <a:pt x="0" y="1632"/>
                    <a:pt x="476" y="2108"/>
                    <a:pt x="1048" y="2108"/>
                  </a:cubicBezTo>
                  <a:cubicBezTo>
                    <a:pt x="1631" y="2108"/>
                    <a:pt x="2096" y="1632"/>
                    <a:pt x="2096" y="1060"/>
                  </a:cubicBezTo>
                  <a:cubicBezTo>
                    <a:pt x="2096" y="477"/>
                    <a:pt x="1631"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4" name="Google Shape;224;p35"/>
            <p:cNvSpPr/>
            <p:nvPr/>
          </p:nvSpPr>
          <p:spPr>
            <a:xfrm>
              <a:off x="685500" y="1355950"/>
              <a:ext cx="52700" cy="52700"/>
            </a:xfrm>
            <a:custGeom>
              <a:rect b="b" l="l" r="r" t="t"/>
              <a:pathLst>
                <a:path extrusionOk="0" h="2108" w="2108">
                  <a:moveTo>
                    <a:pt x="1048" y="1"/>
                  </a:moveTo>
                  <a:cubicBezTo>
                    <a:pt x="476" y="1"/>
                    <a:pt x="0" y="477"/>
                    <a:pt x="0" y="1060"/>
                  </a:cubicBezTo>
                  <a:cubicBezTo>
                    <a:pt x="0" y="1632"/>
                    <a:pt x="476" y="2108"/>
                    <a:pt x="1048" y="2108"/>
                  </a:cubicBezTo>
                  <a:cubicBezTo>
                    <a:pt x="1631" y="2108"/>
                    <a:pt x="2108" y="1632"/>
                    <a:pt x="2108" y="1060"/>
                  </a:cubicBezTo>
                  <a:cubicBezTo>
                    <a:pt x="2108" y="477"/>
                    <a:pt x="1631"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 name="Google Shape;225;p35"/>
            <p:cNvSpPr/>
            <p:nvPr/>
          </p:nvSpPr>
          <p:spPr>
            <a:xfrm>
              <a:off x="787300" y="1355950"/>
              <a:ext cx="52400" cy="52700"/>
            </a:xfrm>
            <a:custGeom>
              <a:rect b="b" l="l" r="r" t="t"/>
              <a:pathLst>
                <a:path extrusionOk="0" h="2108" w="2096">
                  <a:moveTo>
                    <a:pt x="1048" y="1"/>
                  </a:moveTo>
                  <a:cubicBezTo>
                    <a:pt x="464" y="1"/>
                    <a:pt x="0" y="477"/>
                    <a:pt x="0" y="1060"/>
                  </a:cubicBezTo>
                  <a:cubicBezTo>
                    <a:pt x="0" y="1632"/>
                    <a:pt x="464" y="2108"/>
                    <a:pt x="1048" y="2108"/>
                  </a:cubicBezTo>
                  <a:cubicBezTo>
                    <a:pt x="1619" y="2108"/>
                    <a:pt x="2096" y="1632"/>
                    <a:pt x="2096" y="1060"/>
                  </a:cubicBezTo>
                  <a:cubicBezTo>
                    <a:pt x="2096" y="477"/>
                    <a:pt x="1619"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6" name="Google Shape;226;p35"/>
            <p:cNvSpPr/>
            <p:nvPr/>
          </p:nvSpPr>
          <p:spPr>
            <a:xfrm>
              <a:off x="888800" y="1355950"/>
              <a:ext cx="52400" cy="52700"/>
            </a:xfrm>
            <a:custGeom>
              <a:rect b="b" l="l" r="r" t="t"/>
              <a:pathLst>
                <a:path extrusionOk="0" h="2108" w="2096">
                  <a:moveTo>
                    <a:pt x="1048" y="1"/>
                  </a:moveTo>
                  <a:cubicBezTo>
                    <a:pt x="464" y="1"/>
                    <a:pt x="0" y="477"/>
                    <a:pt x="0" y="1060"/>
                  </a:cubicBezTo>
                  <a:cubicBezTo>
                    <a:pt x="0" y="1632"/>
                    <a:pt x="464" y="2108"/>
                    <a:pt x="1048" y="2108"/>
                  </a:cubicBezTo>
                  <a:cubicBezTo>
                    <a:pt x="1631" y="2108"/>
                    <a:pt x="2096" y="1632"/>
                    <a:pt x="2096" y="1060"/>
                  </a:cubicBezTo>
                  <a:cubicBezTo>
                    <a:pt x="2096" y="477"/>
                    <a:pt x="1631"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 name="Google Shape;227;p35"/>
            <p:cNvSpPr/>
            <p:nvPr/>
          </p:nvSpPr>
          <p:spPr>
            <a:xfrm>
              <a:off x="990300" y="1355950"/>
              <a:ext cx="52400" cy="52700"/>
            </a:xfrm>
            <a:custGeom>
              <a:rect b="b" l="l" r="r" t="t"/>
              <a:pathLst>
                <a:path extrusionOk="0" h="2108" w="2096">
                  <a:moveTo>
                    <a:pt x="1048" y="1"/>
                  </a:moveTo>
                  <a:cubicBezTo>
                    <a:pt x="476" y="1"/>
                    <a:pt x="0" y="477"/>
                    <a:pt x="0" y="1060"/>
                  </a:cubicBezTo>
                  <a:cubicBezTo>
                    <a:pt x="0" y="1632"/>
                    <a:pt x="476" y="2108"/>
                    <a:pt x="1048" y="2108"/>
                  </a:cubicBezTo>
                  <a:cubicBezTo>
                    <a:pt x="1631" y="2108"/>
                    <a:pt x="2096" y="1632"/>
                    <a:pt x="2096" y="1060"/>
                  </a:cubicBezTo>
                  <a:cubicBezTo>
                    <a:pt x="2096" y="477"/>
                    <a:pt x="1631"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8" name="Google Shape;228;p35"/>
            <p:cNvSpPr/>
            <p:nvPr/>
          </p:nvSpPr>
          <p:spPr>
            <a:xfrm>
              <a:off x="1091800" y="1355950"/>
              <a:ext cx="52700" cy="52700"/>
            </a:xfrm>
            <a:custGeom>
              <a:rect b="b" l="l" r="r" t="t"/>
              <a:pathLst>
                <a:path extrusionOk="0" h="2108" w="2108">
                  <a:moveTo>
                    <a:pt x="1060" y="1"/>
                  </a:moveTo>
                  <a:cubicBezTo>
                    <a:pt x="476" y="1"/>
                    <a:pt x="0" y="477"/>
                    <a:pt x="0" y="1060"/>
                  </a:cubicBezTo>
                  <a:cubicBezTo>
                    <a:pt x="0" y="1632"/>
                    <a:pt x="476" y="2108"/>
                    <a:pt x="1060" y="2108"/>
                  </a:cubicBezTo>
                  <a:cubicBezTo>
                    <a:pt x="1631" y="2108"/>
                    <a:pt x="2108" y="1632"/>
                    <a:pt x="2108" y="1060"/>
                  </a:cubicBezTo>
                  <a:cubicBezTo>
                    <a:pt x="2108" y="477"/>
                    <a:pt x="1631" y="1"/>
                    <a:pt x="1060"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9" name="Google Shape;229;p35"/>
            <p:cNvSpPr/>
            <p:nvPr/>
          </p:nvSpPr>
          <p:spPr>
            <a:xfrm>
              <a:off x="1193600" y="1355950"/>
              <a:ext cx="52400" cy="52700"/>
            </a:xfrm>
            <a:custGeom>
              <a:rect b="b" l="l" r="r" t="t"/>
              <a:pathLst>
                <a:path extrusionOk="0" h="2108" w="2096">
                  <a:moveTo>
                    <a:pt x="1048" y="1"/>
                  </a:moveTo>
                  <a:cubicBezTo>
                    <a:pt x="464" y="1"/>
                    <a:pt x="0" y="477"/>
                    <a:pt x="0" y="1060"/>
                  </a:cubicBezTo>
                  <a:cubicBezTo>
                    <a:pt x="0" y="1632"/>
                    <a:pt x="464" y="2108"/>
                    <a:pt x="1048" y="2108"/>
                  </a:cubicBezTo>
                  <a:cubicBezTo>
                    <a:pt x="1619" y="2108"/>
                    <a:pt x="2096" y="1632"/>
                    <a:pt x="2096" y="1060"/>
                  </a:cubicBezTo>
                  <a:cubicBezTo>
                    <a:pt x="2096" y="477"/>
                    <a:pt x="1619"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0" name="Google Shape;230;p35"/>
            <p:cNvSpPr/>
            <p:nvPr/>
          </p:nvSpPr>
          <p:spPr>
            <a:xfrm>
              <a:off x="1295100" y="1355950"/>
              <a:ext cx="52400" cy="52700"/>
            </a:xfrm>
            <a:custGeom>
              <a:rect b="b" l="l" r="r" t="t"/>
              <a:pathLst>
                <a:path extrusionOk="0" h="2108" w="2096">
                  <a:moveTo>
                    <a:pt x="1048" y="1"/>
                  </a:moveTo>
                  <a:cubicBezTo>
                    <a:pt x="464" y="1"/>
                    <a:pt x="0" y="477"/>
                    <a:pt x="0" y="1060"/>
                  </a:cubicBezTo>
                  <a:cubicBezTo>
                    <a:pt x="0" y="1632"/>
                    <a:pt x="464" y="2108"/>
                    <a:pt x="1048" y="2108"/>
                  </a:cubicBezTo>
                  <a:cubicBezTo>
                    <a:pt x="1631" y="2108"/>
                    <a:pt x="2096" y="1632"/>
                    <a:pt x="2096" y="1060"/>
                  </a:cubicBezTo>
                  <a:cubicBezTo>
                    <a:pt x="2096" y="477"/>
                    <a:pt x="1631"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1" name="Google Shape;231;p35"/>
            <p:cNvSpPr/>
            <p:nvPr/>
          </p:nvSpPr>
          <p:spPr>
            <a:xfrm>
              <a:off x="1396600" y="1355950"/>
              <a:ext cx="52400" cy="52700"/>
            </a:xfrm>
            <a:custGeom>
              <a:rect b="b" l="l" r="r" t="t"/>
              <a:pathLst>
                <a:path extrusionOk="0" h="2108" w="2096">
                  <a:moveTo>
                    <a:pt x="1048" y="1"/>
                  </a:moveTo>
                  <a:cubicBezTo>
                    <a:pt x="476" y="1"/>
                    <a:pt x="0" y="477"/>
                    <a:pt x="0" y="1060"/>
                  </a:cubicBezTo>
                  <a:cubicBezTo>
                    <a:pt x="0" y="1632"/>
                    <a:pt x="476" y="2108"/>
                    <a:pt x="1048" y="2108"/>
                  </a:cubicBezTo>
                  <a:cubicBezTo>
                    <a:pt x="1631" y="2108"/>
                    <a:pt x="2096" y="1632"/>
                    <a:pt x="2096" y="1060"/>
                  </a:cubicBezTo>
                  <a:cubicBezTo>
                    <a:pt x="2096" y="477"/>
                    <a:pt x="1631"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2" name="Google Shape;232;p35"/>
            <p:cNvSpPr/>
            <p:nvPr/>
          </p:nvSpPr>
          <p:spPr>
            <a:xfrm>
              <a:off x="1498400" y="1355950"/>
              <a:ext cx="52400" cy="52700"/>
            </a:xfrm>
            <a:custGeom>
              <a:rect b="b" l="l" r="r" t="t"/>
              <a:pathLst>
                <a:path extrusionOk="0" h="2108" w="2096">
                  <a:moveTo>
                    <a:pt x="1048" y="1"/>
                  </a:moveTo>
                  <a:cubicBezTo>
                    <a:pt x="464" y="1"/>
                    <a:pt x="0" y="477"/>
                    <a:pt x="0" y="1060"/>
                  </a:cubicBezTo>
                  <a:cubicBezTo>
                    <a:pt x="0" y="1632"/>
                    <a:pt x="464" y="2108"/>
                    <a:pt x="1048" y="2108"/>
                  </a:cubicBezTo>
                  <a:cubicBezTo>
                    <a:pt x="1619" y="2108"/>
                    <a:pt x="2096" y="1632"/>
                    <a:pt x="2096" y="1060"/>
                  </a:cubicBezTo>
                  <a:cubicBezTo>
                    <a:pt x="2096" y="477"/>
                    <a:pt x="1619"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3" name="Google Shape;233;p35"/>
            <p:cNvSpPr/>
            <p:nvPr/>
          </p:nvSpPr>
          <p:spPr>
            <a:xfrm>
              <a:off x="1599900" y="1355950"/>
              <a:ext cx="52400" cy="52700"/>
            </a:xfrm>
            <a:custGeom>
              <a:rect b="b" l="l" r="r" t="t"/>
              <a:pathLst>
                <a:path extrusionOk="0" h="2108" w="2096">
                  <a:moveTo>
                    <a:pt x="1048" y="1"/>
                  </a:moveTo>
                  <a:cubicBezTo>
                    <a:pt x="464" y="1"/>
                    <a:pt x="0" y="477"/>
                    <a:pt x="0" y="1060"/>
                  </a:cubicBezTo>
                  <a:cubicBezTo>
                    <a:pt x="0" y="1632"/>
                    <a:pt x="464" y="2108"/>
                    <a:pt x="1048" y="2108"/>
                  </a:cubicBezTo>
                  <a:cubicBezTo>
                    <a:pt x="1631" y="2108"/>
                    <a:pt x="2096" y="1632"/>
                    <a:pt x="2096" y="1060"/>
                  </a:cubicBezTo>
                  <a:cubicBezTo>
                    <a:pt x="2096" y="477"/>
                    <a:pt x="1631"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4" name="Google Shape;234;p35"/>
            <p:cNvSpPr/>
            <p:nvPr/>
          </p:nvSpPr>
          <p:spPr>
            <a:xfrm>
              <a:off x="1701400" y="1355950"/>
              <a:ext cx="52400" cy="52700"/>
            </a:xfrm>
            <a:custGeom>
              <a:rect b="b" l="l" r="r" t="t"/>
              <a:pathLst>
                <a:path extrusionOk="0" h="2108" w="2096">
                  <a:moveTo>
                    <a:pt x="1048" y="1"/>
                  </a:moveTo>
                  <a:cubicBezTo>
                    <a:pt x="464" y="1"/>
                    <a:pt x="0" y="477"/>
                    <a:pt x="0" y="1060"/>
                  </a:cubicBezTo>
                  <a:cubicBezTo>
                    <a:pt x="0" y="1632"/>
                    <a:pt x="464" y="2108"/>
                    <a:pt x="1048" y="2108"/>
                  </a:cubicBezTo>
                  <a:cubicBezTo>
                    <a:pt x="1631" y="2108"/>
                    <a:pt x="2096" y="1632"/>
                    <a:pt x="2096" y="1060"/>
                  </a:cubicBezTo>
                  <a:cubicBezTo>
                    <a:pt x="2096" y="477"/>
                    <a:pt x="1631"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5" name="Google Shape;235;p35"/>
            <p:cNvSpPr/>
            <p:nvPr/>
          </p:nvSpPr>
          <p:spPr>
            <a:xfrm>
              <a:off x="1802900" y="1355950"/>
              <a:ext cx="52700" cy="52700"/>
            </a:xfrm>
            <a:custGeom>
              <a:rect b="b" l="l" r="r" t="t"/>
              <a:pathLst>
                <a:path extrusionOk="0" h="2108" w="2108">
                  <a:moveTo>
                    <a:pt x="1048" y="1"/>
                  </a:moveTo>
                  <a:cubicBezTo>
                    <a:pt x="476" y="1"/>
                    <a:pt x="0" y="477"/>
                    <a:pt x="0" y="1060"/>
                  </a:cubicBezTo>
                  <a:cubicBezTo>
                    <a:pt x="0" y="1632"/>
                    <a:pt x="476" y="2108"/>
                    <a:pt x="1048" y="2108"/>
                  </a:cubicBezTo>
                  <a:cubicBezTo>
                    <a:pt x="1631" y="2108"/>
                    <a:pt x="2108" y="1632"/>
                    <a:pt x="2108" y="1060"/>
                  </a:cubicBezTo>
                  <a:cubicBezTo>
                    <a:pt x="2108" y="477"/>
                    <a:pt x="1631"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6" name="Google Shape;236;p35"/>
            <p:cNvSpPr/>
            <p:nvPr/>
          </p:nvSpPr>
          <p:spPr>
            <a:xfrm>
              <a:off x="1904400" y="1355950"/>
              <a:ext cx="52700" cy="52700"/>
            </a:xfrm>
            <a:custGeom>
              <a:rect b="b" l="l" r="r" t="t"/>
              <a:pathLst>
                <a:path extrusionOk="0" h="2108" w="2108">
                  <a:moveTo>
                    <a:pt x="1060" y="1"/>
                  </a:moveTo>
                  <a:cubicBezTo>
                    <a:pt x="476" y="1"/>
                    <a:pt x="0" y="477"/>
                    <a:pt x="0" y="1060"/>
                  </a:cubicBezTo>
                  <a:cubicBezTo>
                    <a:pt x="0" y="1632"/>
                    <a:pt x="476" y="2108"/>
                    <a:pt x="1060" y="2108"/>
                  </a:cubicBezTo>
                  <a:cubicBezTo>
                    <a:pt x="1631" y="2108"/>
                    <a:pt x="2108" y="1632"/>
                    <a:pt x="2108" y="1060"/>
                  </a:cubicBezTo>
                  <a:cubicBezTo>
                    <a:pt x="2108" y="477"/>
                    <a:pt x="1631" y="1"/>
                    <a:pt x="1060"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7" name="Google Shape;237;p35"/>
            <p:cNvSpPr/>
            <p:nvPr/>
          </p:nvSpPr>
          <p:spPr>
            <a:xfrm>
              <a:off x="2006200" y="1355950"/>
              <a:ext cx="52400" cy="52700"/>
            </a:xfrm>
            <a:custGeom>
              <a:rect b="b" l="l" r="r" t="t"/>
              <a:pathLst>
                <a:path extrusionOk="0" h="2108" w="2096">
                  <a:moveTo>
                    <a:pt x="1048" y="1"/>
                  </a:moveTo>
                  <a:cubicBezTo>
                    <a:pt x="464" y="1"/>
                    <a:pt x="0" y="477"/>
                    <a:pt x="0" y="1060"/>
                  </a:cubicBezTo>
                  <a:cubicBezTo>
                    <a:pt x="0" y="1632"/>
                    <a:pt x="464" y="2108"/>
                    <a:pt x="1048" y="2108"/>
                  </a:cubicBezTo>
                  <a:cubicBezTo>
                    <a:pt x="1631" y="2108"/>
                    <a:pt x="2096" y="1632"/>
                    <a:pt x="2096" y="1060"/>
                  </a:cubicBezTo>
                  <a:cubicBezTo>
                    <a:pt x="2096" y="477"/>
                    <a:pt x="1631"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8" name="Google Shape;238;p35"/>
            <p:cNvSpPr/>
            <p:nvPr/>
          </p:nvSpPr>
          <p:spPr>
            <a:xfrm>
              <a:off x="2107700" y="1355950"/>
              <a:ext cx="52400" cy="52700"/>
            </a:xfrm>
            <a:custGeom>
              <a:rect b="b" l="l" r="r" t="t"/>
              <a:pathLst>
                <a:path extrusionOk="0" h="2108" w="2096">
                  <a:moveTo>
                    <a:pt x="1048" y="1"/>
                  </a:moveTo>
                  <a:cubicBezTo>
                    <a:pt x="465" y="1"/>
                    <a:pt x="0" y="477"/>
                    <a:pt x="0" y="1060"/>
                  </a:cubicBezTo>
                  <a:cubicBezTo>
                    <a:pt x="0" y="1632"/>
                    <a:pt x="465" y="2108"/>
                    <a:pt x="1048" y="2108"/>
                  </a:cubicBezTo>
                  <a:cubicBezTo>
                    <a:pt x="1631" y="2108"/>
                    <a:pt x="2096" y="1632"/>
                    <a:pt x="2096" y="1060"/>
                  </a:cubicBezTo>
                  <a:cubicBezTo>
                    <a:pt x="2096" y="477"/>
                    <a:pt x="1631"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9" name="Google Shape;239;p35"/>
            <p:cNvSpPr/>
            <p:nvPr/>
          </p:nvSpPr>
          <p:spPr>
            <a:xfrm>
              <a:off x="2209200" y="1355950"/>
              <a:ext cx="52700" cy="52700"/>
            </a:xfrm>
            <a:custGeom>
              <a:rect b="b" l="l" r="r" t="t"/>
              <a:pathLst>
                <a:path extrusionOk="0" h="2108" w="2108">
                  <a:moveTo>
                    <a:pt x="1048" y="1"/>
                  </a:moveTo>
                  <a:cubicBezTo>
                    <a:pt x="476" y="1"/>
                    <a:pt x="0" y="477"/>
                    <a:pt x="0" y="1060"/>
                  </a:cubicBezTo>
                  <a:cubicBezTo>
                    <a:pt x="0" y="1632"/>
                    <a:pt x="476" y="2108"/>
                    <a:pt x="1048" y="2108"/>
                  </a:cubicBezTo>
                  <a:cubicBezTo>
                    <a:pt x="1631" y="2108"/>
                    <a:pt x="2108" y="1632"/>
                    <a:pt x="2108" y="1060"/>
                  </a:cubicBezTo>
                  <a:cubicBezTo>
                    <a:pt x="2108" y="477"/>
                    <a:pt x="1631"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0" name="Google Shape;240;p35"/>
            <p:cNvSpPr/>
            <p:nvPr/>
          </p:nvSpPr>
          <p:spPr>
            <a:xfrm>
              <a:off x="2311000" y="1355950"/>
              <a:ext cx="52400" cy="52700"/>
            </a:xfrm>
            <a:custGeom>
              <a:rect b="b" l="l" r="r" t="t"/>
              <a:pathLst>
                <a:path extrusionOk="0" h="2108" w="2096">
                  <a:moveTo>
                    <a:pt x="1048" y="1"/>
                  </a:moveTo>
                  <a:cubicBezTo>
                    <a:pt x="464" y="1"/>
                    <a:pt x="0" y="477"/>
                    <a:pt x="0" y="1060"/>
                  </a:cubicBezTo>
                  <a:cubicBezTo>
                    <a:pt x="0" y="1632"/>
                    <a:pt x="464" y="2108"/>
                    <a:pt x="1048" y="2108"/>
                  </a:cubicBezTo>
                  <a:cubicBezTo>
                    <a:pt x="1619" y="2108"/>
                    <a:pt x="2096" y="1632"/>
                    <a:pt x="2096" y="1060"/>
                  </a:cubicBezTo>
                  <a:cubicBezTo>
                    <a:pt x="2096" y="477"/>
                    <a:pt x="1619"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1" name="Google Shape;241;p35"/>
            <p:cNvSpPr/>
            <p:nvPr/>
          </p:nvSpPr>
          <p:spPr>
            <a:xfrm>
              <a:off x="2412500" y="1355950"/>
              <a:ext cx="52400" cy="52700"/>
            </a:xfrm>
            <a:custGeom>
              <a:rect b="b" l="l" r="r" t="t"/>
              <a:pathLst>
                <a:path extrusionOk="0" h="2108" w="2096">
                  <a:moveTo>
                    <a:pt x="1048" y="1"/>
                  </a:moveTo>
                  <a:cubicBezTo>
                    <a:pt x="465" y="1"/>
                    <a:pt x="0" y="477"/>
                    <a:pt x="0" y="1060"/>
                  </a:cubicBezTo>
                  <a:cubicBezTo>
                    <a:pt x="0" y="1632"/>
                    <a:pt x="465" y="2108"/>
                    <a:pt x="1048" y="2108"/>
                  </a:cubicBezTo>
                  <a:cubicBezTo>
                    <a:pt x="1631" y="2108"/>
                    <a:pt x="2096" y="1632"/>
                    <a:pt x="2096" y="1060"/>
                  </a:cubicBezTo>
                  <a:cubicBezTo>
                    <a:pt x="2096" y="477"/>
                    <a:pt x="1631"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2" name="Google Shape;242;p35"/>
            <p:cNvSpPr/>
            <p:nvPr/>
          </p:nvSpPr>
          <p:spPr>
            <a:xfrm>
              <a:off x="2514000" y="1355950"/>
              <a:ext cx="52400" cy="52700"/>
            </a:xfrm>
            <a:custGeom>
              <a:rect b="b" l="l" r="r" t="t"/>
              <a:pathLst>
                <a:path extrusionOk="0" h="2108" w="2096">
                  <a:moveTo>
                    <a:pt x="1048" y="1"/>
                  </a:moveTo>
                  <a:cubicBezTo>
                    <a:pt x="476" y="1"/>
                    <a:pt x="0" y="477"/>
                    <a:pt x="0" y="1060"/>
                  </a:cubicBezTo>
                  <a:cubicBezTo>
                    <a:pt x="0" y="1632"/>
                    <a:pt x="476" y="2108"/>
                    <a:pt x="1048" y="2108"/>
                  </a:cubicBezTo>
                  <a:cubicBezTo>
                    <a:pt x="1631" y="2108"/>
                    <a:pt x="2096" y="1632"/>
                    <a:pt x="2096" y="1060"/>
                  </a:cubicBezTo>
                  <a:cubicBezTo>
                    <a:pt x="2096" y="477"/>
                    <a:pt x="1631"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3" name="Google Shape;243;p35"/>
            <p:cNvSpPr/>
            <p:nvPr/>
          </p:nvSpPr>
          <p:spPr>
            <a:xfrm>
              <a:off x="2615500" y="1355950"/>
              <a:ext cx="52700" cy="52700"/>
            </a:xfrm>
            <a:custGeom>
              <a:rect b="b" l="l" r="r" t="t"/>
              <a:pathLst>
                <a:path extrusionOk="0" h="2108" w="2108">
                  <a:moveTo>
                    <a:pt x="1048" y="1"/>
                  </a:moveTo>
                  <a:cubicBezTo>
                    <a:pt x="476" y="1"/>
                    <a:pt x="0" y="477"/>
                    <a:pt x="0" y="1060"/>
                  </a:cubicBezTo>
                  <a:cubicBezTo>
                    <a:pt x="0" y="1632"/>
                    <a:pt x="476" y="2108"/>
                    <a:pt x="1048" y="2108"/>
                  </a:cubicBezTo>
                  <a:cubicBezTo>
                    <a:pt x="1631" y="2108"/>
                    <a:pt x="2108" y="1632"/>
                    <a:pt x="2108" y="1060"/>
                  </a:cubicBezTo>
                  <a:cubicBezTo>
                    <a:pt x="2108" y="477"/>
                    <a:pt x="1631"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4" name="Google Shape;244;p35"/>
            <p:cNvSpPr/>
            <p:nvPr/>
          </p:nvSpPr>
          <p:spPr>
            <a:xfrm>
              <a:off x="2717300" y="1355950"/>
              <a:ext cx="52400" cy="52700"/>
            </a:xfrm>
            <a:custGeom>
              <a:rect b="b" l="l" r="r" t="t"/>
              <a:pathLst>
                <a:path extrusionOk="0" h="2108" w="2096">
                  <a:moveTo>
                    <a:pt x="1048" y="1"/>
                  </a:moveTo>
                  <a:cubicBezTo>
                    <a:pt x="465" y="1"/>
                    <a:pt x="0" y="477"/>
                    <a:pt x="0" y="1060"/>
                  </a:cubicBezTo>
                  <a:cubicBezTo>
                    <a:pt x="0" y="1632"/>
                    <a:pt x="465" y="2108"/>
                    <a:pt x="1048" y="2108"/>
                  </a:cubicBezTo>
                  <a:cubicBezTo>
                    <a:pt x="1619" y="2108"/>
                    <a:pt x="2096" y="1632"/>
                    <a:pt x="2096" y="1060"/>
                  </a:cubicBezTo>
                  <a:cubicBezTo>
                    <a:pt x="2096" y="477"/>
                    <a:pt x="1619"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5" name="Google Shape;245;p35"/>
            <p:cNvSpPr/>
            <p:nvPr/>
          </p:nvSpPr>
          <p:spPr>
            <a:xfrm>
              <a:off x="2818800" y="1355950"/>
              <a:ext cx="52400" cy="52700"/>
            </a:xfrm>
            <a:custGeom>
              <a:rect b="b" l="l" r="r" t="t"/>
              <a:pathLst>
                <a:path extrusionOk="0" h="2108" w="2096">
                  <a:moveTo>
                    <a:pt x="1048" y="1"/>
                  </a:moveTo>
                  <a:cubicBezTo>
                    <a:pt x="465" y="1"/>
                    <a:pt x="0" y="477"/>
                    <a:pt x="0" y="1060"/>
                  </a:cubicBezTo>
                  <a:cubicBezTo>
                    <a:pt x="0" y="1632"/>
                    <a:pt x="465" y="2108"/>
                    <a:pt x="1048" y="2108"/>
                  </a:cubicBezTo>
                  <a:cubicBezTo>
                    <a:pt x="1631" y="2108"/>
                    <a:pt x="2096" y="1632"/>
                    <a:pt x="2096" y="1060"/>
                  </a:cubicBezTo>
                  <a:cubicBezTo>
                    <a:pt x="2096" y="477"/>
                    <a:pt x="1631"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6" name="Google Shape;246;p35"/>
            <p:cNvSpPr/>
            <p:nvPr/>
          </p:nvSpPr>
          <p:spPr>
            <a:xfrm>
              <a:off x="2920300" y="1355950"/>
              <a:ext cx="52400" cy="52700"/>
            </a:xfrm>
            <a:custGeom>
              <a:rect b="b" l="l" r="r" t="t"/>
              <a:pathLst>
                <a:path extrusionOk="0" h="2108" w="2096">
                  <a:moveTo>
                    <a:pt x="1048" y="1"/>
                  </a:moveTo>
                  <a:cubicBezTo>
                    <a:pt x="476" y="1"/>
                    <a:pt x="0" y="477"/>
                    <a:pt x="0" y="1060"/>
                  </a:cubicBezTo>
                  <a:cubicBezTo>
                    <a:pt x="0" y="1632"/>
                    <a:pt x="476" y="2108"/>
                    <a:pt x="1048" y="2108"/>
                  </a:cubicBezTo>
                  <a:cubicBezTo>
                    <a:pt x="1631" y="2108"/>
                    <a:pt x="2096" y="1632"/>
                    <a:pt x="2096" y="1060"/>
                  </a:cubicBezTo>
                  <a:cubicBezTo>
                    <a:pt x="2096" y="477"/>
                    <a:pt x="1631"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7" name="Google Shape;247;p35"/>
            <p:cNvSpPr/>
            <p:nvPr/>
          </p:nvSpPr>
          <p:spPr>
            <a:xfrm>
              <a:off x="3021800" y="1355950"/>
              <a:ext cx="52700" cy="52700"/>
            </a:xfrm>
            <a:custGeom>
              <a:rect b="b" l="l" r="r" t="t"/>
              <a:pathLst>
                <a:path extrusionOk="0" h="2108" w="2108">
                  <a:moveTo>
                    <a:pt x="1048" y="1"/>
                  </a:moveTo>
                  <a:cubicBezTo>
                    <a:pt x="477" y="1"/>
                    <a:pt x="0" y="477"/>
                    <a:pt x="0" y="1060"/>
                  </a:cubicBezTo>
                  <a:cubicBezTo>
                    <a:pt x="0" y="1632"/>
                    <a:pt x="477" y="2108"/>
                    <a:pt x="1048" y="2108"/>
                  </a:cubicBezTo>
                  <a:cubicBezTo>
                    <a:pt x="1631" y="2108"/>
                    <a:pt x="2108" y="1632"/>
                    <a:pt x="2108" y="1060"/>
                  </a:cubicBezTo>
                  <a:cubicBezTo>
                    <a:pt x="2108" y="477"/>
                    <a:pt x="1631"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8" name="Google Shape;248;p35"/>
            <p:cNvSpPr/>
            <p:nvPr/>
          </p:nvSpPr>
          <p:spPr>
            <a:xfrm>
              <a:off x="3123600" y="1355950"/>
              <a:ext cx="52400" cy="52700"/>
            </a:xfrm>
            <a:custGeom>
              <a:rect b="b" l="l" r="r" t="t"/>
              <a:pathLst>
                <a:path extrusionOk="0" h="2108" w="2096">
                  <a:moveTo>
                    <a:pt x="1048" y="1"/>
                  </a:moveTo>
                  <a:cubicBezTo>
                    <a:pt x="465" y="1"/>
                    <a:pt x="0" y="477"/>
                    <a:pt x="0" y="1060"/>
                  </a:cubicBezTo>
                  <a:cubicBezTo>
                    <a:pt x="0" y="1632"/>
                    <a:pt x="465" y="2108"/>
                    <a:pt x="1048" y="2108"/>
                  </a:cubicBezTo>
                  <a:cubicBezTo>
                    <a:pt x="1619" y="2108"/>
                    <a:pt x="2096" y="1632"/>
                    <a:pt x="2096" y="1060"/>
                  </a:cubicBezTo>
                  <a:cubicBezTo>
                    <a:pt x="2096" y="477"/>
                    <a:pt x="1619"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9" name="Google Shape;249;p35"/>
            <p:cNvSpPr/>
            <p:nvPr/>
          </p:nvSpPr>
          <p:spPr>
            <a:xfrm>
              <a:off x="3225100" y="1355950"/>
              <a:ext cx="52400" cy="52700"/>
            </a:xfrm>
            <a:custGeom>
              <a:rect b="b" l="l" r="r" t="t"/>
              <a:pathLst>
                <a:path extrusionOk="0" h="2108" w="2096">
                  <a:moveTo>
                    <a:pt x="1048" y="1"/>
                  </a:moveTo>
                  <a:cubicBezTo>
                    <a:pt x="465" y="1"/>
                    <a:pt x="0" y="477"/>
                    <a:pt x="0" y="1060"/>
                  </a:cubicBezTo>
                  <a:cubicBezTo>
                    <a:pt x="0" y="1632"/>
                    <a:pt x="465" y="2108"/>
                    <a:pt x="1048" y="2108"/>
                  </a:cubicBezTo>
                  <a:cubicBezTo>
                    <a:pt x="1631" y="2108"/>
                    <a:pt x="2096" y="1632"/>
                    <a:pt x="2096" y="1060"/>
                  </a:cubicBezTo>
                  <a:cubicBezTo>
                    <a:pt x="2096" y="477"/>
                    <a:pt x="1631"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0" name="Google Shape;250;p35"/>
            <p:cNvSpPr/>
            <p:nvPr/>
          </p:nvSpPr>
          <p:spPr>
            <a:xfrm>
              <a:off x="3326600" y="1355950"/>
              <a:ext cx="52700" cy="52700"/>
            </a:xfrm>
            <a:custGeom>
              <a:rect b="b" l="l" r="r" t="t"/>
              <a:pathLst>
                <a:path extrusionOk="0" h="2108" w="2108">
                  <a:moveTo>
                    <a:pt x="1048" y="1"/>
                  </a:moveTo>
                  <a:cubicBezTo>
                    <a:pt x="477" y="1"/>
                    <a:pt x="0" y="477"/>
                    <a:pt x="0" y="1060"/>
                  </a:cubicBezTo>
                  <a:cubicBezTo>
                    <a:pt x="0" y="1632"/>
                    <a:pt x="477" y="2108"/>
                    <a:pt x="1048" y="2108"/>
                  </a:cubicBezTo>
                  <a:cubicBezTo>
                    <a:pt x="1631" y="2108"/>
                    <a:pt x="2108" y="1632"/>
                    <a:pt x="2108" y="1060"/>
                  </a:cubicBezTo>
                  <a:cubicBezTo>
                    <a:pt x="2108" y="477"/>
                    <a:pt x="1631"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1" name="Google Shape;251;p35"/>
            <p:cNvSpPr/>
            <p:nvPr/>
          </p:nvSpPr>
          <p:spPr>
            <a:xfrm>
              <a:off x="3428400" y="1355950"/>
              <a:ext cx="52400" cy="52700"/>
            </a:xfrm>
            <a:custGeom>
              <a:rect b="b" l="l" r="r" t="t"/>
              <a:pathLst>
                <a:path extrusionOk="0" h="2108" w="2096">
                  <a:moveTo>
                    <a:pt x="1048" y="1"/>
                  </a:moveTo>
                  <a:cubicBezTo>
                    <a:pt x="465" y="1"/>
                    <a:pt x="0" y="477"/>
                    <a:pt x="0" y="1060"/>
                  </a:cubicBezTo>
                  <a:cubicBezTo>
                    <a:pt x="0" y="1632"/>
                    <a:pt x="465" y="2108"/>
                    <a:pt x="1048" y="2108"/>
                  </a:cubicBezTo>
                  <a:cubicBezTo>
                    <a:pt x="1619" y="2108"/>
                    <a:pt x="2096" y="1632"/>
                    <a:pt x="2096" y="1060"/>
                  </a:cubicBezTo>
                  <a:cubicBezTo>
                    <a:pt x="2096" y="477"/>
                    <a:pt x="1619"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2" name="Google Shape;252;p35"/>
            <p:cNvSpPr/>
            <p:nvPr/>
          </p:nvSpPr>
          <p:spPr>
            <a:xfrm>
              <a:off x="3529900" y="1355950"/>
              <a:ext cx="52400" cy="52700"/>
            </a:xfrm>
            <a:custGeom>
              <a:rect b="b" l="l" r="r" t="t"/>
              <a:pathLst>
                <a:path extrusionOk="0" h="2108" w="2096">
                  <a:moveTo>
                    <a:pt x="1048" y="1"/>
                  </a:moveTo>
                  <a:cubicBezTo>
                    <a:pt x="465" y="1"/>
                    <a:pt x="0" y="477"/>
                    <a:pt x="0" y="1060"/>
                  </a:cubicBezTo>
                  <a:cubicBezTo>
                    <a:pt x="0" y="1632"/>
                    <a:pt x="465" y="2108"/>
                    <a:pt x="1048" y="2108"/>
                  </a:cubicBezTo>
                  <a:cubicBezTo>
                    <a:pt x="1631" y="2108"/>
                    <a:pt x="2096" y="1632"/>
                    <a:pt x="2096" y="1060"/>
                  </a:cubicBezTo>
                  <a:cubicBezTo>
                    <a:pt x="2096" y="477"/>
                    <a:pt x="1631"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3" name="Google Shape;253;p35"/>
            <p:cNvSpPr/>
            <p:nvPr/>
          </p:nvSpPr>
          <p:spPr>
            <a:xfrm>
              <a:off x="3631400" y="1355950"/>
              <a:ext cx="52400" cy="52700"/>
            </a:xfrm>
            <a:custGeom>
              <a:rect b="b" l="l" r="r" t="t"/>
              <a:pathLst>
                <a:path extrusionOk="0" h="2108" w="2096">
                  <a:moveTo>
                    <a:pt x="1048" y="1"/>
                  </a:moveTo>
                  <a:cubicBezTo>
                    <a:pt x="465" y="1"/>
                    <a:pt x="0" y="477"/>
                    <a:pt x="0" y="1060"/>
                  </a:cubicBezTo>
                  <a:cubicBezTo>
                    <a:pt x="0" y="1632"/>
                    <a:pt x="465" y="2108"/>
                    <a:pt x="1048" y="2108"/>
                  </a:cubicBezTo>
                  <a:cubicBezTo>
                    <a:pt x="1631" y="2108"/>
                    <a:pt x="2096" y="1632"/>
                    <a:pt x="2096" y="1060"/>
                  </a:cubicBezTo>
                  <a:cubicBezTo>
                    <a:pt x="2096" y="477"/>
                    <a:pt x="1631"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4" name="Google Shape;254;p35"/>
            <p:cNvSpPr/>
            <p:nvPr/>
          </p:nvSpPr>
          <p:spPr>
            <a:xfrm>
              <a:off x="3732900" y="1355950"/>
              <a:ext cx="52400" cy="52700"/>
            </a:xfrm>
            <a:custGeom>
              <a:rect b="b" l="l" r="r" t="t"/>
              <a:pathLst>
                <a:path extrusionOk="0" h="2108" w="2096">
                  <a:moveTo>
                    <a:pt x="1048" y="1"/>
                  </a:moveTo>
                  <a:cubicBezTo>
                    <a:pt x="477" y="1"/>
                    <a:pt x="0" y="477"/>
                    <a:pt x="0" y="1060"/>
                  </a:cubicBezTo>
                  <a:cubicBezTo>
                    <a:pt x="0" y="1632"/>
                    <a:pt x="477" y="2108"/>
                    <a:pt x="1048" y="2108"/>
                  </a:cubicBezTo>
                  <a:cubicBezTo>
                    <a:pt x="1631" y="2108"/>
                    <a:pt x="2096" y="1632"/>
                    <a:pt x="2096" y="1060"/>
                  </a:cubicBezTo>
                  <a:cubicBezTo>
                    <a:pt x="2096" y="477"/>
                    <a:pt x="1631"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5" name="Google Shape;255;p35"/>
            <p:cNvSpPr/>
            <p:nvPr/>
          </p:nvSpPr>
          <p:spPr>
            <a:xfrm>
              <a:off x="3834700" y="1355950"/>
              <a:ext cx="52400" cy="52700"/>
            </a:xfrm>
            <a:custGeom>
              <a:rect b="b" l="l" r="r" t="t"/>
              <a:pathLst>
                <a:path extrusionOk="0" h="2108" w="2096">
                  <a:moveTo>
                    <a:pt x="1048" y="1"/>
                  </a:moveTo>
                  <a:cubicBezTo>
                    <a:pt x="465" y="1"/>
                    <a:pt x="0" y="477"/>
                    <a:pt x="0" y="1060"/>
                  </a:cubicBezTo>
                  <a:cubicBezTo>
                    <a:pt x="0" y="1632"/>
                    <a:pt x="465" y="2108"/>
                    <a:pt x="1048" y="2108"/>
                  </a:cubicBezTo>
                  <a:cubicBezTo>
                    <a:pt x="1619" y="2108"/>
                    <a:pt x="2096" y="1632"/>
                    <a:pt x="2096" y="1060"/>
                  </a:cubicBezTo>
                  <a:cubicBezTo>
                    <a:pt x="2096" y="477"/>
                    <a:pt x="1619"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6" name="Google Shape;256;p35"/>
            <p:cNvSpPr/>
            <p:nvPr/>
          </p:nvSpPr>
          <p:spPr>
            <a:xfrm>
              <a:off x="3936200" y="1355950"/>
              <a:ext cx="52400" cy="52700"/>
            </a:xfrm>
            <a:custGeom>
              <a:rect b="b" l="l" r="r" t="t"/>
              <a:pathLst>
                <a:path extrusionOk="0" h="2108" w="2096">
                  <a:moveTo>
                    <a:pt x="1048" y="1"/>
                  </a:moveTo>
                  <a:cubicBezTo>
                    <a:pt x="465" y="1"/>
                    <a:pt x="0" y="477"/>
                    <a:pt x="0" y="1060"/>
                  </a:cubicBezTo>
                  <a:cubicBezTo>
                    <a:pt x="0" y="1632"/>
                    <a:pt x="465" y="2108"/>
                    <a:pt x="1048" y="2108"/>
                  </a:cubicBezTo>
                  <a:cubicBezTo>
                    <a:pt x="1631" y="2108"/>
                    <a:pt x="2096" y="1632"/>
                    <a:pt x="2096" y="1060"/>
                  </a:cubicBezTo>
                  <a:cubicBezTo>
                    <a:pt x="2096" y="477"/>
                    <a:pt x="1631"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7" name="Google Shape;257;p35"/>
            <p:cNvSpPr/>
            <p:nvPr/>
          </p:nvSpPr>
          <p:spPr>
            <a:xfrm>
              <a:off x="4037700" y="1355950"/>
              <a:ext cx="52400" cy="52700"/>
            </a:xfrm>
            <a:custGeom>
              <a:rect b="b" l="l" r="r" t="t"/>
              <a:pathLst>
                <a:path extrusionOk="0" h="2108" w="2096">
                  <a:moveTo>
                    <a:pt x="1048" y="1"/>
                  </a:moveTo>
                  <a:cubicBezTo>
                    <a:pt x="465" y="1"/>
                    <a:pt x="0" y="477"/>
                    <a:pt x="0" y="1060"/>
                  </a:cubicBezTo>
                  <a:cubicBezTo>
                    <a:pt x="0" y="1632"/>
                    <a:pt x="465" y="2108"/>
                    <a:pt x="1048" y="2108"/>
                  </a:cubicBezTo>
                  <a:cubicBezTo>
                    <a:pt x="1631" y="2108"/>
                    <a:pt x="2096" y="1632"/>
                    <a:pt x="2096" y="1060"/>
                  </a:cubicBezTo>
                  <a:cubicBezTo>
                    <a:pt x="2096" y="477"/>
                    <a:pt x="1631"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8" name="Google Shape;258;p35"/>
            <p:cNvSpPr/>
            <p:nvPr/>
          </p:nvSpPr>
          <p:spPr>
            <a:xfrm>
              <a:off x="4139200" y="1355950"/>
              <a:ext cx="52700" cy="52700"/>
            </a:xfrm>
            <a:custGeom>
              <a:rect b="b" l="l" r="r" t="t"/>
              <a:pathLst>
                <a:path extrusionOk="0" h="2108" w="2108">
                  <a:moveTo>
                    <a:pt x="1048" y="1"/>
                  </a:moveTo>
                  <a:cubicBezTo>
                    <a:pt x="477" y="1"/>
                    <a:pt x="0" y="477"/>
                    <a:pt x="0" y="1060"/>
                  </a:cubicBezTo>
                  <a:cubicBezTo>
                    <a:pt x="0" y="1632"/>
                    <a:pt x="477" y="2108"/>
                    <a:pt x="1048" y="2108"/>
                  </a:cubicBezTo>
                  <a:cubicBezTo>
                    <a:pt x="1631" y="2108"/>
                    <a:pt x="2108" y="1632"/>
                    <a:pt x="2108" y="1060"/>
                  </a:cubicBezTo>
                  <a:cubicBezTo>
                    <a:pt x="2108" y="477"/>
                    <a:pt x="1631"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9" name="Google Shape;259;p35"/>
            <p:cNvSpPr/>
            <p:nvPr/>
          </p:nvSpPr>
          <p:spPr>
            <a:xfrm>
              <a:off x="4240700" y="1355950"/>
              <a:ext cx="52700" cy="52700"/>
            </a:xfrm>
            <a:custGeom>
              <a:rect b="b" l="l" r="r" t="t"/>
              <a:pathLst>
                <a:path extrusionOk="0" h="2108" w="2108">
                  <a:moveTo>
                    <a:pt x="1060" y="1"/>
                  </a:moveTo>
                  <a:cubicBezTo>
                    <a:pt x="477" y="1"/>
                    <a:pt x="0" y="477"/>
                    <a:pt x="0" y="1060"/>
                  </a:cubicBezTo>
                  <a:cubicBezTo>
                    <a:pt x="0" y="1632"/>
                    <a:pt x="477" y="2108"/>
                    <a:pt x="1060" y="2108"/>
                  </a:cubicBezTo>
                  <a:cubicBezTo>
                    <a:pt x="1632" y="2108"/>
                    <a:pt x="2108" y="1632"/>
                    <a:pt x="2108" y="1060"/>
                  </a:cubicBezTo>
                  <a:cubicBezTo>
                    <a:pt x="2108" y="477"/>
                    <a:pt x="1632" y="1"/>
                    <a:pt x="1060"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0" name="Google Shape;260;p35"/>
            <p:cNvSpPr/>
            <p:nvPr/>
          </p:nvSpPr>
          <p:spPr>
            <a:xfrm>
              <a:off x="4342500" y="1355950"/>
              <a:ext cx="52400" cy="52700"/>
            </a:xfrm>
            <a:custGeom>
              <a:rect b="b" l="l" r="r" t="t"/>
              <a:pathLst>
                <a:path extrusionOk="0" h="2108" w="2096">
                  <a:moveTo>
                    <a:pt x="1048" y="1"/>
                  </a:moveTo>
                  <a:cubicBezTo>
                    <a:pt x="465" y="1"/>
                    <a:pt x="0" y="477"/>
                    <a:pt x="0" y="1060"/>
                  </a:cubicBezTo>
                  <a:cubicBezTo>
                    <a:pt x="0" y="1632"/>
                    <a:pt x="465" y="2108"/>
                    <a:pt x="1048" y="2108"/>
                  </a:cubicBezTo>
                  <a:cubicBezTo>
                    <a:pt x="1631" y="2108"/>
                    <a:pt x="2096" y="1632"/>
                    <a:pt x="2096" y="1060"/>
                  </a:cubicBezTo>
                  <a:cubicBezTo>
                    <a:pt x="2096" y="477"/>
                    <a:pt x="1631"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1" name="Google Shape;261;p35"/>
            <p:cNvSpPr/>
            <p:nvPr/>
          </p:nvSpPr>
          <p:spPr>
            <a:xfrm>
              <a:off x="4444000" y="1355950"/>
              <a:ext cx="52400" cy="52700"/>
            </a:xfrm>
            <a:custGeom>
              <a:rect b="b" l="l" r="r" t="t"/>
              <a:pathLst>
                <a:path extrusionOk="0" h="2108" w="2096">
                  <a:moveTo>
                    <a:pt x="1048" y="1"/>
                  </a:moveTo>
                  <a:cubicBezTo>
                    <a:pt x="477" y="1"/>
                    <a:pt x="0" y="477"/>
                    <a:pt x="0" y="1060"/>
                  </a:cubicBezTo>
                  <a:cubicBezTo>
                    <a:pt x="0" y="1632"/>
                    <a:pt x="477" y="2108"/>
                    <a:pt x="1048" y="2108"/>
                  </a:cubicBezTo>
                  <a:cubicBezTo>
                    <a:pt x="1631" y="2108"/>
                    <a:pt x="2096" y="1632"/>
                    <a:pt x="2096" y="1060"/>
                  </a:cubicBezTo>
                  <a:cubicBezTo>
                    <a:pt x="2096" y="477"/>
                    <a:pt x="1631"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2" name="Google Shape;262;p35"/>
            <p:cNvSpPr/>
            <p:nvPr/>
          </p:nvSpPr>
          <p:spPr>
            <a:xfrm>
              <a:off x="4545500" y="1355950"/>
              <a:ext cx="52700" cy="52700"/>
            </a:xfrm>
            <a:custGeom>
              <a:rect b="b" l="l" r="r" t="t"/>
              <a:pathLst>
                <a:path extrusionOk="0" h="2108" w="2108">
                  <a:moveTo>
                    <a:pt x="1060" y="1"/>
                  </a:moveTo>
                  <a:cubicBezTo>
                    <a:pt x="477" y="1"/>
                    <a:pt x="0" y="477"/>
                    <a:pt x="0" y="1060"/>
                  </a:cubicBezTo>
                  <a:cubicBezTo>
                    <a:pt x="0" y="1632"/>
                    <a:pt x="477" y="2108"/>
                    <a:pt x="1060" y="2108"/>
                  </a:cubicBezTo>
                  <a:cubicBezTo>
                    <a:pt x="1632" y="2108"/>
                    <a:pt x="2108" y="1632"/>
                    <a:pt x="2108" y="1060"/>
                  </a:cubicBezTo>
                  <a:cubicBezTo>
                    <a:pt x="2108" y="477"/>
                    <a:pt x="1632" y="1"/>
                    <a:pt x="1060"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3" name="Google Shape;263;p35"/>
            <p:cNvSpPr/>
            <p:nvPr/>
          </p:nvSpPr>
          <p:spPr>
            <a:xfrm>
              <a:off x="4647300" y="1355950"/>
              <a:ext cx="52400" cy="52700"/>
            </a:xfrm>
            <a:custGeom>
              <a:rect b="b" l="l" r="r" t="t"/>
              <a:pathLst>
                <a:path extrusionOk="0" h="2108" w="2096">
                  <a:moveTo>
                    <a:pt x="1048" y="1"/>
                  </a:moveTo>
                  <a:cubicBezTo>
                    <a:pt x="465" y="1"/>
                    <a:pt x="0" y="477"/>
                    <a:pt x="0" y="1060"/>
                  </a:cubicBezTo>
                  <a:cubicBezTo>
                    <a:pt x="0" y="1632"/>
                    <a:pt x="465" y="2108"/>
                    <a:pt x="1048" y="2108"/>
                  </a:cubicBezTo>
                  <a:cubicBezTo>
                    <a:pt x="1620" y="2108"/>
                    <a:pt x="2096" y="1632"/>
                    <a:pt x="2096" y="1060"/>
                  </a:cubicBezTo>
                  <a:cubicBezTo>
                    <a:pt x="2096" y="477"/>
                    <a:pt x="1620"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4" name="Google Shape;264;p35"/>
            <p:cNvSpPr/>
            <p:nvPr/>
          </p:nvSpPr>
          <p:spPr>
            <a:xfrm>
              <a:off x="4748800" y="1355950"/>
              <a:ext cx="52400" cy="52700"/>
            </a:xfrm>
            <a:custGeom>
              <a:rect b="b" l="l" r="r" t="t"/>
              <a:pathLst>
                <a:path extrusionOk="0" h="2108" w="2096">
                  <a:moveTo>
                    <a:pt x="1048" y="1"/>
                  </a:moveTo>
                  <a:cubicBezTo>
                    <a:pt x="465" y="1"/>
                    <a:pt x="0" y="477"/>
                    <a:pt x="0" y="1060"/>
                  </a:cubicBezTo>
                  <a:cubicBezTo>
                    <a:pt x="0" y="1632"/>
                    <a:pt x="465" y="2108"/>
                    <a:pt x="1048" y="2108"/>
                  </a:cubicBezTo>
                  <a:cubicBezTo>
                    <a:pt x="1631" y="2108"/>
                    <a:pt x="2096" y="1632"/>
                    <a:pt x="2096" y="1060"/>
                  </a:cubicBezTo>
                  <a:cubicBezTo>
                    <a:pt x="2096" y="477"/>
                    <a:pt x="1631"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5" name="Google Shape;265;p35"/>
            <p:cNvSpPr/>
            <p:nvPr/>
          </p:nvSpPr>
          <p:spPr>
            <a:xfrm>
              <a:off x="4850300" y="1355950"/>
              <a:ext cx="52400" cy="52700"/>
            </a:xfrm>
            <a:custGeom>
              <a:rect b="b" l="l" r="r" t="t"/>
              <a:pathLst>
                <a:path extrusionOk="0" h="2108" w="2096">
                  <a:moveTo>
                    <a:pt x="1048" y="1"/>
                  </a:moveTo>
                  <a:cubicBezTo>
                    <a:pt x="477" y="1"/>
                    <a:pt x="0" y="477"/>
                    <a:pt x="0" y="1060"/>
                  </a:cubicBezTo>
                  <a:cubicBezTo>
                    <a:pt x="0" y="1632"/>
                    <a:pt x="477" y="2108"/>
                    <a:pt x="1048" y="2108"/>
                  </a:cubicBezTo>
                  <a:cubicBezTo>
                    <a:pt x="1632" y="2108"/>
                    <a:pt x="2096" y="1632"/>
                    <a:pt x="2096" y="1060"/>
                  </a:cubicBezTo>
                  <a:cubicBezTo>
                    <a:pt x="2096" y="477"/>
                    <a:pt x="1632"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6" name="Google Shape;266;p35"/>
            <p:cNvSpPr/>
            <p:nvPr/>
          </p:nvSpPr>
          <p:spPr>
            <a:xfrm>
              <a:off x="4951800" y="1355950"/>
              <a:ext cx="52700" cy="52700"/>
            </a:xfrm>
            <a:custGeom>
              <a:rect b="b" l="l" r="r" t="t"/>
              <a:pathLst>
                <a:path extrusionOk="0" h="2108" w="2108">
                  <a:moveTo>
                    <a:pt x="1048" y="1"/>
                  </a:moveTo>
                  <a:cubicBezTo>
                    <a:pt x="477" y="1"/>
                    <a:pt x="0" y="477"/>
                    <a:pt x="0" y="1060"/>
                  </a:cubicBezTo>
                  <a:cubicBezTo>
                    <a:pt x="0" y="1632"/>
                    <a:pt x="477" y="2108"/>
                    <a:pt x="1048" y="2108"/>
                  </a:cubicBezTo>
                  <a:cubicBezTo>
                    <a:pt x="1632" y="2108"/>
                    <a:pt x="2108" y="1632"/>
                    <a:pt x="2108" y="1060"/>
                  </a:cubicBezTo>
                  <a:cubicBezTo>
                    <a:pt x="2108" y="477"/>
                    <a:pt x="1632"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7" name="Google Shape;267;p35"/>
            <p:cNvSpPr/>
            <p:nvPr/>
          </p:nvSpPr>
          <p:spPr>
            <a:xfrm>
              <a:off x="5053600" y="1355950"/>
              <a:ext cx="52400" cy="52700"/>
            </a:xfrm>
            <a:custGeom>
              <a:rect b="b" l="l" r="r" t="t"/>
              <a:pathLst>
                <a:path extrusionOk="0" h="2108" w="2096">
                  <a:moveTo>
                    <a:pt x="1048" y="1"/>
                  </a:moveTo>
                  <a:cubicBezTo>
                    <a:pt x="465" y="1"/>
                    <a:pt x="0" y="477"/>
                    <a:pt x="0" y="1060"/>
                  </a:cubicBezTo>
                  <a:cubicBezTo>
                    <a:pt x="0" y="1632"/>
                    <a:pt x="465" y="2108"/>
                    <a:pt x="1048" y="2108"/>
                  </a:cubicBezTo>
                  <a:cubicBezTo>
                    <a:pt x="1620" y="2108"/>
                    <a:pt x="2096" y="1632"/>
                    <a:pt x="2096" y="1060"/>
                  </a:cubicBezTo>
                  <a:cubicBezTo>
                    <a:pt x="2096" y="477"/>
                    <a:pt x="1620"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8" name="Google Shape;268;p35"/>
            <p:cNvSpPr/>
            <p:nvPr/>
          </p:nvSpPr>
          <p:spPr>
            <a:xfrm>
              <a:off x="5155100" y="1355950"/>
              <a:ext cx="52400" cy="52700"/>
            </a:xfrm>
            <a:custGeom>
              <a:rect b="b" l="l" r="r" t="t"/>
              <a:pathLst>
                <a:path extrusionOk="0" h="2108" w="2096">
                  <a:moveTo>
                    <a:pt x="1048" y="1"/>
                  </a:moveTo>
                  <a:cubicBezTo>
                    <a:pt x="465" y="1"/>
                    <a:pt x="0" y="477"/>
                    <a:pt x="0" y="1060"/>
                  </a:cubicBezTo>
                  <a:cubicBezTo>
                    <a:pt x="0" y="1632"/>
                    <a:pt x="465" y="2108"/>
                    <a:pt x="1048" y="2108"/>
                  </a:cubicBezTo>
                  <a:cubicBezTo>
                    <a:pt x="1632" y="2108"/>
                    <a:pt x="2096" y="1632"/>
                    <a:pt x="2096" y="1060"/>
                  </a:cubicBezTo>
                  <a:cubicBezTo>
                    <a:pt x="2096" y="477"/>
                    <a:pt x="1632"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9" name="Google Shape;269;p35"/>
            <p:cNvSpPr/>
            <p:nvPr/>
          </p:nvSpPr>
          <p:spPr>
            <a:xfrm>
              <a:off x="5256600" y="1355950"/>
              <a:ext cx="52400" cy="52700"/>
            </a:xfrm>
            <a:custGeom>
              <a:rect b="b" l="l" r="r" t="t"/>
              <a:pathLst>
                <a:path extrusionOk="0" h="2108" w="2096">
                  <a:moveTo>
                    <a:pt x="1048" y="1"/>
                  </a:moveTo>
                  <a:cubicBezTo>
                    <a:pt x="477" y="1"/>
                    <a:pt x="0" y="477"/>
                    <a:pt x="0" y="1060"/>
                  </a:cubicBezTo>
                  <a:cubicBezTo>
                    <a:pt x="0" y="1632"/>
                    <a:pt x="477" y="2108"/>
                    <a:pt x="1048" y="2108"/>
                  </a:cubicBezTo>
                  <a:cubicBezTo>
                    <a:pt x="1632" y="2108"/>
                    <a:pt x="2096" y="1632"/>
                    <a:pt x="2096" y="1060"/>
                  </a:cubicBezTo>
                  <a:cubicBezTo>
                    <a:pt x="2096" y="477"/>
                    <a:pt x="1632"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0" name="Google Shape;270;p35"/>
            <p:cNvSpPr/>
            <p:nvPr/>
          </p:nvSpPr>
          <p:spPr>
            <a:xfrm>
              <a:off x="5358400" y="1355950"/>
              <a:ext cx="52400" cy="52700"/>
            </a:xfrm>
            <a:custGeom>
              <a:rect b="b" l="l" r="r" t="t"/>
              <a:pathLst>
                <a:path extrusionOk="0" h="2108" w="2096">
                  <a:moveTo>
                    <a:pt x="1048" y="1"/>
                  </a:moveTo>
                  <a:cubicBezTo>
                    <a:pt x="465" y="1"/>
                    <a:pt x="0" y="477"/>
                    <a:pt x="0" y="1060"/>
                  </a:cubicBezTo>
                  <a:cubicBezTo>
                    <a:pt x="0" y="1632"/>
                    <a:pt x="465" y="2108"/>
                    <a:pt x="1048" y="2108"/>
                  </a:cubicBezTo>
                  <a:cubicBezTo>
                    <a:pt x="1620" y="2108"/>
                    <a:pt x="2096" y="1632"/>
                    <a:pt x="2096" y="1060"/>
                  </a:cubicBezTo>
                  <a:cubicBezTo>
                    <a:pt x="2096" y="477"/>
                    <a:pt x="1620"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1" name="Google Shape;271;p35"/>
            <p:cNvSpPr/>
            <p:nvPr/>
          </p:nvSpPr>
          <p:spPr>
            <a:xfrm>
              <a:off x="5459900" y="1355950"/>
              <a:ext cx="52400" cy="52700"/>
            </a:xfrm>
            <a:custGeom>
              <a:rect b="b" l="l" r="r" t="t"/>
              <a:pathLst>
                <a:path extrusionOk="0" h="2108" w="2096">
                  <a:moveTo>
                    <a:pt x="1048" y="1"/>
                  </a:moveTo>
                  <a:cubicBezTo>
                    <a:pt x="465" y="1"/>
                    <a:pt x="0" y="477"/>
                    <a:pt x="0" y="1060"/>
                  </a:cubicBezTo>
                  <a:cubicBezTo>
                    <a:pt x="0" y="1632"/>
                    <a:pt x="465" y="2108"/>
                    <a:pt x="1048" y="2108"/>
                  </a:cubicBezTo>
                  <a:cubicBezTo>
                    <a:pt x="1632" y="2108"/>
                    <a:pt x="2096" y="1632"/>
                    <a:pt x="2096" y="1060"/>
                  </a:cubicBezTo>
                  <a:cubicBezTo>
                    <a:pt x="2096" y="477"/>
                    <a:pt x="1632"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2" name="Google Shape;272;p35"/>
            <p:cNvSpPr/>
            <p:nvPr/>
          </p:nvSpPr>
          <p:spPr>
            <a:xfrm>
              <a:off x="5561400" y="1355950"/>
              <a:ext cx="52400" cy="52700"/>
            </a:xfrm>
            <a:custGeom>
              <a:rect b="b" l="l" r="r" t="t"/>
              <a:pathLst>
                <a:path extrusionOk="0" h="2108" w="2096">
                  <a:moveTo>
                    <a:pt x="1048" y="1"/>
                  </a:moveTo>
                  <a:cubicBezTo>
                    <a:pt x="465" y="1"/>
                    <a:pt x="0" y="477"/>
                    <a:pt x="0" y="1060"/>
                  </a:cubicBezTo>
                  <a:cubicBezTo>
                    <a:pt x="0" y="1632"/>
                    <a:pt x="465" y="2108"/>
                    <a:pt x="1048" y="2108"/>
                  </a:cubicBezTo>
                  <a:cubicBezTo>
                    <a:pt x="1632" y="2108"/>
                    <a:pt x="2096" y="1632"/>
                    <a:pt x="2096" y="1060"/>
                  </a:cubicBezTo>
                  <a:cubicBezTo>
                    <a:pt x="2096" y="477"/>
                    <a:pt x="1632"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3" name="Google Shape;273;p35"/>
            <p:cNvSpPr/>
            <p:nvPr/>
          </p:nvSpPr>
          <p:spPr>
            <a:xfrm>
              <a:off x="5662900" y="1355950"/>
              <a:ext cx="52400" cy="52700"/>
            </a:xfrm>
            <a:custGeom>
              <a:rect b="b" l="l" r="r" t="t"/>
              <a:pathLst>
                <a:path extrusionOk="0" h="2108" w="2096">
                  <a:moveTo>
                    <a:pt x="1048" y="1"/>
                  </a:moveTo>
                  <a:cubicBezTo>
                    <a:pt x="477" y="1"/>
                    <a:pt x="0" y="477"/>
                    <a:pt x="0" y="1060"/>
                  </a:cubicBezTo>
                  <a:cubicBezTo>
                    <a:pt x="0" y="1632"/>
                    <a:pt x="477" y="2108"/>
                    <a:pt x="1048" y="2108"/>
                  </a:cubicBezTo>
                  <a:cubicBezTo>
                    <a:pt x="1632" y="2108"/>
                    <a:pt x="2096" y="1632"/>
                    <a:pt x="2096" y="1060"/>
                  </a:cubicBezTo>
                  <a:cubicBezTo>
                    <a:pt x="2096" y="477"/>
                    <a:pt x="1632"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4" name="Google Shape;274;p35"/>
            <p:cNvSpPr/>
            <p:nvPr/>
          </p:nvSpPr>
          <p:spPr>
            <a:xfrm>
              <a:off x="5764400" y="1355950"/>
              <a:ext cx="52700" cy="52700"/>
            </a:xfrm>
            <a:custGeom>
              <a:rect b="b" l="l" r="r" t="t"/>
              <a:pathLst>
                <a:path extrusionOk="0" h="2108" w="2108">
                  <a:moveTo>
                    <a:pt x="1060" y="1"/>
                  </a:moveTo>
                  <a:cubicBezTo>
                    <a:pt x="477" y="1"/>
                    <a:pt x="0" y="477"/>
                    <a:pt x="0" y="1060"/>
                  </a:cubicBezTo>
                  <a:cubicBezTo>
                    <a:pt x="0" y="1632"/>
                    <a:pt x="477" y="2108"/>
                    <a:pt x="1060" y="2108"/>
                  </a:cubicBezTo>
                  <a:cubicBezTo>
                    <a:pt x="1632" y="2108"/>
                    <a:pt x="2108" y="1632"/>
                    <a:pt x="2108" y="1060"/>
                  </a:cubicBezTo>
                  <a:cubicBezTo>
                    <a:pt x="2108" y="477"/>
                    <a:pt x="1632" y="1"/>
                    <a:pt x="1060"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5" name="Google Shape;275;p35"/>
            <p:cNvSpPr/>
            <p:nvPr/>
          </p:nvSpPr>
          <p:spPr>
            <a:xfrm>
              <a:off x="5866200" y="1355950"/>
              <a:ext cx="52400" cy="52700"/>
            </a:xfrm>
            <a:custGeom>
              <a:rect b="b" l="l" r="r" t="t"/>
              <a:pathLst>
                <a:path extrusionOk="0" h="2108" w="2096">
                  <a:moveTo>
                    <a:pt x="1048" y="1"/>
                  </a:moveTo>
                  <a:cubicBezTo>
                    <a:pt x="465" y="1"/>
                    <a:pt x="0" y="477"/>
                    <a:pt x="0" y="1060"/>
                  </a:cubicBezTo>
                  <a:cubicBezTo>
                    <a:pt x="0" y="1632"/>
                    <a:pt x="465" y="2108"/>
                    <a:pt x="1048" y="2108"/>
                  </a:cubicBezTo>
                  <a:cubicBezTo>
                    <a:pt x="1632" y="2108"/>
                    <a:pt x="2096" y="1632"/>
                    <a:pt x="2096" y="1060"/>
                  </a:cubicBezTo>
                  <a:cubicBezTo>
                    <a:pt x="2096" y="477"/>
                    <a:pt x="1632"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6" name="Google Shape;276;p35"/>
            <p:cNvSpPr/>
            <p:nvPr/>
          </p:nvSpPr>
          <p:spPr>
            <a:xfrm>
              <a:off x="5967700" y="1355950"/>
              <a:ext cx="52400" cy="52700"/>
            </a:xfrm>
            <a:custGeom>
              <a:rect b="b" l="l" r="r" t="t"/>
              <a:pathLst>
                <a:path extrusionOk="0" h="2108" w="2096">
                  <a:moveTo>
                    <a:pt x="1048" y="1"/>
                  </a:moveTo>
                  <a:cubicBezTo>
                    <a:pt x="465" y="1"/>
                    <a:pt x="0" y="477"/>
                    <a:pt x="0" y="1060"/>
                  </a:cubicBezTo>
                  <a:cubicBezTo>
                    <a:pt x="0" y="1632"/>
                    <a:pt x="465" y="2108"/>
                    <a:pt x="1048" y="2108"/>
                  </a:cubicBezTo>
                  <a:cubicBezTo>
                    <a:pt x="1632" y="2108"/>
                    <a:pt x="2096" y="1632"/>
                    <a:pt x="2096" y="1060"/>
                  </a:cubicBezTo>
                  <a:cubicBezTo>
                    <a:pt x="2096" y="477"/>
                    <a:pt x="1632"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7" name="Google Shape;277;p35"/>
            <p:cNvSpPr/>
            <p:nvPr/>
          </p:nvSpPr>
          <p:spPr>
            <a:xfrm>
              <a:off x="6069200" y="1355950"/>
              <a:ext cx="52700" cy="52700"/>
            </a:xfrm>
            <a:custGeom>
              <a:rect b="b" l="l" r="r" t="t"/>
              <a:pathLst>
                <a:path extrusionOk="0" h="2108" w="2108">
                  <a:moveTo>
                    <a:pt x="1048" y="1"/>
                  </a:moveTo>
                  <a:cubicBezTo>
                    <a:pt x="477" y="1"/>
                    <a:pt x="0" y="477"/>
                    <a:pt x="0" y="1060"/>
                  </a:cubicBezTo>
                  <a:cubicBezTo>
                    <a:pt x="0" y="1632"/>
                    <a:pt x="477" y="2108"/>
                    <a:pt x="1048" y="2108"/>
                  </a:cubicBezTo>
                  <a:cubicBezTo>
                    <a:pt x="1632" y="2108"/>
                    <a:pt x="2108" y="1632"/>
                    <a:pt x="2108" y="1060"/>
                  </a:cubicBezTo>
                  <a:cubicBezTo>
                    <a:pt x="2108" y="477"/>
                    <a:pt x="1632"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8" name="Google Shape;278;p35"/>
            <p:cNvSpPr/>
            <p:nvPr/>
          </p:nvSpPr>
          <p:spPr>
            <a:xfrm>
              <a:off x="6171000" y="1355950"/>
              <a:ext cx="52400" cy="52700"/>
            </a:xfrm>
            <a:custGeom>
              <a:rect b="b" l="l" r="r" t="t"/>
              <a:pathLst>
                <a:path extrusionOk="0" h="2108" w="2096">
                  <a:moveTo>
                    <a:pt x="1048" y="1"/>
                  </a:moveTo>
                  <a:cubicBezTo>
                    <a:pt x="465" y="1"/>
                    <a:pt x="0" y="477"/>
                    <a:pt x="0" y="1060"/>
                  </a:cubicBezTo>
                  <a:cubicBezTo>
                    <a:pt x="0" y="1632"/>
                    <a:pt x="465" y="2108"/>
                    <a:pt x="1048" y="2108"/>
                  </a:cubicBezTo>
                  <a:cubicBezTo>
                    <a:pt x="1620" y="2108"/>
                    <a:pt x="2096" y="1632"/>
                    <a:pt x="2096" y="1060"/>
                  </a:cubicBezTo>
                  <a:cubicBezTo>
                    <a:pt x="2096" y="477"/>
                    <a:pt x="1620"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9" name="Google Shape;279;p35"/>
            <p:cNvSpPr/>
            <p:nvPr/>
          </p:nvSpPr>
          <p:spPr>
            <a:xfrm>
              <a:off x="6272500" y="1355950"/>
              <a:ext cx="52400" cy="52700"/>
            </a:xfrm>
            <a:custGeom>
              <a:rect b="b" l="l" r="r" t="t"/>
              <a:pathLst>
                <a:path extrusionOk="0" h="2108" w="2096">
                  <a:moveTo>
                    <a:pt x="1048" y="1"/>
                  </a:moveTo>
                  <a:cubicBezTo>
                    <a:pt x="465" y="1"/>
                    <a:pt x="0" y="477"/>
                    <a:pt x="0" y="1060"/>
                  </a:cubicBezTo>
                  <a:cubicBezTo>
                    <a:pt x="0" y="1632"/>
                    <a:pt x="465" y="2108"/>
                    <a:pt x="1048" y="2108"/>
                  </a:cubicBezTo>
                  <a:cubicBezTo>
                    <a:pt x="1632" y="2108"/>
                    <a:pt x="2096" y="1632"/>
                    <a:pt x="2096" y="1060"/>
                  </a:cubicBezTo>
                  <a:cubicBezTo>
                    <a:pt x="2096" y="477"/>
                    <a:pt x="1632"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0" name="Google Shape;280;p35"/>
            <p:cNvSpPr/>
            <p:nvPr/>
          </p:nvSpPr>
          <p:spPr>
            <a:xfrm>
              <a:off x="6374000" y="1355950"/>
              <a:ext cx="52400" cy="52700"/>
            </a:xfrm>
            <a:custGeom>
              <a:rect b="b" l="l" r="r" t="t"/>
              <a:pathLst>
                <a:path extrusionOk="0" h="2108" w="2096">
                  <a:moveTo>
                    <a:pt x="1048" y="1"/>
                  </a:moveTo>
                  <a:cubicBezTo>
                    <a:pt x="477" y="1"/>
                    <a:pt x="0" y="477"/>
                    <a:pt x="0" y="1060"/>
                  </a:cubicBezTo>
                  <a:cubicBezTo>
                    <a:pt x="0" y="1632"/>
                    <a:pt x="477" y="2108"/>
                    <a:pt x="1048" y="2108"/>
                  </a:cubicBezTo>
                  <a:cubicBezTo>
                    <a:pt x="1632" y="2108"/>
                    <a:pt x="2096" y="1632"/>
                    <a:pt x="2096" y="1060"/>
                  </a:cubicBezTo>
                  <a:cubicBezTo>
                    <a:pt x="2096" y="477"/>
                    <a:pt x="1632"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1" name="Google Shape;281;p35"/>
            <p:cNvSpPr/>
            <p:nvPr/>
          </p:nvSpPr>
          <p:spPr>
            <a:xfrm>
              <a:off x="6475500" y="1355950"/>
              <a:ext cx="52700" cy="52700"/>
            </a:xfrm>
            <a:custGeom>
              <a:rect b="b" l="l" r="r" t="t"/>
              <a:pathLst>
                <a:path extrusionOk="0" h="2108" w="2108">
                  <a:moveTo>
                    <a:pt x="1048" y="1"/>
                  </a:moveTo>
                  <a:cubicBezTo>
                    <a:pt x="477" y="1"/>
                    <a:pt x="0" y="477"/>
                    <a:pt x="0" y="1060"/>
                  </a:cubicBezTo>
                  <a:cubicBezTo>
                    <a:pt x="0" y="1632"/>
                    <a:pt x="477" y="2108"/>
                    <a:pt x="1048" y="2108"/>
                  </a:cubicBezTo>
                  <a:cubicBezTo>
                    <a:pt x="1632" y="2108"/>
                    <a:pt x="2108" y="1632"/>
                    <a:pt x="2108" y="1060"/>
                  </a:cubicBezTo>
                  <a:cubicBezTo>
                    <a:pt x="2108" y="477"/>
                    <a:pt x="1632"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2" name="Google Shape;282;p35"/>
            <p:cNvSpPr/>
            <p:nvPr/>
          </p:nvSpPr>
          <p:spPr>
            <a:xfrm>
              <a:off x="6577300" y="1355950"/>
              <a:ext cx="52400" cy="52700"/>
            </a:xfrm>
            <a:custGeom>
              <a:rect b="b" l="l" r="r" t="t"/>
              <a:pathLst>
                <a:path extrusionOk="0" h="2108" w="2096">
                  <a:moveTo>
                    <a:pt x="1048" y="1"/>
                  </a:moveTo>
                  <a:cubicBezTo>
                    <a:pt x="465" y="1"/>
                    <a:pt x="0" y="477"/>
                    <a:pt x="0" y="1060"/>
                  </a:cubicBezTo>
                  <a:cubicBezTo>
                    <a:pt x="0" y="1632"/>
                    <a:pt x="465" y="2108"/>
                    <a:pt x="1048" y="2108"/>
                  </a:cubicBezTo>
                  <a:cubicBezTo>
                    <a:pt x="1620" y="2108"/>
                    <a:pt x="2096" y="1632"/>
                    <a:pt x="2096" y="1060"/>
                  </a:cubicBezTo>
                  <a:cubicBezTo>
                    <a:pt x="2096" y="477"/>
                    <a:pt x="1620"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3" name="Google Shape;283;p35"/>
            <p:cNvSpPr/>
            <p:nvPr/>
          </p:nvSpPr>
          <p:spPr>
            <a:xfrm>
              <a:off x="6678800" y="1355950"/>
              <a:ext cx="52400" cy="52700"/>
            </a:xfrm>
            <a:custGeom>
              <a:rect b="b" l="l" r="r" t="t"/>
              <a:pathLst>
                <a:path extrusionOk="0" h="2108" w="2096">
                  <a:moveTo>
                    <a:pt x="1048" y="1"/>
                  </a:moveTo>
                  <a:cubicBezTo>
                    <a:pt x="465" y="1"/>
                    <a:pt x="0" y="477"/>
                    <a:pt x="0" y="1060"/>
                  </a:cubicBezTo>
                  <a:cubicBezTo>
                    <a:pt x="0" y="1632"/>
                    <a:pt x="465" y="2108"/>
                    <a:pt x="1048" y="2108"/>
                  </a:cubicBezTo>
                  <a:cubicBezTo>
                    <a:pt x="1632" y="2108"/>
                    <a:pt x="2096" y="1632"/>
                    <a:pt x="2096" y="1060"/>
                  </a:cubicBezTo>
                  <a:cubicBezTo>
                    <a:pt x="2096" y="477"/>
                    <a:pt x="1632"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4" name="Google Shape;284;p35"/>
            <p:cNvSpPr/>
            <p:nvPr/>
          </p:nvSpPr>
          <p:spPr>
            <a:xfrm>
              <a:off x="6780300" y="1355950"/>
              <a:ext cx="52400" cy="52700"/>
            </a:xfrm>
            <a:custGeom>
              <a:rect b="b" l="l" r="r" t="t"/>
              <a:pathLst>
                <a:path extrusionOk="0" h="2108" w="2096">
                  <a:moveTo>
                    <a:pt x="1048" y="1"/>
                  </a:moveTo>
                  <a:cubicBezTo>
                    <a:pt x="477" y="1"/>
                    <a:pt x="0" y="477"/>
                    <a:pt x="0" y="1060"/>
                  </a:cubicBezTo>
                  <a:cubicBezTo>
                    <a:pt x="0" y="1632"/>
                    <a:pt x="477" y="2108"/>
                    <a:pt x="1048" y="2108"/>
                  </a:cubicBezTo>
                  <a:cubicBezTo>
                    <a:pt x="1632" y="2108"/>
                    <a:pt x="2096" y="1632"/>
                    <a:pt x="2096" y="1060"/>
                  </a:cubicBezTo>
                  <a:cubicBezTo>
                    <a:pt x="2096" y="477"/>
                    <a:pt x="1632"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5" name="Google Shape;285;p35"/>
            <p:cNvSpPr/>
            <p:nvPr/>
          </p:nvSpPr>
          <p:spPr>
            <a:xfrm>
              <a:off x="6881800" y="1355950"/>
              <a:ext cx="52700" cy="52700"/>
            </a:xfrm>
            <a:custGeom>
              <a:rect b="b" l="l" r="r" t="t"/>
              <a:pathLst>
                <a:path extrusionOk="0" h="2108" w="2108">
                  <a:moveTo>
                    <a:pt x="1060" y="1"/>
                  </a:moveTo>
                  <a:cubicBezTo>
                    <a:pt x="477" y="1"/>
                    <a:pt x="1" y="477"/>
                    <a:pt x="1" y="1060"/>
                  </a:cubicBezTo>
                  <a:cubicBezTo>
                    <a:pt x="1" y="1632"/>
                    <a:pt x="477" y="2108"/>
                    <a:pt x="1060" y="2108"/>
                  </a:cubicBezTo>
                  <a:cubicBezTo>
                    <a:pt x="1632" y="2108"/>
                    <a:pt x="2108" y="1632"/>
                    <a:pt x="2108" y="1060"/>
                  </a:cubicBezTo>
                  <a:cubicBezTo>
                    <a:pt x="2108" y="477"/>
                    <a:pt x="1632" y="1"/>
                    <a:pt x="1060"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6" name="Google Shape;286;p35"/>
            <p:cNvSpPr/>
            <p:nvPr/>
          </p:nvSpPr>
          <p:spPr>
            <a:xfrm>
              <a:off x="6983600" y="1355950"/>
              <a:ext cx="52400" cy="52700"/>
            </a:xfrm>
            <a:custGeom>
              <a:rect b="b" l="l" r="r" t="t"/>
              <a:pathLst>
                <a:path extrusionOk="0" h="2108" w="2096">
                  <a:moveTo>
                    <a:pt x="1048" y="1"/>
                  </a:moveTo>
                  <a:cubicBezTo>
                    <a:pt x="465" y="1"/>
                    <a:pt x="0" y="477"/>
                    <a:pt x="0" y="1060"/>
                  </a:cubicBezTo>
                  <a:cubicBezTo>
                    <a:pt x="0" y="1632"/>
                    <a:pt x="465" y="2108"/>
                    <a:pt x="1048" y="2108"/>
                  </a:cubicBezTo>
                  <a:cubicBezTo>
                    <a:pt x="1620" y="2108"/>
                    <a:pt x="2096" y="1632"/>
                    <a:pt x="2096" y="1060"/>
                  </a:cubicBezTo>
                  <a:cubicBezTo>
                    <a:pt x="2096" y="477"/>
                    <a:pt x="1620"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7" name="Google Shape;287;p35"/>
            <p:cNvSpPr/>
            <p:nvPr/>
          </p:nvSpPr>
          <p:spPr>
            <a:xfrm>
              <a:off x="7085100" y="1355950"/>
              <a:ext cx="52400" cy="52700"/>
            </a:xfrm>
            <a:custGeom>
              <a:rect b="b" l="l" r="r" t="t"/>
              <a:pathLst>
                <a:path extrusionOk="0" h="2108" w="2096">
                  <a:moveTo>
                    <a:pt x="1048" y="1"/>
                  </a:moveTo>
                  <a:cubicBezTo>
                    <a:pt x="465" y="1"/>
                    <a:pt x="0" y="477"/>
                    <a:pt x="0" y="1060"/>
                  </a:cubicBezTo>
                  <a:cubicBezTo>
                    <a:pt x="0" y="1632"/>
                    <a:pt x="465" y="2108"/>
                    <a:pt x="1048" y="2108"/>
                  </a:cubicBezTo>
                  <a:cubicBezTo>
                    <a:pt x="1632" y="2108"/>
                    <a:pt x="2096" y="1632"/>
                    <a:pt x="2096" y="1060"/>
                  </a:cubicBezTo>
                  <a:cubicBezTo>
                    <a:pt x="2096" y="477"/>
                    <a:pt x="1632"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8" name="Google Shape;288;p35"/>
            <p:cNvSpPr/>
            <p:nvPr/>
          </p:nvSpPr>
          <p:spPr>
            <a:xfrm>
              <a:off x="7186600" y="1355950"/>
              <a:ext cx="52400" cy="52700"/>
            </a:xfrm>
            <a:custGeom>
              <a:rect b="b" l="l" r="r" t="t"/>
              <a:pathLst>
                <a:path extrusionOk="0" h="2108" w="2096">
                  <a:moveTo>
                    <a:pt x="1048" y="1"/>
                  </a:moveTo>
                  <a:cubicBezTo>
                    <a:pt x="477" y="1"/>
                    <a:pt x="1" y="477"/>
                    <a:pt x="1" y="1060"/>
                  </a:cubicBezTo>
                  <a:cubicBezTo>
                    <a:pt x="1" y="1632"/>
                    <a:pt x="477" y="2108"/>
                    <a:pt x="1048" y="2108"/>
                  </a:cubicBezTo>
                  <a:cubicBezTo>
                    <a:pt x="1632" y="2108"/>
                    <a:pt x="2096" y="1632"/>
                    <a:pt x="2096" y="1060"/>
                  </a:cubicBezTo>
                  <a:cubicBezTo>
                    <a:pt x="2096" y="477"/>
                    <a:pt x="1632"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9" name="Google Shape;289;p35"/>
            <p:cNvSpPr/>
            <p:nvPr/>
          </p:nvSpPr>
          <p:spPr>
            <a:xfrm>
              <a:off x="7288400" y="1355950"/>
              <a:ext cx="52400" cy="52700"/>
            </a:xfrm>
            <a:custGeom>
              <a:rect b="b" l="l" r="r" t="t"/>
              <a:pathLst>
                <a:path extrusionOk="0" h="2108" w="2096">
                  <a:moveTo>
                    <a:pt x="1048" y="1"/>
                  </a:moveTo>
                  <a:cubicBezTo>
                    <a:pt x="465" y="1"/>
                    <a:pt x="0" y="477"/>
                    <a:pt x="0" y="1060"/>
                  </a:cubicBezTo>
                  <a:cubicBezTo>
                    <a:pt x="0" y="1632"/>
                    <a:pt x="465" y="2108"/>
                    <a:pt x="1048" y="2108"/>
                  </a:cubicBezTo>
                  <a:cubicBezTo>
                    <a:pt x="1620" y="2108"/>
                    <a:pt x="2096" y="1632"/>
                    <a:pt x="2096" y="1060"/>
                  </a:cubicBezTo>
                  <a:cubicBezTo>
                    <a:pt x="2096" y="477"/>
                    <a:pt x="1620"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0" name="Google Shape;290;p35"/>
            <p:cNvSpPr/>
            <p:nvPr/>
          </p:nvSpPr>
          <p:spPr>
            <a:xfrm>
              <a:off x="279200" y="1511025"/>
              <a:ext cx="52700" cy="52725"/>
            </a:xfrm>
            <a:custGeom>
              <a:rect b="b" l="l" r="r" t="t"/>
              <a:pathLst>
                <a:path extrusionOk="0" h="2109" w="2108">
                  <a:moveTo>
                    <a:pt x="1048" y="1"/>
                  </a:moveTo>
                  <a:cubicBezTo>
                    <a:pt x="476" y="1"/>
                    <a:pt x="0" y="477"/>
                    <a:pt x="0" y="1060"/>
                  </a:cubicBezTo>
                  <a:cubicBezTo>
                    <a:pt x="0" y="1632"/>
                    <a:pt x="476" y="2108"/>
                    <a:pt x="1048" y="2108"/>
                  </a:cubicBezTo>
                  <a:cubicBezTo>
                    <a:pt x="1631" y="2108"/>
                    <a:pt x="2107" y="1632"/>
                    <a:pt x="2107" y="1060"/>
                  </a:cubicBezTo>
                  <a:cubicBezTo>
                    <a:pt x="2107" y="477"/>
                    <a:pt x="1631"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1" name="Google Shape;291;p35"/>
            <p:cNvSpPr/>
            <p:nvPr/>
          </p:nvSpPr>
          <p:spPr>
            <a:xfrm>
              <a:off x="380700" y="1511025"/>
              <a:ext cx="52700" cy="52725"/>
            </a:xfrm>
            <a:custGeom>
              <a:rect b="b" l="l" r="r" t="t"/>
              <a:pathLst>
                <a:path extrusionOk="0" h="2109" w="2108">
                  <a:moveTo>
                    <a:pt x="1060" y="1"/>
                  </a:moveTo>
                  <a:cubicBezTo>
                    <a:pt x="476" y="1"/>
                    <a:pt x="0" y="477"/>
                    <a:pt x="0" y="1060"/>
                  </a:cubicBezTo>
                  <a:cubicBezTo>
                    <a:pt x="0" y="1632"/>
                    <a:pt x="476" y="2108"/>
                    <a:pt x="1060" y="2108"/>
                  </a:cubicBezTo>
                  <a:cubicBezTo>
                    <a:pt x="1631" y="2108"/>
                    <a:pt x="2108" y="1632"/>
                    <a:pt x="2108" y="1060"/>
                  </a:cubicBezTo>
                  <a:cubicBezTo>
                    <a:pt x="2108" y="477"/>
                    <a:pt x="1631" y="1"/>
                    <a:pt x="1060"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2" name="Google Shape;292;p35"/>
            <p:cNvSpPr/>
            <p:nvPr/>
          </p:nvSpPr>
          <p:spPr>
            <a:xfrm>
              <a:off x="482500" y="1511025"/>
              <a:ext cx="52400" cy="52725"/>
            </a:xfrm>
            <a:custGeom>
              <a:rect b="b" l="l" r="r" t="t"/>
              <a:pathLst>
                <a:path extrusionOk="0" h="2109" w="2096">
                  <a:moveTo>
                    <a:pt x="1048" y="1"/>
                  </a:moveTo>
                  <a:cubicBezTo>
                    <a:pt x="464" y="1"/>
                    <a:pt x="0" y="477"/>
                    <a:pt x="0" y="1060"/>
                  </a:cubicBezTo>
                  <a:cubicBezTo>
                    <a:pt x="0" y="1632"/>
                    <a:pt x="464" y="2108"/>
                    <a:pt x="1048" y="2108"/>
                  </a:cubicBezTo>
                  <a:cubicBezTo>
                    <a:pt x="1631" y="2108"/>
                    <a:pt x="2096" y="1632"/>
                    <a:pt x="2096" y="1060"/>
                  </a:cubicBezTo>
                  <a:cubicBezTo>
                    <a:pt x="2096" y="477"/>
                    <a:pt x="1631"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3" name="Google Shape;293;p35"/>
            <p:cNvSpPr/>
            <p:nvPr/>
          </p:nvSpPr>
          <p:spPr>
            <a:xfrm>
              <a:off x="584000" y="1511025"/>
              <a:ext cx="52400" cy="52725"/>
            </a:xfrm>
            <a:custGeom>
              <a:rect b="b" l="l" r="r" t="t"/>
              <a:pathLst>
                <a:path extrusionOk="0" h="2109" w="2096">
                  <a:moveTo>
                    <a:pt x="1048" y="1"/>
                  </a:moveTo>
                  <a:cubicBezTo>
                    <a:pt x="476" y="1"/>
                    <a:pt x="0" y="477"/>
                    <a:pt x="0" y="1060"/>
                  </a:cubicBezTo>
                  <a:cubicBezTo>
                    <a:pt x="0" y="1632"/>
                    <a:pt x="476" y="2108"/>
                    <a:pt x="1048" y="2108"/>
                  </a:cubicBezTo>
                  <a:cubicBezTo>
                    <a:pt x="1631" y="2108"/>
                    <a:pt x="2096" y="1632"/>
                    <a:pt x="2096" y="1060"/>
                  </a:cubicBezTo>
                  <a:cubicBezTo>
                    <a:pt x="2096" y="477"/>
                    <a:pt x="1631"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4" name="Google Shape;294;p35"/>
            <p:cNvSpPr/>
            <p:nvPr/>
          </p:nvSpPr>
          <p:spPr>
            <a:xfrm>
              <a:off x="685500" y="1511025"/>
              <a:ext cx="52700" cy="52725"/>
            </a:xfrm>
            <a:custGeom>
              <a:rect b="b" l="l" r="r" t="t"/>
              <a:pathLst>
                <a:path extrusionOk="0" h="2109" w="2108">
                  <a:moveTo>
                    <a:pt x="1048" y="1"/>
                  </a:moveTo>
                  <a:cubicBezTo>
                    <a:pt x="476" y="1"/>
                    <a:pt x="0" y="477"/>
                    <a:pt x="0" y="1060"/>
                  </a:cubicBezTo>
                  <a:cubicBezTo>
                    <a:pt x="0" y="1632"/>
                    <a:pt x="476" y="2108"/>
                    <a:pt x="1048" y="2108"/>
                  </a:cubicBezTo>
                  <a:cubicBezTo>
                    <a:pt x="1631" y="2108"/>
                    <a:pt x="2108" y="1632"/>
                    <a:pt x="2108" y="1060"/>
                  </a:cubicBezTo>
                  <a:cubicBezTo>
                    <a:pt x="2108" y="477"/>
                    <a:pt x="1631"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5" name="Google Shape;295;p35"/>
            <p:cNvSpPr/>
            <p:nvPr/>
          </p:nvSpPr>
          <p:spPr>
            <a:xfrm>
              <a:off x="787300" y="1511025"/>
              <a:ext cx="52400" cy="52725"/>
            </a:xfrm>
            <a:custGeom>
              <a:rect b="b" l="l" r="r" t="t"/>
              <a:pathLst>
                <a:path extrusionOk="0" h="2109" w="2096">
                  <a:moveTo>
                    <a:pt x="1048" y="1"/>
                  </a:moveTo>
                  <a:cubicBezTo>
                    <a:pt x="464" y="1"/>
                    <a:pt x="0" y="477"/>
                    <a:pt x="0" y="1060"/>
                  </a:cubicBezTo>
                  <a:cubicBezTo>
                    <a:pt x="0" y="1632"/>
                    <a:pt x="464" y="2108"/>
                    <a:pt x="1048" y="2108"/>
                  </a:cubicBezTo>
                  <a:cubicBezTo>
                    <a:pt x="1619" y="2108"/>
                    <a:pt x="2096" y="1632"/>
                    <a:pt x="2096" y="1060"/>
                  </a:cubicBezTo>
                  <a:cubicBezTo>
                    <a:pt x="2096" y="477"/>
                    <a:pt x="1619"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6" name="Google Shape;296;p35"/>
            <p:cNvSpPr/>
            <p:nvPr/>
          </p:nvSpPr>
          <p:spPr>
            <a:xfrm>
              <a:off x="888800" y="1511025"/>
              <a:ext cx="52400" cy="52725"/>
            </a:xfrm>
            <a:custGeom>
              <a:rect b="b" l="l" r="r" t="t"/>
              <a:pathLst>
                <a:path extrusionOk="0" h="2109" w="2096">
                  <a:moveTo>
                    <a:pt x="1048" y="1"/>
                  </a:moveTo>
                  <a:cubicBezTo>
                    <a:pt x="464" y="1"/>
                    <a:pt x="0" y="477"/>
                    <a:pt x="0" y="1060"/>
                  </a:cubicBezTo>
                  <a:cubicBezTo>
                    <a:pt x="0" y="1632"/>
                    <a:pt x="464" y="2108"/>
                    <a:pt x="1048" y="2108"/>
                  </a:cubicBezTo>
                  <a:cubicBezTo>
                    <a:pt x="1631" y="2108"/>
                    <a:pt x="2096" y="1632"/>
                    <a:pt x="2096" y="1060"/>
                  </a:cubicBezTo>
                  <a:cubicBezTo>
                    <a:pt x="2096" y="477"/>
                    <a:pt x="1631"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7" name="Google Shape;297;p35"/>
            <p:cNvSpPr/>
            <p:nvPr/>
          </p:nvSpPr>
          <p:spPr>
            <a:xfrm>
              <a:off x="990300" y="1511025"/>
              <a:ext cx="52400" cy="52725"/>
            </a:xfrm>
            <a:custGeom>
              <a:rect b="b" l="l" r="r" t="t"/>
              <a:pathLst>
                <a:path extrusionOk="0" h="2109" w="2096">
                  <a:moveTo>
                    <a:pt x="1048" y="1"/>
                  </a:moveTo>
                  <a:cubicBezTo>
                    <a:pt x="476" y="1"/>
                    <a:pt x="0" y="477"/>
                    <a:pt x="0" y="1060"/>
                  </a:cubicBezTo>
                  <a:cubicBezTo>
                    <a:pt x="0" y="1632"/>
                    <a:pt x="476" y="2108"/>
                    <a:pt x="1048" y="2108"/>
                  </a:cubicBezTo>
                  <a:cubicBezTo>
                    <a:pt x="1631" y="2108"/>
                    <a:pt x="2096" y="1632"/>
                    <a:pt x="2096" y="1060"/>
                  </a:cubicBezTo>
                  <a:cubicBezTo>
                    <a:pt x="2096" y="477"/>
                    <a:pt x="1631"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8" name="Google Shape;298;p35"/>
            <p:cNvSpPr/>
            <p:nvPr/>
          </p:nvSpPr>
          <p:spPr>
            <a:xfrm>
              <a:off x="1091800" y="1511025"/>
              <a:ext cx="52700" cy="52725"/>
            </a:xfrm>
            <a:custGeom>
              <a:rect b="b" l="l" r="r" t="t"/>
              <a:pathLst>
                <a:path extrusionOk="0" h="2109" w="2108">
                  <a:moveTo>
                    <a:pt x="1060" y="1"/>
                  </a:moveTo>
                  <a:cubicBezTo>
                    <a:pt x="476" y="1"/>
                    <a:pt x="0" y="477"/>
                    <a:pt x="0" y="1060"/>
                  </a:cubicBezTo>
                  <a:cubicBezTo>
                    <a:pt x="0" y="1632"/>
                    <a:pt x="476" y="2108"/>
                    <a:pt x="1060" y="2108"/>
                  </a:cubicBezTo>
                  <a:cubicBezTo>
                    <a:pt x="1631" y="2108"/>
                    <a:pt x="2108" y="1632"/>
                    <a:pt x="2108" y="1060"/>
                  </a:cubicBezTo>
                  <a:cubicBezTo>
                    <a:pt x="2108" y="477"/>
                    <a:pt x="1631" y="1"/>
                    <a:pt x="1060"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9" name="Google Shape;299;p35"/>
            <p:cNvSpPr/>
            <p:nvPr/>
          </p:nvSpPr>
          <p:spPr>
            <a:xfrm>
              <a:off x="1193600" y="1511025"/>
              <a:ext cx="52400" cy="52725"/>
            </a:xfrm>
            <a:custGeom>
              <a:rect b="b" l="l" r="r" t="t"/>
              <a:pathLst>
                <a:path extrusionOk="0" h="2109" w="2096">
                  <a:moveTo>
                    <a:pt x="1048" y="1"/>
                  </a:moveTo>
                  <a:cubicBezTo>
                    <a:pt x="464" y="1"/>
                    <a:pt x="0" y="477"/>
                    <a:pt x="0" y="1060"/>
                  </a:cubicBezTo>
                  <a:cubicBezTo>
                    <a:pt x="0" y="1632"/>
                    <a:pt x="464" y="2108"/>
                    <a:pt x="1048" y="2108"/>
                  </a:cubicBezTo>
                  <a:cubicBezTo>
                    <a:pt x="1619" y="2108"/>
                    <a:pt x="2096" y="1632"/>
                    <a:pt x="2096" y="1060"/>
                  </a:cubicBezTo>
                  <a:cubicBezTo>
                    <a:pt x="2096" y="477"/>
                    <a:pt x="1619"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0" name="Google Shape;300;p35"/>
            <p:cNvSpPr/>
            <p:nvPr/>
          </p:nvSpPr>
          <p:spPr>
            <a:xfrm>
              <a:off x="1295100" y="1511025"/>
              <a:ext cx="52400" cy="52725"/>
            </a:xfrm>
            <a:custGeom>
              <a:rect b="b" l="l" r="r" t="t"/>
              <a:pathLst>
                <a:path extrusionOk="0" h="2109" w="2096">
                  <a:moveTo>
                    <a:pt x="1048" y="1"/>
                  </a:moveTo>
                  <a:cubicBezTo>
                    <a:pt x="464" y="1"/>
                    <a:pt x="0" y="477"/>
                    <a:pt x="0" y="1060"/>
                  </a:cubicBezTo>
                  <a:cubicBezTo>
                    <a:pt x="0" y="1632"/>
                    <a:pt x="464" y="2108"/>
                    <a:pt x="1048" y="2108"/>
                  </a:cubicBezTo>
                  <a:cubicBezTo>
                    <a:pt x="1631" y="2108"/>
                    <a:pt x="2096" y="1632"/>
                    <a:pt x="2096" y="1060"/>
                  </a:cubicBezTo>
                  <a:cubicBezTo>
                    <a:pt x="2096" y="477"/>
                    <a:pt x="1631"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1" name="Google Shape;301;p35"/>
            <p:cNvSpPr/>
            <p:nvPr/>
          </p:nvSpPr>
          <p:spPr>
            <a:xfrm>
              <a:off x="1396600" y="1511025"/>
              <a:ext cx="52400" cy="52725"/>
            </a:xfrm>
            <a:custGeom>
              <a:rect b="b" l="l" r="r" t="t"/>
              <a:pathLst>
                <a:path extrusionOk="0" h="2109" w="2096">
                  <a:moveTo>
                    <a:pt x="1048" y="1"/>
                  </a:moveTo>
                  <a:cubicBezTo>
                    <a:pt x="476" y="1"/>
                    <a:pt x="0" y="477"/>
                    <a:pt x="0" y="1060"/>
                  </a:cubicBezTo>
                  <a:cubicBezTo>
                    <a:pt x="0" y="1632"/>
                    <a:pt x="476" y="2108"/>
                    <a:pt x="1048" y="2108"/>
                  </a:cubicBezTo>
                  <a:cubicBezTo>
                    <a:pt x="1631" y="2108"/>
                    <a:pt x="2096" y="1632"/>
                    <a:pt x="2096" y="1060"/>
                  </a:cubicBezTo>
                  <a:cubicBezTo>
                    <a:pt x="2096" y="477"/>
                    <a:pt x="1631"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2" name="Google Shape;302;p35"/>
            <p:cNvSpPr/>
            <p:nvPr/>
          </p:nvSpPr>
          <p:spPr>
            <a:xfrm>
              <a:off x="1498400" y="1511025"/>
              <a:ext cx="52400" cy="52725"/>
            </a:xfrm>
            <a:custGeom>
              <a:rect b="b" l="l" r="r" t="t"/>
              <a:pathLst>
                <a:path extrusionOk="0" h="2109" w="2096">
                  <a:moveTo>
                    <a:pt x="1048" y="1"/>
                  </a:moveTo>
                  <a:cubicBezTo>
                    <a:pt x="464" y="1"/>
                    <a:pt x="0" y="477"/>
                    <a:pt x="0" y="1060"/>
                  </a:cubicBezTo>
                  <a:cubicBezTo>
                    <a:pt x="0" y="1632"/>
                    <a:pt x="464" y="2108"/>
                    <a:pt x="1048" y="2108"/>
                  </a:cubicBezTo>
                  <a:cubicBezTo>
                    <a:pt x="1619" y="2108"/>
                    <a:pt x="2096" y="1632"/>
                    <a:pt x="2096" y="1060"/>
                  </a:cubicBezTo>
                  <a:cubicBezTo>
                    <a:pt x="2096" y="477"/>
                    <a:pt x="1619"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3" name="Google Shape;303;p35"/>
            <p:cNvSpPr/>
            <p:nvPr/>
          </p:nvSpPr>
          <p:spPr>
            <a:xfrm>
              <a:off x="1599900" y="1511025"/>
              <a:ext cx="52400" cy="52725"/>
            </a:xfrm>
            <a:custGeom>
              <a:rect b="b" l="l" r="r" t="t"/>
              <a:pathLst>
                <a:path extrusionOk="0" h="2109" w="2096">
                  <a:moveTo>
                    <a:pt x="1048" y="1"/>
                  </a:moveTo>
                  <a:cubicBezTo>
                    <a:pt x="464" y="1"/>
                    <a:pt x="0" y="477"/>
                    <a:pt x="0" y="1060"/>
                  </a:cubicBezTo>
                  <a:cubicBezTo>
                    <a:pt x="0" y="1632"/>
                    <a:pt x="464" y="2108"/>
                    <a:pt x="1048" y="2108"/>
                  </a:cubicBezTo>
                  <a:cubicBezTo>
                    <a:pt x="1631" y="2108"/>
                    <a:pt x="2096" y="1632"/>
                    <a:pt x="2096" y="1060"/>
                  </a:cubicBezTo>
                  <a:cubicBezTo>
                    <a:pt x="2096" y="477"/>
                    <a:pt x="1631"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4" name="Google Shape;304;p35"/>
            <p:cNvSpPr/>
            <p:nvPr/>
          </p:nvSpPr>
          <p:spPr>
            <a:xfrm>
              <a:off x="1701400" y="1511025"/>
              <a:ext cx="52400" cy="52725"/>
            </a:xfrm>
            <a:custGeom>
              <a:rect b="b" l="l" r="r" t="t"/>
              <a:pathLst>
                <a:path extrusionOk="0" h="2109" w="2096">
                  <a:moveTo>
                    <a:pt x="1048" y="1"/>
                  </a:moveTo>
                  <a:cubicBezTo>
                    <a:pt x="464" y="1"/>
                    <a:pt x="0" y="477"/>
                    <a:pt x="0" y="1060"/>
                  </a:cubicBezTo>
                  <a:cubicBezTo>
                    <a:pt x="0" y="1632"/>
                    <a:pt x="464" y="2108"/>
                    <a:pt x="1048" y="2108"/>
                  </a:cubicBezTo>
                  <a:cubicBezTo>
                    <a:pt x="1631" y="2108"/>
                    <a:pt x="2096" y="1632"/>
                    <a:pt x="2096" y="1060"/>
                  </a:cubicBezTo>
                  <a:cubicBezTo>
                    <a:pt x="2096" y="477"/>
                    <a:pt x="1631"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5" name="Google Shape;305;p35"/>
            <p:cNvSpPr/>
            <p:nvPr/>
          </p:nvSpPr>
          <p:spPr>
            <a:xfrm>
              <a:off x="1802900" y="1511025"/>
              <a:ext cx="52700" cy="52725"/>
            </a:xfrm>
            <a:custGeom>
              <a:rect b="b" l="l" r="r" t="t"/>
              <a:pathLst>
                <a:path extrusionOk="0" h="2109" w="2108">
                  <a:moveTo>
                    <a:pt x="1048" y="1"/>
                  </a:moveTo>
                  <a:cubicBezTo>
                    <a:pt x="476" y="1"/>
                    <a:pt x="0" y="477"/>
                    <a:pt x="0" y="1060"/>
                  </a:cubicBezTo>
                  <a:cubicBezTo>
                    <a:pt x="0" y="1632"/>
                    <a:pt x="476" y="2108"/>
                    <a:pt x="1048" y="2108"/>
                  </a:cubicBezTo>
                  <a:cubicBezTo>
                    <a:pt x="1631" y="2108"/>
                    <a:pt x="2108" y="1632"/>
                    <a:pt x="2108" y="1060"/>
                  </a:cubicBezTo>
                  <a:cubicBezTo>
                    <a:pt x="2108" y="477"/>
                    <a:pt x="1631"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6" name="Google Shape;306;p35"/>
            <p:cNvSpPr/>
            <p:nvPr/>
          </p:nvSpPr>
          <p:spPr>
            <a:xfrm>
              <a:off x="1904400" y="1511025"/>
              <a:ext cx="52700" cy="52725"/>
            </a:xfrm>
            <a:custGeom>
              <a:rect b="b" l="l" r="r" t="t"/>
              <a:pathLst>
                <a:path extrusionOk="0" h="2109" w="2108">
                  <a:moveTo>
                    <a:pt x="1060" y="1"/>
                  </a:moveTo>
                  <a:cubicBezTo>
                    <a:pt x="476" y="1"/>
                    <a:pt x="0" y="477"/>
                    <a:pt x="0" y="1060"/>
                  </a:cubicBezTo>
                  <a:cubicBezTo>
                    <a:pt x="0" y="1632"/>
                    <a:pt x="476" y="2108"/>
                    <a:pt x="1060" y="2108"/>
                  </a:cubicBezTo>
                  <a:cubicBezTo>
                    <a:pt x="1631" y="2108"/>
                    <a:pt x="2108" y="1632"/>
                    <a:pt x="2108" y="1060"/>
                  </a:cubicBezTo>
                  <a:cubicBezTo>
                    <a:pt x="2108" y="477"/>
                    <a:pt x="1631" y="1"/>
                    <a:pt x="1060"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7" name="Google Shape;307;p35"/>
            <p:cNvSpPr/>
            <p:nvPr/>
          </p:nvSpPr>
          <p:spPr>
            <a:xfrm>
              <a:off x="2006200" y="1511025"/>
              <a:ext cx="52400" cy="52725"/>
            </a:xfrm>
            <a:custGeom>
              <a:rect b="b" l="l" r="r" t="t"/>
              <a:pathLst>
                <a:path extrusionOk="0" h="2109" w="2096">
                  <a:moveTo>
                    <a:pt x="1048" y="1"/>
                  </a:moveTo>
                  <a:cubicBezTo>
                    <a:pt x="464" y="1"/>
                    <a:pt x="0" y="477"/>
                    <a:pt x="0" y="1060"/>
                  </a:cubicBezTo>
                  <a:cubicBezTo>
                    <a:pt x="0" y="1632"/>
                    <a:pt x="464" y="2108"/>
                    <a:pt x="1048" y="2108"/>
                  </a:cubicBezTo>
                  <a:cubicBezTo>
                    <a:pt x="1631" y="2108"/>
                    <a:pt x="2096" y="1632"/>
                    <a:pt x="2096" y="1060"/>
                  </a:cubicBezTo>
                  <a:cubicBezTo>
                    <a:pt x="2096" y="477"/>
                    <a:pt x="1631"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8" name="Google Shape;308;p35"/>
            <p:cNvSpPr/>
            <p:nvPr/>
          </p:nvSpPr>
          <p:spPr>
            <a:xfrm>
              <a:off x="2107700" y="1511025"/>
              <a:ext cx="52400" cy="52725"/>
            </a:xfrm>
            <a:custGeom>
              <a:rect b="b" l="l" r="r" t="t"/>
              <a:pathLst>
                <a:path extrusionOk="0" h="2109" w="2096">
                  <a:moveTo>
                    <a:pt x="1048" y="1"/>
                  </a:moveTo>
                  <a:cubicBezTo>
                    <a:pt x="465" y="1"/>
                    <a:pt x="0" y="477"/>
                    <a:pt x="0" y="1060"/>
                  </a:cubicBezTo>
                  <a:cubicBezTo>
                    <a:pt x="0" y="1632"/>
                    <a:pt x="465" y="2108"/>
                    <a:pt x="1048" y="2108"/>
                  </a:cubicBezTo>
                  <a:cubicBezTo>
                    <a:pt x="1631" y="2108"/>
                    <a:pt x="2096" y="1632"/>
                    <a:pt x="2096" y="1060"/>
                  </a:cubicBezTo>
                  <a:cubicBezTo>
                    <a:pt x="2096" y="477"/>
                    <a:pt x="1631"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9" name="Google Shape;309;p35"/>
            <p:cNvSpPr/>
            <p:nvPr/>
          </p:nvSpPr>
          <p:spPr>
            <a:xfrm>
              <a:off x="2209200" y="1511025"/>
              <a:ext cx="52700" cy="52725"/>
            </a:xfrm>
            <a:custGeom>
              <a:rect b="b" l="l" r="r" t="t"/>
              <a:pathLst>
                <a:path extrusionOk="0" h="2109" w="2108">
                  <a:moveTo>
                    <a:pt x="1048" y="1"/>
                  </a:moveTo>
                  <a:cubicBezTo>
                    <a:pt x="476" y="1"/>
                    <a:pt x="0" y="477"/>
                    <a:pt x="0" y="1060"/>
                  </a:cubicBezTo>
                  <a:cubicBezTo>
                    <a:pt x="0" y="1632"/>
                    <a:pt x="476" y="2108"/>
                    <a:pt x="1048" y="2108"/>
                  </a:cubicBezTo>
                  <a:cubicBezTo>
                    <a:pt x="1631" y="2108"/>
                    <a:pt x="2108" y="1632"/>
                    <a:pt x="2108" y="1060"/>
                  </a:cubicBezTo>
                  <a:cubicBezTo>
                    <a:pt x="2108" y="477"/>
                    <a:pt x="1631"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0" name="Google Shape;310;p35"/>
            <p:cNvSpPr/>
            <p:nvPr/>
          </p:nvSpPr>
          <p:spPr>
            <a:xfrm>
              <a:off x="2311000" y="1511025"/>
              <a:ext cx="52400" cy="52725"/>
            </a:xfrm>
            <a:custGeom>
              <a:rect b="b" l="l" r="r" t="t"/>
              <a:pathLst>
                <a:path extrusionOk="0" h="2109" w="2096">
                  <a:moveTo>
                    <a:pt x="1048" y="1"/>
                  </a:moveTo>
                  <a:cubicBezTo>
                    <a:pt x="464" y="1"/>
                    <a:pt x="0" y="477"/>
                    <a:pt x="0" y="1060"/>
                  </a:cubicBezTo>
                  <a:cubicBezTo>
                    <a:pt x="0" y="1632"/>
                    <a:pt x="464" y="2108"/>
                    <a:pt x="1048" y="2108"/>
                  </a:cubicBezTo>
                  <a:cubicBezTo>
                    <a:pt x="1619" y="2108"/>
                    <a:pt x="2096" y="1632"/>
                    <a:pt x="2096" y="1060"/>
                  </a:cubicBezTo>
                  <a:cubicBezTo>
                    <a:pt x="2096" y="477"/>
                    <a:pt x="1619"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1" name="Google Shape;311;p35"/>
            <p:cNvSpPr/>
            <p:nvPr/>
          </p:nvSpPr>
          <p:spPr>
            <a:xfrm>
              <a:off x="2412500" y="1511025"/>
              <a:ext cx="52400" cy="52725"/>
            </a:xfrm>
            <a:custGeom>
              <a:rect b="b" l="l" r="r" t="t"/>
              <a:pathLst>
                <a:path extrusionOk="0" h="2109" w="2096">
                  <a:moveTo>
                    <a:pt x="1048" y="1"/>
                  </a:moveTo>
                  <a:cubicBezTo>
                    <a:pt x="465" y="1"/>
                    <a:pt x="0" y="477"/>
                    <a:pt x="0" y="1060"/>
                  </a:cubicBezTo>
                  <a:cubicBezTo>
                    <a:pt x="0" y="1632"/>
                    <a:pt x="465" y="2108"/>
                    <a:pt x="1048" y="2108"/>
                  </a:cubicBezTo>
                  <a:cubicBezTo>
                    <a:pt x="1631" y="2108"/>
                    <a:pt x="2096" y="1632"/>
                    <a:pt x="2096" y="1060"/>
                  </a:cubicBezTo>
                  <a:cubicBezTo>
                    <a:pt x="2096" y="477"/>
                    <a:pt x="1631"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2" name="Google Shape;312;p35"/>
            <p:cNvSpPr/>
            <p:nvPr/>
          </p:nvSpPr>
          <p:spPr>
            <a:xfrm>
              <a:off x="2514000" y="1511025"/>
              <a:ext cx="52400" cy="52725"/>
            </a:xfrm>
            <a:custGeom>
              <a:rect b="b" l="l" r="r" t="t"/>
              <a:pathLst>
                <a:path extrusionOk="0" h="2109" w="2096">
                  <a:moveTo>
                    <a:pt x="1048" y="1"/>
                  </a:moveTo>
                  <a:cubicBezTo>
                    <a:pt x="476" y="1"/>
                    <a:pt x="0" y="477"/>
                    <a:pt x="0" y="1060"/>
                  </a:cubicBezTo>
                  <a:cubicBezTo>
                    <a:pt x="0" y="1632"/>
                    <a:pt x="476" y="2108"/>
                    <a:pt x="1048" y="2108"/>
                  </a:cubicBezTo>
                  <a:cubicBezTo>
                    <a:pt x="1631" y="2108"/>
                    <a:pt x="2096" y="1632"/>
                    <a:pt x="2096" y="1060"/>
                  </a:cubicBezTo>
                  <a:cubicBezTo>
                    <a:pt x="2096" y="477"/>
                    <a:pt x="1631"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3" name="Google Shape;313;p35"/>
            <p:cNvSpPr/>
            <p:nvPr/>
          </p:nvSpPr>
          <p:spPr>
            <a:xfrm>
              <a:off x="2615500" y="1511025"/>
              <a:ext cx="52700" cy="52725"/>
            </a:xfrm>
            <a:custGeom>
              <a:rect b="b" l="l" r="r" t="t"/>
              <a:pathLst>
                <a:path extrusionOk="0" h="2109" w="2108">
                  <a:moveTo>
                    <a:pt x="1048" y="1"/>
                  </a:moveTo>
                  <a:cubicBezTo>
                    <a:pt x="476" y="1"/>
                    <a:pt x="0" y="477"/>
                    <a:pt x="0" y="1060"/>
                  </a:cubicBezTo>
                  <a:cubicBezTo>
                    <a:pt x="0" y="1632"/>
                    <a:pt x="476" y="2108"/>
                    <a:pt x="1048" y="2108"/>
                  </a:cubicBezTo>
                  <a:cubicBezTo>
                    <a:pt x="1631" y="2108"/>
                    <a:pt x="2108" y="1632"/>
                    <a:pt x="2108" y="1060"/>
                  </a:cubicBezTo>
                  <a:cubicBezTo>
                    <a:pt x="2108" y="477"/>
                    <a:pt x="1631"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4" name="Google Shape;314;p35"/>
            <p:cNvSpPr/>
            <p:nvPr/>
          </p:nvSpPr>
          <p:spPr>
            <a:xfrm>
              <a:off x="2717300" y="1511025"/>
              <a:ext cx="52400" cy="52725"/>
            </a:xfrm>
            <a:custGeom>
              <a:rect b="b" l="l" r="r" t="t"/>
              <a:pathLst>
                <a:path extrusionOk="0" h="2109" w="2096">
                  <a:moveTo>
                    <a:pt x="1048" y="1"/>
                  </a:moveTo>
                  <a:cubicBezTo>
                    <a:pt x="465" y="1"/>
                    <a:pt x="0" y="477"/>
                    <a:pt x="0" y="1060"/>
                  </a:cubicBezTo>
                  <a:cubicBezTo>
                    <a:pt x="0" y="1632"/>
                    <a:pt x="465" y="2108"/>
                    <a:pt x="1048" y="2108"/>
                  </a:cubicBezTo>
                  <a:cubicBezTo>
                    <a:pt x="1619" y="2108"/>
                    <a:pt x="2096" y="1632"/>
                    <a:pt x="2096" y="1060"/>
                  </a:cubicBezTo>
                  <a:cubicBezTo>
                    <a:pt x="2096" y="477"/>
                    <a:pt x="1619"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5" name="Google Shape;315;p35"/>
            <p:cNvSpPr/>
            <p:nvPr/>
          </p:nvSpPr>
          <p:spPr>
            <a:xfrm>
              <a:off x="2818800" y="1511025"/>
              <a:ext cx="52400" cy="52725"/>
            </a:xfrm>
            <a:custGeom>
              <a:rect b="b" l="l" r="r" t="t"/>
              <a:pathLst>
                <a:path extrusionOk="0" h="2109" w="2096">
                  <a:moveTo>
                    <a:pt x="1048" y="1"/>
                  </a:moveTo>
                  <a:cubicBezTo>
                    <a:pt x="465" y="1"/>
                    <a:pt x="0" y="477"/>
                    <a:pt x="0" y="1060"/>
                  </a:cubicBezTo>
                  <a:cubicBezTo>
                    <a:pt x="0" y="1632"/>
                    <a:pt x="465" y="2108"/>
                    <a:pt x="1048" y="2108"/>
                  </a:cubicBezTo>
                  <a:cubicBezTo>
                    <a:pt x="1631" y="2108"/>
                    <a:pt x="2096" y="1632"/>
                    <a:pt x="2096" y="1060"/>
                  </a:cubicBezTo>
                  <a:cubicBezTo>
                    <a:pt x="2096" y="477"/>
                    <a:pt x="1631"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6" name="Google Shape;316;p35"/>
            <p:cNvSpPr/>
            <p:nvPr/>
          </p:nvSpPr>
          <p:spPr>
            <a:xfrm>
              <a:off x="2920300" y="1511025"/>
              <a:ext cx="52400" cy="52725"/>
            </a:xfrm>
            <a:custGeom>
              <a:rect b="b" l="l" r="r" t="t"/>
              <a:pathLst>
                <a:path extrusionOk="0" h="2109" w="2096">
                  <a:moveTo>
                    <a:pt x="1048" y="1"/>
                  </a:moveTo>
                  <a:cubicBezTo>
                    <a:pt x="476" y="1"/>
                    <a:pt x="0" y="477"/>
                    <a:pt x="0" y="1060"/>
                  </a:cubicBezTo>
                  <a:cubicBezTo>
                    <a:pt x="0" y="1632"/>
                    <a:pt x="476" y="2108"/>
                    <a:pt x="1048" y="2108"/>
                  </a:cubicBezTo>
                  <a:cubicBezTo>
                    <a:pt x="1631" y="2108"/>
                    <a:pt x="2096" y="1632"/>
                    <a:pt x="2096" y="1060"/>
                  </a:cubicBezTo>
                  <a:cubicBezTo>
                    <a:pt x="2096" y="477"/>
                    <a:pt x="1631"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7" name="Google Shape;317;p35"/>
            <p:cNvSpPr/>
            <p:nvPr/>
          </p:nvSpPr>
          <p:spPr>
            <a:xfrm>
              <a:off x="3021800" y="1511025"/>
              <a:ext cx="52700" cy="52725"/>
            </a:xfrm>
            <a:custGeom>
              <a:rect b="b" l="l" r="r" t="t"/>
              <a:pathLst>
                <a:path extrusionOk="0" h="2109" w="2108">
                  <a:moveTo>
                    <a:pt x="1048" y="1"/>
                  </a:moveTo>
                  <a:cubicBezTo>
                    <a:pt x="477" y="1"/>
                    <a:pt x="0" y="477"/>
                    <a:pt x="0" y="1060"/>
                  </a:cubicBezTo>
                  <a:cubicBezTo>
                    <a:pt x="0" y="1632"/>
                    <a:pt x="477" y="2108"/>
                    <a:pt x="1048" y="2108"/>
                  </a:cubicBezTo>
                  <a:cubicBezTo>
                    <a:pt x="1631" y="2108"/>
                    <a:pt x="2108" y="1632"/>
                    <a:pt x="2108" y="1060"/>
                  </a:cubicBezTo>
                  <a:cubicBezTo>
                    <a:pt x="2108" y="477"/>
                    <a:pt x="1631"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8" name="Google Shape;318;p35"/>
            <p:cNvSpPr/>
            <p:nvPr/>
          </p:nvSpPr>
          <p:spPr>
            <a:xfrm>
              <a:off x="3123600" y="1511025"/>
              <a:ext cx="52400" cy="52725"/>
            </a:xfrm>
            <a:custGeom>
              <a:rect b="b" l="l" r="r" t="t"/>
              <a:pathLst>
                <a:path extrusionOk="0" h="2109" w="2096">
                  <a:moveTo>
                    <a:pt x="1048" y="1"/>
                  </a:moveTo>
                  <a:cubicBezTo>
                    <a:pt x="465" y="1"/>
                    <a:pt x="0" y="477"/>
                    <a:pt x="0" y="1060"/>
                  </a:cubicBezTo>
                  <a:cubicBezTo>
                    <a:pt x="0" y="1632"/>
                    <a:pt x="465" y="2108"/>
                    <a:pt x="1048" y="2108"/>
                  </a:cubicBezTo>
                  <a:cubicBezTo>
                    <a:pt x="1619" y="2108"/>
                    <a:pt x="2096" y="1632"/>
                    <a:pt x="2096" y="1060"/>
                  </a:cubicBezTo>
                  <a:cubicBezTo>
                    <a:pt x="2096" y="477"/>
                    <a:pt x="1619"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9" name="Google Shape;319;p35"/>
            <p:cNvSpPr/>
            <p:nvPr/>
          </p:nvSpPr>
          <p:spPr>
            <a:xfrm>
              <a:off x="3225100" y="1511025"/>
              <a:ext cx="52400" cy="52725"/>
            </a:xfrm>
            <a:custGeom>
              <a:rect b="b" l="l" r="r" t="t"/>
              <a:pathLst>
                <a:path extrusionOk="0" h="2109" w="2096">
                  <a:moveTo>
                    <a:pt x="1048" y="1"/>
                  </a:moveTo>
                  <a:cubicBezTo>
                    <a:pt x="465" y="1"/>
                    <a:pt x="0" y="477"/>
                    <a:pt x="0" y="1060"/>
                  </a:cubicBezTo>
                  <a:cubicBezTo>
                    <a:pt x="0" y="1632"/>
                    <a:pt x="465" y="2108"/>
                    <a:pt x="1048" y="2108"/>
                  </a:cubicBezTo>
                  <a:cubicBezTo>
                    <a:pt x="1631" y="2108"/>
                    <a:pt x="2096" y="1632"/>
                    <a:pt x="2096" y="1060"/>
                  </a:cubicBezTo>
                  <a:cubicBezTo>
                    <a:pt x="2096" y="477"/>
                    <a:pt x="1631"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0" name="Google Shape;320;p35"/>
            <p:cNvSpPr/>
            <p:nvPr/>
          </p:nvSpPr>
          <p:spPr>
            <a:xfrm>
              <a:off x="3326600" y="1511025"/>
              <a:ext cx="52700" cy="52725"/>
            </a:xfrm>
            <a:custGeom>
              <a:rect b="b" l="l" r="r" t="t"/>
              <a:pathLst>
                <a:path extrusionOk="0" h="2109" w="2108">
                  <a:moveTo>
                    <a:pt x="1048" y="1"/>
                  </a:moveTo>
                  <a:cubicBezTo>
                    <a:pt x="477" y="1"/>
                    <a:pt x="0" y="477"/>
                    <a:pt x="0" y="1060"/>
                  </a:cubicBezTo>
                  <a:cubicBezTo>
                    <a:pt x="0" y="1632"/>
                    <a:pt x="477" y="2108"/>
                    <a:pt x="1048" y="2108"/>
                  </a:cubicBezTo>
                  <a:cubicBezTo>
                    <a:pt x="1631" y="2108"/>
                    <a:pt x="2108" y="1632"/>
                    <a:pt x="2108" y="1060"/>
                  </a:cubicBezTo>
                  <a:cubicBezTo>
                    <a:pt x="2108" y="477"/>
                    <a:pt x="1631"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1" name="Google Shape;321;p35"/>
            <p:cNvSpPr/>
            <p:nvPr/>
          </p:nvSpPr>
          <p:spPr>
            <a:xfrm>
              <a:off x="3428400" y="1511025"/>
              <a:ext cx="52400" cy="52725"/>
            </a:xfrm>
            <a:custGeom>
              <a:rect b="b" l="l" r="r" t="t"/>
              <a:pathLst>
                <a:path extrusionOk="0" h="2109" w="2096">
                  <a:moveTo>
                    <a:pt x="1048" y="1"/>
                  </a:moveTo>
                  <a:cubicBezTo>
                    <a:pt x="465" y="1"/>
                    <a:pt x="0" y="477"/>
                    <a:pt x="0" y="1060"/>
                  </a:cubicBezTo>
                  <a:cubicBezTo>
                    <a:pt x="0" y="1632"/>
                    <a:pt x="465" y="2108"/>
                    <a:pt x="1048" y="2108"/>
                  </a:cubicBezTo>
                  <a:cubicBezTo>
                    <a:pt x="1619" y="2108"/>
                    <a:pt x="2096" y="1632"/>
                    <a:pt x="2096" y="1060"/>
                  </a:cubicBezTo>
                  <a:cubicBezTo>
                    <a:pt x="2096" y="477"/>
                    <a:pt x="1619"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2" name="Google Shape;322;p35"/>
            <p:cNvSpPr/>
            <p:nvPr/>
          </p:nvSpPr>
          <p:spPr>
            <a:xfrm>
              <a:off x="3529900" y="1511025"/>
              <a:ext cx="52400" cy="52725"/>
            </a:xfrm>
            <a:custGeom>
              <a:rect b="b" l="l" r="r" t="t"/>
              <a:pathLst>
                <a:path extrusionOk="0" h="2109" w="2096">
                  <a:moveTo>
                    <a:pt x="1048" y="1"/>
                  </a:moveTo>
                  <a:cubicBezTo>
                    <a:pt x="465" y="1"/>
                    <a:pt x="0" y="477"/>
                    <a:pt x="0" y="1060"/>
                  </a:cubicBezTo>
                  <a:cubicBezTo>
                    <a:pt x="0" y="1632"/>
                    <a:pt x="465" y="2108"/>
                    <a:pt x="1048" y="2108"/>
                  </a:cubicBezTo>
                  <a:cubicBezTo>
                    <a:pt x="1631" y="2108"/>
                    <a:pt x="2096" y="1632"/>
                    <a:pt x="2096" y="1060"/>
                  </a:cubicBezTo>
                  <a:cubicBezTo>
                    <a:pt x="2096" y="477"/>
                    <a:pt x="1631"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3" name="Google Shape;323;p35"/>
            <p:cNvSpPr/>
            <p:nvPr/>
          </p:nvSpPr>
          <p:spPr>
            <a:xfrm>
              <a:off x="3631400" y="1511025"/>
              <a:ext cx="52400" cy="52725"/>
            </a:xfrm>
            <a:custGeom>
              <a:rect b="b" l="l" r="r" t="t"/>
              <a:pathLst>
                <a:path extrusionOk="0" h="2109" w="2096">
                  <a:moveTo>
                    <a:pt x="1048" y="1"/>
                  </a:moveTo>
                  <a:cubicBezTo>
                    <a:pt x="465" y="1"/>
                    <a:pt x="0" y="477"/>
                    <a:pt x="0" y="1060"/>
                  </a:cubicBezTo>
                  <a:cubicBezTo>
                    <a:pt x="0" y="1632"/>
                    <a:pt x="465" y="2108"/>
                    <a:pt x="1048" y="2108"/>
                  </a:cubicBezTo>
                  <a:cubicBezTo>
                    <a:pt x="1631" y="2108"/>
                    <a:pt x="2096" y="1632"/>
                    <a:pt x="2096" y="1060"/>
                  </a:cubicBezTo>
                  <a:cubicBezTo>
                    <a:pt x="2096" y="477"/>
                    <a:pt x="1631"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4" name="Google Shape;324;p35"/>
            <p:cNvSpPr/>
            <p:nvPr/>
          </p:nvSpPr>
          <p:spPr>
            <a:xfrm>
              <a:off x="3732900" y="1511025"/>
              <a:ext cx="52400" cy="52725"/>
            </a:xfrm>
            <a:custGeom>
              <a:rect b="b" l="l" r="r" t="t"/>
              <a:pathLst>
                <a:path extrusionOk="0" h="2109" w="2096">
                  <a:moveTo>
                    <a:pt x="1048" y="1"/>
                  </a:moveTo>
                  <a:cubicBezTo>
                    <a:pt x="477" y="1"/>
                    <a:pt x="0" y="477"/>
                    <a:pt x="0" y="1060"/>
                  </a:cubicBezTo>
                  <a:cubicBezTo>
                    <a:pt x="0" y="1632"/>
                    <a:pt x="477" y="2108"/>
                    <a:pt x="1048" y="2108"/>
                  </a:cubicBezTo>
                  <a:cubicBezTo>
                    <a:pt x="1631" y="2108"/>
                    <a:pt x="2096" y="1632"/>
                    <a:pt x="2096" y="1060"/>
                  </a:cubicBezTo>
                  <a:cubicBezTo>
                    <a:pt x="2096" y="477"/>
                    <a:pt x="1631"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5" name="Google Shape;325;p35"/>
            <p:cNvSpPr/>
            <p:nvPr/>
          </p:nvSpPr>
          <p:spPr>
            <a:xfrm>
              <a:off x="3834700" y="1511025"/>
              <a:ext cx="52400" cy="52725"/>
            </a:xfrm>
            <a:custGeom>
              <a:rect b="b" l="l" r="r" t="t"/>
              <a:pathLst>
                <a:path extrusionOk="0" h="2109" w="2096">
                  <a:moveTo>
                    <a:pt x="1048" y="1"/>
                  </a:moveTo>
                  <a:cubicBezTo>
                    <a:pt x="465" y="1"/>
                    <a:pt x="0" y="477"/>
                    <a:pt x="0" y="1060"/>
                  </a:cubicBezTo>
                  <a:cubicBezTo>
                    <a:pt x="0" y="1632"/>
                    <a:pt x="465" y="2108"/>
                    <a:pt x="1048" y="2108"/>
                  </a:cubicBezTo>
                  <a:cubicBezTo>
                    <a:pt x="1619" y="2108"/>
                    <a:pt x="2096" y="1632"/>
                    <a:pt x="2096" y="1060"/>
                  </a:cubicBezTo>
                  <a:cubicBezTo>
                    <a:pt x="2096" y="477"/>
                    <a:pt x="1619"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6" name="Google Shape;326;p35"/>
            <p:cNvSpPr/>
            <p:nvPr/>
          </p:nvSpPr>
          <p:spPr>
            <a:xfrm>
              <a:off x="3936200" y="1511025"/>
              <a:ext cx="52400" cy="52725"/>
            </a:xfrm>
            <a:custGeom>
              <a:rect b="b" l="l" r="r" t="t"/>
              <a:pathLst>
                <a:path extrusionOk="0" h="2109" w="2096">
                  <a:moveTo>
                    <a:pt x="1048" y="1"/>
                  </a:moveTo>
                  <a:cubicBezTo>
                    <a:pt x="465" y="1"/>
                    <a:pt x="0" y="477"/>
                    <a:pt x="0" y="1060"/>
                  </a:cubicBezTo>
                  <a:cubicBezTo>
                    <a:pt x="0" y="1632"/>
                    <a:pt x="465" y="2108"/>
                    <a:pt x="1048" y="2108"/>
                  </a:cubicBezTo>
                  <a:cubicBezTo>
                    <a:pt x="1631" y="2108"/>
                    <a:pt x="2096" y="1632"/>
                    <a:pt x="2096" y="1060"/>
                  </a:cubicBezTo>
                  <a:cubicBezTo>
                    <a:pt x="2096" y="477"/>
                    <a:pt x="1631"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7" name="Google Shape;327;p35"/>
            <p:cNvSpPr/>
            <p:nvPr/>
          </p:nvSpPr>
          <p:spPr>
            <a:xfrm>
              <a:off x="4037700" y="1511025"/>
              <a:ext cx="52400" cy="52725"/>
            </a:xfrm>
            <a:custGeom>
              <a:rect b="b" l="l" r="r" t="t"/>
              <a:pathLst>
                <a:path extrusionOk="0" h="2109" w="2096">
                  <a:moveTo>
                    <a:pt x="1048" y="1"/>
                  </a:moveTo>
                  <a:cubicBezTo>
                    <a:pt x="465" y="1"/>
                    <a:pt x="0" y="477"/>
                    <a:pt x="0" y="1060"/>
                  </a:cubicBezTo>
                  <a:cubicBezTo>
                    <a:pt x="0" y="1632"/>
                    <a:pt x="465" y="2108"/>
                    <a:pt x="1048" y="2108"/>
                  </a:cubicBezTo>
                  <a:cubicBezTo>
                    <a:pt x="1631" y="2108"/>
                    <a:pt x="2096" y="1632"/>
                    <a:pt x="2096" y="1060"/>
                  </a:cubicBezTo>
                  <a:cubicBezTo>
                    <a:pt x="2096" y="477"/>
                    <a:pt x="1631"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8" name="Google Shape;328;p35"/>
            <p:cNvSpPr/>
            <p:nvPr/>
          </p:nvSpPr>
          <p:spPr>
            <a:xfrm>
              <a:off x="4139200" y="1511025"/>
              <a:ext cx="52700" cy="52725"/>
            </a:xfrm>
            <a:custGeom>
              <a:rect b="b" l="l" r="r" t="t"/>
              <a:pathLst>
                <a:path extrusionOk="0" h="2109" w="2108">
                  <a:moveTo>
                    <a:pt x="1048" y="1"/>
                  </a:moveTo>
                  <a:cubicBezTo>
                    <a:pt x="477" y="1"/>
                    <a:pt x="0" y="477"/>
                    <a:pt x="0" y="1060"/>
                  </a:cubicBezTo>
                  <a:cubicBezTo>
                    <a:pt x="0" y="1632"/>
                    <a:pt x="477" y="2108"/>
                    <a:pt x="1048" y="2108"/>
                  </a:cubicBezTo>
                  <a:cubicBezTo>
                    <a:pt x="1631" y="2108"/>
                    <a:pt x="2108" y="1632"/>
                    <a:pt x="2108" y="1060"/>
                  </a:cubicBezTo>
                  <a:cubicBezTo>
                    <a:pt x="2108" y="477"/>
                    <a:pt x="1631"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9" name="Google Shape;329;p35"/>
            <p:cNvSpPr/>
            <p:nvPr/>
          </p:nvSpPr>
          <p:spPr>
            <a:xfrm>
              <a:off x="4240700" y="1511025"/>
              <a:ext cx="52700" cy="52725"/>
            </a:xfrm>
            <a:custGeom>
              <a:rect b="b" l="l" r="r" t="t"/>
              <a:pathLst>
                <a:path extrusionOk="0" h="2109" w="2108">
                  <a:moveTo>
                    <a:pt x="1060" y="1"/>
                  </a:moveTo>
                  <a:cubicBezTo>
                    <a:pt x="477" y="1"/>
                    <a:pt x="0" y="477"/>
                    <a:pt x="0" y="1060"/>
                  </a:cubicBezTo>
                  <a:cubicBezTo>
                    <a:pt x="0" y="1632"/>
                    <a:pt x="477" y="2108"/>
                    <a:pt x="1060" y="2108"/>
                  </a:cubicBezTo>
                  <a:cubicBezTo>
                    <a:pt x="1632" y="2108"/>
                    <a:pt x="2108" y="1632"/>
                    <a:pt x="2108" y="1060"/>
                  </a:cubicBezTo>
                  <a:cubicBezTo>
                    <a:pt x="2108" y="477"/>
                    <a:pt x="1632" y="1"/>
                    <a:pt x="1060"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0" name="Google Shape;330;p35"/>
            <p:cNvSpPr/>
            <p:nvPr/>
          </p:nvSpPr>
          <p:spPr>
            <a:xfrm>
              <a:off x="4342500" y="1511025"/>
              <a:ext cx="52400" cy="52725"/>
            </a:xfrm>
            <a:custGeom>
              <a:rect b="b" l="l" r="r" t="t"/>
              <a:pathLst>
                <a:path extrusionOk="0" h="2109" w="2096">
                  <a:moveTo>
                    <a:pt x="1048" y="1"/>
                  </a:moveTo>
                  <a:cubicBezTo>
                    <a:pt x="465" y="1"/>
                    <a:pt x="0" y="477"/>
                    <a:pt x="0" y="1060"/>
                  </a:cubicBezTo>
                  <a:cubicBezTo>
                    <a:pt x="0" y="1632"/>
                    <a:pt x="465" y="2108"/>
                    <a:pt x="1048" y="2108"/>
                  </a:cubicBezTo>
                  <a:cubicBezTo>
                    <a:pt x="1631" y="2108"/>
                    <a:pt x="2096" y="1632"/>
                    <a:pt x="2096" y="1060"/>
                  </a:cubicBezTo>
                  <a:cubicBezTo>
                    <a:pt x="2096" y="477"/>
                    <a:pt x="1631"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1" name="Google Shape;331;p35"/>
            <p:cNvSpPr/>
            <p:nvPr/>
          </p:nvSpPr>
          <p:spPr>
            <a:xfrm>
              <a:off x="4444000" y="1511025"/>
              <a:ext cx="52400" cy="52725"/>
            </a:xfrm>
            <a:custGeom>
              <a:rect b="b" l="l" r="r" t="t"/>
              <a:pathLst>
                <a:path extrusionOk="0" h="2109" w="2096">
                  <a:moveTo>
                    <a:pt x="1048" y="1"/>
                  </a:moveTo>
                  <a:cubicBezTo>
                    <a:pt x="477" y="1"/>
                    <a:pt x="0" y="477"/>
                    <a:pt x="0" y="1060"/>
                  </a:cubicBezTo>
                  <a:cubicBezTo>
                    <a:pt x="0" y="1632"/>
                    <a:pt x="477" y="2108"/>
                    <a:pt x="1048" y="2108"/>
                  </a:cubicBezTo>
                  <a:cubicBezTo>
                    <a:pt x="1631" y="2108"/>
                    <a:pt x="2096" y="1632"/>
                    <a:pt x="2096" y="1060"/>
                  </a:cubicBezTo>
                  <a:cubicBezTo>
                    <a:pt x="2096" y="477"/>
                    <a:pt x="1631"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2" name="Google Shape;332;p35"/>
            <p:cNvSpPr/>
            <p:nvPr/>
          </p:nvSpPr>
          <p:spPr>
            <a:xfrm>
              <a:off x="4545500" y="1511025"/>
              <a:ext cx="52700" cy="52725"/>
            </a:xfrm>
            <a:custGeom>
              <a:rect b="b" l="l" r="r" t="t"/>
              <a:pathLst>
                <a:path extrusionOk="0" h="2109" w="2108">
                  <a:moveTo>
                    <a:pt x="1060" y="1"/>
                  </a:moveTo>
                  <a:cubicBezTo>
                    <a:pt x="477" y="1"/>
                    <a:pt x="0" y="477"/>
                    <a:pt x="0" y="1060"/>
                  </a:cubicBezTo>
                  <a:cubicBezTo>
                    <a:pt x="0" y="1632"/>
                    <a:pt x="477" y="2108"/>
                    <a:pt x="1060" y="2108"/>
                  </a:cubicBezTo>
                  <a:cubicBezTo>
                    <a:pt x="1632" y="2108"/>
                    <a:pt x="2108" y="1632"/>
                    <a:pt x="2108" y="1060"/>
                  </a:cubicBezTo>
                  <a:cubicBezTo>
                    <a:pt x="2108" y="477"/>
                    <a:pt x="1632" y="1"/>
                    <a:pt x="1060"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3" name="Google Shape;333;p35"/>
            <p:cNvSpPr/>
            <p:nvPr/>
          </p:nvSpPr>
          <p:spPr>
            <a:xfrm>
              <a:off x="4647300" y="1511025"/>
              <a:ext cx="52400" cy="52725"/>
            </a:xfrm>
            <a:custGeom>
              <a:rect b="b" l="l" r="r" t="t"/>
              <a:pathLst>
                <a:path extrusionOk="0" h="2109" w="2096">
                  <a:moveTo>
                    <a:pt x="1048" y="1"/>
                  </a:moveTo>
                  <a:cubicBezTo>
                    <a:pt x="465" y="1"/>
                    <a:pt x="0" y="477"/>
                    <a:pt x="0" y="1060"/>
                  </a:cubicBezTo>
                  <a:cubicBezTo>
                    <a:pt x="0" y="1632"/>
                    <a:pt x="465" y="2108"/>
                    <a:pt x="1048" y="2108"/>
                  </a:cubicBezTo>
                  <a:cubicBezTo>
                    <a:pt x="1620" y="2108"/>
                    <a:pt x="2096" y="1632"/>
                    <a:pt x="2096" y="1060"/>
                  </a:cubicBezTo>
                  <a:cubicBezTo>
                    <a:pt x="2096" y="477"/>
                    <a:pt x="1620"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4" name="Google Shape;334;p35"/>
            <p:cNvSpPr/>
            <p:nvPr/>
          </p:nvSpPr>
          <p:spPr>
            <a:xfrm>
              <a:off x="4748800" y="1511025"/>
              <a:ext cx="52400" cy="52725"/>
            </a:xfrm>
            <a:custGeom>
              <a:rect b="b" l="l" r="r" t="t"/>
              <a:pathLst>
                <a:path extrusionOk="0" h="2109" w="2096">
                  <a:moveTo>
                    <a:pt x="1048" y="1"/>
                  </a:moveTo>
                  <a:cubicBezTo>
                    <a:pt x="465" y="1"/>
                    <a:pt x="0" y="477"/>
                    <a:pt x="0" y="1060"/>
                  </a:cubicBezTo>
                  <a:cubicBezTo>
                    <a:pt x="0" y="1632"/>
                    <a:pt x="465" y="2108"/>
                    <a:pt x="1048" y="2108"/>
                  </a:cubicBezTo>
                  <a:cubicBezTo>
                    <a:pt x="1631" y="2108"/>
                    <a:pt x="2096" y="1632"/>
                    <a:pt x="2096" y="1060"/>
                  </a:cubicBezTo>
                  <a:cubicBezTo>
                    <a:pt x="2096" y="477"/>
                    <a:pt x="1631"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5" name="Google Shape;335;p35"/>
            <p:cNvSpPr/>
            <p:nvPr/>
          </p:nvSpPr>
          <p:spPr>
            <a:xfrm>
              <a:off x="4850300" y="1511025"/>
              <a:ext cx="52400" cy="52725"/>
            </a:xfrm>
            <a:custGeom>
              <a:rect b="b" l="l" r="r" t="t"/>
              <a:pathLst>
                <a:path extrusionOk="0" h="2109" w="2096">
                  <a:moveTo>
                    <a:pt x="1048" y="1"/>
                  </a:moveTo>
                  <a:cubicBezTo>
                    <a:pt x="477" y="1"/>
                    <a:pt x="0" y="477"/>
                    <a:pt x="0" y="1060"/>
                  </a:cubicBezTo>
                  <a:cubicBezTo>
                    <a:pt x="0" y="1632"/>
                    <a:pt x="477" y="2108"/>
                    <a:pt x="1048" y="2108"/>
                  </a:cubicBezTo>
                  <a:cubicBezTo>
                    <a:pt x="1632" y="2108"/>
                    <a:pt x="2096" y="1632"/>
                    <a:pt x="2096" y="1060"/>
                  </a:cubicBezTo>
                  <a:cubicBezTo>
                    <a:pt x="2096" y="477"/>
                    <a:pt x="1632"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6" name="Google Shape;336;p35"/>
            <p:cNvSpPr/>
            <p:nvPr/>
          </p:nvSpPr>
          <p:spPr>
            <a:xfrm>
              <a:off x="4951800" y="1511025"/>
              <a:ext cx="52700" cy="52725"/>
            </a:xfrm>
            <a:custGeom>
              <a:rect b="b" l="l" r="r" t="t"/>
              <a:pathLst>
                <a:path extrusionOk="0" h="2109" w="2108">
                  <a:moveTo>
                    <a:pt x="1048" y="1"/>
                  </a:moveTo>
                  <a:cubicBezTo>
                    <a:pt x="477" y="1"/>
                    <a:pt x="0" y="477"/>
                    <a:pt x="0" y="1060"/>
                  </a:cubicBezTo>
                  <a:cubicBezTo>
                    <a:pt x="0" y="1632"/>
                    <a:pt x="477" y="2108"/>
                    <a:pt x="1048" y="2108"/>
                  </a:cubicBezTo>
                  <a:cubicBezTo>
                    <a:pt x="1632" y="2108"/>
                    <a:pt x="2108" y="1632"/>
                    <a:pt x="2108" y="1060"/>
                  </a:cubicBezTo>
                  <a:cubicBezTo>
                    <a:pt x="2108" y="477"/>
                    <a:pt x="1632"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7" name="Google Shape;337;p35"/>
            <p:cNvSpPr/>
            <p:nvPr/>
          </p:nvSpPr>
          <p:spPr>
            <a:xfrm>
              <a:off x="5053600" y="1511025"/>
              <a:ext cx="52400" cy="52725"/>
            </a:xfrm>
            <a:custGeom>
              <a:rect b="b" l="l" r="r" t="t"/>
              <a:pathLst>
                <a:path extrusionOk="0" h="2109" w="2096">
                  <a:moveTo>
                    <a:pt x="1048" y="1"/>
                  </a:moveTo>
                  <a:cubicBezTo>
                    <a:pt x="465" y="1"/>
                    <a:pt x="0" y="477"/>
                    <a:pt x="0" y="1060"/>
                  </a:cubicBezTo>
                  <a:cubicBezTo>
                    <a:pt x="0" y="1632"/>
                    <a:pt x="465" y="2108"/>
                    <a:pt x="1048" y="2108"/>
                  </a:cubicBezTo>
                  <a:cubicBezTo>
                    <a:pt x="1620" y="2108"/>
                    <a:pt x="2096" y="1632"/>
                    <a:pt x="2096" y="1060"/>
                  </a:cubicBezTo>
                  <a:cubicBezTo>
                    <a:pt x="2096" y="477"/>
                    <a:pt x="1620"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8" name="Google Shape;338;p35"/>
            <p:cNvSpPr/>
            <p:nvPr/>
          </p:nvSpPr>
          <p:spPr>
            <a:xfrm>
              <a:off x="5155100" y="1511025"/>
              <a:ext cx="52400" cy="52725"/>
            </a:xfrm>
            <a:custGeom>
              <a:rect b="b" l="l" r="r" t="t"/>
              <a:pathLst>
                <a:path extrusionOk="0" h="2109" w="2096">
                  <a:moveTo>
                    <a:pt x="1048" y="1"/>
                  </a:moveTo>
                  <a:cubicBezTo>
                    <a:pt x="465" y="1"/>
                    <a:pt x="0" y="477"/>
                    <a:pt x="0" y="1060"/>
                  </a:cubicBezTo>
                  <a:cubicBezTo>
                    <a:pt x="0" y="1632"/>
                    <a:pt x="465" y="2108"/>
                    <a:pt x="1048" y="2108"/>
                  </a:cubicBezTo>
                  <a:cubicBezTo>
                    <a:pt x="1632" y="2108"/>
                    <a:pt x="2096" y="1632"/>
                    <a:pt x="2096" y="1060"/>
                  </a:cubicBezTo>
                  <a:cubicBezTo>
                    <a:pt x="2096" y="477"/>
                    <a:pt x="1632"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9" name="Google Shape;339;p35"/>
            <p:cNvSpPr/>
            <p:nvPr/>
          </p:nvSpPr>
          <p:spPr>
            <a:xfrm>
              <a:off x="5256600" y="1511025"/>
              <a:ext cx="52400" cy="52725"/>
            </a:xfrm>
            <a:custGeom>
              <a:rect b="b" l="l" r="r" t="t"/>
              <a:pathLst>
                <a:path extrusionOk="0" h="2109" w="2096">
                  <a:moveTo>
                    <a:pt x="1048" y="1"/>
                  </a:moveTo>
                  <a:cubicBezTo>
                    <a:pt x="477" y="1"/>
                    <a:pt x="0" y="477"/>
                    <a:pt x="0" y="1060"/>
                  </a:cubicBezTo>
                  <a:cubicBezTo>
                    <a:pt x="0" y="1632"/>
                    <a:pt x="477" y="2108"/>
                    <a:pt x="1048" y="2108"/>
                  </a:cubicBezTo>
                  <a:cubicBezTo>
                    <a:pt x="1632" y="2108"/>
                    <a:pt x="2096" y="1632"/>
                    <a:pt x="2096" y="1060"/>
                  </a:cubicBezTo>
                  <a:cubicBezTo>
                    <a:pt x="2096" y="477"/>
                    <a:pt x="1632"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0" name="Google Shape;340;p35"/>
            <p:cNvSpPr/>
            <p:nvPr/>
          </p:nvSpPr>
          <p:spPr>
            <a:xfrm>
              <a:off x="5358400" y="1511025"/>
              <a:ext cx="52400" cy="52725"/>
            </a:xfrm>
            <a:custGeom>
              <a:rect b="b" l="l" r="r" t="t"/>
              <a:pathLst>
                <a:path extrusionOk="0" h="2109" w="2096">
                  <a:moveTo>
                    <a:pt x="1048" y="1"/>
                  </a:moveTo>
                  <a:cubicBezTo>
                    <a:pt x="465" y="1"/>
                    <a:pt x="0" y="477"/>
                    <a:pt x="0" y="1060"/>
                  </a:cubicBezTo>
                  <a:cubicBezTo>
                    <a:pt x="0" y="1632"/>
                    <a:pt x="465" y="2108"/>
                    <a:pt x="1048" y="2108"/>
                  </a:cubicBezTo>
                  <a:cubicBezTo>
                    <a:pt x="1620" y="2108"/>
                    <a:pt x="2096" y="1632"/>
                    <a:pt x="2096" y="1060"/>
                  </a:cubicBezTo>
                  <a:cubicBezTo>
                    <a:pt x="2096" y="477"/>
                    <a:pt x="1620"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1" name="Google Shape;341;p35"/>
            <p:cNvSpPr/>
            <p:nvPr/>
          </p:nvSpPr>
          <p:spPr>
            <a:xfrm>
              <a:off x="5459900" y="1511025"/>
              <a:ext cx="52400" cy="52725"/>
            </a:xfrm>
            <a:custGeom>
              <a:rect b="b" l="l" r="r" t="t"/>
              <a:pathLst>
                <a:path extrusionOk="0" h="2109" w="2096">
                  <a:moveTo>
                    <a:pt x="1048" y="1"/>
                  </a:moveTo>
                  <a:cubicBezTo>
                    <a:pt x="465" y="1"/>
                    <a:pt x="0" y="477"/>
                    <a:pt x="0" y="1060"/>
                  </a:cubicBezTo>
                  <a:cubicBezTo>
                    <a:pt x="0" y="1632"/>
                    <a:pt x="465" y="2108"/>
                    <a:pt x="1048" y="2108"/>
                  </a:cubicBezTo>
                  <a:cubicBezTo>
                    <a:pt x="1632" y="2108"/>
                    <a:pt x="2096" y="1632"/>
                    <a:pt x="2096" y="1060"/>
                  </a:cubicBezTo>
                  <a:cubicBezTo>
                    <a:pt x="2096" y="477"/>
                    <a:pt x="1632"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2" name="Google Shape;342;p35"/>
            <p:cNvSpPr/>
            <p:nvPr/>
          </p:nvSpPr>
          <p:spPr>
            <a:xfrm>
              <a:off x="5561400" y="1511025"/>
              <a:ext cx="52400" cy="52725"/>
            </a:xfrm>
            <a:custGeom>
              <a:rect b="b" l="l" r="r" t="t"/>
              <a:pathLst>
                <a:path extrusionOk="0" h="2109" w="2096">
                  <a:moveTo>
                    <a:pt x="1048" y="1"/>
                  </a:moveTo>
                  <a:cubicBezTo>
                    <a:pt x="465" y="1"/>
                    <a:pt x="0" y="477"/>
                    <a:pt x="0" y="1060"/>
                  </a:cubicBezTo>
                  <a:cubicBezTo>
                    <a:pt x="0" y="1632"/>
                    <a:pt x="465" y="2108"/>
                    <a:pt x="1048" y="2108"/>
                  </a:cubicBezTo>
                  <a:cubicBezTo>
                    <a:pt x="1632" y="2108"/>
                    <a:pt x="2096" y="1632"/>
                    <a:pt x="2096" y="1060"/>
                  </a:cubicBezTo>
                  <a:cubicBezTo>
                    <a:pt x="2096" y="477"/>
                    <a:pt x="1632"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3" name="Google Shape;343;p35"/>
            <p:cNvSpPr/>
            <p:nvPr/>
          </p:nvSpPr>
          <p:spPr>
            <a:xfrm>
              <a:off x="5662900" y="1511025"/>
              <a:ext cx="52400" cy="52725"/>
            </a:xfrm>
            <a:custGeom>
              <a:rect b="b" l="l" r="r" t="t"/>
              <a:pathLst>
                <a:path extrusionOk="0" h="2109" w="2096">
                  <a:moveTo>
                    <a:pt x="1048" y="1"/>
                  </a:moveTo>
                  <a:cubicBezTo>
                    <a:pt x="477" y="1"/>
                    <a:pt x="0" y="477"/>
                    <a:pt x="0" y="1060"/>
                  </a:cubicBezTo>
                  <a:cubicBezTo>
                    <a:pt x="0" y="1632"/>
                    <a:pt x="477" y="2108"/>
                    <a:pt x="1048" y="2108"/>
                  </a:cubicBezTo>
                  <a:cubicBezTo>
                    <a:pt x="1632" y="2108"/>
                    <a:pt x="2096" y="1632"/>
                    <a:pt x="2096" y="1060"/>
                  </a:cubicBezTo>
                  <a:cubicBezTo>
                    <a:pt x="2096" y="477"/>
                    <a:pt x="1632"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4" name="Google Shape;344;p35"/>
            <p:cNvSpPr/>
            <p:nvPr/>
          </p:nvSpPr>
          <p:spPr>
            <a:xfrm>
              <a:off x="5764400" y="1511025"/>
              <a:ext cx="52700" cy="52725"/>
            </a:xfrm>
            <a:custGeom>
              <a:rect b="b" l="l" r="r" t="t"/>
              <a:pathLst>
                <a:path extrusionOk="0" h="2109" w="2108">
                  <a:moveTo>
                    <a:pt x="1060" y="1"/>
                  </a:moveTo>
                  <a:cubicBezTo>
                    <a:pt x="477" y="1"/>
                    <a:pt x="0" y="477"/>
                    <a:pt x="0" y="1060"/>
                  </a:cubicBezTo>
                  <a:cubicBezTo>
                    <a:pt x="0" y="1632"/>
                    <a:pt x="477" y="2108"/>
                    <a:pt x="1060" y="2108"/>
                  </a:cubicBezTo>
                  <a:cubicBezTo>
                    <a:pt x="1632" y="2108"/>
                    <a:pt x="2108" y="1632"/>
                    <a:pt x="2108" y="1060"/>
                  </a:cubicBezTo>
                  <a:cubicBezTo>
                    <a:pt x="2108" y="477"/>
                    <a:pt x="1632" y="1"/>
                    <a:pt x="1060"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5" name="Google Shape;345;p35"/>
            <p:cNvSpPr/>
            <p:nvPr/>
          </p:nvSpPr>
          <p:spPr>
            <a:xfrm>
              <a:off x="5866200" y="1511025"/>
              <a:ext cx="52400" cy="52725"/>
            </a:xfrm>
            <a:custGeom>
              <a:rect b="b" l="l" r="r" t="t"/>
              <a:pathLst>
                <a:path extrusionOk="0" h="2109" w="2096">
                  <a:moveTo>
                    <a:pt x="1048" y="1"/>
                  </a:moveTo>
                  <a:cubicBezTo>
                    <a:pt x="465" y="1"/>
                    <a:pt x="0" y="477"/>
                    <a:pt x="0" y="1060"/>
                  </a:cubicBezTo>
                  <a:cubicBezTo>
                    <a:pt x="0" y="1632"/>
                    <a:pt x="465" y="2108"/>
                    <a:pt x="1048" y="2108"/>
                  </a:cubicBezTo>
                  <a:cubicBezTo>
                    <a:pt x="1632" y="2108"/>
                    <a:pt x="2096" y="1632"/>
                    <a:pt x="2096" y="1060"/>
                  </a:cubicBezTo>
                  <a:cubicBezTo>
                    <a:pt x="2096" y="477"/>
                    <a:pt x="1632"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6" name="Google Shape;346;p35"/>
            <p:cNvSpPr/>
            <p:nvPr/>
          </p:nvSpPr>
          <p:spPr>
            <a:xfrm>
              <a:off x="5967700" y="1511025"/>
              <a:ext cx="52400" cy="52725"/>
            </a:xfrm>
            <a:custGeom>
              <a:rect b="b" l="l" r="r" t="t"/>
              <a:pathLst>
                <a:path extrusionOk="0" h="2109" w="2096">
                  <a:moveTo>
                    <a:pt x="1048" y="1"/>
                  </a:moveTo>
                  <a:cubicBezTo>
                    <a:pt x="465" y="1"/>
                    <a:pt x="0" y="477"/>
                    <a:pt x="0" y="1060"/>
                  </a:cubicBezTo>
                  <a:cubicBezTo>
                    <a:pt x="0" y="1632"/>
                    <a:pt x="465" y="2108"/>
                    <a:pt x="1048" y="2108"/>
                  </a:cubicBezTo>
                  <a:cubicBezTo>
                    <a:pt x="1632" y="2108"/>
                    <a:pt x="2096" y="1632"/>
                    <a:pt x="2096" y="1060"/>
                  </a:cubicBezTo>
                  <a:cubicBezTo>
                    <a:pt x="2096" y="477"/>
                    <a:pt x="1632"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7" name="Google Shape;347;p35"/>
            <p:cNvSpPr/>
            <p:nvPr/>
          </p:nvSpPr>
          <p:spPr>
            <a:xfrm>
              <a:off x="6069200" y="1511025"/>
              <a:ext cx="52700" cy="52725"/>
            </a:xfrm>
            <a:custGeom>
              <a:rect b="b" l="l" r="r" t="t"/>
              <a:pathLst>
                <a:path extrusionOk="0" h="2109" w="2108">
                  <a:moveTo>
                    <a:pt x="1048" y="1"/>
                  </a:moveTo>
                  <a:cubicBezTo>
                    <a:pt x="477" y="1"/>
                    <a:pt x="0" y="477"/>
                    <a:pt x="0" y="1060"/>
                  </a:cubicBezTo>
                  <a:cubicBezTo>
                    <a:pt x="0" y="1632"/>
                    <a:pt x="477" y="2108"/>
                    <a:pt x="1048" y="2108"/>
                  </a:cubicBezTo>
                  <a:cubicBezTo>
                    <a:pt x="1632" y="2108"/>
                    <a:pt x="2108" y="1632"/>
                    <a:pt x="2108" y="1060"/>
                  </a:cubicBezTo>
                  <a:cubicBezTo>
                    <a:pt x="2108" y="477"/>
                    <a:pt x="1632"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8" name="Google Shape;348;p35"/>
            <p:cNvSpPr/>
            <p:nvPr/>
          </p:nvSpPr>
          <p:spPr>
            <a:xfrm>
              <a:off x="6171000" y="1511025"/>
              <a:ext cx="52400" cy="52725"/>
            </a:xfrm>
            <a:custGeom>
              <a:rect b="b" l="l" r="r" t="t"/>
              <a:pathLst>
                <a:path extrusionOk="0" h="2109" w="2096">
                  <a:moveTo>
                    <a:pt x="1048" y="1"/>
                  </a:moveTo>
                  <a:cubicBezTo>
                    <a:pt x="465" y="1"/>
                    <a:pt x="0" y="477"/>
                    <a:pt x="0" y="1060"/>
                  </a:cubicBezTo>
                  <a:cubicBezTo>
                    <a:pt x="0" y="1632"/>
                    <a:pt x="465" y="2108"/>
                    <a:pt x="1048" y="2108"/>
                  </a:cubicBezTo>
                  <a:cubicBezTo>
                    <a:pt x="1620" y="2108"/>
                    <a:pt x="2096" y="1632"/>
                    <a:pt x="2096" y="1060"/>
                  </a:cubicBezTo>
                  <a:cubicBezTo>
                    <a:pt x="2096" y="477"/>
                    <a:pt x="1620"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9" name="Google Shape;349;p35"/>
            <p:cNvSpPr/>
            <p:nvPr/>
          </p:nvSpPr>
          <p:spPr>
            <a:xfrm>
              <a:off x="6272500" y="1511025"/>
              <a:ext cx="52400" cy="52725"/>
            </a:xfrm>
            <a:custGeom>
              <a:rect b="b" l="l" r="r" t="t"/>
              <a:pathLst>
                <a:path extrusionOk="0" h="2109" w="2096">
                  <a:moveTo>
                    <a:pt x="1048" y="1"/>
                  </a:moveTo>
                  <a:cubicBezTo>
                    <a:pt x="465" y="1"/>
                    <a:pt x="0" y="477"/>
                    <a:pt x="0" y="1060"/>
                  </a:cubicBezTo>
                  <a:cubicBezTo>
                    <a:pt x="0" y="1632"/>
                    <a:pt x="465" y="2108"/>
                    <a:pt x="1048" y="2108"/>
                  </a:cubicBezTo>
                  <a:cubicBezTo>
                    <a:pt x="1632" y="2108"/>
                    <a:pt x="2096" y="1632"/>
                    <a:pt x="2096" y="1060"/>
                  </a:cubicBezTo>
                  <a:cubicBezTo>
                    <a:pt x="2096" y="477"/>
                    <a:pt x="1632"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0" name="Google Shape;350;p35"/>
            <p:cNvSpPr/>
            <p:nvPr/>
          </p:nvSpPr>
          <p:spPr>
            <a:xfrm>
              <a:off x="6374000" y="1511025"/>
              <a:ext cx="52400" cy="52725"/>
            </a:xfrm>
            <a:custGeom>
              <a:rect b="b" l="l" r="r" t="t"/>
              <a:pathLst>
                <a:path extrusionOk="0" h="2109" w="2096">
                  <a:moveTo>
                    <a:pt x="1048" y="1"/>
                  </a:moveTo>
                  <a:cubicBezTo>
                    <a:pt x="477" y="1"/>
                    <a:pt x="0" y="477"/>
                    <a:pt x="0" y="1060"/>
                  </a:cubicBezTo>
                  <a:cubicBezTo>
                    <a:pt x="0" y="1632"/>
                    <a:pt x="477" y="2108"/>
                    <a:pt x="1048" y="2108"/>
                  </a:cubicBezTo>
                  <a:cubicBezTo>
                    <a:pt x="1632" y="2108"/>
                    <a:pt x="2096" y="1632"/>
                    <a:pt x="2096" y="1060"/>
                  </a:cubicBezTo>
                  <a:cubicBezTo>
                    <a:pt x="2096" y="477"/>
                    <a:pt x="1632"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1" name="Google Shape;351;p35"/>
            <p:cNvSpPr/>
            <p:nvPr/>
          </p:nvSpPr>
          <p:spPr>
            <a:xfrm>
              <a:off x="6475500" y="1511025"/>
              <a:ext cx="52700" cy="52725"/>
            </a:xfrm>
            <a:custGeom>
              <a:rect b="b" l="l" r="r" t="t"/>
              <a:pathLst>
                <a:path extrusionOk="0" h="2109" w="2108">
                  <a:moveTo>
                    <a:pt x="1048" y="1"/>
                  </a:moveTo>
                  <a:cubicBezTo>
                    <a:pt x="477" y="1"/>
                    <a:pt x="0" y="477"/>
                    <a:pt x="0" y="1060"/>
                  </a:cubicBezTo>
                  <a:cubicBezTo>
                    <a:pt x="0" y="1632"/>
                    <a:pt x="477" y="2108"/>
                    <a:pt x="1048" y="2108"/>
                  </a:cubicBezTo>
                  <a:cubicBezTo>
                    <a:pt x="1632" y="2108"/>
                    <a:pt x="2108" y="1632"/>
                    <a:pt x="2108" y="1060"/>
                  </a:cubicBezTo>
                  <a:cubicBezTo>
                    <a:pt x="2108" y="477"/>
                    <a:pt x="1632"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2" name="Google Shape;352;p35"/>
            <p:cNvSpPr/>
            <p:nvPr/>
          </p:nvSpPr>
          <p:spPr>
            <a:xfrm>
              <a:off x="6577300" y="1511025"/>
              <a:ext cx="52400" cy="52725"/>
            </a:xfrm>
            <a:custGeom>
              <a:rect b="b" l="l" r="r" t="t"/>
              <a:pathLst>
                <a:path extrusionOk="0" h="2109" w="2096">
                  <a:moveTo>
                    <a:pt x="1048" y="1"/>
                  </a:moveTo>
                  <a:cubicBezTo>
                    <a:pt x="465" y="1"/>
                    <a:pt x="0" y="477"/>
                    <a:pt x="0" y="1060"/>
                  </a:cubicBezTo>
                  <a:cubicBezTo>
                    <a:pt x="0" y="1632"/>
                    <a:pt x="465" y="2108"/>
                    <a:pt x="1048" y="2108"/>
                  </a:cubicBezTo>
                  <a:cubicBezTo>
                    <a:pt x="1620" y="2108"/>
                    <a:pt x="2096" y="1632"/>
                    <a:pt x="2096" y="1060"/>
                  </a:cubicBezTo>
                  <a:cubicBezTo>
                    <a:pt x="2096" y="477"/>
                    <a:pt x="1620"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3" name="Google Shape;353;p35"/>
            <p:cNvSpPr/>
            <p:nvPr/>
          </p:nvSpPr>
          <p:spPr>
            <a:xfrm>
              <a:off x="6678800" y="1511025"/>
              <a:ext cx="52400" cy="52725"/>
            </a:xfrm>
            <a:custGeom>
              <a:rect b="b" l="l" r="r" t="t"/>
              <a:pathLst>
                <a:path extrusionOk="0" h="2109" w="2096">
                  <a:moveTo>
                    <a:pt x="1048" y="1"/>
                  </a:moveTo>
                  <a:cubicBezTo>
                    <a:pt x="465" y="1"/>
                    <a:pt x="0" y="477"/>
                    <a:pt x="0" y="1060"/>
                  </a:cubicBezTo>
                  <a:cubicBezTo>
                    <a:pt x="0" y="1632"/>
                    <a:pt x="465" y="2108"/>
                    <a:pt x="1048" y="2108"/>
                  </a:cubicBezTo>
                  <a:cubicBezTo>
                    <a:pt x="1632" y="2108"/>
                    <a:pt x="2096" y="1632"/>
                    <a:pt x="2096" y="1060"/>
                  </a:cubicBezTo>
                  <a:cubicBezTo>
                    <a:pt x="2096" y="477"/>
                    <a:pt x="1632"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4" name="Google Shape;354;p35"/>
            <p:cNvSpPr/>
            <p:nvPr/>
          </p:nvSpPr>
          <p:spPr>
            <a:xfrm>
              <a:off x="6780300" y="1511025"/>
              <a:ext cx="52400" cy="52725"/>
            </a:xfrm>
            <a:custGeom>
              <a:rect b="b" l="l" r="r" t="t"/>
              <a:pathLst>
                <a:path extrusionOk="0" h="2109" w="2096">
                  <a:moveTo>
                    <a:pt x="1048" y="1"/>
                  </a:moveTo>
                  <a:cubicBezTo>
                    <a:pt x="477" y="1"/>
                    <a:pt x="0" y="477"/>
                    <a:pt x="0" y="1060"/>
                  </a:cubicBezTo>
                  <a:cubicBezTo>
                    <a:pt x="0" y="1632"/>
                    <a:pt x="477" y="2108"/>
                    <a:pt x="1048" y="2108"/>
                  </a:cubicBezTo>
                  <a:cubicBezTo>
                    <a:pt x="1632" y="2108"/>
                    <a:pt x="2096" y="1632"/>
                    <a:pt x="2096" y="1060"/>
                  </a:cubicBezTo>
                  <a:cubicBezTo>
                    <a:pt x="2096" y="477"/>
                    <a:pt x="1632"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5" name="Google Shape;355;p35"/>
            <p:cNvSpPr/>
            <p:nvPr/>
          </p:nvSpPr>
          <p:spPr>
            <a:xfrm>
              <a:off x="6881800" y="1511025"/>
              <a:ext cx="52700" cy="52725"/>
            </a:xfrm>
            <a:custGeom>
              <a:rect b="b" l="l" r="r" t="t"/>
              <a:pathLst>
                <a:path extrusionOk="0" h="2109" w="2108">
                  <a:moveTo>
                    <a:pt x="1060" y="1"/>
                  </a:moveTo>
                  <a:cubicBezTo>
                    <a:pt x="477" y="1"/>
                    <a:pt x="1" y="477"/>
                    <a:pt x="1" y="1060"/>
                  </a:cubicBezTo>
                  <a:cubicBezTo>
                    <a:pt x="1" y="1632"/>
                    <a:pt x="477" y="2108"/>
                    <a:pt x="1060" y="2108"/>
                  </a:cubicBezTo>
                  <a:cubicBezTo>
                    <a:pt x="1632" y="2108"/>
                    <a:pt x="2108" y="1632"/>
                    <a:pt x="2108" y="1060"/>
                  </a:cubicBezTo>
                  <a:cubicBezTo>
                    <a:pt x="2108" y="477"/>
                    <a:pt x="1632" y="1"/>
                    <a:pt x="1060"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6" name="Google Shape;356;p35"/>
            <p:cNvSpPr/>
            <p:nvPr/>
          </p:nvSpPr>
          <p:spPr>
            <a:xfrm>
              <a:off x="6983600" y="1511025"/>
              <a:ext cx="52400" cy="52725"/>
            </a:xfrm>
            <a:custGeom>
              <a:rect b="b" l="l" r="r" t="t"/>
              <a:pathLst>
                <a:path extrusionOk="0" h="2109" w="2096">
                  <a:moveTo>
                    <a:pt x="1048" y="1"/>
                  </a:moveTo>
                  <a:cubicBezTo>
                    <a:pt x="465" y="1"/>
                    <a:pt x="0" y="477"/>
                    <a:pt x="0" y="1060"/>
                  </a:cubicBezTo>
                  <a:cubicBezTo>
                    <a:pt x="0" y="1632"/>
                    <a:pt x="465" y="2108"/>
                    <a:pt x="1048" y="2108"/>
                  </a:cubicBezTo>
                  <a:cubicBezTo>
                    <a:pt x="1620" y="2108"/>
                    <a:pt x="2096" y="1632"/>
                    <a:pt x="2096" y="1060"/>
                  </a:cubicBezTo>
                  <a:cubicBezTo>
                    <a:pt x="2096" y="477"/>
                    <a:pt x="1620"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7" name="Google Shape;357;p35"/>
            <p:cNvSpPr/>
            <p:nvPr/>
          </p:nvSpPr>
          <p:spPr>
            <a:xfrm>
              <a:off x="7085100" y="1511025"/>
              <a:ext cx="52400" cy="52725"/>
            </a:xfrm>
            <a:custGeom>
              <a:rect b="b" l="l" r="r" t="t"/>
              <a:pathLst>
                <a:path extrusionOk="0" h="2109" w="2096">
                  <a:moveTo>
                    <a:pt x="1048" y="1"/>
                  </a:moveTo>
                  <a:cubicBezTo>
                    <a:pt x="465" y="1"/>
                    <a:pt x="0" y="477"/>
                    <a:pt x="0" y="1060"/>
                  </a:cubicBezTo>
                  <a:cubicBezTo>
                    <a:pt x="0" y="1632"/>
                    <a:pt x="465" y="2108"/>
                    <a:pt x="1048" y="2108"/>
                  </a:cubicBezTo>
                  <a:cubicBezTo>
                    <a:pt x="1632" y="2108"/>
                    <a:pt x="2096" y="1632"/>
                    <a:pt x="2096" y="1060"/>
                  </a:cubicBezTo>
                  <a:cubicBezTo>
                    <a:pt x="2096" y="477"/>
                    <a:pt x="1632"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8" name="Google Shape;358;p35"/>
            <p:cNvSpPr/>
            <p:nvPr/>
          </p:nvSpPr>
          <p:spPr>
            <a:xfrm>
              <a:off x="7186600" y="1511025"/>
              <a:ext cx="52400" cy="52725"/>
            </a:xfrm>
            <a:custGeom>
              <a:rect b="b" l="l" r="r" t="t"/>
              <a:pathLst>
                <a:path extrusionOk="0" h="2109" w="2096">
                  <a:moveTo>
                    <a:pt x="1048" y="1"/>
                  </a:moveTo>
                  <a:cubicBezTo>
                    <a:pt x="477" y="1"/>
                    <a:pt x="1" y="477"/>
                    <a:pt x="1" y="1060"/>
                  </a:cubicBezTo>
                  <a:cubicBezTo>
                    <a:pt x="1" y="1632"/>
                    <a:pt x="477" y="2108"/>
                    <a:pt x="1048" y="2108"/>
                  </a:cubicBezTo>
                  <a:cubicBezTo>
                    <a:pt x="1632" y="2108"/>
                    <a:pt x="2096" y="1632"/>
                    <a:pt x="2096" y="1060"/>
                  </a:cubicBezTo>
                  <a:cubicBezTo>
                    <a:pt x="2096" y="477"/>
                    <a:pt x="1632"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9" name="Google Shape;359;p35"/>
            <p:cNvSpPr/>
            <p:nvPr/>
          </p:nvSpPr>
          <p:spPr>
            <a:xfrm>
              <a:off x="7288400" y="1511025"/>
              <a:ext cx="52400" cy="52725"/>
            </a:xfrm>
            <a:custGeom>
              <a:rect b="b" l="l" r="r" t="t"/>
              <a:pathLst>
                <a:path extrusionOk="0" h="2109" w="2096">
                  <a:moveTo>
                    <a:pt x="1048" y="1"/>
                  </a:moveTo>
                  <a:cubicBezTo>
                    <a:pt x="465" y="1"/>
                    <a:pt x="0" y="477"/>
                    <a:pt x="0" y="1060"/>
                  </a:cubicBezTo>
                  <a:cubicBezTo>
                    <a:pt x="0" y="1632"/>
                    <a:pt x="465" y="2108"/>
                    <a:pt x="1048" y="2108"/>
                  </a:cubicBezTo>
                  <a:cubicBezTo>
                    <a:pt x="1620" y="2108"/>
                    <a:pt x="2096" y="1632"/>
                    <a:pt x="2096" y="1060"/>
                  </a:cubicBezTo>
                  <a:cubicBezTo>
                    <a:pt x="2096" y="477"/>
                    <a:pt x="1620"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0" name="Google Shape;360;p35"/>
            <p:cNvSpPr/>
            <p:nvPr/>
          </p:nvSpPr>
          <p:spPr>
            <a:xfrm>
              <a:off x="279200" y="1666400"/>
              <a:ext cx="52700" cy="52425"/>
            </a:xfrm>
            <a:custGeom>
              <a:rect b="b" l="l" r="r" t="t"/>
              <a:pathLst>
                <a:path extrusionOk="0" h="2097" w="2108">
                  <a:moveTo>
                    <a:pt x="1048" y="1"/>
                  </a:moveTo>
                  <a:cubicBezTo>
                    <a:pt x="476" y="1"/>
                    <a:pt x="0" y="465"/>
                    <a:pt x="0" y="1048"/>
                  </a:cubicBezTo>
                  <a:cubicBezTo>
                    <a:pt x="0" y="1620"/>
                    <a:pt x="476" y="2096"/>
                    <a:pt x="1048" y="2096"/>
                  </a:cubicBezTo>
                  <a:cubicBezTo>
                    <a:pt x="1631" y="2096"/>
                    <a:pt x="2107" y="1620"/>
                    <a:pt x="2107" y="1048"/>
                  </a:cubicBezTo>
                  <a:cubicBezTo>
                    <a:pt x="2107" y="465"/>
                    <a:pt x="1631"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1" name="Google Shape;361;p35"/>
            <p:cNvSpPr/>
            <p:nvPr/>
          </p:nvSpPr>
          <p:spPr>
            <a:xfrm>
              <a:off x="380700" y="1666400"/>
              <a:ext cx="52700" cy="52425"/>
            </a:xfrm>
            <a:custGeom>
              <a:rect b="b" l="l" r="r" t="t"/>
              <a:pathLst>
                <a:path extrusionOk="0" h="2097" w="2108">
                  <a:moveTo>
                    <a:pt x="1060" y="1"/>
                  </a:moveTo>
                  <a:cubicBezTo>
                    <a:pt x="476" y="1"/>
                    <a:pt x="0" y="465"/>
                    <a:pt x="0" y="1048"/>
                  </a:cubicBezTo>
                  <a:cubicBezTo>
                    <a:pt x="0" y="1620"/>
                    <a:pt x="476" y="2096"/>
                    <a:pt x="1060" y="2096"/>
                  </a:cubicBezTo>
                  <a:cubicBezTo>
                    <a:pt x="1631" y="2096"/>
                    <a:pt x="2108" y="1620"/>
                    <a:pt x="2108" y="1048"/>
                  </a:cubicBezTo>
                  <a:cubicBezTo>
                    <a:pt x="2108" y="465"/>
                    <a:pt x="1631" y="1"/>
                    <a:pt x="1060"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2" name="Google Shape;362;p35"/>
            <p:cNvSpPr/>
            <p:nvPr/>
          </p:nvSpPr>
          <p:spPr>
            <a:xfrm>
              <a:off x="482500" y="1666400"/>
              <a:ext cx="52400" cy="52425"/>
            </a:xfrm>
            <a:custGeom>
              <a:rect b="b" l="l" r="r" t="t"/>
              <a:pathLst>
                <a:path extrusionOk="0" h="2097" w="2096">
                  <a:moveTo>
                    <a:pt x="1048" y="1"/>
                  </a:moveTo>
                  <a:cubicBezTo>
                    <a:pt x="464" y="1"/>
                    <a:pt x="0" y="465"/>
                    <a:pt x="0" y="1048"/>
                  </a:cubicBezTo>
                  <a:cubicBezTo>
                    <a:pt x="0" y="1620"/>
                    <a:pt x="464" y="2096"/>
                    <a:pt x="1048" y="2096"/>
                  </a:cubicBezTo>
                  <a:cubicBezTo>
                    <a:pt x="1631" y="2096"/>
                    <a:pt x="2096" y="1620"/>
                    <a:pt x="2096" y="1048"/>
                  </a:cubicBezTo>
                  <a:cubicBezTo>
                    <a:pt x="2096" y="465"/>
                    <a:pt x="1631"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3" name="Google Shape;363;p35"/>
            <p:cNvSpPr/>
            <p:nvPr/>
          </p:nvSpPr>
          <p:spPr>
            <a:xfrm>
              <a:off x="584000" y="1666400"/>
              <a:ext cx="52400" cy="52425"/>
            </a:xfrm>
            <a:custGeom>
              <a:rect b="b" l="l" r="r" t="t"/>
              <a:pathLst>
                <a:path extrusionOk="0" h="2097" w="2096">
                  <a:moveTo>
                    <a:pt x="1048" y="1"/>
                  </a:moveTo>
                  <a:cubicBezTo>
                    <a:pt x="476" y="1"/>
                    <a:pt x="0" y="465"/>
                    <a:pt x="0" y="1048"/>
                  </a:cubicBezTo>
                  <a:cubicBezTo>
                    <a:pt x="0" y="1620"/>
                    <a:pt x="476" y="2096"/>
                    <a:pt x="1048" y="2096"/>
                  </a:cubicBezTo>
                  <a:cubicBezTo>
                    <a:pt x="1631" y="2096"/>
                    <a:pt x="2096" y="1620"/>
                    <a:pt x="2096" y="1048"/>
                  </a:cubicBezTo>
                  <a:cubicBezTo>
                    <a:pt x="2096" y="465"/>
                    <a:pt x="1631"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4" name="Google Shape;364;p35"/>
            <p:cNvSpPr/>
            <p:nvPr/>
          </p:nvSpPr>
          <p:spPr>
            <a:xfrm>
              <a:off x="685500" y="1666400"/>
              <a:ext cx="52700" cy="52425"/>
            </a:xfrm>
            <a:custGeom>
              <a:rect b="b" l="l" r="r" t="t"/>
              <a:pathLst>
                <a:path extrusionOk="0" h="2097" w="2108">
                  <a:moveTo>
                    <a:pt x="1048" y="1"/>
                  </a:moveTo>
                  <a:cubicBezTo>
                    <a:pt x="476" y="1"/>
                    <a:pt x="0" y="465"/>
                    <a:pt x="0" y="1048"/>
                  </a:cubicBezTo>
                  <a:cubicBezTo>
                    <a:pt x="0" y="1620"/>
                    <a:pt x="476" y="2096"/>
                    <a:pt x="1048" y="2096"/>
                  </a:cubicBezTo>
                  <a:cubicBezTo>
                    <a:pt x="1631" y="2096"/>
                    <a:pt x="2108" y="1620"/>
                    <a:pt x="2108" y="1048"/>
                  </a:cubicBezTo>
                  <a:cubicBezTo>
                    <a:pt x="2108" y="465"/>
                    <a:pt x="1631"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5" name="Google Shape;365;p35"/>
            <p:cNvSpPr/>
            <p:nvPr/>
          </p:nvSpPr>
          <p:spPr>
            <a:xfrm>
              <a:off x="787300" y="1666400"/>
              <a:ext cx="52400" cy="52425"/>
            </a:xfrm>
            <a:custGeom>
              <a:rect b="b" l="l" r="r" t="t"/>
              <a:pathLst>
                <a:path extrusionOk="0" h="2097" w="2096">
                  <a:moveTo>
                    <a:pt x="1048" y="1"/>
                  </a:moveTo>
                  <a:cubicBezTo>
                    <a:pt x="464" y="1"/>
                    <a:pt x="0" y="465"/>
                    <a:pt x="0" y="1048"/>
                  </a:cubicBezTo>
                  <a:cubicBezTo>
                    <a:pt x="0" y="1620"/>
                    <a:pt x="464" y="2096"/>
                    <a:pt x="1048" y="2096"/>
                  </a:cubicBezTo>
                  <a:cubicBezTo>
                    <a:pt x="1619" y="2096"/>
                    <a:pt x="2096" y="1620"/>
                    <a:pt x="2096" y="1048"/>
                  </a:cubicBezTo>
                  <a:cubicBezTo>
                    <a:pt x="2096" y="465"/>
                    <a:pt x="1619"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6" name="Google Shape;366;p35"/>
            <p:cNvSpPr/>
            <p:nvPr/>
          </p:nvSpPr>
          <p:spPr>
            <a:xfrm>
              <a:off x="888800" y="1666400"/>
              <a:ext cx="52400" cy="52425"/>
            </a:xfrm>
            <a:custGeom>
              <a:rect b="b" l="l" r="r" t="t"/>
              <a:pathLst>
                <a:path extrusionOk="0" h="2097" w="2096">
                  <a:moveTo>
                    <a:pt x="1048" y="1"/>
                  </a:moveTo>
                  <a:cubicBezTo>
                    <a:pt x="464" y="1"/>
                    <a:pt x="0" y="465"/>
                    <a:pt x="0" y="1048"/>
                  </a:cubicBezTo>
                  <a:cubicBezTo>
                    <a:pt x="0" y="1620"/>
                    <a:pt x="464" y="2096"/>
                    <a:pt x="1048" y="2096"/>
                  </a:cubicBezTo>
                  <a:cubicBezTo>
                    <a:pt x="1631" y="2096"/>
                    <a:pt x="2096" y="1620"/>
                    <a:pt x="2096" y="1048"/>
                  </a:cubicBezTo>
                  <a:cubicBezTo>
                    <a:pt x="2096" y="465"/>
                    <a:pt x="1631"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7" name="Google Shape;367;p35"/>
            <p:cNvSpPr/>
            <p:nvPr/>
          </p:nvSpPr>
          <p:spPr>
            <a:xfrm>
              <a:off x="990300" y="1666400"/>
              <a:ext cx="52400" cy="52425"/>
            </a:xfrm>
            <a:custGeom>
              <a:rect b="b" l="l" r="r" t="t"/>
              <a:pathLst>
                <a:path extrusionOk="0" h="2097" w="2096">
                  <a:moveTo>
                    <a:pt x="1048" y="1"/>
                  </a:moveTo>
                  <a:cubicBezTo>
                    <a:pt x="476" y="1"/>
                    <a:pt x="0" y="465"/>
                    <a:pt x="0" y="1048"/>
                  </a:cubicBezTo>
                  <a:cubicBezTo>
                    <a:pt x="0" y="1620"/>
                    <a:pt x="476" y="2096"/>
                    <a:pt x="1048" y="2096"/>
                  </a:cubicBezTo>
                  <a:cubicBezTo>
                    <a:pt x="1631" y="2096"/>
                    <a:pt x="2096" y="1620"/>
                    <a:pt x="2096" y="1048"/>
                  </a:cubicBezTo>
                  <a:cubicBezTo>
                    <a:pt x="2096" y="465"/>
                    <a:pt x="1631"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8" name="Google Shape;368;p35"/>
            <p:cNvSpPr/>
            <p:nvPr/>
          </p:nvSpPr>
          <p:spPr>
            <a:xfrm>
              <a:off x="1091800" y="1666400"/>
              <a:ext cx="52700" cy="52425"/>
            </a:xfrm>
            <a:custGeom>
              <a:rect b="b" l="l" r="r" t="t"/>
              <a:pathLst>
                <a:path extrusionOk="0" h="2097" w="2108">
                  <a:moveTo>
                    <a:pt x="1060" y="1"/>
                  </a:moveTo>
                  <a:cubicBezTo>
                    <a:pt x="476" y="1"/>
                    <a:pt x="0" y="465"/>
                    <a:pt x="0" y="1048"/>
                  </a:cubicBezTo>
                  <a:cubicBezTo>
                    <a:pt x="0" y="1620"/>
                    <a:pt x="476" y="2096"/>
                    <a:pt x="1060" y="2096"/>
                  </a:cubicBezTo>
                  <a:cubicBezTo>
                    <a:pt x="1631" y="2096"/>
                    <a:pt x="2108" y="1620"/>
                    <a:pt x="2108" y="1048"/>
                  </a:cubicBezTo>
                  <a:cubicBezTo>
                    <a:pt x="2108" y="465"/>
                    <a:pt x="1631" y="1"/>
                    <a:pt x="1060"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9" name="Google Shape;369;p35"/>
            <p:cNvSpPr/>
            <p:nvPr/>
          </p:nvSpPr>
          <p:spPr>
            <a:xfrm>
              <a:off x="1193600" y="1666400"/>
              <a:ext cx="52400" cy="52425"/>
            </a:xfrm>
            <a:custGeom>
              <a:rect b="b" l="l" r="r" t="t"/>
              <a:pathLst>
                <a:path extrusionOk="0" h="2097" w="2096">
                  <a:moveTo>
                    <a:pt x="1048" y="1"/>
                  </a:moveTo>
                  <a:cubicBezTo>
                    <a:pt x="464" y="1"/>
                    <a:pt x="0" y="465"/>
                    <a:pt x="0" y="1048"/>
                  </a:cubicBezTo>
                  <a:cubicBezTo>
                    <a:pt x="0" y="1620"/>
                    <a:pt x="464" y="2096"/>
                    <a:pt x="1048" y="2096"/>
                  </a:cubicBezTo>
                  <a:cubicBezTo>
                    <a:pt x="1619" y="2096"/>
                    <a:pt x="2096" y="1620"/>
                    <a:pt x="2096" y="1048"/>
                  </a:cubicBezTo>
                  <a:cubicBezTo>
                    <a:pt x="2096" y="465"/>
                    <a:pt x="1619"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0" name="Google Shape;370;p35"/>
            <p:cNvSpPr/>
            <p:nvPr/>
          </p:nvSpPr>
          <p:spPr>
            <a:xfrm>
              <a:off x="1295100" y="1666400"/>
              <a:ext cx="52400" cy="52425"/>
            </a:xfrm>
            <a:custGeom>
              <a:rect b="b" l="l" r="r" t="t"/>
              <a:pathLst>
                <a:path extrusionOk="0" h="2097" w="2096">
                  <a:moveTo>
                    <a:pt x="1048" y="1"/>
                  </a:moveTo>
                  <a:cubicBezTo>
                    <a:pt x="464" y="1"/>
                    <a:pt x="0" y="465"/>
                    <a:pt x="0" y="1048"/>
                  </a:cubicBezTo>
                  <a:cubicBezTo>
                    <a:pt x="0" y="1620"/>
                    <a:pt x="464" y="2096"/>
                    <a:pt x="1048" y="2096"/>
                  </a:cubicBezTo>
                  <a:cubicBezTo>
                    <a:pt x="1631" y="2096"/>
                    <a:pt x="2096" y="1620"/>
                    <a:pt x="2096" y="1048"/>
                  </a:cubicBezTo>
                  <a:cubicBezTo>
                    <a:pt x="2096" y="465"/>
                    <a:pt x="1631"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1" name="Google Shape;371;p35"/>
            <p:cNvSpPr/>
            <p:nvPr/>
          </p:nvSpPr>
          <p:spPr>
            <a:xfrm>
              <a:off x="1396600" y="1666400"/>
              <a:ext cx="52400" cy="52425"/>
            </a:xfrm>
            <a:custGeom>
              <a:rect b="b" l="l" r="r" t="t"/>
              <a:pathLst>
                <a:path extrusionOk="0" h="2097" w="2096">
                  <a:moveTo>
                    <a:pt x="1048" y="1"/>
                  </a:moveTo>
                  <a:cubicBezTo>
                    <a:pt x="476" y="1"/>
                    <a:pt x="0" y="465"/>
                    <a:pt x="0" y="1048"/>
                  </a:cubicBezTo>
                  <a:cubicBezTo>
                    <a:pt x="0" y="1620"/>
                    <a:pt x="476" y="2096"/>
                    <a:pt x="1048" y="2096"/>
                  </a:cubicBezTo>
                  <a:cubicBezTo>
                    <a:pt x="1631" y="2096"/>
                    <a:pt x="2096" y="1620"/>
                    <a:pt x="2096" y="1048"/>
                  </a:cubicBezTo>
                  <a:cubicBezTo>
                    <a:pt x="2096" y="465"/>
                    <a:pt x="1631"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2" name="Google Shape;372;p35"/>
            <p:cNvSpPr/>
            <p:nvPr/>
          </p:nvSpPr>
          <p:spPr>
            <a:xfrm>
              <a:off x="1498400" y="1666400"/>
              <a:ext cx="52400" cy="52425"/>
            </a:xfrm>
            <a:custGeom>
              <a:rect b="b" l="l" r="r" t="t"/>
              <a:pathLst>
                <a:path extrusionOk="0" h="2097" w="2096">
                  <a:moveTo>
                    <a:pt x="1048" y="1"/>
                  </a:moveTo>
                  <a:cubicBezTo>
                    <a:pt x="464" y="1"/>
                    <a:pt x="0" y="465"/>
                    <a:pt x="0" y="1048"/>
                  </a:cubicBezTo>
                  <a:cubicBezTo>
                    <a:pt x="0" y="1620"/>
                    <a:pt x="464" y="2096"/>
                    <a:pt x="1048" y="2096"/>
                  </a:cubicBezTo>
                  <a:cubicBezTo>
                    <a:pt x="1619" y="2096"/>
                    <a:pt x="2096" y="1620"/>
                    <a:pt x="2096" y="1048"/>
                  </a:cubicBezTo>
                  <a:cubicBezTo>
                    <a:pt x="2096" y="465"/>
                    <a:pt x="1619"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3" name="Google Shape;373;p35"/>
            <p:cNvSpPr/>
            <p:nvPr/>
          </p:nvSpPr>
          <p:spPr>
            <a:xfrm>
              <a:off x="1599900" y="1666400"/>
              <a:ext cx="52400" cy="52425"/>
            </a:xfrm>
            <a:custGeom>
              <a:rect b="b" l="l" r="r" t="t"/>
              <a:pathLst>
                <a:path extrusionOk="0" h="2097" w="2096">
                  <a:moveTo>
                    <a:pt x="1048" y="1"/>
                  </a:moveTo>
                  <a:cubicBezTo>
                    <a:pt x="464" y="1"/>
                    <a:pt x="0" y="465"/>
                    <a:pt x="0" y="1048"/>
                  </a:cubicBezTo>
                  <a:cubicBezTo>
                    <a:pt x="0" y="1620"/>
                    <a:pt x="464" y="2096"/>
                    <a:pt x="1048" y="2096"/>
                  </a:cubicBezTo>
                  <a:cubicBezTo>
                    <a:pt x="1631" y="2096"/>
                    <a:pt x="2096" y="1620"/>
                    <a:pt x="2096" y="1048"/>
                  </a:cubicBezTo>
                  <a:cubicBezTo>
                    <a:pt x="2096" y="465"/>
                    <a:pt x="1631"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4" name="Google Shape;374;p35"/>
            <p:cNvSpPr/>
            <p:nvPr/>
          </p:nvSpPr>
          <p:spPr>
            <a:xfrm>
              <a:off x="1701400" y="1666400"/>
              <a:ext cx="52400" cy="52425"/>
            </a:xfrm>
            <a:custGeom>
              <a:rect b="b" l="l" r="r" t="t"/>
              <a:pathLst>
                <a:path extrusionOk="0" h="2097" w="2096">
                  <a:moveTo>
                    <a:pt x="1048" y="1"/>
                  </a:moveTo>
                  <a:cubicBezTo>
                    <a:pt x="464" y="1"/>
                    <a:pt x="0" y="465"/>
                    <a:pt x="0" y="1048"/>
                  </a:cubicBezTo>
                  <a:cubicBezTo>
                    <a:pt x="0" y="1620"/>
                    <a:pt x="464" y="2096"/>
                    <a:pt x="1048" y="2096"/>
                  </a:cubicBezTo>
                  <a:cubicBezTo>
                    <a:pt x="1631" y="2096"/>
                    <a:pt x="2096" y="1620"/>
                    <a:pt x="2096" y="1048"/>
                  </a:cubicBezTo>
                  <a:cubicBezTo>
                    <a:pt x="2096" y="465"/>
                    <a:pt x="1631"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5" name="Google Shape;375;p35"/>
            <p:cNvSpPr/>
            <p:nvPr/>
          </p:nvSpPr>
          <p:spPr>
            <a:xfrm>
              <a:off x="1802900" y="1666400"/>
              <a:ext cx="52700" cy="52425"/>
            </a:xfrm>
            <a:custGeom>
              <a:rect b="b" l="l" r="r" t="t"/>
              <a:pathLst>
                <a:path extrusionOk="0" h="2097" w="2108">
                  <a:moveTo>
                    <a:pt x="1048" y="1"/>
                  </a:moveTo>
                  <a:cubicBezTo>
                    <a:pt x="476" y="1"/>
                    <a:pt x="0" y="465"/>
                    <a:pt x="0" y="1048"/>
                  </a:cubicBezTo>
                  <a:cubicBezTo>
                    <a:pt x="0" y="1620"/>
                    <a:pt x="476" y="2096"/>
                    <a:pt x="1048" y="2096"/>
                  </a:cubicBezTo>
                  <a:cubicBezTo>
                    <a:pt x="1631" y="2096"/>
                    <a:pt x="2108" y="1620"/>
                    <a:pt x="2108" y="1048"/>
                  </a:cubicBezTo>
                  <a:cubicBezTo>
                    <a:pt x="2108" y="465"/>
                    <a:pt x="1631"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6" name="Google Shape;376;p35"/>
            <p:cNvSpPr/>
            <p:nvPr/>
          </p:nvSpPr>
          <p:spPr>
            <a:xfrm>
              <a:off x="1904400" y="1666400"/>
              <a:ext cx="52700" cy="52425"/>
            </a:xfrm>
            <a:custGeom>
              <a:rect b="b" l="l" r="r" t="t"/>
              <a:pathLst>
                <a:path extrusionOk="0" h="2097" w="2108">
                  <a:moveTo>
                    <a:pt x="1060" y="1"/>
                  </a:moveTo>
                  <a:cubicBezTo>
                    <a:pt x="476" y="1"/>
                    <a:pt x="0" y="465"/>
                    <a:pt x="0" y="1048"/>
                  </a:cubicBezTo>
                  <a:cubicBezTo>
                    <a:pt x="0" y="1620"/>
                    <a:pt x="476" y="2096"/>
                    <a:pt x="1060" y="2096"/>
                  </a:cubicBezTo>
                  <a:cubicBezTo>
                    <a:pt x="1631" y="2096"/>
                    <a:pt x="2108" y="1620"/>
                    <a:pt x="2108" y="1048"/>
                  </a:cubicBezTo>
                  <a:cubicBezTo>
                    <a:pt x="2108" y="465"/>
                    <a:pt x="1631" y="1"/>
                    <a:pt x="1060"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7" name="Google Shape;377;p35"/>
            <p:cNvSpPr/>
            <p:nvPr/>
          </p:nvSpPr>
          <p:spPr>
            <a:xfrm>
              <a:off x="2006200" y="1666400"/>
              <a:ext cx="52400" cy="52425"/>
            </a:xfrm>
            <a:custGeom>
              <a:rect b="b" l="l" r="r" t="t"/>
              <a:pathLst>
                <a:path extrusionOk="0" h="2097" w="2096">
                  <a:moveTo>
                    <a:pt x="1048" y="1"/>
                  </a:moveTo>
                  <a:cubicBezTo>
                    <a:pt x="464" y="1"/>
                    <a:pt x="0" y="465"/>
                    <a:pt x="0" y="1048"/>
                  </a:cubicBezTo>
                  <a:cubicBezTo>
                    <a:pt x="0" y="1620"/>
                    <a:pt x="464" y="2096"/>
                    <a:pt x="1048" y="2096"/>
                  </a:cubicBezTo>
                  <a:cubicBezTo>
                    <a:pt x="1631" y="2096"/>
                    <a:pt x="2096" y="1620"/>
                    <a:pt x="2096" y="1048"/>
                  </a:cubicBezTo>
                  <a:cubicBezTo>
                    <a:pt x="2096" y="465"/>
                    <a:pt x="1631"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8" name="Google Shape;378;p35"/>
            <p:cNvSpPr/>
            <p:nvPr/>
          </p:nvSpPr>
          <p:spPr>
            <a:xfrm>
              <a:off x="2107700" y="1666400"/>
              <a:ext cx="52400" cy="52425"/>
            </a:xfrm>
            <a:custGeom>
              <a:rect b="b" l="l" r="r" t="t"/>
              <a:pathLst>
                <a:path extrusionOk="0" h="2097" w="2096">
                  <a:moveTo>
                    <a:pt x="1048" y="1"/>
                  </a:moveTo>
                  <a:cubicBezTo>
                    <a:pt x="465" y="1"/>
                    <a:pt x="0" y="465"/>
                    <a:pt x="0" y="1048"/>
                  </a:cubicBezTo>
                  <a:cubicBezTo>
                    <a:pt x="0" y="1620"/>
                    <a:pt x="465" y="2096"/>
                    <a:pt x="1048" y="2096"/>
                  </a:cubicBezTo>
                  <a:cubicBezTo>
                    <a:pt x="1631" y="2096"/>
                    <a:pt x="2096" y="1620"/>
                    <a:pt x="2096" y="1048"/>
                  </a:cubicBezTo>
                  <a:cubicBezTo>
                    <a:pt x="2096" y="465"/>
                    <a:pt x="1631"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9" name="Google Shape;379;p35"/>
            <p:cNvSpPr/>
            <p:nvPr/>
          </p:nvSpPr>
          <p:spPr>
            <a:xfrm>
              <a:off x="2209200" y="1666400"/>
              <a:ext cx="52700" cy="52425"/>
            </a:xfrm>
            <a:custGeom>
              <a:rect b="b" l="l" r="r" t="t"/>
              <a:pathLst>
                <a:path extrusionOk="0" h="2097" w="2108">
                  <a:moveTo>
                    <a:pt x="1048" y="1"/>
                  </a:moveTo>
                  <a:cubicBezTo>
                    <a:pt x="476" y="1"/>
                    <a:pt x="0" y="465"/>
                    <a:pt x="0" y="1048"/>
                  </a:cubicBezTo>
                  <a:cubicBezTo>
                    <a:pt x="0" y="1620"/>
                    <a:pt x="476" y="2096"/>
                    <a:pt x="1048" y="2096"/>
                  </a:cubicBezTo>
                  <a:cubicBezTo>
                    <a:pt x="1631" y="2096"/>
                    <a:pt x="2108" y="1620"/>
                    <a:pt x="2108" y="1048"/>
                  </a:cubicBezTo>
                  <a:cubicBezTo>
                    <a:pt x="2108" y="465"/>
                    <a:pt x="1631"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0" name="Google Shape;380;p35"/>
            <p:cNvSpPr/>
            <p:nvPr/>
          </p:nvSpPr>
          <p:spPr>
            <a:xfrm>
              <a:off x="2311000" y="1666400"/>
              <a:ext cx="52400" cy="52425"/>
            </a:xfrm>
            <a:custGeom>
              <a:rect b="b" l="l" r="r" t="t"/>
              <a:pathLst>
                <a:path extrusionOk="0" h="2097" w="2096">
                  <a:moveTo>
                    <a:pt x="1048" y="1"/>
                  </a:moveTo>
                  <a:cubicBezTo>
                    <a:pt x="464" y="1"/>
                    <a:pt x="0" y="465"/>
                    <a:pt x="0" y="1048"/>
                  </a:cubicBezTo>
                  <a:cubicBezTo>
                    <a:pt x="0" y="1620"/>
                    <a:pt x="464" y="2096"/>
                    <a:pt x="1048" y="2096"/>
                  </a:cubicBezTo>
                  <a:cubicBezTo>
                    <a:pt x="1619" y="2096"/>
                    <a:pt x="2096" y="1620"/>
                    <a:pt x="2096" y="1048"/>
                  </a:cubicBezTo>
                  <a:cubicBezTo>
                    <a:pt x="2096" y="465"/>
                    <a:pt x="1619"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1" name="Google Shape;381;p35"/>
            <p:cNvSpPr/>
            <p:nvPr/>
          </p:nvSpPr>
          <p:spPr>
            <a:xfrm>
              <a:off x="2412500" y="1666400"/>
              <a:ext cx="52400" cy="52425"/>
            </a:xfrm>
            <a:custGeom>
              <a:rect b="b" l="l" r="r" t="t"/>
              <a:pathLst>
                <a:path extrusionOk="0" h="2097" w="2096">
                  <a:moveTo>
                    <a:pt x="1048" y="1"/>
                  </a:moveTo>
                  <a:cubicBezTo>
                    <a:pt x="465" y="1"/>
                    <a:pt x="0" y="465"/>
                    <a:pt x="0" y="1048"/>
                  </a:cubicBezTo>
                  <a:cubicBezTo>
                    <a:pt x="0" y="1620"/>
                    <a:pt x="465" y="2096"/>
                    <a:pt x="1048" y="2096"/>
                  </a:cubicBezTo>
                  <a:cubicBezTo>
                    <a:pt x="1631" y="2096"/>
                    <a:pt x="2096" y="1620"/>
                    <a:pt x="2096" y="1048"/>
                  </a:cubicBezTo>
                  <a:cubicBezTo>
                    <a:pt x="2096" y="465"/>
                    <a:pt x="1631"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2" name="Google Shape;382;p35"/>
            <p:cNvSpPr/>
            <p:nvPr/>
          </p:nvSpPr>
          <p:spPr>
            <a:xfrm>
              <a:off x="2514000" y="1666400"/>
              <a:ext cx="52400" cy="52425"/>
            </a:xfrm>
            <a:custGeom>
              <a:rect b="b" l="l" r="r" t="t"/>
              <a:pathLst>
                <a:path extrusionOk="0" h="2097" w="2096">
                  <a:moveTo>
                    <a:pt x="1048" y="1"/>
                  </a:moveTo>
                  <a:cubicBezTo>
                    <a:pt x="476" y="1"/>
                    <a:pt x="0" y="465"/>
                    <a:pt x="0" y="1048"/>
                  </a:cubicBezTo>
                  <a:cubicBezTo>
                    <a:pt x="0" y="1620"/>
                    <a:pt x="476" y="2096"/>
                    <a:pt x="1048" y="2096"/>
                  </a:cubicBezTo>
                  <a:cubicBezTo>
                    <a:pt x="1631" y="2096"/>
                    <a:pt x="2096" y="1620"/>
                    <a:pt x="2096" y="1048"/>
                  </a:cubicBezTo>
                  <a:cubicBezTo>
                    <a:pt x="2096" y="465"/>
                    <a:pt x="1631"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3" name="Google Shape;383;p35"/>
            <p:cNvSpPr/>
            <p:nvPr/>
          </p:nvSpPr>
          <p:spPr>
            <a:xfrm>
              <a:off x="2615500" y="1666400"/>
              <a:ext cx="52700" cy="52425"/>
            </a:xfrm>
            <a:custGeom>
              <a:rect b="b" l="l" r="r" t="t"/>
              <a:pathLst>
                <a:path extrusionOk="0" h="2097" w="2108">
                  <a:moveTo>
                    <a:pt x="1048" y="1"/>
                  </a:moveTo>
                  <a:cubicBezTo>
                    <a:pt x="476" y="1"/>
                    <a:pt x="0" y="465"/>
                    <a:pt x="0" y="1048"/>
                  </a:cubicBezTo>
                  <a:cubicBezTo>
                    <a:pt x="0" y="1620"/>
                    <a:pt x="476" y="2096"/>
                    <a:pt x="1048" y="2096"/>
                  </a:cubicBezTo>
                  <a:cubicBezTo>
                    <a:pt x="1631" y="2096"/>
                    <a:pt x="2108" y="1620"/>
                    <a:pt x="2108" y="1048"/>
                  </a:cubicBezTo>
                  <a:cubicBezTo>
                    <a:pt x="2108" y="465"/>
                    <a:pt x="1631"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4" name="Google Shape;384;p35"/>
            <p:cNvSpPr/>
            <p:nvPr/>
          </p:nvSpPr>
          <p:spPr>
            <a:xfrm>
              <a:off x="2717300" y="1666400"/>
              <a:ext cx="52400" cy="52425"/>
            </a:xfrm>
            <a:custGeom>
              <a:rect b="b" l="l" r="r" t="t"/>
              <a:pathLst>
                <a:path extrusionOk="0" h="2097" w="2096">
                  <a:moveTo>
                    <a:pt x="1048" y="1"/>
                  </a:moveTo>
                  <a:cubicBezTo>
                    <a:pt x="465" y="1"/>
                    <a:pt x="0" y="465"/>
                    <a:pt x="0" y="1048"/>
                  </a:cubicBezTo>
                  <a:cubicBezTo>
                    <a:pt x="0" y="1620"/>
                    <a:pt x="465" y="2096"/>
                    <a:pt x="1048" y="2096"/>
                  </a:cubicBezTo>
                  <a:cubicBezTo>
                    <a:pt x="1619" y="2096"/>
                    <a:pt x="2096" y="1620"/>
                    <a:pt x="2096" y="1048"/>
                  </a:cubicBezTo>
                  <a:cubicBezTo>
                    <a:pt x="2096" y="465"/>
                    <a:pt x="1619"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5" name="Google Shape;385;p35"/>
            <p:cNvSpPr/>
            <p:nvPr/>
          </p:nvSpPr>
          <p:spPr>
            <a:xfrm>
              <a:off x="2818800" y="1666400"/>
              <a:ext cx="52400" cy="52425"/>
            </a:xfrm>
            <a:custGeom>
              <a:rect b="b" l="l" r="r" t="t"/>
              <a:pathLst>
                <a:path extrusionOk="0" h="2097" w="2096">
                  <a:moveTo>
                    <a:pt x="1048" y="1"/>
                  </a:moveTo>
                  <a:cubicBezTo>
                    <a:pt x="465" y="1"/>
                    <a:pt x="0" y="465"/>
                    <a:pt x="0" y="1048"/>
                  </a:cubicBezTo>
                  <a:cubicBezTo>
                    <a:pt x="0" y="1620"/>
                    <a:pt x="465" y="2096"/>
                    <a:pt x="1048" y="2096"/>
                  </a:cubicBezTo>
                  <a:cubicBezTo>
                    <a:pt x="1631" y="2096"/>
                    <a:pt x="2096" y="1620"/>
                    <a:pt x="2096" y="1048"/>
                  </a:cubicBezTo>
                  <a:cubicBezTo>
                    <a:pt x="2096" y="465"/>
                    <a:pt x="1631"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6" name="Google Shape;386;p35"/>
            <p:cNvSpPr/>
            <p:nvPr/>
          </p:nvSpPr>
          <p:spPr>
            <a:xfrm>
              <a:off x="2920300" y="1666400"/>
              <a:ext cx="52400" cy="52425"/>
            </a:xfrm>
            <a:custGeom>
              <a:rect b="b" l="l" r="r" t="t"/>
              <a:pathLst>
                <a:path extrusionOk="0" h="2097" w="2096">
                  <a:moveTo>
                    <a:pt x="1048" y="1"/>
                  </a:moveTo>
                  <a:cubicBezTo>
                    <a:pt x="476" y="1"/>
                    <a:pt x="0" y="465"/>
                    <a:pt x="0" y="1048"/>
                  </a:cubicBezTo>
                  <a:cubicBezTo>
                    <a:pt x="0" y="1620"/>
                    <a:pt x="476" y="2096"/>
                    <a:pt x="1048" y="2096"/>
                  </a:cubicBezTo>
                  <a:cubicBezTo>
                    <a:pt x="1631" y="2096"/>
                    <a:pt x="2096" y="1620"/>
                    <a:pt x="2096" y="1048"/>
                  </a:cubicBezTo>
                  <a:cubicBezTo>
                    <a:pt x="2096" y="465"/>
                    <a:pt x="1631"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7" name="Google Shape;387;p35"/>
            <p:cNvSpPr/>
            <p:nvPr/>
          </p:nvSpPr>
          <p:spPr>
            <a:xfrm>
              <a:off x="3021800" y="1666400"/>
              <a:ext cx="52700" cy="52425"/>
            </a:xfrm>
            <a:custGeom>
              <a:rect b="b" l="l" r="r" t="t"/>
              <a:pathLst>
                <a:path extrusionOk="0" h="2097" w="2108">
                  <a:moveTo>
                    <a:pt x="1048" y="1"/>
                  </a:moveTo>
                  <a:cubicBezTo>
                    <a:pt x="477" y="1"/>
                    <a:pt x="0" y="465"/>
                    <a:pt x="0" y="1048"/>
                  </a:cubicBezTo>
                  <a:cubicBezTo>
                    <a:pt x="0" y="1620"/>
                    <a:pt x="477" y="2096"/>
                    <a:pt x="1048" y="2096"/>
                  </a:cubicBezTo>
                  <a:cubicBezTo>
                    <a:pt x="1631" y="2096"/>
                    <a:pt x="2108" y="1620"/>
                    <a:pt x="2108" y="1048"/>
                  </a:cubicBezTo>
                  <a:cubicBezTo>
                    <a:pt x="2108" y="465"/>
                    <a:pt x="1631"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8" name="Google Shape;388;p35"/>
            <p:cNvSpPr/>
            <p:nvPr/>
          </p:nvSpPr>
          <p:spPr>
            <a:xfrm>
              <a:off x="3123600" y="1666400"/>
              <a:ext cx="52400" cy="52425"/>
            </a:xfrm>
            <a:custGeom>
              <a:rect b="b" l="l" r="r" t="t"/>
              <a:pathLst>
                <a:path extrusionOk="0" h="2097" w="2096">
                  <a:moveTo>
                    <a:pt x="1048" y="1"/>
                  </a:moveTo>
                  <a:cubicBezTo>
                    <a:pt x="465" y="1"/>
                    <a:pt x="0" y="465"/>
                    <a:pt x="0" y="1048"/>
                  </a:cubicBezTo>
                  <a:cubicBezTo>
                    <a:pt x="0" y="1620"/>
                    <a:pt x="465" y="2096"/>
                    <a:pt x="1048" y="2096"/>
                  </a:cubicBezTo>
                  <a:cubicBezTo>
                    <a:pt x="1619" y="2096"/>
                    <a:pt x="2096" y="1620"/>
                    <a:pt x="2096" y="1048"/>
                  </a:cubicBezTo>
                  <a:cubicBezTo>
                    <a:pt x="2096" y="465"/>
                    <a:pt x="1619"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9" name="Google Shape;389;p35"/>
            <p:cNvSpPr/>
            <p:nvPr/>
          </p:nvSpPr>
          <p:spPr>
            <a:xfrm>
              <a:off x="3225100" y="1666400"/>
              <a:ext cx="52400" cy="52425"/>
            </a:xfrm>
            <a:custGeom>
              <a:rect b="b" l="l" r="r" t="t"/>
              <a:pathLst>
                <a:path extrusionOk="0" h="2097" w="2096">
                  <a:moveTo>
                    <a:pt x="1048" y="1"/>
                  </a:moveTo>
                  <a:cubicBezTo>
                    <a:pt x="465" y="1"/>
                    <a:pt x="0" y="465"/>
                    <a:pt x="0" y="1048"/>
                  </a:cubicBezTo>
                  <a:cubicBezTo>
                    <a:pt x="0" y="1620"/>
                    <a:pt x="465" y="2096"/>
                    <a:pt x="1048" y="2096"/>
                  </a:cubicBezTo>
                  <a:cubicBezTo>
                    <a:pt x="1631" y="2096"/>
                    <a:pt x="2096" y="1620"/>
                    <a:pt x="2096" y="1048"/>
                  </a:cubicBezTo>
                  <a:cubicBezTo>
                    <a:pt x="2096" y="465"/>
                    <a:pt x="1631"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0" name="Google Shape;390;p35"/>
            <p:cNvSpPr/>
            <p:nvPr/>
          </p:nvSpPr>
          <p:spPr>
            <a:xfrm>
              <a:off x="3326600" y="1666400"/>
              <a:ext cx="52700" cy="52425"/>
            </a:xfrm>
            <a:custGeom>
              <a:rect b="b" l="l" r="r" t="t"/>
              <a:pathLst>
                <a:path extrusionOk="0" h="2097" w="2108">
                  <a:moveTo>
                    <a:pt x="1048" y="1"/>
                  </a:moveTo>
                  <a:cubicBezTo>
                    <a:pt x="477" y="1"/>
                    <a:pt x="0" y="465"/>
                    <a:pt x="0" y="1048"/>
                  </a:cubicBezTo>
                  <a:cubicBezTo>
                    <a:pt x="0" y="1620"/>
                    <a:pt x="477" y="2096"/>
                    <a:pt x="1048" y="2096"/>
                  </a:cubicBezTo>
                  <a:cubicBezTo>
                    <a:pt x="1631" y="2096"/>
                    <a:pt x="2108" y="1620"/>
                    <a:pt x="2108" y="1048"/>
                  </a:cubicBezTo>
                  <a:cubicBezTo>
                    <a:pt x="2108" y="465"/>
                    <a:pt x="1631"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1" name="Google Shape;391;p35"/>
            <p:cNvSpPr/>
            <p:nvPr/>
          </p:nvSpPr>
          <p:spPr>
            <a:xfrm>
              <a:off x="3428400" y="1666400"/>
              <a:ext cx="52400" cy="52425"/>
            </a:xfrm>
            <a:custGeom>
              <a:rect b="b" l="l" r="r" t="t"/>
              <a:pathLst>
                <a:path extrusionOk="0" h="2097" w="2096">
                  <a:moveTo>
                    <a:pt x="1048" y="1"/>
                  </a:moveTo>
                  <a:cubicBezTo>
                    <a:pt x="465" y="1"/>
                    <a:pt x="0" y="465"/>
                    <a:pt x="0" y="1048"/>
                  </a:cubicBezTo>
                  <a:cubicBezTo>
                    <a:pt x="0" y="1620"/>
                    <a:pt x="465" y="2096"/>
                    <a:pt x="1048" y="2096"/>
                  </a:cubicBezTo>
                  <a:cubicBezTo>
                    <a:pt x="1619" y="2096"/>
                    <a:pt x="2096" y="1620"/>
                    <a:pt x="2096" y="1048"/>
                  </a:cubicBezTo>
                  <a:cubicBezTo>
                    <a:pt x="2096" y="465"/>
                    <a:pt x="1619"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2" name="Google Shape;392;p35"/>
            <p:cNvSpPr/>
            <p:nvPr/>
          </p:nvSpPr>
          <p:spPr>
            <a:xfrm>
              <a:off x="3529900" y="1666400"/>
              <a:ext cx="52400" cy="52425"/>
            </a:xfrm>
            <a:custGeom>
              <a:rect b="b" l="l" r="r" t="t"/>
              <a:pathLst>
                <a:path extrusionOk="0" h="2097" w="2096">
                  <a:moveTo>
                    <a:pt x="1048" y="1"/>
                  </a:moveTo>
                  <a:cubicBezTo>
                    <a:pt x="465" y="1"/>
                    <a:pt x="0" y="465"/>
                    <a:pt x="0" y="1048"/>
                  </a:cubicBezTo>
                  <a:cubicBezTo>
                    <a:pt x="0" y="1620"/>
                    <a:pt x="465" y="2096"/>
                    <a:pt x="1048" y="2096"/>
                  </a:cubicBezTo>
                  <a:cubicBezTo>
                    <a:pt x="1631" y="2096"/>
                    <a:pt x="2096" y="1620"/>
                    <a:pt x="2096" y="1048"/>
                  </a:cubicBezTo>
                  <a:cubicBezTo>
                    <a:pt x="2096" y="465"/>
                    <a:pt x="1631"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3" name="Google Shape;393;p35"/>
            <p:cNvSpPr/>
            <p:nvPr/>
          </p:nvSpPr>
          <p:spPr>
            <a:xfrm>
              <a:off x="3631400" y="1666400"/>
              <a:ext cx="52400" cy="52425"/>
            </a:xfrm>
            <a:custGeom>
              <a:rect b="b" l="l" r="r" t="t"/>
              <a:pathLst>
                <a:path extrusionOk="0" h="2097" w="2096">
                  <a:moveTo>
                    <a:pt x="1048" y="1"/>
                  </a:moveTo>
                  <a:cubicBezTo>
                    <a:pt x="465" y="1"/>
                    <a:pt x="0" y="465"/>
                    <a:pt x="0" y="1048"/>
                  </a:cubicBezTo>
                  <a:cubicBezTo>
                    <a:pt x="0" y="1620"/>
                    <a:pt x="465" y="2096"/>
                    <a:pt x="1048" y="2096"/>
                  </a:cubicBezTo>
                  <a:cubicBezTo>
                    <a:pt x="1631" y="2096"/>
                    <a:pt x="2096" y="1620"/>
                    <a:pt x="2096" y="1048"/>
                  </a:cubicBezTo>
                  <a:cubicBezTo>
                    <a:pt x="2096" y="465"/>
                    <a:pt x="1631"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4" name="Google Shape;394;p35"/>
            <p:cNvSpPr/>
            <p:nvPr/>
          </p:nvSpPr>
          <p:spPr>
            <a:xfrm>
              <a:off x="3732900" y="1666400"/>
              <a:ext cx="52400" cy="52425"/>
            </a:xfrm>
            <a:custGeom>
              <a:rect b="b" l="l" r="r" t="t"/>
              <a:pathLst>
                <a:path extrusionOk="0" h="2097" w="2096">
                  <a:moveTo>
                    <a:pt x="1048" y="1"/>
                  </a:moveTo>
                  <a:cubicBezTo>
                    <a:pt x="477" y="1"/>
                    <a:pt x="0" y="465"/>
                    <a:pt x="0" y="1048"/>
                  </a:cubicBezTo>
                  <a:cubicBezTo>
                    <a:pt x="0" y="1620"/>
                    <a:pt x="477" y="2096"/>
                    <a:pt x="1048" y="2096"/>
                  </a:cubicBezTo>
                  <a:cubicBezTo>
                    <a:pt x="1631" y="2096"/>
                    <a:pt x="2096" y="1620"/>
                    <a:pt x="2096" y="1048"/>
                  </a:cubicBezTo>
                  <a:cubicBezTo>
                    <a:pt x="2096" y="465"/>
                    <a:pt x="1631"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5" name="Google Shape;395;p35"/>
            <p:cNvSpPr/>
            <p:nvPr/>
          </p:nvSpPr>
          <p:spPr>
            <a:xfrm>
              <a:off x="3834700" y="1666400"/>
              <a:ext cx="52400" cy="52425"/>
            </a:xfrm>
            <a:custGeom>
              <a:rect b="b" l="l" r="r" t="t"/>
              <a:pathLst>
                <a:path extrusionOk="0" h="2097" w="2096">
                  <a:moveTo>
                    <a:pt x="1048" y="1"/>
                  </a:moveTo>
                  <a:cubicBezTo>
                    <a:pt x="465" y="1"/>
                    <a:pt x="0" y="465"/>
                    <a:pt x="0" y="1048"/>
                  </a:cubicBezTo>
                  <a:cubicBezTo>
                    <a:pt x="0" y="1620"/>
                    <a:pt x="465" y="2096"/>
                    <a:pt x="1048" y="2096"/>
                  </a:cubicBezTo>
                  <a:cubicBezTo>
                    <a:pt x="1619" y="2096"/>
                    <a:pt x="2096" y="1620"/>
                    <a:pt x="2096" y="1048"/>
                  </a:cubicBezTo>
                  <a:cubicBezTo>
                    <a:pt x="2096" y="465"/>
                    <a:pt x="1619"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6" name="Google Shape;396;p35"/>
            <p:cNvSpPr/>
            <p:nvPr/>
          </p:nvSpPr>
          <p:spPr>
            <a:xfrm>
              <a:off x="3936200" y="1666400"/>
              <a:ext cx="52400" cy="52425"/>
            </a:xfrm>
            <a:custGeom>
              <a:rect b="b" l="l" r="r" t="t"/>
              <a:pathLst>
                <a:path extrusionOk="0" h="2097" w="2096">
                  <a:moveTo>
                    <a:pt x="1048" y="1"/>
                  </a:moveTo>
                  <a:cubicBezTo>
                    <a:pt x="465" y="1"/>
                    <a:pt x="0" y="465"/>
                    <a:pt x="0" y="1048"/>
                  </a:cubicBezTo>
                  <a:cubicBezTo>
                    <a:pt x="0" y="1620"/>
                    <a:pt x="465" y="2096"/>
                    <a:pt x="1048" y="2096"/>
                  </a:cubicBezTo>
                  <a:cubicBezTo>
                    <a:pt x="1631" y="2096"/>
                    <a:pt x="2096" y="1620"/>
                    <a:pt x="2096" y="1048"/>
                  </a:cubicBezTo>
                  <a:cubicBezTo>
                    <a:pt x="2096" y="465"/>
                    <a:pt x="1631"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7" name="Google Shape;397;p35"/>
            <p:cNvSpPr/>
            <p:nvPr/>
          </p:nvSpPr>
          <p:spPr>
            <a:xfrm>
              <a:off x="4037700" y="1666400"/>
              <a:ext cx="52400" cy="52425"/>
            </a:xfrm>
            <a:custGeom>
              <a:rect b="b" l="l" r="r" t="t"/>
              <a:pathLst>
                <a:path extrusionOk="0" h="2097" w="2096">
                  <a:moveTo>
                    <a:pt x="1048" y="1"/>
                  </a:moveTo>
                  <a:cubicBezTo>
                    <a:pt x="465" y="1"/>
                    <a:pt x="0" y="465"/>
                    <a:pt x="0" y="1048"/>
                  </a:cubicBezTo>
                  <a:cubicBezTo>
                    <a:pt x="0" y="1620"/>
                    <a:pt x="465" y="2096"/>
                    <a:pt x="1048" y="2096"/>
                  </a:cubicBezTo>
                  <a:cubicBezTo>
                    <a:pt x="1631" y="2096"/>
                    <a:pt x="2096" y="1620"/>
                    <a:pt x="2096" y="1048"/>
                  </a:cubicBezTo>
                  <a:cubicBezTo>
                    <a:pt x="2096" y="465"/>
                    <a:pt x="1631"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8" name="Google Shape;398;p35"/>
            <p:cNvSpPr/>
            <p:nvPr/>
          </p:nvSpPr>
          <p:spPr>
            <a:xfrm>
              <a:off x="4139200" y="1666400"/>
              <a:ext cx="52700" cy="52425"/>
            </a:xfrm>
            <a:custGeom>
              <a:rect b="b" l="l" r="r" t="t"/>
              <a:pathLst>
                <a:path extrusionOk="0" h="2097" w="2108">
                  <a:moveTo>
                    <a:pt x="1048" y="1"/>
                  </a:moveTo>
                  <a:cubicBezTo>
                    <a:pt x="477" y="1"/>
                    <a:pt x="0" y="465"/>
                    <a:pt x="0" y="1048"/>
                  </a:cubicBezTo>
                  <a:cubicBezTo>
                    <a:pt x="0" y="1620"/>
                    <a:pt x="477" y="2096"/>
                    <a:pt x="1048" y="2096"/>
                  </a:cubicBezTo>
                  <a:cubicBezTo>
                    <a:pt x="1631" y="2096"/>
                    <a:pt x="2108" y="1620"/>
                    <a:pt x="2108" y="1048"/>
                  </a:cubicBezTo>
                  <a:cubicBezTo>
                    <a:pt x="2108" y="465"/>
                    <a:pt x="1631"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9" name="Google Shape;399;p35"/>
            <p:cNvSpPr/>
            <p:nvPr/>
          </p:nvSpPr>
          <p:spPr>
            <a:xfrm>
              <a:off x="4240700" y="1666400"/>
              <a:ext cx="52700" cy="52425"/>
            </a:xfrm>
            <a:custGeom>
              <a:rect b="b" l="l" r="r" t="t"/>
              <a:pathLst>
                <a:path extrusionOk="0" h="2097" w="2108">
                  <a:moveTo>
                    <a:pt x="1060" y="1"/>
                  </a:moveTo>
                  <a:cubicBezTo>
                    <a:pt x="477" y="1"/>
                    <a:pt x="0" y="465"/>
                    <a:pt x="0" y="1048"/>
                  </a:cubicBezTo>
                  <a:cubicBezTo>
                    <a:pt x="0" y="1620"/>
                    <a:pt x="477" y="2096"/>
                    <a:pt x="1060" y="2096"/>
                  </a:cubicBezTo>
                  <a:cubicBezTo>
                    <a:pt x="1632" y="2096"/>
                    <a:pt x="2108" y="1620"/>
                    <a:pt x="2108" y="1048"/>
                  </a:cubicBezTo>
                  <a:cubicBezTo>
                    <a:pt x="2108" y="465"/>
                    <a:pt x="1632" y="1"/>
                    <a:pt x="1060"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0" name="Google Shape;400;p35"/>
            <p:cNvSpPr/>
            <p:nvPr/>
          </p:nvSpPr>
          <p:spPr>
            <a:xfrm>
              <a:off x="4342500" y="1666400"/>
              <a:ext cx="52400" cy="52425"/>
            </a:xfrm>
            <a:custGeom>
              <a:rect b="b" l="l" r="r" t="t"/>
              <a:pathLst>
                <a:path extrusionOk="0" h="2097" w="2096">
                  <a:moveTo>
                    <a:pt x="1048" y="1"/>
                  </a:moveTo>
                  <a:cubicBezTo>
                    <a:pt x="465" y="1"/>
                    <a:pt x="0" y="465"/>
                    <a:pt x="0" y="1048"/>
                  </a:cubicBezTo>
                  <a:cubicBezTo>
                    <a:pt x="0" y="1620"/>
                    <a:pt x="465" y="2096"/>
                    <a:pt x="1048" y="2096"/>
                  </a:cubicBezTo>
                  <a:cubicBezTo>
                    <a:pt x="1631" y="2096"/>
                    <a:pt x="2096" y="1620"/>
                    <a:pt x="2096" y="1048"/>
                  </a:cubicBezTo>
                  <a:cubicBezTo>
                    <a:pt x="2096" y="465"/>
                    <a:pt x="1631"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1" name="Google Shape;401;p35"/>
            <p:cNvSpPr/>
            <p:nvPr/>
          </p:nvSpPr>
          <p:spPr>
            <a:xfrm>
              <a:off x="4444000" y="1666400"/>
              <a:ext cx="52400" cy="52425"/>
            </a:xfrm>
            <a:custGeom>
              <a:rect b="b" l="l" r="r" t="t"/>
              <a:pathLst>
                <a:path extrusionOk="0" h="2097" w="2096">
                  <a:moveTo>
                    <a:pt x="1048" y="1"/>
                  </a:moveTo>
                  <a:cubicBezTo>
                    <a:pt x="477" y="1"/>
                    <a:pt x="0" y="465"/>
                    <a:pt x="0" y="1048"/>
                  </a:cubicBezTo>
                  <a:cubicBezTo>
                    <a:pt x="0" y="1620"/>
                    <a:pt x="477" y="2096"/>
                    <a:pt x="1048" y="2096"/>
                  </a:cubicBezTo>
                  <a:cubicBezTo>
                    <a:pt x="1631" y="2096"/>
                    <a:pt x="2096" y="1620"/>
                    <a:pt x="2096" y="1048"/>
                  </a:cubicBezTo>
                  <a:cubicBezTo>
                    <a:pt x="2096" y="465"/>
                    <a:pt x="1631"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2" name="Google Shape;402;p35"/>
            <p:cNvSpPr/>
            <p:nvPr/>
          </p:nvSpPr>
          <p:spPr>
            <a:xfrm>
              <a:off x="4545500" y="1666400"/>
              <a:ext cx="52700" cy="52425"/>
            </a:xfrm>
            <a:custGeom>
              <a:rect b="b" l="l" r="r" t="t"/>
              <a:pathLst>
                <a:path extrusionOk="0" h="2097" w="2108">
                  <a:moveTo>
                    <a:pt x="1060" y="1"/>
                  </a:moveTo>
                  <a:cubicBezTo>
                    <a:pt x="477" y="1"/>
                    <a:pt x="0" y="465"/>
                    <a:pt x="0" y="1048"/>
                  </a:cubicBezTo>
                  <a:cubicBezTo>
                    <a:pt x="0" y="1620"/>
                    <a:pt x="477" y="2096"/>
                    <a:pt x="1060" y="2096"/>
                  </a:cubicBezTo>
                  <a:cubicBezTo>
                    <a:pt x="1632" y="2096"/>
                    <a:pt x="2108" y="1620"/>
                    <a:pt x="2108" y="1048"/>
                  </a:cubicBezTo>
                  <a:cubicBezTo>
                    <a:pt x="2108" y="465"/>
                    <a:pt x="1632" y="1"/>
                    <a:pt x="1060"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3" name="Google Shape;403;p35"/>
            <p:cNvSpPr/>
            <p:nvPr/>
          </p:nvSpPr>
          <p:spPr>
            <a:xfrm>
              <a:off x="4647300" y="1666400"/>
              <a:ext cx="52400" cy="52425"/>
            </a:xfrm>
            <a:custGeom>
              <a:rect b="b" l="l" r="r" t="t"/>
              <a:pathLst>
                <a:path extrusionOk="0" h="2097" w="2096">
                  <a:moveTo>
                    <a:pt x="1048" y="1"/>
                  </a:moveTo>
                  <a:cubicBezTo>
                    <a:pt x="465" y="1"/>
                    <a:pt x="0" y="465"/>
                    <a:pt x="0" y="1048"/>
                  </a:cubicBezTo>
                  <a:cubicBezTo>
                    <a:pt x="0" y="1620"/>
                    <a:pt x="465" y="2096"/>
                    <a:pt x="1048" y="2096"/>
                  </a:cubicBezTo>
                  <a:cubicBezTo>
                    <a:pt x="1620" y="2096"/>
                    <a:pt x="2096" y="1620"/>
                    <a:pt x="2096" y="1048"/>
                  </a:cubicBezTo>
                  <a:cubicBezTo>
                    <a:pt x="2096" y="465"/>
                    <a:pt x="1620"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4" name="Google Shape;404;p35"/>
            <p:cNvSpPr/>
            <p:nvPr/>
          </p:nvSpPr>
          <p:spPr>
            <a:xfrm>
              <a:off x="4748800" y="1666400"/>
              <a:ext cx="52400" cy="52425"/>
            </a:xfrm>
            <a:custGeom>
              <a:rect b="b" l="l" r="r" t="t"/>
              <a:pathLst>
                <a:path extrusionOk="0" h="2097" w="2096">
                  <a:moveTo>
                    <a:pt x="1048" y="1"/>
                  </a:moveTo>
                  <a:cubicBezTo>
                    <a:pt x="465" y="1"/>
                    <a:pt x="0" y="465"/>
                    <a:pt x="0" y="1048"/>
                  </a:cubicBezTo>
                  <a:cubicBezTo>
                    <a:pt x="0" y="1620"/>
                    <a:pt x="465" y="2096"/>
                    <a:pt x="1048" y="2096"/>
                  </a:cubicBezTo>
                  <a:cubicBezTo>
                    <a:pt x="1631" y="2096"/>
                    <a:pt x="2096" y="1620"/>
                    <a:pt x="2096" y="1048"/>
                  </a:cubicBezTo>
                  <a:cubicBezTo>
                    <a:pt x="2096" y="465"/>
                    <a:pt x="1631"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5" name="Google Shape;405;p35"/>
            <p:cNvSpPr/>
            <p:nvPr/>
          </p:nvSpPr>
          <p:spPr>
            <a:xfrm>
              <a:off x="4850300" y="1666400"/>
              <a:ext cx="52400" cy="52425"/>
            </a:xfrm>
            <a:custGeom>
              <a:rect b="b" l="l" r="r" t="t"/>
              <a:pathLst>
                <a:path extrusionOk="0" h="2097" w="2096">
                  <a:moveTo>
                    <a:pt x="1048" y="1"/>
                  </a:moveTo>
                  <a:cubicBezTo>
                    <a:pt x="477" y="1"/>
                    <a:pt x="0" y="465"/>
                    <a:pt x="0" y="1048"/>
                  </a:cubicBezTo>
                  <a:cubicBezTo>
                    <a:pt x="0" y="1620"/>
                    <a:pt x="477" y="2096"/>
                    <a:pt x="1048" y="2096"/>
                  </a:cubicBezTo>
                  <a:cubicBezTo>
                    <a:pt x="1632" y="2096"/>
                    <a:pt x="2096" y="1620"/>
                    <a:pt x="2096" y="1048"/>
                  </a:cubicBezTo>
                  <a:cubicBezTo>
                    <a:pt x="2096" y="465"/>
                    <a:pt x="1632"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6" name="Google Shape;406;p35"/>
            <p:cNvSpPr/>
            <p:nvPr/>
          </p:nvSpPr>
          <p:spPr>
            <a:xfrm>
              <a:off x="4951800" y="1666400"/>
              <a:ext cx="52700" cy="52425"/>
            </a:xfrm>
            <a:custGeom>
              <a:rect b="b" l="l" r="r" t="t"/>
              <a:pathLst>
                <a:path extrusionOk="0" h="2097" w="2108">
                  <a:moveTo>
                    <a:pt x="1048" y="1"/>
                  </a:moveTo>
                  <a:cubicBezTo>
                    <a:pt x="477" y="1"/>
                    <a:pt x="0" y="465"/>
                    <a:pt x="0" y="1048"/>
                  </a:cubicBezTo>
                  <a:cubicBezTo>
                    <a:pt x="0" y="1620"/>
                    <a:pt x="477" y="2096"/>
                    <a:pt x="1048" y="2096"/>
                  </a:cubicBezTo>
                  <a:cubicBezTo>
                    <a:pt x="1632" y="2096"/>
                    <a:pt x="2108" y="1620"/>
                    <a:pt x="2108" y="1048"/>
                  </a:cubicBezTo>
                  <a:cubicBezTo>
                    <a:pt x="2108" y="465"/>
                    <a:pt x="1632"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7" name="Google Shape;407;p35"/>
            <p:cNvSpPr/>
            <p:nvPr/>
          </p:nvSpPr>
          <p:spPr>
            <a:xfrm>
              <a:off x="5053600" y="1666400"/>
              <a:ext cx="52400" cy="52425"/>
            </a:xfrm>
            <a:custGeom>
              <a:rect b="b" l="l" r="r" t="t"/>
              <a:pathLst>
                <a:path extrusionOk="0" h="2097" w="2096">
                  <a:moveTo>
                    <a:pt x="1048" y="1"/>
                  </a:moveTo>
                  <a:cubicBezTo>
                    <a:pt x="465" y="1"/>
                    <a:pt x="0" y="465"/>
                    <a:pt x="0" y="1048"/>
                  </a:cubicBezTo>
                  <a:cubicBezTo>
                    <a:pt x="0" y="1620"/>
                    <a:pt x="465" y="2096"/>
                    <a:pt x="1048" y="2096"/>
                  </a:cubicBezTo>
                  <a:cubicBezTo>
                    <a:pt x="1620" y="2096"/>
                    <a:pt x="2096" y="1620"/>
                    <a:pt x="2096" y="1048"/>
                  </a:cubicBezTo>
                  <a:cubicBezTo>
                    <a:pt x="2096" y="465"/>
                    <a:pt x="1620"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8" name="Google Shape;408;p35"/>
            <p:cNvSpPr/>
            <p:nvPr/>
          </p:nvSpPr>
          <p:spPr>
            <a:xfrm>
              <a:off x="5155100" y="1666400"/>
              <a:ext cx="52400" cy="52425"/>
            </a:xfrm>
            <a:custGeom>
              <a:rect b="b" l="l" r="r" t="t"/>
              <a:pathLst>
                <a:path extrusionOk="0" h="2097" w="2096">
                  <a:moveTo>
                    <a:pt x="1048" y="1"/>
                  </a:moveTo>
                  <a:cubicBezTo>
                    <a:pt x="465" y="1"/>
                    <a:pt x="0" y="465"/>
                    <a:pt x="0" y="1048"/>
                  </a:cubicBezTo>
                  <a:cubicBezTo>
                    <a:pt x="0" y="1620"/>
                    <a:pt x="465" y="2096"/>
                    <a:pt x="1048" y="2096"/>
                  </a:cubicBezTo>
                  <a:cubicBezTo>
                    <a:pt x="1632" y="2096"/>
                    <a:pt x="2096" y="1620"/>
                    <a:pt x="2096" y="1048"/>
                  </a:cubicBezTo>
                  <a:cubicBezTo>
                    <a:pt x="2096" y="465"/>
                    <a:pt x="1632"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9" name="Google Shape;409;p35"/>
            <p:cNvSpPr/>
            <p:nvPr/>
          </p:nvSpPr>
          <p:spPr>
            <a:xfrm>
              <a:off x="5256600" y="1666400"/>
              <a:ext cx="52400" cy="52425"/>
            </a:xfrm>
            <a:custGeom>
              <a:rect b="b" l="l" r="r" t="t"/>
              <a:pathLst>
                <a:path extrusionOk="0" h="2097" w="2096">
                  <a:moveTo>
                    <a:pt x="1048" y="1"/>
                  </a:moveTo>
                  <a:cubicBezTo>
                    <a:pt x="477" y="1"/>
                    <a:pt x="0" y="465"/>
                    <a:pt x="0" y="1048"/>
                  </a:cubicBezTo>
                  <a:cubicBezTo>
                    <a:pt x="0" y="1620"/>
                    <a:pt x="477" y="2096"/>
                    <a:pt x="1048" y="2096"/>
                  </a:cubicBezTo>
                  <a:cubicBezTo>
                    <a:pt x="1632" y="2096"/>
                    <a:pt x="2096" y="1620"/>
                    <a:pt x="2096" y="1048"/>
                  </a:cubicBezTo>
                  <a:cubicBezTo>
                    <a:pt x="2096" y="465"/>
                    <a:pt x="1632"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0" name="Google Shape;410;p35"/>
            <p:cNvSpPr/>
            <p:nvPr/>
          </p:nvSpPr>
          <p:spPr>
            <a:xfrm>
              <a:off x="5358400" y="1666400"/>
              <a:ext cx="52400" cy="52425"/>
            </a:xfrm>
            <a:custGeom>
              <a:rect b="b" l="l" r="r" t="t"/>
              <a:pathLst>
                <a:path extrusionOk="0" h="2097" w="2096">
                  <a:moveTo>
                    <a:pt x="1048" y="1"/>
                  </a:moveTo>
                  <a:cubicBezTo>
                    <a:pt x="465" y="1"/>
                    <a:pt x="0" y="465"/>
                    <a:pt x="0" y="1048"/>
                  </a:cubicBezTo>
                  <a:cubicBezTo>
                    <a:pt x="0" y="1620"/>
                    <a:pt x="465" y="2096"/>
                    <a:pt x="1048" y="2096"/>
                  </a:cubicBezTo>
                  <a:cubicBezTo>
                    <a:pt x="1620" y="2096"/>
                    <a:pt x="2096" y="1620"/>
                    <a:pt x="2096" y="1048"/>
                  </a:cubicBezTo>
                  <a:cubicBezTo>
                    <a:pt x="2096" y="465"/>
                    <a:pt x="1620"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1" name="Google Shape;411;p35"/>
            <p:cNvSpPr/>
            <p:nvPr/>
          </p:nvSpPr>
          <p:spPr>
            <a:xfrm>
              <a:off x="5459900" y="1666400"/>
              <a:ext cx="52400" cy="52425"/>
            </a:xfrm>
            <a:custGeom>
              <a:rect b="b" l="l" r="r" t="t"/>
              <a:pathLst>
                <a:path extrusionOk="0" h="2097" w="2096">
                  <a:moveTo>
                    <a:pt x="1048" y="1"/>
                  </a:moveTo>
                  <a:cubicBezTo>
                    <a:pt x="465" y="1"/>
                    <a:pt x="0" y="465"/>
                    <a:pt x="0" y="1048"/>
                  </a:cubicBezTo>
                  <a:cubicBezTo>
                    <a:pt x="0" y="1620"/>
                    <a:pt x="465" y="2096"/>
                    <a:pt x="1048" y="2096"/>
                  </a:cubicBezTo>
                  <a:cubicBezTo>
                    <a:pt x="1632" y="2096"/>
                    <a:pt x="2096" y="1620"/>
                    <a:pt x="2096" y="1048"/>
                  </a:cubicBezTo>
                  <a:cubicBezTo>
                    <a:pt x="2096" y="465"/>
                    <a:pt x="1632"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2" name="Google Shape;412;p35"/>
            <p:cNvSpPr/>
            <p:nvPr/>
          </p:nvSpPr>
          <p:spPr>
            <a:xfrm>
              <a:off x="5561400" y="1666400"/>
              <a:ext cx="52400" cy="52425"/>
            </a:xfrm>
            <a:custGeom>
              <a:rect b="b" l="l" r="r" t="t"/>
              <a:pathLst>
                <a:path extrusionOk="0" h="2097" w="2096">
                  <a:moveTo>
                    <a:pt x="1048" y="1"/>
                  </a:moveTo>
                  <a:cubicBezTo>
                    <a:pt x="465" y="1"/>
                    <a:pt x="0" y="465"/>
                    <a:pt x="0" y="1048"/>
                  </a:cubicBezTo>
                  <a:cubicBezTo>
                    <a:pt x="0" y="1620"/>
                    <a:pt x="465" y="2096"/>
                    <a:pt x="1048" y="2096"/>
                  </a:cubicBezTo>
                  <a:cubicBezTo>
                    <a:pt x="1632" y="2096"/>
                    <a:pt x="2096" y="1620"/>
                    <a:pt x="2096" y="1048"/>
                  </a:cubicBezTo>
                  <a:cubicBezTo>
                    <a:pt x="2096" y="465"/>
                    <a:pt x="1632"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3" name="Google Shape;413;p35"/>
            <p:cNvSpPr/>
            <p:nvPr/>
          </p:nvSpPr>
          <p:spPr>
            <a:xfrm>
              <a:off x="5662900" y="1666400"/>
              <a:ext cx="52400" cy="52425"/>
            </a:xfrm>
            <a:custGeom>
              <a:rect b="b" l="l" r="r" t="t"/>
              <a:pathLst>
                <a:path extrusionOk="0" h="2097" w="2096">
                  <a:moveTo>
                    <a:pt x="1048" y="1"/>
                  </a:moveTo>
                  <a:cubicBezTo>
                    <a:pt x="477" y="1"/>
                    <a:pt x="0" y="465"/>
                    <a:pt x="0" y="1048"/>
                  </a:cubicBezTo>
                  <a:cubicBezTo>
                    <a:pt x="0" y="1620"/>
                    <a:pt x="477" y="2096"/>
                    <a:pt x="1048" y="2096"/>
                  </a:cubicBezTo>
                  <a:cubicBezTo>
                    <a:pt x="1632" y="2096"/>
                    <a:pt x="2096" y="1620"/>
                    <a:pt x="2096" y="1048"/>
                  </a:cubicBezTo>
                  <a:cubicBezTo>
                    <a:pt x="2096" y="465"/>
                    <a:pt x="1632"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4" name="Google Shape;414;p35"/>
            <p:cNvSpPr/>
            <p:nvPr/>
          </p:nvSpPr>
          <p:spPr>
            <a:xfrm>
              <a:off x="5764400" y="1666400"/>
              <a:ext cx="52700" cy="52425"/>
            </a:xfrm>
            <a:custGeom>
              <a:rect b="b" l="l" r="r" t="t"/>
              <a:pathLst>
                <a:path extrusionOk="0" h="2097" w="2108">
                  <a:moveTo>
                    <a:pt x="1060" y="1"/>
                  </a:moveTo>
                  <a:cubicBezTo>
                    <a:pt x="477" y="1"/>
                    <a:pt x="0" y="465"/>
                    <a:pt x="0" y="1048"/>
                  </a:cubicBezTo>
                  <a:cubicBezTo>
                    <a:pt x="0" y="1620"/>
                    <a:pt x="477" y="2096"/>
                    <a:pt x="1060" y="2096"/>
                  </a:cubicBezTo>
                  <a:cubicBezTo>
                    <a:pt x="1632" y="2096"/>
                    <a:pt x="2108" y="1620"/>
                    <a:pt x="2108" y="1048"/>
                  </a:cubicBezTo>
                  <a:cubicBezTo>
                    <a:pt x="2108" y="465"/>
                    <a:pt x="1632" y="1"/>
                    <a:pt x="1060"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5" name="Google Shape;415;p35"/>
            <p:cNvSpPr/>
            <p:nvPr/>
          </p:nvSpPr>
          <p:spPr>
            <a:xfrm>
              <a:off x="5866200" y="1666400"/>
              <a:ext cx="52400" cy="52425"/>
            </a:xfrm>
            <a:custGeom>
              <a:rect b="b" l="l" r="r" t="t"/>
              <a:pathLst>
                <a:path extrusionOk="0" h="2097" w="2096">
                  <a:moveTo>
                    <a:pt x="1048" y="1"/>
                  </a:moveTo>
                  <a:cubicBezTo>
                    <a:pt x="465" y="1"/>
                    <a:pt x="0" y="465"/>
                    <a:pt x="0" y="1048"/>
                  </a:cubicBezTo>
                  <a:cubicBezTo>
                    <a:pt x="0" y="1620"/>
                    <a:pt x="465" y="2096"/>
                    <a:pt x="1048" y="2096"/>
                  </a:cubicBezTo>
                  <a:cubicBezTo>
                    <a:pt x="1632" y="2096"/>
                    <a:pt x="2096" y="1620"/>
                    <a:pt x="2096" y="1048"/>
                  </a:cubicBezTo>
                  <a:cubicBezTo>
                    <a:pt x="2096" y="465"/>
                    <a:pt x="1632"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6" name="Google Shape;416;p35"/>
            <p:cNvSpPr/>
            <p:nvPr/>
          </p:nvSpPr>
          <p:spPr>
            <a:xfrm>
              <a:off x="5967700" y="1666400"/>
              <a:ext cx="52400" cy="52425"/>
            </a:xfrm>
            <a:custGeom>
              <a:rect b="b" l="l" r="r" t="t"/>
              <a:pathLst>
                <a:path extrusionOk="0" h="2097" w="2096">
                  <a:moveTo>
                    <a:pt x="1048" y="1"/>
                  </a:moveTo>
                  <a:cubicBezTo>
                    <a:pt x="465" y="1"/>
                    <a:pt x="0" y="465"/>
                    <a:pt x="0" y="1048"/>
                  </a:cubicBezTo>
                  <a:cubicBezTo>
                    <a:pt x="0" y="1620"/>
                    <a:pt x="465" y="2096"/>
                    <a:pt x="1048" y="2096"/>
                  </a:cubicBezTo>
                  <a:cubicBezTo>
                    <a:pt x="1632" y="2096"/>
                    <a:pt x="2096" y="1620"/>
                    <a:pt x="2096" y="1048"/>
                  </a:cubicBezTo>
                  <a:cubicBezTo>
                    <a:pt x="2096" y="465"/>
                    <a:pt x="1632"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7" name="Google Shape;417;p35"/>
            <p:cNvSpPr/>
            <p:nvPr/>
          </p:nvSpPr>
          <p:spPr>
            <a:xfrm>
              <a:off x="6069200" y="1666400"/>
              <a:ext cx="52700" cy="52425"/>
            </a:xfrm>
            <a:custGeom>
              <a:rect b="b" l="l" r="r" t="t"/>
              <a:pathLst>
                <a:path extrusionOk="0" h="2097" w="2108">
                  <a:moveTo>
                    <a:pt x="1048" y="1"/>
                  </a:moveTo>
                  <a:cubicBezTo>
                    <a:pt x="477" y="1"/>
                    <a:pt x="0" y="465"/>
                    <a:pt x="0" y="1048"/>
                  </a:cubicBezTo>
                  <a:cubicBezTo>
                    <a:pt x="0" y="1620"/>
                    <a:pt x="477" y="2096"/>
                    <a:pt x="1048" y="2096"/>
                  </a:cubicBezTo>
                  <a:cubicBezTo>
                    <a:pt x="1632" y="2096"/>
                    <a:pt x="2108" y="1620"/>
                    <a:pt x="2108" y="1048"/>
                  </a:cubicBezTo>
                  <a:cubicBezTo>
                    <a:pt x="2108" y="465"/>
                    <a:pt x="1632"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8" name="Google Shape;418;p35"/>
            <p:cNvSpPr/>
            <p:nvPr/>
          </p:nvSpPr>
          <p:spPr>
            <a:xfrm>
              <a:off x="6171000" y="1666400"/>
              <a:ext cx="52400" cy="52425"/>
            </a:xfrm>
            <a:custGeom>
              <a:rect b="b" l="l" r="r" t="t"/>
              <a:pathLst>
                <a:path extrusionOk="0" h="2097" w="2096">
                  <a:moveTo>
                    <a:pt x="1048" y="1"/>
                  </a:moveTo>
                  <a:cubicBezTo>
                    <a:pt x="465" y="1"/>
                    <a:pt x="0" y="465"/>
                    <a:pt x="0" y="1048"/>
                  </a:cubicBezTo>
                  <a:cubicBezTo>
                    <a:pt x="0" y="1620"/>
                    <a:pt x="465" y="2096"/>
                    <a:pt x="1048" y="2096"/>
                  </a:cubicBezTo>
                  <a:cubicBezTo>
                    <a:pt x="1620" y="2096"/>
                    <a:pt x="2096" y="1620"/>
                    <a:pt x="2096" y="1048"/>
                  </a:cubicBezTo>
                  <a:cubicBezTo>
                    <a:pt x="2096" y="465"/>
                    <a:pt x="1620"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9" name="Google Shape;419;p35"/>
            <p:cNvSpPr/>
            <p:nvPr/>
          </p:nvSpPr>
          <p:spPr>
            <a:xfrm>
              <a:off x="6272500" y="1666400"/>
              <a:ext cx="52400" cy="52425"/>
            </a:xfrm>
            <a:custGeom>
              <a:rect b="b" l="l" r="r" t="t"/>
              <a:pathLst>
                <a:path extrusionOk="0" h="2097" w="2096">
                  <a:moveTo>
                    <a:pt x="1048" y="1"/>
                  </a:moveTo>
                  <a:cubicBezTo>
                    <a:pt x="465" y="1"/>
                    <a:pt x="0" y="465"/>
                    <a:pt x="0" y="1048"/>
                  </a:cubicBezTo>
                  <a:cubicBezTo>
                    <a:pt x="0" y="1620"/>
                    <a:pt x="465" y="2096"/>
                    <a:pt x="1048" y="2096"/>
                  </a:cubicBezTo>
                  <a:cubicBezTo>
                    <a:pt x="1632" y="2096"/>
                    <a:pt x="2096" y="1620"/>
                    <a:pt x="2096" y="1048"/>
                  </a:cubicBezTo>
                  <a:cubicBezTo>
                    <a:pt x="2096" y="465"/>
                    <a:pt x="1632"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0" name="Google Shape;420;p35"/>
            <p:cNvSpPr/>
            <p:nvPr/>
          </p:nvSpPr>
          <p:spPr>
            <a:xfrm>
              <a:off x="6374000" y="1666400"/>
              <a:ext cx="52400" cy="52425"/>
            </a:xfrm>
            <a:custGeom>
              <a:rect b="b" l="l" r="r" t="t"/>
              <a:pathLst>
                <a:path extrusionOk="0" h="2097" w="2096">
                  <a:moveTo>
                    <a:pt x="1048" y="1"/>
                  </a:moveTo>
                  <a:cubicBezTo>
                    <a:pt x="477" y="1"/>
                    <a:pt x="0" y="465"/>
                    <a:pt x="0" y="1048"/>
                  </a:cubicBezTo>
                  <a:cubicBezTo>
                    <a:pt x="0" y="1620"/>
                    <a:pt x="477" y="2096"/>
                    <a:pt x="1048" y="2096"/>
                  </a:cubicBezTo>
                  <a:cubicBezTo>
                    <a:pt x="1632" y="2096"/>
                    <a:pt x="2096" y="1620"/>
                    <a:pt x="2096" y="1048"/>
                  </a:cubicBezTo>
                  <a:cubicBezTo>
                    <a:pt x="2096" y="465"/>
                    <a:pt x="1632"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1" name="Google Shape;421;p35"/>
            <p:cNvSpPr/>
            <p:nvPr/>
          </p:nvSpPr>
          <p:spPr>
            <a:xfrm>
              <a:off x="6475500" y="1666400"/>
              <a:ext cx="52700" cy="52425"/>
            </a:xfrm>
            <a:custGeom>
              <a:rect b="b" l="l" r="r" t="t"/>
              <a:pathLst>
                <a:path extrusionOk="0" h="2097" w="2108">
                  <a:moveTo>
                    <a:pt x="1048" y="1"/>
                  </a:moveTo>
                  <a:cubicBezTo>
                    <a:pt x="477" y="1"/>
                    <a:pt x="0" y="465"/>
                    <a:pt x="0" y="1048"/>
                  </a:cubicBezTo>
                  <a:cubicBezTo>
                    <a:pt x="0" y="1620"/>
                    <a:pt x="477" y="2096"/>
                    <a:pt x="1048" y="2096"/>
                  </a:cubicBezTo>
                  <a:cubicBezTo>
                    <a:pt x="1632" y="2096"/>
                    <a:pt x="2108" y="1620"/>
                    <a:pt x="2108" y="1048"/>
                  </a:cubicBezTo>
                  <a:cubicBezTo>
                    <a:pt x="2108" y="465"/>
                    <a:pt x="1632"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2" name="Google Shape;422;p35"/>
            <p:cNvSpPr/>
            <p:nvPr/>
          </p:nvSpPr>
          <p:spPr>
            <a:xfrm>
              <a:off x="6577300" y="1666400"/>
              <a:ext cx="52400" cy="52425"/>
            </a:xfrm>
            <a:custGeom>
              <a:rect b="b" l="l" r="r" t="t"/>
              <a:pathLst>
                <a:path extrusionOk="0" h="2097" w="2096">
                  <a:moveTo>
                    <a:pt x="1048" y="1"/>
                  </a:moveTo>
                  <a:cubicBezTo>
                    <a:pt x="465" y="1"/>
                    <a:pt x="0" y="465"/>
                    <a:pt x="0" y="1048"/>
                  </a:cubicBezTo>
                  <a:cubicBezTo>
                    <a:pt x="0" y="1620"/>
                    <a:pt x="465" y="2096"/>
                    <a:pt x="1048" y="2096"/>
                  </a:cubicBezTo>
                  <a:cubicBezTo>
                    <a:pt x="1620" y="2096"/>
                    <a:pt x="2096" y="1620"/>
                    <a:pt x="2096" y="1048"/>
                  </a:cubicBezTo>
                  <a:cubicBezTo>
                    <a:pt x="2096" y="465"/>
                    <a:pt x="1620"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3" name="Google Shape;423;p35"/>
            <p:cNvSpPr/>
            <p:nvPr/>
          </p:nvSpPr>
          <p:spPr>
            <a:xfrm>
              <a:off x="6678800" y="1666400"/>
              <a:ext cx="52400" cy="52425"/>
            </a:xfrm>
            <a:custGeom>
              <a:rect b="b" l="l" r="r" t="t"/>
              <a:pathLst>
                <a:path extrusionOk="0" h="2097" w="2096">
                  <a:moveTo>
                    <a:pt x="1048" y="1"/>
                  </a:moveTo>
                  <a:cubicBezTo>
                    <a:pt x="465" y="1"/>
                    <a:pt x="0" y="465"/>
                    <a:pt x="0" y="1048"/>
                  </a:cubicBezTo>
                  <a:cubicBezTo>
                    <a:pt x="0" y="1620"/>
                    <a:pt x="465" y="2096"/>
                    <a:pt x="1048" y="2096"/>
                  </a:cubicBezTo>
                  <a:cubicBezTo>
                    <a:pt x="1632" y="2096"/>
                    <a:pt x="2096" y="1620"/>
                    <a:pt x="2096" y="1048"/>
                  </a:cubicBezTo>
                  <a:cubicBezTo>
                    <a:pt x="2096" y="465"/>
                    <a:pt x="1632"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4" name="Google Shape;424;p35"/>
            <p:cNvSpPr/>
            <p:nvPr/>
          </p:nvSpPr>
          <p:spPr>
            <a:xfrm>
              <a:off x="6780300" y="1666400"/>
              <a:ext cx="52400" cy="52425"/>
            </a:xfrm>
            <a:custGeom>
              <a:rect b="b" l="l" r="r" t="t"/>
              <a:pathLst>
                <a:path extrusionOk="0" h="2097" w="2096">
                  <a:moveTo>
                    <a:pt x="1048" y="1"/>
                  </a:moveTo>
                  <a:cubicBezTo>
                    <a:pt x="477" y="1"/>
                    <a:pt x="0" y="465"/>
                    <a:pt x="0" y="1048"/>
                  </a:cubicBezTo>
                  <a:cubicBezTo>
                    <a:pt x="0" y="1620"/>
                    <a:pt x="477" y="2096"/>
                    <a:pt x="1048" y="2096"/>
                  </a:cubicBezTo>
                  <a:cubicBezTo>
                    <a:pt x="1632" y="2096"/>
                    <a:pt x="2096" y="1620"/>
                    <a:pt x="2096" y="1048"/>
                  </a:cubicBezTo>
                  <a:cubicBezTo>
                    <a:pt x="2096" y="465"/>
                    <a:pt x="1632"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5" name="Google Shape;425;p35"/>
            <p:cNvSpPr/>
            <p:nvPr/>
          </p:nvSpPr>
          <p:spPr>
            <a:xfrm>
              <a:off x="6881800" y="1666400"/>
              <a:ext cx="52700" cy="52425"/>
            </a:xfrm>
            <a:custGeom>
              <a:rect b="b" l="l" r="r" t="t"/>
              <a:pathLst>
                <a:path extrusionOk="0" h="2097" w="2108">
                  <a:moveTo>
                    <a:pt x="1060" y="1"/>
                  </a:moveTo>
                  <a:cubicBezTo>
                    <a:pt x="477" y="1"/>
                    <a:pt x="1" y="465"/>
                    <a:pt x="1" y="1048"/>
                  </a:cubicBezTo>
                  <a:cubicBezTo>
                    <a:pt x="1" y="1620"/>
                    <a:pt x="477" y="2096"/>
                    <a:pt x="1060" y="2096"/>
                  </a:cubicBezTo>
                  <a:cubicBezTo>
                    <a:pt x="1632" y="2096"/>
                    <a:pt x="2108" y="1620"/>
                    <a:pt x="2108" y="1048"/>
                  </a:cubicBezTo>
                  <a:cubicBezTo>
                    <a:pt x="2108" y="465"/>
                    <a:pt x="1632" y="1"/>
                    <a:pt x="1060"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6" name="Google Shape;426;p35"/>
            <p:cNvSpPr/>
            <p:nvPr/>
          </p:nvSpPr>
          <p:spPr>
            <a:xfrm>
              <a:off x="6983600" y="1666400"/>
              <a:ext cx="52400" cy="52425"/>
            </a:xfrm>
            <a:custGeom>
              <a:rect b="b" l="l" r="r" t="t"/>
              <a:pathLst>
                <a:path extrusionOk="0" h="2097" w="2096">
                  <a:moveTo>
                    <a:pt x="1048" y="1"/>
                  </a:moveTo>
                  <a:cubicBezTo>
                    <a:pt x="465" y="1"/>
                    <a:pt x="0" y="465"/>
                    <a:pt x="0" y="1048"/>
                  </a:cubicBezTo>
                  <a:cubicBezTo>
                    <a:pt x="0" y="1620"/>
                    <a:pt x="465" y="2096"/>
                    <a:pt x="1048" y="2096"/>
                  </a:cubicBezTo>
                  <a:cubicBezTo>
                    <a:pt x="1620" y="2096"/>
                    <a:pt x="2096" y="1620"/>
                    <a:pt x="2096" y="1048"/>
                  </a:cubicBezTo>
                  <a:cubicBezTo>
                    <a:pt x="2096" y="465"/>
                    <a:pt x="1620"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7" name="Google Shape;427;p35"/>
            <p:cNvSpPr/>
            <p:nvPr/>
          </p:nvSpPr>
          <p:spPr>
            <a:xfrm>
              <a:off x="7085100" y="1666400"/>
              <a:ext cx="52400" cy="52425"/>
            </a:xfrm>
            <a:custGeom>
              <a:rect b="b" l="l" r="r" t="t"/>
              <a:pathLst>
                <a:path extrusionOk="0" h="2097" w="2096">
                  <a:moveTo>
                    <a:pt x="1048" y="1"/>
                  </a:moveTo>
                  <a:cubicBezTo>
                    <a:pt x="465" y="1"/>
                    <a:pt x="0" y="465"/>
                    <a:pt x="0" y="1048"/>
                  </a:cubicBezTo>
                  <a:cubicBezTo>
                    <a:pt x="0" y="1620"/>
                    <a:pt x="465" y="2096"/>
                    <a:pt x="1048" y="2096"/>
                  </a:cubicBezTo>
                  <a:cubicBezTo>
                    <a:pt x="1632" y="2096"/>
                    <a:pt x="2096" y="1620"/>
                    <a:pt x="2096" y="1048"/>
                  </a:cubicBezTo>
                  <a:cubicBezTo>
                    <a:pt x="2096" y="465"/>
                    <a:pt x="1632"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8" name="Google Shape;428;p35"/>
            <p:cNvSpPr/>
            <p:nvPr/>
          </p:nvSpPr>
          <p:spPr>
            <a:xfrm>
              <a:off x="7186600" y="1666400"/>
              <a:ext cx="52400" cy="52425"/>
            </a:xfrm>
            <a:custGeom>
              <a:rect b="b" l="l" r="r" t="t"/>
              <a:pathLst>
                <a:path extrusionOk="0" h="2097" w="2096">
                  <a:moveTo>
                    <a:pt x="1048" y="1"/>
                  </a:moveTo>
                  <a:cubicBezTo>
                    <a:pt x="477" y="1"/>
                    <a:pt x="1" y="465"/>
                    <a:pt x="1" y="1048"/>
                  </a:cubicBezTo>
                  <a:cubicBezTo>
                    <a:pt x="1" y="1620"/>
                    <a:pt x="477" y="2096"/>
                    <a:pt x="1048" y="2096"/>
                  </a:cubicBezTo>
                  <a:cubicBezTo>
                    <a:pt x="1632" y="2096"/>
                    <a:pt x="2096" y="1620"/>
                    <a:pt x="2096" y="1048"/>
                  </a:cubicBezTo>
                  <a:cubicBezTo>
                    <a:pt x="2096" y="465"/>
                    <a:pt x="1632"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9" name="Google Shape;429;p35"/>
            <p:cNvSpPr/>
            <p:nvPr/>
          </p:nvSpPr>
          <p:spPr>
            <a:xfrm>
              <a:off x="7288400" y="1666400"/>
              <a:ext cx="52400" cy="52425"/>
            </a:xfrm>
            <a:custGeom>
              <a:rect b="b" l="l" r="r" t="t"/>
              <a:pathLst>
                <a:path extrusionOk="0" h="2097" w="2096">
                  <a:moveTo>
                    <a:pt x="1048" y="1"/>
                  </a:moveTo>
                  <a:cubicBezTo>
                    <a:pt x="465" y="1"/>
                    <a:pt x="0" y="465"/>
                    <a:pt x="0" y="1048"/>
                  </a:cubicBezTo>
                  <a:cubicBezTo>
                    <a:pt x="0" y="1620"/>
                    <a:pt x="465" y="2096"/>
                    <a:pt x="1048" y="2096"/>
                  </a:cubicBezTo>
                  <a:cubicBezTo>
                    <a:pt x="1620" y="2096"/>
                    <a:pt x="2096" y="1620"/>
                    <a:pt x="2096" y="1048"/>
                  </a:cubicBezTo>
                  <a:cubicBezTo>
                    <a:pt x="2096" y="465"/>
                    <a:pt x="1620"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0" name="Google Shape;430;p35"/>
            <p:cNvSpPr/>
            <p:nvPr/>
          </p:nvSpPr>
          <p:spPr>
            <a:xfrm>
              <a:off x="279200" y="1821475"/>
              <a:ext cx="52700" cy="52425"/>
            </a:xfrm>
            <a:custGeom>
              <a:rect b="b" l="l" r="r" t="t"/>
              <a:pathLst>
                <a:path extrusionOk="0" h="2097" w="2108">
                  <a:moveTo>
                    <a:pt x="1048" y="1"/>
                  </a:moveTo>
                  <a:cubicBezTo>
                    <a:pt x="476" y="1"/>
                    <a:pt x="0" y="465"/>
                    <a:pt x="0" y="1049"/>
                  </a:cubicBezTo>
                  <a:cubicBezTo>
                    <a:pt x="0" y="1632"/>
                    <a:pt x="476" y="2096"/>
                    <a:pt x="1048" y="2096"/>
                  </a:cubicBezTo>
                  <a:cubicBezTo>
                    <a:pt x="1631" y="2096"/>
                    <a:pt x="2107" y="1632"/>
                    <a:pt x="2107" y="1049"/>
                  </a:cubicBezTo>
                  <a:cubicBezTo>
                    <a:pt x="2107" y="465"/>
                    <a:pt x="1631"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1" name="Google Shape;431;p35"/>
            <p:cNvSpPr/>
            <p:nvPr/>
          </p:nvSpPr>
          <p:spPr>
            <a:xfrm>
              <a:off x="380700" y="1821475"/>
              <a:ext cx="52700" cy="52425"/>
            </a:xfrm>
            <a:custGeom>
              <a:rect b="b" l="l" r="r" t="t"/>
              <a:pathLst>
                <a:path extrusionOk="0" h="2097" w="2108">
                  <a:moveTo>
                    <a:pt x="1060" y="1"/>
                  </a:moveTo>
                  <a:cubicBezTo>
                    <a:pt x="476" y="1"/>
                    <a:pt x="0" y="465"/>
                    <a:pt x="0" y="1049"/>
                  </a:cubicBezTo>
                  <a:cubicBezTo>
                    <a:pt x="0" y="1632"/>
                    <a:pt x="476" y="2096"/>
                    <a:pt x="1060" y="2096"/>
                  </a:cubicBezTo>
                  <a:cubicBezTo>
                    <a:pt x="1631" y="2096"/>
                    <a:pt x="2108" y="1632"/>
                    <a:pt x="2108" y="1049"/>
                  </a:cubicBezTo>
                  <a:cubicBezTo>
                    <a:pt x="2108" y="465"/>
                    <a:pt x="1631" y="1"/>
                    <a:pt x="1060"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2" name="Google Shape;432;p35"/>
            <p:cNvSpPr/>
            <p:nvPr/>
          </p:nvSpPr>
          <p:spPr>
            <a:xfrm>
              <a:off x="482500" y="1821475"/>
              <a:ext cx="52400" cy="52425"/>
            </a:xfrm>
            <a:custGeom>
              <a:rect b="b" l="l" r="r" t="t"/>
              <a:pathLst>
                <a:path extrusionOk="0" h="2097" w="2096">
                  <a:moveTo>
                    <a:pt x="1048" y="1"/>
                  </a:moveTo>
                  <a:cubicBezTo>
                    <a:pt x="464" y="1"/>
                    <a:pt x="0" y="465"/>
                    <a:pt x="0" y="1049"/>
                  </a:cubicBezTo>
                  <a:cubicBezTo>
                    <a:pt x="0" y="1632"/>
                    <a:pt x="464" y="2096"/>
                    <a:pt x="1048" y="2096"/>
                  </a:cubicBezTo>
                  <a:cubicBezTo>
                    <a:pt x="1631" y="2096"/>
                    <a:pt x="2096" y="1632"/>
                    <a:pt x="2096" y="1049"/>
                  </a:cubicBezTo>
                  <a:cubicBezTo>
                    <a:pt x="2096" y="465"/>
                    <a:pt x="1631"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3" name="Google Shape;433;p35"/>
            <p:cNvSpPr/>
            <p:nvPr/>
          </p:nvSpPr>
          <p:spPr>
            <a:xfrm>
              <a:off x="584000" y="1821475"/>
              <a:ext cx="52400" cy="52425"/>
            </a:xfrm>
            <a:custGeom>
              <a:rect b="b" l="l" r="r" t="t"/>
              <a:pathLst>
                <a:path extrusionOk="0" h="2097" w="2096">
                  <a:moveTo>
                    <a:pt x="1048" y="1"/>
                  </a:moveTo>
                  <a:cubicBezTo>
                    <a:pt x="476" y="1"/>
                    <a:pt x="0" y="465"/>
                    <a:pt x="0" y="1049"/>
                  </a:cubicBezTo>
                  <a:cubicBezTo>
                    <a:pt x="0" y="1632"/>
                    <a:pt x="476" y="2096"/>
                    <a:pt x="1048" y="2096"/>
                  </a:cubicBezTo>
                  <a:cubicBezTo>
                    <a:pt x="1631" y="2096"/>
                    <a:pt x="2096" y="1632"/>
                    <a:pt x="2096" y="1049"/>
                  </a:cubicBezTo>
                  <a:cubicBezTo>
                    <a:pt x="2096" y="465"/>
                    <a:pt x="1631"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4" name="Google Shape;434;p35"/>
            <p:cNvSpPr/>
            <p:nvPr/>
          </p:nvSpPr>
          <p:spPr>
            <a:xfrm>
              <a:off x="685500" y="1821475"/>
              <a:ext cx="52700" cy="52425"/>
            </a:xfrm>
            <a:custGeom>
              <a:rect b="b" l="l" r="r" t="t"/>
              <a:pathLst>
                <a:path extrusionOk="0" h="2097" w="2108">
                  <a:moveTo>
                    <a:pt x="1048" y="1"/>
                  </a:moveTo>
                  <a:cubicBezTo>
                    <a:pt x="476" y="1"/>
                    <a:pt x="0" y="465"/>
                    <a:pt x="0" y="1049"/>
                  </a:cubicBezTo>
                  <a:cubicBezTo>
                    <a:pt x="0" y="1632"/>
                    <a:pt x="476" y="2096"/>
                    <a:pt x="1048" y="2096"/>
                  </a:cubicBezTo>
                  <a:cubicBezTo>
                    <a:pt x="1631" y="2096"/>
                    <a:pt x="2108" y="1632"/>
                    <a:pt x="2108" y="1049"/>
                  </a:cubicBezTo>
                  <a:cubicBezTo>
                    <a:pt x="2108" y="465"/>
                    <a:pt x="1631"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5" name="Google Shape;435;p35"/>
            <p:cNvSpPr/>
            <p:nvPr/>
          </p:nvSpPr>
          <p:spPr>
            <a:xfrm>
              <a:off x="787300" y="1821475"/>
              <a:ext cx="52400" cy="52425"/>
            </a:xfrm>
            <a:custGeom>
              <a:rect b="b" l="l" r="r" t="t"/>
              <a:pathLst>
                <a:path extrusionOk="0" h="2097" w="2096">
                  <a:moveTo>
                    <a:pt x="1048" y="1"/>
                  </a:moveTo>
                  <a:cubicBezTo>
                    <a:pt x="464" y="1"/>
                    <a:pt x="0" y="465"/>
                    <a:pt x="0" y="1049"/>
                  </a:cubicBezTo>
                  <a:cubicBezTo>
                    <a:pt x="0" y="1632"/>
                    <a:pt x="464" y="2096"/>
                    <a:pt x="1048" y="2096"/>
                  </a:cubicBezTo>
                  <a:cubicBezTo>
                    <a:pt x="1619" y="2096"/>
                    <a:pt x="2096" y="1632"/>
                    <a:pt x="2096" y="1049"/>
                  </a:cubicBezTo>
                  <a:cubicBezTo>
                    <a:pt x="2096" y="465"/>
                    <a:pt x="1619"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6" name="Google Shape;436;p35"/>
            <p:cNvSpPr/>
            <p:nvPr/>
          </p:nvSpPr>
          <p:spPr>
            <a:xfrm>
              <a:off x="888800" y="1821475"/>
              <a:ext cx="52400" cy="52425"/>
            </a:xfrm>
            <a:custGeom>
              <a:rect b="b" l="l" r="r" t="t"/>
              <a:pathLst>
                <a:path extrusionOk="0" h="2097" w="2096">
                  <a:moveTo>
                    <a:pt x="1048" y="1"/>
                  </a:moveTo>
                  <a:cubicBezTo>
                    <a:pt x="464" y="1"/>
                    <a:pt x="0" y="465"/>
                    <a:pt x="0" y="1049"/>
                  </a:cubicBezTo>
                  <a:cubicBezTo>
                    <a:pt x="0" y="1632"/>
                    <a:pt x="464" y="2096"/>
                    <a:pt x="1048" y="2096"/>
                  </a:cubicBezTo>
                  <a:cubicBezTo>
                    <a:pt x="1631" y="2096"/>
                    <a:pt x="2096" y="1632"/>
                    <a:pt x="2096" y="1049"/>
                  </a:cubicBezTo>
                  <a:cubicBezTo>
                    <a:pt x="2096" y="465"/>
                    <a:pt x="1631"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7" name="Google Shape;437;p35"/>
            <p:cNvSpPr/>
            <p:nvPr/>
          </p:nvSpPr>
          <p:spPr>
            <a:xfrm>
              <a:off x="990300" y="1821475"/>
              <a:ext cx="52400" cy="52425"/>
            </a:xfrm>
            <a:custGeom>
              <a:rect b="b" l="l" r="r" t="t"/>
              <a:pathLst>
                <a:path extrusionOk="0" h="2097" w="2096">
                  <a:moveTo>
                    <a:pt x="1048" y="1"/>
                  </a:moveTo>
                  <a:cubicBezTo>
                    <a:pt x="476" y="1"/>
                    <a:pt x="0" y="465"/>
                    <a:pt x="0" y="1049"/>
                  </a:cubicBezTo>
                  <a:cubicBezTo>
                    <a:pt x="0" y="1632"/>
                    <a:pt x="476" y="2096"/>
                    <a:pt x="1048" y="2096"/>
                  </a:cubicBezTo>
                  <a:cubicBezTo>
                    <a:pt x="1631" y="2096"/>
                    <a:pt x="2096" y="1632"/>
                    <a:pt x="2096" y="1049"/>
                  </a:cubicBezTo>
                  <a:cubicBezTo>
                    <a:pt x="2096" y="465"/>
                    <a:pt x="1631"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8" name="Google Shape;438;p35"/>
            <p:cNvSpPr/>
            <p:nvPr/>
          </p:nvSpPr>
          <p:spPr>
            <a:xfrm>
              <a:off x="1091800" y="1821475"/>
              <a:ext cx="52700" cy="52425"/>
            </a:xfrm>
            <a:custGeom>
              <a:rect b="b" l="l" r="r" t="t"/>
              <a:pathLst>
                <a:path extrusionOk="0" h="2097" w="2108">
                  <a:moveTo>
                    <a:pt x="1060" y="1"/>
                  </a:moveTo>
                  <a:cubicBezTo>
                    <a:pt x="476" y="1"/>
                    <a:pt x="0" y="465"/>
                    <a:pt x="0" y="1049"/>
                  </a:cubicBezTo>
                  <a:cubicBezTo>
                    <a:pt x="0" y="1632"/>
                    <a:pt x="476" y="2096"/>
                    <a:pt x="1060" y="2096"/>
                  </a:cubicBezTo>
                  <a:cubicBezTo>
                    <a:pt x="1631" y="2096"/>
                    <a:pt x="2108" y="1632"/>
                    <a:pt x="2108" y="1049"/>
                  </a:cubicBezTo>
                  <a:cubicBezTo>
                    <a:pt x="2108" y="465"/>
                    <a:pt x="1631" y="1"/>
                    <a:pt x="1060"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9" name="Google Shape;439;p35"/>
            <p:cNvSpPr/>
            <p:nvPr/>
          </p:nvSpPr>
          <p:spPr>
            <a:xfrm>
              <a:off x="1193600" y="1821475"/>
              <a:ext cx="52400" cy="52425"/>
            </a:xfrm>
            <a:custGeom>
              <a:rect b="b" l="l" r="r" t="t"/>
              <a:pathLst>
                <a:path extrusionOk="0" h="2097" w="2096">
                  <a:moveTo>
                    <a:pt x="1048" y="1"/>
                  </a:moveTo>
                  <a:cubicBezTo>
                    <a:pt x="464" y="1"/>
                    <a:pt x="0" y="465"/>
                    <a:pt x="0" y="1049"/>
                  </a:cubicBezTo>
                  <a:cubicBezTo>
                    <a:pt x="0" y="1632"/>
                    <a:pt x="464" y="2096"/>
                    <a:pt x="1048" y="2096"/>
                  </a:cubicBezTo>
                  <a:cubicBezTo>
                    <a:pt x="1619" y="2096"/>
                    <a:pt x="2096" y="1632"/>
                    <a:pt x="2096" y="1049"/>
                  </a:cubicBezTo>
                  <a:cubicBezTo>
                    <a:pt x="2096" y="465"/>
                    <a:pt x="1619"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0" name="Google Shape;440;p35"/>
            <p:cNvSpPr/>
            <p:nvPr/>
          </p:nvSpPr>
          <p:spPr>
            <a:xfrm>
              <a:off x="1295100" y="1821475"/>
              <a:ext cx="52400" cy="52425"/>
            </a:xfrm>
            <a:custGeom>
              <a:rect b="b" l="l" r="r" t="t"/>
              <a:pathLst>
                <a:path extrusionOk="0" h="2097" w="2096">
                  <a:moveTo>
                    <a:pt x="1048" y="1"/>
                  </a:moveTo>
                  <a:cubicBezTo>
                    <a:pt x="464" y="1"/>
                    <a:pt x="0" y="465"/>
                    <a:pt x="0" y="1049"/>
                  </a:cubicBezTo>
                  <a:cubicBezTo>
                    <a:pt x="0" y="1632"/>
                    <a:pt x="464" y="2096"/>
                    <a:pt x="1048" y="2096"/>
                  </a:cubicBezTo>
                  <a:cubicBezTo>
                    <a:pt x="1631" y="2096"/>
                    <a:pt x="2096" y="1632"/>
                    <a:pt x="2096" y="1049"/>
                  </a:cubicBezTo>
                  <a:cubicBezTo>
                    <a:pt x="2096" y="465"/>
                    <a:pt x="1631"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1" name="Google Shape;441;p35"/>
            <p:cNvSpPr/>
            <p:nvPr/>
          </p:nvSpPr>
          <p:spPr>
            <a:xfrm>
              <a:off x="1396600" y="1821475"/>
              <a:ext cx="52400" cy="52425"/>
            </a:xfrm>
            <a:custGeom>
              <a:rect b="b" l="l" r="r" t="t"/>
              <a:pathLst>
                <a:path extrusionOk="0" h="2097" w="2096">
                  <a:moveTo>
                    <a:pt x="1048" y="1"/>
                  </a:moveTo>
                  <a:cubicBezTo>
                    <a:pt x="476" y="1"/>
                    <a:pt x="0" y="465"/>
                    <a:pt x="0" y="1049"/>
                  </a:cubicBezTo>
                  <a:cubicBezTo>
                    <a:pt x="0" y="1632"/>
                    <a:pt x="476" y="2096"/>
                    <a:pt x="1048" y="2096"/>
                  </a:cubicBezTo>
                  <a:cubicBezTo>
                    <a:pt x="1631" y="2096"/>
                    <a:pt x="2096" y="1632"/>
                    <a:pt x="2096" y="1049"/>
                  </a:cubicBezTo>
                  <a:cubicBezTo>
                    <a:pt x="2096" y="465"/>
                    <a:pt x="1631"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2" name="Google Shape;442;p35"/>
            <p:cNvSpPr/>
            <p:nvPr/>
          </p:nvSpPr>
          <p:spPr>
            <a:xfrm>
              <a:off x="1498400" y="1821475"/>
              <a:ext cx="52400" cy="52425"/>
            </a:xfrm>
            <a:custGeom>
              <a:rect b="b" l="l" r="r" t="t"/>
              <a:pathLst>
                <a:path extrusionOk="0" h="2097" w="2096">
                  <a:moveTo>
                    <a:pt x="1048" y="1"/>
                  </a:moveTo>
                  <a:cubicBezTo>
                    <a:pt x="464" y="1"/>
                    <a:pt x="0" y="465"/>
                    <a:pt x="0" y="1049"/>
                  </a:cubicBezTo>
                  <a:cubicBezTo>
                    <a:pt x="0" y="1632"/>
                    <a:pt x="464" y="2096"/>
                    <a:pt x="1048" y="2096"/>
                  </a:cubicBezTo>
                  <a:cubicBezTo>
                    <a:pt x="1619" y="2096"/>
                    <a:pt x="2096" y="1632"/>
                    <a:pt x="2096" y="1049"/>
                  </a:cubicBezTo>
                  <a:cubicBezTo>
                    <a:pt x="2096" y="465"/>
                    <a:pt x="1619"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3" name="Google Shape;443;p35"/>
            <p:cNvSpPr/>
            <p:nvPr/>
          </p:nvSpPr>
          <p:spPr>
            <a:xfrm>
              <a:off x="1599900" y="1821475"/>
              <a:ext cx="52400" cy="52425"/>
            </a:xfrm>
            <a:custGeom>
              <a:rect b="b" l="l" r="r" t="t"/>
              <a:pathLst>
                <a:path extrusionOk="0" h="2097" w="2096">
                  <a:moveTo>
                    <a:pt x="1048" y="1"/>
                  </a:moveTo>
                  <a:cubicBezTo>
                    <a:pt x="464" y="1"/>
                    <a:pt x="0" y="465"/>
                    <a:pt x="0" y="1049"/>
                  </a:cubicBezTo>
                  <a:cubicBezTo>
                    <a:pt x="0" y="1632"/>
                    <a:pt x="464" y="2096"/>
                    <a:pt x="1048" y="2096"/>
                  </a:cubicBezTo>
                  <a:cubicBezTo>
                    <a:pt x="1631" y="2096"/>
                    <a:pt x="2096" y="1632"/>
                    <a:pt x="2096" y="1049"/>
                  </a:cubicBezTo>
                  <a:cubicBezTo>
                    <a:pt x="2096" y="465"/>
                    <a:pt x="1631"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4" name="Google Shape;444;p35"/>
            <p:cNvSpPr/>
            <p:nvPr/>
          </p:nvSpPr>
          <p:spPr>
            <a:xfrm>
              <a:off x="1701400" y="1821475"/>
              <a:ext cx="52400" cy="52425"/>
            </a:xfrm>
            <a:custGeom>
              <a:rect b="b" l="l" r="r" t="t"/>
              <a:pathLst>
                <a:path extrusionOk="0" h="2097" w="2096">
                  <a:moveTo>
                    <a:pt x="1048" y="1"/>
                  </a:moveTo>
                  <a:cubicBezTo>
                    <a:pt x="464" y="1"/>
                    <a:pt x="0" y="465"/>
                    <a:pt x="0" y="1049"/>
                  </a:cubicBezTo>
                  <a:cubicBezTo>
                    <a:pt x="0" y="1632"/>
                    <a:pt x="464" y="2096"/>
                    <a:pt x="1048" y="2096"/>
                  </a:cubicBezTo>
                  <a:cubicBezTo>
                    <a:pt x="1631" y="2096"/>
                    <a:pt x="2096" y="1632"/>
                    <a:pt x="2096" y="1049"/>
                  </a:cubicBezTo>
                  <a:cubicBezTo>
                    <a:pt x="2096" y="465"/>
                    <a:pt x="1631"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5" name="Google Shape;445;p35"/>
            <p:cNvSpPr/>
            <p:nvPr/>
          </p:nvSpPr>
          <p:spPr>
            <a:xfrm>
              <a:off x="1802900" y="1821475"/>
              <a:ext cx="52700" cy="52425"/>
            </a:xfrm>
            <a:custGeom>
              <a:rect b="b" l="l" r="r" t="t"/>
              <a:pathLst>
                <a:path extrusionOk="0" h="2097" w="2108">
                  <a:moveTo>
                    <a:pt x="1048" y="1"/>
                  </a:moveTo>
                  <a:cubicBezTo>
                    <a:pt x="476" y="1"/>
                    <a:pt x="0" y="465"/>
                    <a:pt x="0" y="1049"/>
                  </a:cubicBezTo>
                  <a:cubicBezTo>
                    <a:pt x="0" y="1632"/>
                    <a:pt x="476" y="2096"/>
                    <a:pt x="1048" y="2096"/>
                  </a:cubicBezTo>
                  <a:cubicBezTo>
                    <a:pt x="1631" y="2096"/>
                    <a:pt x="2108" y="1632"/>
                    <a:pt x="2108" y="1049"/>
                  </a:cubicBezTo>
                  <a:cubicBezTo>
                    <a:pt x="2108" y="465"/>
                    <a:pt x="1631"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6" name="Google Shape;446;p35"/>
            <p:cNvSpPr/>
            <p:nvPr/>
          </p:nvSpPr>
          <p:spPr>
            <a:xfrm>
              <a:off x="1904400" y="1821475"/>
              <a:ext cx="52700" cy="52425"/>
            </a:xfrm>
            <a:custGeom>
              <a:rect b="b" l="l" r="r" t="t"/>
              <a:pathLst>
                <a:path extrusionOk="0" h="2097" w="2108">
                  <a:moveTo>
                    <a:pt x="1060" y="1"/>
                  </a:moveTo>
                  <a:cubicBezTo>
                    <a:pt x="476" y="1"/>
                    <a:pt x="0" y="465"/>
                    <a:pt x="0" y="1049"/>
                  </a:cubicBezTo>
                  <a:cubicBezTo>
                    <a:pt x="0" y="1632"/>
                    <a:pt x="476" y="2096"/>
                    <a:pt x="1060" y="2096"/>
                  </a:cubicBezTo>
                  <a:cubicBezTo>
                    <a:pt x="1631" y="2096"/>
                    <a:pt x="2108" y="1632"/>
                    <a:pt x="2108" y="1049"/>
                  </a:cubicBezTo>
                  <a:cubicBezTo>
                    <a:pt x="2108" y="465"/>
                    <a:pt x="1631" y="1"/>
                    <a:pt x="1060"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7" name="Google Shape;447;p35"/>
            <p:cNvSpPr/>
            <p:nvPr/>
          </p:nvSpPr>
          <p:spPr>
            <a:xfrm>
              <a:off x="2006200" y="1821475"/>
              <a:ext cx="52400" cy="52425"/>
            </a:xfrm>
            <a:custGeom>
              <a:rect b="b" l="l" r="r" t="t"/>
              <a:pathLst>
                <a:path extrusionOk="0" h="2097" w="2096">
                  <a:moveTo>
                    <a:pt x="1048" y="1"/>
                  </a:moveTo>
                  <a:cubicBezTo>
                    <a:pt x="464" y="1"/>
                    <a:pt x="0" y="465"/>
                    <a:pt x="0" y="1049"/>
                  </a:cubicBezTo>
                  <a:cubicBezTo>
                    <a:pt x="0" y="1632"/>
                    <a:pt x="464" y="2096"/>
                    <a:pt x="1048" y="2096"/>
                  </a:cubicBezTo>
                  <a:cubicBezTo>
                    <a:pt x="1631" y="2096"/>
                    <a:pt x="2096" y="1632"/>
                    <a:pt x="2096" y="1049"/>
                  </a:cubicBezTo>
                  <a:cubicBezTo>
                    <a:pt x="2096" y="465"/>
                    <a:pt x="1631"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8" name="Google Shape;448;p35"/>
            <p:cNvSpPr/>
            <p:nvPr/>
          </p:nvSpPr>
          <p:spPr>
            <a:xfrm>
              <a:off x="2107700" y="1821475"/>
              <a:ext cx="52400" cy="52425"/>
            </a:xfrm>
            <a:custGeom>
              <a:rect b="b" l="l" r="r" t="t"/>
              <a:pathLst>
                <a:path extrusionOk="0" h="2097" w="2096">
                  <a:moveTo>
                    <a:pt x="1048" y="1"/>
                  </a:moveTo>
                  <a:cubicBezTo>
                    <a:pt x="465" y="1"/>
                    <a:pt x="0" y="465"/>
                    <a:pt x="0" y="1049"/>
                  </a:cubicBezTo>
                  <a:cubicBezTo>
                    <a:pt x="0" y="1632"/>
                    <a:pt x="465" y="2096"/>
                    <a:pt x="1048" y="2096"/>
                  </a:cubicBezTo>
                  <a:cubicBezTo>
                    <a:pt x="1631" y="2096"/>
                    <a:pt x="2096" y="1632"/>
                    <a:pt x="2096" y="1049"/>
                  </a:cubicBezTo>
                  <a:cubicBezTo>
                    <a:pt x="2096" y="465"/>
                    <a:pt x="1631"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9" name="Google Shape;449;p35"/>
            <p:cNvSpPr/>
            <p:nvPr/>
          </p:nvSpPr>
          <p:spPr>
            <a:xfrm>
              <a:off x="2209200" y="1821475"/>
              <a:ext cx="52700" cy="52425"/>
            </a:xfrm>
            <a:custGeom>
              <a:rect b="b" l="l" r="r" t="t"/>
              <a:pathLst>
                <a:path extrusionOk="0" h="2097" w="2108">
                  <a:moveTo>
                    <a:pt x="1048" y="1"/>
                  </a:moveTo>
                  <a:cubicBezTo>
                    <a:pt x="476" y="1"/>
                    <a:pt x="0" y="465"/>
                    <a:pt x="0" y="1049"/>
                  </a:cubicBezTo>
                  <a:cubicBezTo>
                    <a:pt x="0" y="1632"/>
                    <a:pt x="476" y="2096"/>
                    <a:pt x="1048" y="2096"/>
                  </a:cubicBezTo>
                  <a:cubicBezTo>
                    <a:pt x="1631" y="2096"/>
                    <a:pt x="2108" y="1632"/>
                    <a:pt x="2108" y="1049"/>
                  </a:cubicBezTo>
                  <a:cubicBezTo>
                    <a:pt x="2108" y="465"/>
                    <a:pt x="1631"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0" name="Google Shape;450;p35"/>
            <p:cNvSpPr/>
            <p:nvPr/>
          </p:nvSpPr>
          <p:spPr>
            <a:xfrm>
              <a:off x="2311000" y="1821475"/>
              <a:ext cx="52400" cy="52425"/>
            </a:xfrm>
            <a:custGeom>
              <a:rect b="b" l="l" r="r" t="t"/>
              <a:pathLst>
                <a:path extrusionOk="0" h="2097" w="2096">
                  <a:moveTo>
                    <a:pt x="1048" y="1"/>
                  </a:moveTo>
                  <a:cubicBezTo>
                    <a:pt x="464" y="1"/>
                    <a:pt x="0" y="465"/>
                    <a:pt x="0" y="1049"/>
                  </a:cubicBezTo>
                  <a:cubicBezTo>
                    <a:pt x="0" y="1632"/>
                    <a:pt x="464" y="2096"/>
                    <a:pt x="1048" y="2096"/>
                  </a:cubicBezTo>
                  <a:cubicBezTo>
                    <a:pt x="1619" y="2096"/>
                    <a:pt x="2096" y="1632"/>
                    <a:pt x="2096" y="1049"/>
                  </a:cubicBezTo>
                  <a:cubicBezTo>
                    <a:pt x="2096" y="465"/>
                    <a:pt x="1619"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1" name="Google Shape;451;p35"/>
            <p:cNvSpPr/>
            <p:nvPr/>
          </p:nvSpPr>
          <p:spPr>
            <a:xfrm>
              <a:off x="2412500" y="1821475"/>
              <a:ext cx="52400" cy="52425"/>
            </a:xfrm>
            <a:custGeom>
              <a:rect b="b" l="l" r="r" t="t"/>
              <a:pathLst>
                <a:path extrusionOk="0" h="2097" w="2096">
                  <a:moveTo>
                    <a:pt x="1048" y="1"/>
                  </a:moveTo>
                  <a:cubicBezTo>
                    <a:pt x="465" y="1"/>
                    <a:pt x="0" y="465"/>
                    <a:pt x="0" y="1049"/>
                  </a:cubicBezTo>
                  <a:cubicBezTo>
                    <a:pt x="0" y="1632"/>
                    <a:pt x="465" y="2096"/>
                    <a:pt x="1048" y="2096"/>
                  </a:cubicBezTo>
                  <a:cubicBezTo>
                    <a:pt x="1631" y="2096"/>
                    <a:pt x="2096" y="1632"/>
                    <a:pt x="2096" y="1049"/>
                  </a:cubicBezTo>
                  <a:cubicBezTo>
                    <a:pt x="2096" y="465"/>
                    <a:pt x="1631"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2" name="Google Shape;452;p35"/>
            <p:cNvSpPr/>
            <p:nvPr/>
          </p:nvSpPr>
          <p:spPr>
            <a:xfrm>
              <a:off x="2514000" y="1821475"/>
              <a:ext cx="52400" cy="52425"/>
            </a:xfrm>
            <a:custGeom>
              <a:rect b="b" l="l" r="r" t="t"/>
              <a:pathLst>
                <a:path extrusionOk="0" h="2097" w="2096">
                  <a:moveTo>
                    <a:pt x="1048" y="1"/>
                  </a:moveTo>
                  <a:cubicBezTo>
                    <a:pt x="476" y="1"/>
                    <a:pt x="0" y="465"/>
                    <a:pt x="0" y="1049"/>
                  </a:cubicBezTo>
                  <a:cubicBezTo>
                    <a:pt x="0" y="1632"/>
                    <a:pt x="476" y="2096"/>
                    <a:pt x="1048" y="2096"/>
                  </a:cubicBezTo>
                  <a:cubicBezTo>
                    <a:pt x="1631" y="2096"/>
                    <a:pt x="2096" y="1632"/>
                    <a:pt x="2096" y="1049"/>
                  </a:cubicBezTo>
                  <a:cubicBezTo>
                    <a:pt x="2096" y="465"/>
                    <a:pt x="1631"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3" name="Google Shape;453;p35"/>
            <p:cNvSpPr/>
            <p:nvPr/>
          </p:nvSpPr>
          <p:spPr>
            <a:xfrm>
              <a:off x="2615500" y="1821475"/>
              <a:ext cx="52700" cy="52425"/>
            </a:xfrm>
            <a:custGeom>
              <a:rect b="b" l="l" r="r" t="t"/>
              <a:pathLst>
                <a:path extrusionOk="0" h="2097" w="2108">
                  <a:moveTo>
                    <a:pt x="1048" y="1"/>
                  </a:moveTo>
                  <a:cubicBezTo>
                    <a:pt x="476" y="1"/>
                    <a:pt x="0" y="465"/>
                    <a:pt x="0" y="1049"/>
                  </a:cubicBezTo>
                  <a:cubicBezTo>
                    <a:pt x="0" y="1632"/>
                    <a:pt x="476" y="2096"/>
                    <a:pt x="1048" y="2096"/>
                  </a:cubicBezTo>
                  <a:cubicBezTo>
                    <a:pt x="1631" y="2096"/>
                    <a:pt x="2108" y="1632"/>
                    <a:pt x="2108" y="1049"/>
                  </a:cubicBezTo>
                  <a:cubicBezTo>
                    <a:pt x="2108" y="465"/>
                    <a:pt x="1631"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4" name="Google Shape;454;p35"/>
            <p:cNvSpPr/>
            <p:nvPr/>
          </p:nvSpPr>
          <p:spPr>
            <a:xfrm>
              <a:off x="2717300" y="1821475"/>
              <a:ext cx="52400" cy="52425"/>
            </a:xfrm>
            <a:custGeom>
              <a:rect b="b" l="l" r="r" t="t"/>
              <a:pathLst>
                <a:path extrusionOk="0" h="2097" w="2096">
                  <a:moveTo>
                    <a:pt x="1048" y="1"/>
                  </a:moveTo>
                  <a:cubicBezTo>
                    <a:pt x="465" y="1"/>
                    <a:pt x="0" y="465"/>
                    <a:pt x="0" y="1049"/>
                  </a:cubicBezTo>
                  <a:cubicBezTo>
                    <a:pt x="0" y="1632"/>
                    <a:pt x="465" y="2096"/>
                    <a:pt x="1048" y="2096"/>
                  </a:cubicBezTo>
                  <a:cubicBezTo>
                    <a:pt x="1619" y="2096"/>
                    <a:pt x="2096" y="1632"/>
                    <a:pt x="2096" y="1049"/>
                  </a:cubicBezTo>
                  <a:cubicBezTo>
                    <a:pt x="2096" y="465"/>
                    <a:pt x="1619"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5" name="Google Shape;455;p35"/>
            <p:cNvSpPr/>
            <p:nvPr/>
          </p:nvSpPr>
          <p:spPr>
            <a:xfrm>
              <a:off x="2818800" y="1821475"/>
              <a:ext cx="52400" cy="52425"/>
            </a:xfrm>
            <a:custGeom>
              <a:rect b="b" l="l" r="r" t="t"/>
              <a:pathLst>
                <a:path extrusionOk="0" h="2097" w="2096">
                  <a:moveTo>
                    <a:pt x="1048" y="1"/>
                  </a:moveTo>
                  <a:cubicBezTo>
                    <a:pt x="465" y="1"/>
                    <a:pt x="0" y="465"/>
                    <a:pt x="0" y="1049"/>
                  </a:cubicBezTo>
                  <a:cubicBezTo>
                    <a:pt x="0" y="1632"/>
                    <a:pt x="465" y="2096"/>
                    <a:pt x="1048" y="2096"/>
                  </a:cubicBezTo>
                  <a:cubicBezTo>
                    <a:pt x="1631" y="2096"/>
                    <a:pt x="2096" y="1632"/>
                    <a:pt x="2096" y="1049"/>
                  </a:cubicBezTo>
                  <a:cubicBezTo>
                    <a:pt x="2096" y="465"/>
                    <a:pt x="1631"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6" name="Google Shape;456;p35"/>
            <p:cNvSpPr/>
            <p:nvPr/>
          </p:nvSpPr>
          <p:spPr>
            <a:xfrm>
              <a:off x="2920300" y="1821475"/>
              <a:ext cx="52400" cy="52425"/>
            </a:xfrm>
            <a:custGeom>
              <a:rect b="b" l="l" r="r" t="t"/>
              <a:pathLst>
                <a:path extrusionOk="0" h="2097" w="2096">
                  <a:moveTo>
                    <a:pt x="1048" y="1"/>
                  </a:moveTo>
                  <a:cubicBezTo>
                    <a:pt x="476" y="1"/>
                    <a:pt x="0" y="465"/>
                    <a:pt x="0" y="1049"/>
                  </a:cubicBezTo>
                  <a:cubicBezTo>
                    <a:pt x="0" y="1632"/>
                    <a:pt x="476" y="2096"/>
                    <a:pt x="1048" y="2096"/>
                  </a:cubicBezTo>
                  <a:cubicBezTo>
                    <a:pt x="1631" y="2096"/>
                    <a:pt x="2096" y="1632"/>
                    <a:pt x="2096" y="1049"/>
                  </a:cubicBezTo>
                  <a:cubicBezTo>
                    <a:pt x="2096" y="465"/>
                    <a:pt x="1631"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7" name="Google Shape;457;p35"/>
            <p:cNvSpPr/>
            <p:nvPr/>
          </p:nvSpPr>
          <p:spPr>
            <a:xfrm>
              <a:off x="3021800" y="1821475"/>
              <a:ext cx="52700" cy="52425"/>
            </a:xfrm>
            <a:custGeom>
              <a:rect b="b" l="l" r="r" t="t"/>
              <a:pathLst>
                <a:path extrusionOk="0" h="2097" w="2108">
                  <a:moveTo>
                    <a:pt x="1048" y="1"/>
                  </a:moveTo>
                  <a:cubicBezTo>
                    <a:pt x="477" y="1"/>
                    <a:pt x="0" y="465"/>
                    <a:pt x="0" y="1049"/>
                  </a:cubicBezTo>
                  <a:cubicBezTo>
                    <a:pt x="0" y="1632"/>
                    <a:pt x="477" y="2096"/>
                    <a:pt x="1048" y="2096"/>
                  </a:cubicBezTo>
                  <a:cubicBezTo>
                    <a:pt x="1631" y="2096"/>
                    <a:pt x="2108" y="1632"/>
                    <a:pt x="2108" y="1049"/>
                  </a:cubicBezTo>
                  <a:cubicBezTo>
                    <a:pt x="2108" y="465"/>
                    <a:pt x="1631"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8" name="Google Shape;458;p35"/>
            <p:cNvSpPr/>
            <p:nvPr/>
          </p:nvSpPr>
          <p:spPr>
            <a:xfrm>
              <a:off x="3123600" y="1821475"/>
              <a:ext cx="52400" cy="52425"/>
            </a:xfrm>
            <a:custGeom>
              <a:rect b="b" l="l" r="r" t="t"/>
              <a:pathLst>
                <a:path extrusionOk="0" h="2097" w="2096">
                  <a:moveTo>
                    <a:pt x="1048" y="1"/>
                  </a:moveTo>
                  <a:cubicBezTo>
                    <a:pt x="465" y="1"/>
                    <a:pt x="0" y="465"/>
                    <a:pt x="0" y="1049"/>
                  </a:cubicBezTo>
                  <a:cubicBezTo>
                    <a:pt x="0" y="1632"/>
                    <a:pt x="465" y="2096"/>
                    <a:pt x="1048" y="2096"/>
                  </a:cubicBezTo>
                  <a:cubicBezTo>
                    <a:pt x="1619" y="2096"/>
                    <a:pt x="2096" y="1632"/>
                    <a:pt x="2096" y="1049"/>
                  </a:cubicBezTo>
                  <a:cubicBezTo>
                    <a:pt x="2096" y="465"/>
                    <a:pt x="1619"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9" name="Google Shape;459;p35"/>
            <p:cNvSpPr/>
            <p:nvPr/>
          </p:nvSpPr>
          <p:spPr>
            <a:xfrm>
              <a:off x="3225100" y="1821475"/>
              <a:ext cx="52400" cy="52425"/>
            </a:xfrm>
            <a:custGeom>
              <a:rect b="b" l="l" r="r" t="t"/>
              <a:pathLst>
                <a:path extrusionOk="0" h="2097" w="2096">
                  <a:moveTo>
                    <a:pt x="1048" y="1"/>
                  </a:moveTo>
                  <a:cubicBezTo>
                    <a:pt x="465" y="1"/>
                    <a:pt x="0" y="465"/>
                    <a:pt x="0" y="1049"/>
                  </a:cubicBezTo>
                  <a:cubicBezTo>
                    <a:pt x="0" y="1632"/>
                    <a:pt x="465" y="2096"/>
                    <a:pt x="1048" y="2096"/>
                  </a:cubicBezTo>
                  <a:cubicBezTo>
                    <a:pt x="1631" y="2096"/>
                    <a:pt x="2096" y="1632"/>
                    <a:pt x="2096" y="1049"/>
                  </a:cubicBezTo>
                  <a:cubicBezTo>
                    <a:pt x="2096" y="465"/>
                    <a:pt x="1631"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0" name="Google Shape;460;p35"/>
            <p:cNvSpPr/>
            <p:nvPr/>
          </p:nvSpPr>
          <p:spPr>
            <a:xfrm>
              <a:off x="3326600" y="1821475"/>
              <a:ext cx="52700" cy="52425"/>
            </a:xfrm>
            <a:custGeom>
              <a:rect b="b" l="l" r="r" t="t"/>
              <a:pathLst>
                <a:path extrusionOk="0" h="2097" w="2108">
                  <a:moveTo>
                    <a:pt x="1048" y="1"/>
                  </a:moveTo>
                  <a:cubicBezTo>
                    <a:pt x="477" y="1"/>
                    <a:pt x="0" y="465"/>
                    <a:pt x="0" y="1049"/>
                  </a:cubicBezTo>
                  <a:cubicBezTo>
                    <a:pt x="0" y="1632"/>
                    <a:pt x="477" y="2096"/>
                    <a:pt x="1048" y="2096"/>
                  </a:cubicBezTo>
                  <a:cubicBezTo>
                    <a:pt x="1631" y="2096"/>
                    <a:pt x="2108" y="1632"/>
                    <a:pt x="2108" y="1049"/>
                  </a:cubicBezTo>
                  <a:cubicBezTo>
                    <a:pt x="2108" y="465"/>
                    <a:pt x="1631"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1" name="Google Shape;461;p35"/>
            <p:cNvSpPr/>
            <p:nvPr/>
          </p:nvSpPr>
          <p:spPr>
            <a:xfrm>
              <a:off x="3428400" y="1821475"/>
              <a:ext cx="52400" cy="52425"/>
            </a:xfrm>
            <a:custGeom>
              <a:rect b="b" l="l" r="r" t="t"/>
              <a:pathLst>
                <a:path extrusionOk="0" h="2097" w="2096">
                  <a:moveTo>
                    <a:pt x="1048" y="1"/>
                  </a:moveTo>
                  <a:cubicBezTo>
                    <a:pt x="465" y="1"/>
                    <a:pt x="0" y="465"/>
                    <a:pt x="0" y="1049"/>
                  </a:cubicBezTo>
                  <a:cubicBezTo>
                    <a:pt x="0" y="1632"/>
                    <a:pt x="465" y="2096"/>
                    <a:pt x="1048" y="2096"/>
                  </a:cubicBezTo>
                  <a:cubicBezTo>
                    <a:pt x="1619" y="2096"/>
                    <a:pt x="2096" y="1632"/>
                    <a:pt x="2096" y="1049"/>
                  </a:cubicBezTo>
                  <a:cubicBezTo>
                    <a:pt x="2096" y="465"/>
                    <a:pt x="1619"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2" name="Google Shape;462;p35"/>
            <p:cNvSpPr/>
            <p:nvPr/>
          </p:nvSpPr>
          <p:spPr>
            <a:xfrm>
              <a:off x="3529900" y="1821475"/>
              <a:ext cx="52400" cy="52425"/>
            </a:xfrm>
            <a:custGeom>
              <a:rect b="b" l="l" r="r" t="t"/>
              <a:pathLst>
                <a:path extrusionOk="0" h="2097" w="2096">
                  <a:moveTo>
                    <a:pt x="1048" y="1"/>
                  </a:moveTo>
                  <a:cubicBezTo>
                    <a:pt x="465" y="1"/>
                    <a:pt x="0" y="465"/>
                    <a:pt x="0" y="1049"/>
                  </a:cubicBezTo>
                  <a:cubicBezTo>
                    <a:pt x="0" y="1632"/>
                    <a:pt x="465" y="2096"/>
                    <a:pt x="1048" y="2096"/>
                  </a:cubicBezTo>
                  <a:cubicBezTo>
                    <a:pt x="1631" y="2096"/>
                    <a:pt x="2096" y="1632"/>
                    <a:pt x="2096" y="1049"/>
                  </a:cubicBezTo>
                  <a:cubicBezTo>
                    <a:pt x="2096" y="465"/>
                    <a:pt x="1631"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3" name="Google Shape;463;p35"/>
            <p:cNvSpPr/>
            <p:nvPr/>
          </p:nvSpPr>
          <p:spPr>
            <a:xfrm>
              <a:off x="3631400" y="1821475"/>
              <a:ext cx="52400" cy="52425"/>
            </a:xfrm>
            <a:custGeom>
              <a:rect b="b" l="l" r="r" t="t"/>
              <a:pathLst>
                <a:path extrusionOk="0" h="2097" w="2096">
                  <a:moveTo>
                    <a:pt x="1048" y="1"/>
                  </a:moveTo>
                  <a:cubicBezTo>
                    <a:pt x="465" y="1"/>
                    <a:pt x="0" y="465"/>
                    <a:pt x="0" y="1049"/>
                  </a:cubicBezTo>
                  <a:cubicBezTo>
                    <a:pt x="0" y="1632"/>
                    <a:pt x="465" y="2096"/>
                    <a:pt x="1048" y="2096"/>
                  </a:cubicBezTo>
                  <a:cubicBezTo>
                    <a:pt x="1631" y="2096"/>
                    <a:pt x="2096" y="1632"/>
                    <a:pt x="2096" y="1049"/>
                  </a:cubicBezTo>
                  <a:cubicBezTo>
                    <a:pt x="2096" y="465"/>
                    <a:pt x="1631"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4" name="Google Shape;464;p35"/>
            <p:cNvSpPr/>
            <p:nvPr/>
          </p:nvSpPr>
          <p:spPr>
            <a:xfrm>
              <a:off x="3732900" y="1821475"/>
              <a:ext cx="52400" cy="52425"/>
            </a:xfrm>
            <a:custGeom>
              <a:rect b="b" l="l" r="r" t="t"/>
              <a:pathLst>
                <a:path extrusionOk="0" h="2097" w="2096">
                  <a:moveTo>
                    <a:pt x="1048" y="1"/>
                  </a:moveTo>
                  <a:cubicBezTo>
                    <a:pt x="477" y="1"/>
                    <a:pt x="0" y="465"/>
                    <a:pt x="0" y="1049"/>
                  </a:cubicBezTo>
                  <a:cubicBezTo>
                    <a:pt x="0" y="1632"/>
                    <a:pt x="477" y="2096"/>
                    <a:pt x="1048" y="2096"/>
                  </a:cubicBezTo>
                  <a:cubicBezTo>
                    <a:pt x="1631" y="2096"/>
                    <a:pt x="2096" y="1632"/>
                    <a:pt x="2096" y="1049"/>
                  </a:cubicBezTo>
                  <a:cubicBezTo>
                    <a:pt x="2096" y="465"/>
                    <a:pt x="1631"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5" name="Google Shape;465;p35"/>
            <p:cNvSpPr/>
            <p:nvPr/>
          </p:nvSpPr>
          <p:spPr>
            <a:xfrm>
              <a:off x="3834700" y="1821475"/>
              <a:ext cx="52400" cy="52425"/>
            </a:xfrm>
            <a:custGeom>
              <a:rect b="b" l="l" r="r" t="t"/>
              <a:pathLst>
                <a:path extrusionOk="0" h="2097" w="2096">
                  <a:moveTo>
                    <a:pt x="1048" y="1"/>
                  </a:moveTo>
                  <a:cubicBezTo>
                    <a:pt x="465" y="1"/>
                    <a:pt x="0" y="465"/>
                    <a:pt x="0" y="1049"/>
                  </a:cubicBezTo>
                  <a:cubicBezTo>
                    <a:pt x="0" y="1632"/>
                    <a:pt x="465" y="2096"/>
                    <a:pt x="1048" y="2096"/>
                  </a:cubicBezTo>
                  <a:cubicBezTo>
                    <a:pt x="1619" y="2096"/>
                    <a:pt x="2096" y="1632"/>
                    <a:pt x="2096" y="1049"/>
                  </a:cubicBezTo>
                  <a:cubicBezTo>
                    <a:pt x="2096" y="465"/>
                    <a:pt x="1619"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6" name="Google Shape;466;p35"/>
            <p:cNvSpPr/>
            <p:nvPr/>
          </p:nvSpPr>
          <p:spPr>
            <a:xfrm>
              <a:off x="3936200" y="1821475"/>
              <a:ext cx="52400" cy="52425"/>
            </a:xfrm>
            <a:custGeom>
              <a:rect b="b" l="l" r="r" t="t"/>
              <a:pathLst>
                <a:path extrusionOk="0" h="2097" w="2096">
                  <a:moveTo>
                    <a:pt x="1048" y="1"/>
                  </a:moveTo>
                  <a:cubicBezTo>
                    <a:pt x="465" y="1"/>
                    <a:pt x="0" y="465"/>
                    <a:pt x="0" y="1049"/>
                  </a:cubicBezTo>
                  <a:cubicBezTo>
                    <a:pt x="0" y="1632"/>
                    <a:pt x="465" y="2096"/>
                    <a:pt x="1048" y="2096"/>
                  </a:cubicBezTo>
                  <a:cubicBezTo>
                    <a:pt x="1631" y="2096"/>
                    <a:pt x="2096" y="1632"/>
                    <a:pt x="2096" y="1049"/>
                  </a:cubicBezTo>
                  <a:cubicBezTo>
                    <a:pt x="2096" y="465"/>
                    <a:pt x="1631"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7" name="Google Shape;467;p35"/>
            <p:cNvSpPr/>
            <p:nvPr/>
          </p:nvSpPr>
          <p:spPr>
            <a:xfrm>
              <a:off x="4037700" y="1821475"/>
              <a:ext cx="52400" cy="52425"/>
            </a:xfrm>
            <a:custGeom>
              <a:rect b="b" l="l" r="r" t="t"/>
              <a:pathLst>
                <a:path extrusionOk="0" h="2097" w="2096">
                  <a:moveTo>
                    <a:pt x="1048" y="1"/>
                  </a:moveTo>
                  <a:cubicBezTo>
                    <a:pt x="465" y="1"/>
                    <a:pt x="0" y="465"/>
                    <a:pt x="0" y="1049"/>
                  </a:cubicBezTo>
                  <a:cubicBezTo>
                    <a:pt x="0" y="1632"/>
                    <a:pt x="465" y="2096"/>
                    <a:pt x="1048" y="2096"/>
                  </a:cubicBezTo>
                  <a:cubicBezTo>
                    <a:pt x="1631" y="2096"/>
                    <a:pt x="2096" y="1632"/>
                    <a:pt x="2096" y="1049"/>
                  </a:cubicBezTo>
                  <a:cubicBezTo>
                    <a:pt x="2096" y="465"/>
                    <a:pt x="1631"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8" name="Google Shape;468;p35"/>
            <p:cNvSpPr/>
            <p:nvPr/>
          </p:nvSpPr>
          <p:spPr>
            <a:xfrm>
              <a:off x="4139200" y="1821475"/>
              <a:ext cx="52700" cy="52425"/>
            </a:xfrm>
            <a:custGeom>
              <a:rect b="b" l="l" r="r" t="t"/>
              <a:pathLst>
                <a:path extrusionOk="0" h="2097" w="2108">
                  <a:moveTo>
                    <a:pt x="1048" y="1"/>
                  </a:moveTo>
                  <a:cubicBezTo>
                    <a:pt x="477" y="1"/>
                    <a:pt x="0" y="465"/>
                    <a:pt x="0" y="1049"/>
                  </a:cubicBezTo>
                  <a:cubicBezTo>
                    <a:pt x="0" y="1632"/>
                    <a:pt x="477" y="2096"/>
                    <a:pt x="1048" y="2096"/>
                  </a:cubicBezTo>
                  <a:cubicBezTo>
                    <a:pt x="1631" y="2096"/>
                    <a:pt x="2108" y="1632"/>
                    <a:pt x="2108" y="1049"/>
                  </a:cubicBezTo>
                  <a:cubicBezTo>
                    <a:pt x="2108" y="465"/>
                    <a:pt x="1631"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9" name="Google Shape;469;p35"/>
            <p:cNvSpPr/>
            <p:nvPr/>
          </p:nvSpPr>
          <p:spPr>
            <a:xfrm>
              <a:off x="4240700" y="1821475"/>
              <a:ext cx="52700" cy="52425"/>
            </a:xfrm>
            <a:custGeom>
              <a:rect b="b" l="l" r="r" t="t"/>
              <a:pathLst>
                <a:path extrusionOk="0" h="2097" w="2108">
                  <a:moveTo>
                    <a:pt x="1060" y="1"/>
                  </a:moveTo>
                  <a:cubicBezTo>
                    <a:pt x="477" y="1"/>
                    <a:pt x="0" y="465"/>
                    <a:pt x="0" y="1049"/>
                  </a:cubicBezTo>
                  <a:cubicBezTo>
                    <a:pt x="0" y="1632"/>
                    <a:pt x="477" y="2096"/>
                    <a:pt x="1060" y="2096"/>
                  </a:cubicBezTo>
                  <a:cubicBezTo>
                    <a:pt x="1632" y="2096"/>
                    <a:pt x="2108" y="1632"/>
                    <a:pt x="2108" y="1049"/>
                  </a:cubicBezTo>
                  <a:cubicBezTo>
                    <a:pt x="2108" y="465"/>
                    <a:pt x="1632" y="1"/>
                    <a:pt x="1060"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0" name="Google Shape;470;p35"/>
            <p:cNvSpPr/>
            <p:nvPr/>
          </p:nvSpPr>
          <p:spPr>
            <a:xfrm>
              <a:off x="4342500" y="1821475"/>
              <a:ext cx="52400" cy="52425"/>
            </a:xfrm>
            <a:custGeom>
              <a:rect b="b" l="l" r="r" t="t"/>
              <a:pathLst>
                <a:path extrusionOk="0" h="2097" w="2096">
                  <a:moveTo>
                    <a:pt x="1048" y="1"/>
                  </a:moveTo>
                  <a:cubicBezTo>
                    <a:pt x="465" y="1"/>
                    <a:pt x="0" y="465"/>
                    <a:pt x="0" y="1049"/>
                  </a:cubicBezTo>
                  <a:cubicBezTo>
                    <a:pt x="0" y="1632"/>
                    <a:pt x="465" y="2096"/>
                    <a:pt x="1048" y="2096"/>
                  </a:cubicBezTo>
                  <a:cubicBezTo>
                    <a:pt x="1631" y="2096"/>
                    <a:pt x="2096" y="1632"/>
                    <a:pt x="2096" y="1049"/>
                  </a:cubicBezTo>
                  <a:cubicBezTo>
                    <a:pt x="2096" y="465"/>
                    <a:pt x="1631"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1" name="Google Shape;471;p35"/>
            <p:cNvSpPr/>
            <p:nvPr/>
          </p:nvSpPr>
          <p:spPr>
            <a:xfrm>
              <a:off x="4444000" y="1821475"/>
              <a:ext cx="52400" cy="52425"/>
            </a:xfrm>
            <a:custGeom>
              <a:rect b="b" l="l" r="r" t="t"/>
              <a:pathLst>
                <a:path extrusionOk="0" h="2097" w="2096">
                  <a:moveTo>
                    <a:pt x="1048" y="1"/>
                  </a:moveTo>
                  <a:cubicBezTo>
                    <a:pt x="477" y="1"/>
                    <a:pt x="0" y="465"/>
                    <a:pt x="0" y="1049"/>
                  </a:cubicBezTo>
                  <a:cubicBezTo>
                    <a:pt x="0" y="1632"/>
                    <a:pt x="477" y="2096"/>
                    <a:pt x="1048" y="2096"/>
                  </a:cubicBezTo>
                  <a:cubicBezTo>
                    <a:pt x="1631" y="2096"/>
                    <a:pt x="2096" y="1632"/>
                    <a:pt x="2096" y="1049"/>
                  </a:cubicBezTo>
                  <a:cubicBezTo>
                    <a:pt x="2096" y="465"/>
                    <a:pt x="1631"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2" name="Google Shape;472;p35"/>
            <p:cNvSpPr/>
            <p:nvPr/>
          </p:nvSpPr>
          <p:spPr>
            <a:xfrm>
              <a:off x="4545500" y="1821475"/>
              <a:ext cx="52700" cy="52425"/>
            </a:xfrm>
            <a:custGeom>
              <a:rect b="b" l="l" r="r" t="t"/>
              <a:pathLst>
                <a:path extrusionOk="0" h="2097" w="2108">
                  <a:moveTo>
                    <a:pt x="1060" y="1"/>
                  </a:moveTo>
                  <a:cubicBezTo>
                    <a:pt x="477" y="1"/>
                    <a:pt x="0" y="465"/>
                    <a:pt x="0" y="1049"/>
                  </a:cubicBezTo>
                  <a:cubicBezTo>
                    <a:pt x="0" y="1632"/>
                    <a:pt x="477" y="2096"/>
                    <a:pt x="1060" y="2096"/>
                  </a:cubicBezTo>
                  <a:cubicBezTo>
                    <a:pt x="1632" y="2096"/>
                    <a:pt x="2108" y="1632"/>
                    <a:pt x="2108" y="1049"/>
                  </a:cubicBezTo>
                  <a:cubicBezTo>
                    <a:pt x="2108" y="465"/>
                    <a:pt x="1632" y="1"/>
                    <a:pt x="1060"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3" name="Google Shape;473;p35"/>
            <p:cNvSpPr/>
            <p:nvPr/>
          </p:nvSpPr>
          <p:spPr>
            <a:xfrm>
              <a:off x="4647300" y="1821475"/>
              <a:ext cx="52400" cy="52425"/>
            </a:xfrm>
            <a:custGeom>
              <a:rect b="b" l="l" r="r" t="t"/>
              <a:pathLst>
                <a:path extrusionOk="0" h="2097" w="2096">
                  <a:moveTo>
                    <a:pt x="1048" y="1"/>
                  </a:moveTo>
                  <a:cubicBezTo>
                    <a:pt x="465" y="1"/>
                    <a:pt x="0" y="465"/>
                    <a:pt x="0" y="1049"/>
                  </a:cubicBezTo>
                  <a:cubicBezTo>
                    <a:pt x="0" y="1632"/>
                    <a:pt x="465" y="2096"/>
                    <a:pt x="1048" y="2096"/>
                  </a:cubicBezTo>
                  <a:cubicBezTo>
                    <a:pt x="1620" y="2096"/>
                    <a:pt x="2096" y="1632"/>
                    <a:pt x="2096" y="1049"/>
                  </a:cubicBezTo>
                  <a:cubicBezTo>
                    <a:pt x="2096" y="465"/>
                    <a:pt x="1620"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4" name="Google Shape;474;p35"/>
            <p:cNvSpPr/>
            <p:nvPr/>
          </p:nvSpPr>
          <p:spPr>
            <a:xfrm>
              <a:off x="4748800" y="1821475"/>
              <a:ext cx="52400" cy="52425"/>
            </a:xfrm>
            <a:custGeom>
              <a:rect b="b" l="l" r="r" t="t"/>
              <a:pathLst>
                <a:path extrusionOk="0" h="2097" w="2096">
                  <a:moveTo>
                    <a:pt x="1048" y="1"/>
                  </a:moveTo>
                  <a:cubicBezTo>
                    <a:pt x="465" y="1"/>
                    <a:pt x="0" y="465"/>
                    <a:pt x="0" y="1049"/>
                  </a:cubicBezTo>
                  <a:cubicBezTo>
                    <a:pt x="0" y="1632"/>
                    <a:pt x="465" y="2096"/>
                    <a:pt x="1048" y="2096"/>
                  </a:cubicBezTo>
                  <a:cubicBezTo>
                    <a:pt x="1631" y="2096"/>
                    <a:pt x="2096" y="1632"/>
                    <a:pt x="2096" y="1049"/>
                  </a:cubicBezTo>
                  <a:cubicBezTo>
                    <a:pt x="2096" y="465"/>
                    <a:pt x="1631"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5" name="Google Shape;475;p35"/>
            <p:cNvSpPr/>
            <p:nvPr/>
          </p:nvSpPr>
          <p:spPr>
            <a:xfrm>
              <a:off x="4850300" y="1821475"/>
              <a:ext cx="52400" cy="52425"/>
            </a:xfrm>
            <a:custGeom>
              <a:rect b="b" l="l" r="r" t="t"/>
              <a:pathLst>
                <a:path extrusionOk="0" h="2097" w="2096">
                  <a:moveTo>
                    <a:pt x="1048" y="1"/>
                  </a:moveTo>
                  <a:cubicBezTo>
                    <a:pt x="477" y="1"/>
                    <a:pt x="0" y="465"/>
                    <a:pt x="0" y="1049"/>
                  </a:cubicBezTo>
                  <a:cubicBezTo>
                    <a:pt x="0" y="1632"/>
                    <a:pt x="477" y="2096"/>
                    <a:pt x="1048" y="2096"/>
                  </a:cubicBezTo>
                  <a:cubicBezTo>
                    <a:pt x="1632" y="2096"/>
                    <a:pt x="2096" y="1632"/>
                    <a:pt x="2096" y="1049"/>
                  </a:cubicBezTo>
                  <a:cubicBezTo>
                    <a:pt x="2096" y="465"/>
                    <a:pt x="1632"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6" name="Google Shape;476;p35"/>
            <p:cNvSpPr/>
            <p:nvPr/>
          </p:nvSpPr>
          <p:spPr>
            <a:xfrm>
              <a:off x="4951800" y="1821475"/>
              <a:ext cx="52700" cy="52425"/>
            </a:xfrm>
            <a:custGeom>
              <a:rect b="b" l="l" r="r" t="t"/>
              <a:pathLst>
                <a:path extrusionOk="0" h="2097" w="2108">
                  <a:moveTo>
                    <a:pt x="1048" y="1"/>
                  </a:moveTo>
                  <a:cubicBezTo>
                    <a:pt x="477" y="1"/>
                    <a:pt x="0" y="465"/>
                    <a:pt x="0" y="1049"/>
                  </a:cubicBezTo>
                  <a:cubicBezTo>
                    <a:pt x="0" y="1632"/>
                    <a:pt x="477" y="2096"/>
                    <a:pt x="1048" y="2096"/>
                  </a:cubicBezTo>
                  <a:cubicBezTo>
                    <a:pt x="1632" y="2096"/>
                    <a:pt x="2108" y="1632"/>
                    <a:pt x="2108" y="1049"/>
                  </a:cubicBezTo>
                  <a:cubicBezTo>
                    <a:pt x="2108" y="465"/>
                    <a:pt x="1632"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7" name="Google Shape;477;p35"/>
            <p:cNvSpPr/>
            <p:nvPr/>
          </p:nvSpPr>
          <p:spPr>
            <a:xfrm>
              <a:off x="5053600" y="1821475"/>
              <a:ext cx="52400" cy="52425"/>
            </a:xfrm>
            <a:custGeom>
              <a:rect b="b" l="l" r="r" t="t"/>
              <a:pathLst>
                <a:path extrusionOk="0" h="2097" w="2096">
                  <a:moveTo>
                    <a:pt x="1048" y="1"/>
                  </a:moveTo>
                  <a:cubicBezTo>
                    <a:pt x="465" y="1"/>
                    <a:pt x="0" y="465"/>
                    <a:pt x="0" y="1049"/>
                  </a:cubicBezTo>
                  <a:cubicBezTo>
                    <a:pt x="0" y="1632"/>
                    <a:pt x="465" y="2096"/>
                    <a:pt x="1048" y="2096"/>
                  </a:cubicBezTo>
                  <a:cubicBezTo>
                    <a:pt x="1620" y="2096"/>
                    <a:pt x="2096" y="1632"/>
                    <a:pt x="2096" y="1049"/>
                  </a:cubicBezTo>
                  <a:cubicBezTo>
                    <a:pt x="2096" y="465"/>
                    <a:pt x="1620"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8" name="Google Shape;478;p35"/>
            <p:cNvSpPr/>
            <p:nvPr/>
          </p:nvSpPr>
          <p:spPr>
            <a:xfrm>
              <a:off x="5155100" y="1821475"/>
              <a:ext cx="52400" cy="52425"/>
            </a:xfrm>
            <a:custGeom>
              <a:rect b="b" l="l" r="r" t="t"/>
              <a:pathLst>
                <a:path extrusionOk="0" h="2097" w="2096">
                  <a:moveTo>
                    <a:pt x="1048" y="1"/>
                  </a:moveTo>
                  <a:cubicBezTo>
                    <a:pt x="465" y="1"/>
                    <a:pt x="0" y="465"/>
                    <a:pt x="0" y="1049"/>
                  </a:cubicBezTo>
                  <a:cubicBezTo>
                    <a:pt x="0" y="1632"/>
                    <a:pt x="465" y="2096"/>
                    <a:pt x="1048" y="2096"/>
                  </a:cubicBezTo>
                  <a:cubicBezTo>
                    <a:pt x="1632" y="2096"/>
                    <a:pt x="2096" y="1632"/>
                    <a:pt x="2096" y="1049"/>
                  </a:cubicBezTo>
                  <a:cubicBezTo>
                    <a:pt x="2096" y="465"/>
                    <a:pt x="1632"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9" name="Google Shape;479;p35"/>
            <p:cNvSpPr/>
            <p:nvPr/>
          </p:nvSpPr>
          <p:spPr>
            <a:xfrm>
              <a:off x="5256600" y="1821475"/>
              <a:ext cx="52400" cy="52425"/>
            </a:xfrm>
            <a:custGeom>
              <a:rect b="b" l="l" r="r" t="t"/>
              <a:pathLst>
                <a:path extrusionOk="0" h="2097" w="2096">
                  <a:moveTo>
                    <a:pt x="1048" y="1"/>
                  </a:moveTo>
                  <a:cubicBezTo>
                    <a:pt x="477" y="1"/>
                    <a:pt x="0" y="465"/>
                    <a:pt x="0" y="1049"/>
                  </a:cubicBezTo>
                  <a:cubicBezTo>
                    <a:pt x="0" y="1632"/>
                    <a:pt x="477" y="2096"/>
                    <a:pt x="1048" y="2096"/>
                  </a:cubicBezTo>
                  <a:cubicBezTo>
                    <a:pt x="1632" y="2096"/>
                    <a:pt x="2096" y="1632"/>
                    <a:pt x="2096" y="1049"/>
                  </a:cubicBezTo>
                  <a:cubicBezTo>
                    <a:pt x="2096" y="465"/>
                    <a:pt x="1632"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0" name="Google Shape;480;p35"/>
            <p:cNvSpPr/>
            <p:nvPr/>
          </p:nvSpPr>
          <p:spPr>
            <a:xfrm>
              <a:off x="5358400" y="1821475"/>
              <a:ext cx="52400" cy="52425"/>
            </a:xfrm>
            <a:custGeom>
              <a:rect b="b" l="l" r="r" t="t"/>
              <a:pathLst>
                <a:path extrusionOk="0" h="2097" w="2096">
                  <a:moveTo>
                    <a:pt x="1048" y="1"/>
                  </a:moveTo>
                  <a:cubicBezTo>
                    <a:pt x="465" y="1"/>
                    <a:pt x="0" y="465"/>
                    <a:pt x="0" y="1049"/>
                  </a:cubicBezTo>
                  <a:cubicBezTo>
                    <a:pt x="0" y="1632"/>
                    <a:pt x="465" y="2096"/>
                    <a:pt x="1048" y="2096"/>
                  </a:cubicBezTo>
                  <a:cubicBezTo>
                    <a:pt x="1620" y="2096"/>
                    <a:pt x="2096" y="1632"/>
                    <a:pt x="2096" y="1049"/>
                  </a:cubicBezTo>
                  <a:cubicBezTo>
                    <a:pt x="2096" y="465"/>
                    <a:pt x="1620"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1" name="Google Shape;481;p35"/>
            <p:cNvSpPr/>
            <p:nvPr/>
          </p:nvSpPr>
          <p:spPr>
            <a:xfrm>
              <a:off x="5459900" y="1821475"/>
              <a:ext cx="52400" cy="52425"/>
            </a:xfrm>
            <a:custGeom>
              <a:rect b="b" l="l" r="r" t="t"/>
              <a:pathLst>
                <a:path extrusionOk="0" h="2097" w="2096">
                  <a:moveTo>
                    <a:pt x="1048" y="1"/>
                  </a:moveTo>
                  <a:cubicBezTo>
                    <a:pt x="465" y="1"/>
                    <a:pt x="0" y="465"/>
                    <a:pt x="0" y="1049"/>
                  </a:cubicBezTo>
                  <a:cubicBezTo>
                    <a:pt x="0" y="1632"/>
                    <a:pt x="465" y="2096"/>
                    <a:pt x="1048" y="2096"/>
                  </a:cubicBezTo>
                  <a:cubicBezTo>
                    <a:pt x="1632" y="2096"/>
                    <a:pt x="2096" y="1632"/>
                    <a:pt x="2096" y="1049"/>
                  </a:cubicBezTo>
                  <a:cubicBezTo>
                    <a:pt x="2096" y="465"/>
                    <a:pt x="1632"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2" name="Google Shape;482;p35"/>
            <p:cNvSpPr/>
            <p:nvPr/>
          </p:nvSpPr>
          <p:spPr>
            <a:xfrm>
              <a:off x="5561400" y="1821475"/>
              <a:ext cx="52400" cy="52425"/>
            </a:xfrm>
            <a:custGeom>
              <a:rect b="b" l="l" r="r" t="t"/>
              <a:pathLst>
                <a:path extrusionOk="0" h="2097" w="2096">
                  <a:moveTo>
                    <a:pt x="1048" y="1"/>
                  </a:moveTo>
                  <a:cubicBezTo>
                    <a:pt x="465" y="1"/>
                    <a:pt x="0" y="465"/>
                    <a:pt x="0" y="1049"/>
                  </a:cubicBezTo>
                  <a:cubicBezTo>
                    <a:pt x="0" y="1632"/>
                    <a:pt x="465" y="2096"/>
                    <a:pt x="1048" y="2096"/>
                  </a:cubicBezTo>
                  <a:cubicBezTo>
                    <a:pt x="1632" y="2096"/>
                    <a:pt x="2096" y="1632"/>
                    <a:pt x="2096" y="1049"/>
                  </a:cubicBezTo>
                  <a:cubicBezTo>
                    <a:pt x="2096" y="465"/>
                    <a:pt x="1632"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3" name="Google Shape;483;p35"/>
            <p:cNvSpPr/>
            <p:nvPr/>
          </p:nvSpPr>
          <p:spPr>
            <a:xfrm>
              <a:off x="5662900" y="1821475"/>
              <a:ext cx="52400" cy="52425"/>
            </a:xfrm>
            <a:custGeom>
              <a:rect b="b" l="l" r="r" t="t"/>
              <a:pathLst>
                <a:path extrusionOk="0" h="2097" w="2096">
                  <a:moveTo>
                    <a:pt x="1048" y="1"/>
                  </a:moveTo>
                  <a:cubicBezTo>
                    <a:pt x="477" y="1"/>
                    <a:pt x="0" y="465"/>
                    <a:pt x="0" y="1049"/>
                  </a:cubicBezTo>
                  <a:cubicBezTo>
                    <a:pt x="0" y="1632"/>
                    <a:pt x="477" y="2096"/>
                    <a:pt x="1048" y="2096"/>
                  </a:cubicBezTo>
                  <a:cubicBezTo>
                    <a:pt x="1632" y="2096"/>
                    <a:pt x="2096" y="1632"/>
                    <a:pt x="2096" y="1049"/>
                  </a:cubicBezTo>
                  <a:cubicBezTo>
                    <a:pt x="2096" y="465"/>
                    <a:pt x="1632"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4" name="Google Shape;484;p35"/>
            <p:cNvSpPr/>
            <p:nvPr/>
          </p:nvSpPr>
          <p:spPr>
            <a:xfrm>
              <a:off x="5764400" y="1821475"/>
              <a:ext cx="52700" cy="52425"/>
            </a:xfrm>
            <a:custGeom>
              <a:rect b="b" l="l" r="r" t="t"/>
              <a:pathLst>
                <a:path extrusionOk="0" h="2097" w="2108">
                  <a:moveTo>
                    <a:pt x="1060" y="1"/>
                  </a:moveTo>
                  <a:cubicBezTo>
                    <a:pt x="477" y="1"/>
                    <a:pt x="0" y="465"/>
                    <a:pt x="0" y="1049"/>
                  </a:cubicBezTo>
                  <a:cubicBezTo>
                    <a:pt x="0" y="1632"/>
                    <a:pt x="477" y="2096"/>
                    <a:pt x="1060" y="2096"/>
                  </a:cubicBezTo>
                  <a:cubicBezTo>
                    <a:pt x="1632" y="2096"/>
                    <a:pt x="2108" y="1632"/>
                    <a:pt x="2108" y="1049"/>
                  </a:cubicBezTo>
                  <a:cubicBezTo>
                    <a:pt x="2108" y="465"/>
                    <a:pt x="1632" y="1"/>
                    <a:pt x="1060"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5" name="Google Shape;485;p35"/>
            <p:cNvSpPr/>
            <p:nvPr/>
          </p:nvSpPr>
          <p:spPr>
            <a:xfrm>
              <a:off x="5866200" y="1821475"/>
              <a:ext cx="52400" cy="52425"/>
            </a:xfrm>
            <a:custGeom>
              <a:rect b="b" l="l" r="r" t="t"/>
              <a:pathLst>
                <a:path extrusionOk="0" h="2097" w="2096">
                  <a:moveTo>
                    <a:pt x="1048" y="1"/>
                  </a:moveTo>
                  <a:cubicBezTo>
                    <a:pt x="465" y="1"/>
                    <a:pt x="0" y="465"/>
                    <a:pt x="0" y="1049"/>
                  </a:cubicBezTo>
                  <a:cubicBezTo>
                    <a:pt x="0" y="1632"/>
                    <a:pt x="465" y="2096"/>
                    <a:pt x="1048" y="2096"/>
                  </a:cubicBezTo>
                  <a:cubicBezTo>
                    <a:pt x="1632" y="2096"/>
                    <a:pt x="2096" y="1632"/>
                    <a:pt x="2096" y="1049"/>
                  </a:cubicBezTo>
                  <a:cubicBezTo>
                    <a:pt x="2096" y="465"/>
                    <a:pt x="1632"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6" name="Google Shape;486;p35"/>
            <p:cNvSpPr/>
            <p:nvPr/>
          </p:nvSpPr>
          <p:spPr>
            <a:xfrm>
              <a:off x="5967700" y="1821475"/>
              <a:ext cx="52400" cy="52425"/>
            </a:xfrm>
            <a:custGeom>
              <a:rect b="b" l="l" r="r" t="t"/>
              <a:pathLst>
                <a:path extrusionOk="0" h="2097" w="2096">
                  <a:moveTo>
                    <a:pt x="1048" y="1"/>
                  </a:moveTo>
                  <a:cubicBezTo>
                    <a:pt x="465" y="1"/>
                    <a:pt x="0" y="465"/>
                    <a:pt x="0" y="1049"/>
                  </a:cubicBezTo>
                  <a:cubicBezTo>
                    <a:pt x="0" y="1632"/>
                    <a:pt x="465" y="2096"/>
                    <a:pt x="1048" y="2096"/>
                  </a:cubicBezTo>
                  <a:cubicBezTo>
                    <a:pt x="1632" y="2096"/>
                    <a:pt x="2096" y="1632"/>
                    <a:pt x="2096" y="1049"/>
                  </a:cubicBezTo>
                  <a:cubicBezTo>
                    <a:pt x="2096" y="465"/>
                    <a:pt x="1632"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7" name="Google Shape;487;p35"/>
            <p:cNvSpPr/>
            <p:nvPr/>
          </p:nvSpPr>
          <p:spPr>
            <a:xfrm>
              <a:off x="6069200" y="1821475"/>
              <a:ext cx="52700" cy="52425"/>
            </a:xfrm>
            <a:custGeom>
              <a:rect b="b" l="l" r="r" t="t"/>
              <a:pathLst>
                <a:path extrusionOk="0" h="2097" w="2108">
                  <a:moveTo>
                    <a:pt x="1048" y="1"/>
                  </a:moveTo>
                  <a:cubicBezTo>
                    <a:pt x="477" y="1"/>
                    <a:pt x="0" y="465"/>
                    <a:pt x="0" y="1049"/>
                  </a:cubicBezTo>
                  <a:cubicBezTo>
                    <a:pt x="0" y="1632"/>
                    <a:pt x="477" y="2096"/>
                    <a:pt x="1048" y="2096"/>
                  </a:cubicBezTo>
                  <a:cubicBezTo>
                    <a:pt x="1632" y="2096"/>
                    <a:pt x="2108" y="1632"/>
                    <a:pt x="2108" y="1049"/>
                  </a:cubicBezTo>
                  <a:cubicBezTo>
                    <a:pt x="2108" y="465"/>
                    <a:pt x="1632"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8" name="Google Shape;488;p35"/>
            <p:cNvSpPr/>
            <p:nvPr/>
          </p:nvSpPr>
          <p:spPr>
            <a:xfrm>
              <a:off x="6171000" y="1821475"/>
              <a:ext cx="52400" cy="52425"/>
            </a:xfrm>
            <a:custGeom>
              <a:rect b="b" l="l" r="r" t="t"/>
              <a:pathLst>
                <a:path extrusionOk="0" h="2097" w="2096">
                  <a:moveTo>
                    <a:pt x="1048" y="1"/>
                  </a:moveTo>
                  <a:cubicBezTo>
                    <a:pt x="465" y="1"/>
                    <a:pt x="0" y="465"/>
                    <a:pt x="0" y="1049"/>
                  </a:cubicBezTo>
                  <a:cubicBezTo>
                    <a:pt x="0" y="1632"/>
                    <a:pt x="465" y="2096"/>
                    <a:pt x="1048" y="2096"/>
                  </a:cubicBezTo>
                  <a:cubicBezTo>
                    <a:pt x="1620" y="2096"/>
                    <a:pt x="2096" y="1632"/>
                    <a:pt x="2096" y="1049"/>
                  </a:cubicBezTo>
                  <a:cubicBezTo>
                    <a:pt x="2096" y="465"/>
                    <a:pt x="1620"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9" name="Google Shape;489;p35"/>
            <p:cNvSpPr/>
            <p:nvPr/>
          </p:nvSpPr>
          <p:spPr>
            <a:xfrm>
              <a:off x="6272500" y="1821475"/>
              <a:ext cx="52400" cy="52425"/>
            </a:xfrm>
            <a:custGeom>
              <a:rect b="b" l="l" r="r" t="t"/>
              <a:pathLst>
                <a:path extrusionOk="0" h="2097" w="2096">
                  <a:moveTo>
                    <a:pt x="1048" y="1"/>
                  </a:moveTo>
                  <a:cubicBezTo>
                    <a:pt x="465" y="1"/>
                    <a:pt x="0" y="465"/>
                    <a:pt x="0" y="1049"/>
                  </a:cubicBezTo>
                  <a:cubicBezTo>
                    <a:pt x="0" y="1632"/>
                    <a:pt x="465" y="2096"/>
                    <a:pt x="1048" y="2096"/>
                  </a:cubicBezTo>
                  <a:cubicBezTo>
                    <a:pt x="1632" y="2096"/>
                    <a:pt x="2096" y="1632"/>
                    <a:pt x="2096" y="1049"/>
                  </a:cubicBezTo>
                  <a:cubicBezTo>
                    <a:pt x="2096" y="465"/>
                    <a:pt x="1632"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0" name="Google Shape;490;p35"/>
            <p:cNvSpPr/>
            <p:nvPr/>
          </p:nvSpPr>
          <p:spPr>
            <a:xfrm>
              <a:off x="6374000" y="1821475"/>
              <a:ext cx="52400" cy="52425"/>
            </a:xfrm>
            <a:custGeom>
              <a:rect b="b" l="l" r="r" t="t"/>
              <a:pathLst>
                <a:path extrusionOk="0" h="2097" w="2096">
                  <a:moveTo>
                    <a:pt x="1048" y="1"/>
                  </a:moveTo>
                  <a:cubicBezTo>
                    <a:pt x="477" y="1"/>
                    <a:pt x="0" y="465"/>
                    <a:pt x="0" y="1049"/>
                  </a:cubicBezTo>
                  <a:cubicBezTo>
                    <a:pt x="0" y="1632"/>
                    <a:pt x="477" y="2096"/>
                    <a:pt x="1048" y="2096"/>
                  </a:cubicBezTo>
                  <a:cubicBezTo>
                    <a:pt x="1632" y="2096"/>
                    <a:pt x="2096" y="1632"/>
                    <a:pt x="2096" y="1049"/>
                  </a:cubicBezTo>
                  <a:cubicBezTo>
                    <a:pt x="2096" y="465"/>
                    <a:pt x="1632"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1" name="Google Shape;491;p35"/>
            <p:cNvSpPr/>
            <p:nvPr/>
          </p:nvSpPr>
          <p:spPr>
            <a:xfrm>
              <a:off x="6475500" y="1821475"/>
              <a:ext cx="52700" cy="52425"/>
            </a:xfrm>
            <a:custGeom>
              <a:rect b="b" l="l" r="r" t="t"/>
              <a:pathLst>
                <a:path extrusionOk="0" h="2097" w="2108">
                  <a:moveTo>
                    <a:pt x="1048" y="1"/>
                  </a:moveTo>
                  <a:cubicBezTo>
                    <a:pt x="477" y="1"/>
                    <a:pt x="0" y="465"/>
                    <a:pt x="0" y="1049"/>
                  </a:cubicBezTo>
                  <a:cubicBezTo>
                    <a:pt x="0" y="1632"/>
                    <a:pt x="477" y="2096"/>
                    <a:pt x="1048" y="2096"/>
                  </a:cubicBezTo>
                  <a:cubicBezTo>
                    <a:pt x="1632" y="2096"/>
                    <a:pt x="2108" y="1632"/>
                    <a:pt x="2108" y="1049"/>
                  </a:cubicBezTo>
                  <a:cubicBezTo>
                    <a:pt x="2108" y="465"/>
                    <a:pt x="1632"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2" name="Google Shape;492;p35"/>
            <p:cNvSpPr/>
            <p:nvPr/>
          </p:nvSpPr>
          <p:spPr>
            <a:xfrm>
              <a:off x="6577300" y="1821475"/>
              <a:ext cx="52400" cy="52425"/>
            </a:xfrm>
            <a:custGeom>
              <a:rect b="b" l="l" r="r" t="t"/>
              <a:pathLst>
                <a:path extrusionOk="0" h="2097" w="2096">
                  <a:moveTo>
                    <a:pt x="1048" y="1"/>
                  </a:moveTo>
                  <a:cubicBezTo>
                    <a:pt x="465" y="1"/>
                    <a:pt x="0" y="465"/>
                    <a:pt x="0" y="1049"/>
                  </a:cubicBezTo>
                  <a:cubicBezTo>
                    <a:pt x="0" y="1632"/>
                    <a:pt x="465" y="2096"/>
                    <a:pt x="1048" y="2096"/>
                  </a:cubicBezTo>
                  <a:cubicBezTo>
                    <a:pt x="1620" y="2096"/>
                    <a:pt x="2096" y="1632"/>
                    <a:pt x="2096" y="1049"/>
                  </a:cubicBezTo>
                  <a:cubicBezTo>
                    <a:pt x="2096" y="465"/>
                    <a:pt x="1620"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3" name="Google Shape;493;p35"/>
            <p:cNvSpPr/>
            <p:nvPr/>
          </p:nvSpPr>
          <p:spPr>
            <a:xfrm>
              <a:off x="6678800" y="1821475"/>
              <a:ext cx="52400" cy="52425"/>
            </a:xfrm>
            <a:custGeom>
              <a:rect b="b" l="l" r="r" t="t"/>
              <a:pathLst>
                <a:path extrusionOk="0" h="2097" w="2096">
                  <a:moveTo>
                    <a:pt x="1048" y="1"/>
                  </a:moveTo>
                  <a:cubicBezTo>
                    <a:pt x="465" y="1"/>
                    <a:pt x="0" y="465"/>
                    <a:pt x="0" y="1049"/>
                  </a:cubicBezTo>
                  <a:cubicBezTo>
                    <a:pt x="0" y="1632"/>
                    <a:pt x="465" y="2096"/>
                    <a:pt x="1048" y="2096"/>
                  </a:cubicBezTo>
                  <a:cubicBezTo>
                    <a:pt x="1632" y="2096"/>
                    <a:pt x="2096" y="1632"/>
                    <a:pt x="2096" y="1049"/>
                  </a:cubicBezTo>
                  <a:cubicBezTo>
                    <a:pt x="2096" y="465"/>
                    <a:pt x="1632"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4" name="Google Shape;494;p35"/>
            <p:cNvSpPr/>
            <p:nvPr/>
          </p:nvSpPr>
          <p:spPr>
            <a:xfrm>
              <a:off x="6780300" y="1821475"/>
              <a:ext cx="52400" cy="52425"/>
            </a:xfrm>
            <a:custGeom>
              <a:rect b="b" l="l" r="r" t="t"/>
              <a:pathLst>
                <a:path extrusionOk="0" h="2097" w="2096">
                  <a:moveTo>
                    <a:pt x="1048" y="1"/>
                  </a:moveTo>
                  <a:cubicBezTo>
                    <a:pt x="477" y="1"/>
                    <a:pt x="0" y="465"/>
                    <a:pt x="0" y="1049"/>
                  </a:cubicBezTo>
                  <a:cubicBezTo>
                    <a:pt x="0" y="1632"/>
                    <a:pt x="477" y="2096"/>
                    <a:pt x="1048" y="2096"/>
                  </a:cubicBezTo>
                  <a:cubicBezTo>
                    <a:pt x="1632" y="2096"/>
                    <a:pt x="2096" y="1632"/>
                    <a:pt x="2096" y="1049"/>
                  </a:cubicBezTo>
                  <a:cubicBezTo>
                    <a:pt x="2096" y="465"/>
                    <a:pt x="1632"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5" name="Google Shape;495;p35"/>
            <p:cNvSpPr/>
            <p:nvPr/>
          </p:nvSpPr>
          <p:spPr>
            <a:xfrm>
              <a:off x="6881800" y="1821475"/>
              <a:ext cx="52700" cy="52425"/>
            </a:xfrm>
            <a:custGeom>
              <a:rect b="b" l="l" r="r" t="t"/>
              <a:pathLst>
                <a:path extrusionOk="0" h="2097" w="2108">
                  <a:moveTo>
                    <a:pt x="1060" y="1"/>
                  </a:moveTo>
                  <a:cubicBezTo>
                    <a:pt x="477" y="1"/>
                    <a:pt x="1" y="465"/>
                    <a:pt x="1" y="1049"/>
                  </a:cubicBezTo>
                  <a:cubicBezTo>
                    <a:pt x="1" y="1632"/>
                    <a:pt x="477" y="2096"/>
                    <a:pt x="1060" y="2096"/>
                  </a:cubicBezTo>
                  <a:cubicBezTo>
                    <a:pt x="1632" y="2096"/>
                    <a:pt x="2108" y="1632"/>
                    <a:pt x="2108" y="1049"/>
                  </a:cubicBezTo>
                  <a:cubicBezTo>
                    <a:pt x="2108" y="465"/>
                    <a:pt x="1632" y="1"/>
                    <a:pt x="1060"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6" name="Google Shape;496;p35"/>
            <p:cNvSpPr/>
            <p:nvPr/>
          </p:nvSpPr>
          <p:spPr>
            <a:xfrm>
              <a:off x="6983600" y="1821475"/>
              <a:ext cx="52400" cy="52425"/>
            </a:xfrm>
            <a:custGeom>
              <a:rect b="b" l="l" r="r" t="t"/>
              <a:pathLst>
                <a:path extrusionOk="0" h="2097" w="2096">
                  <a:moveTo>
                    <a:pt x="1048" y="1"/>
                  </a:moveTo>
                  <a:cubicBezTo>
                    <a:pt x="465" y="1"/>
                    <a:pt x="0" y="465"/>
                    <a:pt x="0" y="1049"/>
                  </a:cubicBezTo>
                  <a:cubicBezTo>
                    <a:pt x="0" y="1632"/>
                    <a:pt x="465" y="2096"/>
                    <a:pt x="1048" y="2096"/>
                  </a:cubicBezTo>
                  <a:cubicBezTo>
                    <a:pt x="1620" y="2096"/>
                    <a:pt x="2096" y="1632"/>
                    <a:pt x="2096" y="1049"/>
                  </a:cubicBezTo>
                  <a:cubicBezTo>
                    <a:pt x="2096" y="465"/>
                    <a:pt x="1620"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7" name="Google Shape;497;p35"/>
            <p:cNvSpPr/>
            <p:nvPr/>
          </p:nvSpPr>
          <p:spPr>
            <a:xfrm>
              <a:off x="7085100" y="1821475"/>
              <a:ext cx="52400" cy="52425"/>
            </a:xfrm>
            <a:custGeom>
              <a:rect b="b" l="l" r="r" t="t"/>
              <a:pathLst>
                <a:path extrusionOk="0" h="2097" w="2096">
                  <a:moveTo>
                    <a:pt x="1048" y="1"/>
                  </a:moveTo>
                  <a:cubicBezTo>
                    <a:pt x="465" y="1"/>
                    <a:pt x="0" y="465"/>
                    <a:pt x="0" y="1049"/>
                  </a:cubicBezTo>
                  <a:cubicBezTo>
                    <a:pt x="0" y="1632"/>
                    <a:pt x="465" y="2096"/>
                    <a:pt x="1048" y="2096"/>
                  </a:cubicBezTo>
                  <a:cubicBezTo>
                    <a:pt x="1632" y="2096"/>
                    <a:pt x="2096" y="1632"/>
                    <a:pt x="2096" y="1049"/>
                  </a:cubicBezTo>
                  <a:cubicBezTo>
                    <a:pt x="2096" y="465"/>
                    <a:pt x="1632"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8" name="Google Shape;498;p35"/>
            <p:cNvSpPr/>
            <p:nvPr/>
          </p:nvSpPr>
          <p:spPr>
            <a:xfrm>
              <a:off x="7186600" y="1821475"/>
              <a:ext cx="52400" cy="52425"/>
            </a:xfrm>
            <a:custGeom>
              <a:rect b="b" l="l" r="r" t="t"/>
              <a:pathLst>
                <a:path extrusionOk="0" h="2097" w="2096">
                  <a:moveTo>
                    <a:pt x="1048" y="1"/>
                  </a:moveTo>
                  <a:cubicBezTo>
                    <a:pt x="477" y="1"/>
                    <a:pt x="1" y="465"/>
                    <a:pt x="1" y="1049"/>
                  </a:cubicBezTo>
                  <a:cubicBezTo>
                    <a:pt x="1" y="1632"/>
                    <a:pt x="477" y="2096"/>
                    <a:pt x="1048" y="2096"/>
                  </a:cubicBezTo>
                  <a:cubicBezTo>
                    <a:pt x="1632" y="2096"/>
                    <a:pt x="2096" y="1632"/>
                    <a:pt x="2096" y="1049"/>
                  </a:cubicBezTo>
                  <a:cubicBezTo>
                    <a:pt x="2096" y="465"/>
                    <a:pt x="1632"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9" name="Google Shape;499;p35"/>
            <p:cNvSpPr/>
            <p:nvPr/>
          </p:nvSpPr>
          <p:spPr>
            <a:xfrm>
              <a:off x="7288400" y="1821475"/>
              <a:ext cx="52400" cy="52425"/>
            </a:xfrm>
            <a:custGeom>
              <a:rect b="b" l="l" r="r" t="t"/>
              <a:pathLst>
                <a:path extrusionOk="0" h="2097" w="2096">
                  <a:moveTo>
                    <a:pt x="1048" y="1"/>
                  </a:moveTo>
                  <a:cubicBezTo>
                    <a:pt x="465" y="1"/>
                    <a:pt x="0" y="465"/>
                    <a:pt x="0" y="1049"/>
                  </a:cubicBezTo>
                  <a:cubicBezTo>
                    <a:pt x="0" y="1632"/>
                    <a:pt x="465" y="2096"/>
                    <a:pt x="1048" y="2096"/>
                  </a:cubicBezTo>
                  <a:cubicBezTo>
                    <a:pt x="1620" y="2096"/>
                    <a:pt x="2096" y="1632"/>
                    <a:pt x="2096" y="1049"/>
                  </a:cubicBezTo>
                  <a:cubicBezTo>
                    <a:pt x="2096" y="465"/>
                    <a:pt x="1620"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0" name="Google Shape;500;p35"/>
            <p:cNvSpPr/>
            <p:nvPr/>
          </p:nvSpPr>
          <p:spPr>
            <a:xfrm>
              <a:off x="279200" y="1976575"/>
              <a:ext cx="52700" cy="52400"/>
            </a:xfrm>
            <a:custGeom>
              <a:rect b="b" l="l" r="r" t="t"/>
              <a:pathLst>
                <a:path extrusionOk="0" h="2096" w="2108">
                  <a:moveTo>
                    <a:pt x="1048" y="0"/>
                  </a:moveTo>
                  <a:cubicBezTo>
                    <a:pt x="476" y="0"/>
                    <a:pt x="0" y="464"/>
                    <a:pt x="0" y="1048"/>
                  </a:cubicBezTo>
                  <a:cubicBezTo>
                    <a:pt x="0" y="1631"/>
                    <a:pt x="476" y="2096"/>
                    <a:pt x="1048" y="2096"/>
                  </a:cubicBezTo>
                  <a:cubicBezTo>
                    <a:pt x="1631" y="2096"/>
                    <a:pt x="2107" y="1631"/>
                    <a:pt x="2107" y="1048"/>
                  </a:cubicBezTo>
                  <a:cubicBezTo>
                    <a:pt x="2107" y="464"/>
                    <a:pt x="1631"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1" name="Google Shape;501;p35"/>
            <p:cNvSpPr/>
            <p:nvPr/>
          </p:nvSpPr>
          <p:spPr>
            <a:xfrm>
              <a:off x="380700" y="1976575"/>
              <a:ext cx="52700" cy="52400"/>
            </a:xfrm>
            <a:custGeom>
              <a:rect b="b" l="l" r="r" t="t"/>
              <a:pathLst>
                <a:path extrusionOk="0" h="2096" w="2108">
                  <a:moveTo>
                    <a:pt x="1060" y="0"/>
                  </a:moveTo>
                  <a:cubicBezTo>
                    <a:pt x="476" y="0"/>
                    <a:pt x="0" y="464"/>
                    <a:pt x="0" y="1048"/>
                  </a:cubicBezTo>
                  <a:cubicBezTo>
                    <a:pt x="0" y="1631"/>
                    <a:pt x="476" y="2096"/>
                    <a:pt x="1060" y="2096"/>
                  </a:cubicBezTo>
                  <a:cubicBezTo>
                    <a:pt x="1631" y="2096"/>
                    <a:pt x="2108" y="1631"/>
                    <a:pt x="2108" y="1048"/>
                  </a:cubicBezTo>
                  <a:cubicBezTo>
                    <a:pt x="2108" y="464"/>
                    <a:pt x="1631" y="0"/>
                    <a:pt x="1060"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2" name="Google Shape;502;p35"/>
            <p:cNvSpPr/>
            <p:nvPr/>
          </p:nvSpPr>
          <p:spPr>
            <a:xfrm>
              <a:off x="482500" y="1976575"/>
              <a:ext cx="52400" cy="52400"/>
            </a:xfrm>
            <a:custGeom>
              <a:rect b="b" l="l" r="r" t="t"/>
              <a:pathLst>
                <a:path extrusionOk="0" h="2096" w="2096">
                  <a:moveTo>
                    <a:pt x="1048" y="0"/>
                  </a:moveTo>
                  <a:cubicBezTo>
                    <a:pt x="464" y="0"/>
                    <a:pt x="0" y="464"/>
                    <a:pt x="0" y="1048"/>
                  </a:cubicBezTo>
                  <a:cubicBezTo>
                    <a:pt x="0" y="1631"/>
                    <a:pt x="464" y="2096"/>
                    <a:pt x="1048" y="2096"/>
                  </a:cubicBezTo>
                  <a:cubicBezTo>
                    <a:pt x="1631" y="2096"/>
                    <a:pt x="2096" y="1631"/>
                    <a:pt x="2096" y="1048"/>
                  </a:cubicBezTo>
                  <a:cubicBezTo>
                    <a:pt x="2096" y="464"/>
                    <a:pt x="1631"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3" name="Google Shape;503;p35"/>
            <p:cNvSpPr/>
            <p:nvPr/>
          </p:nvSpPr>
          <p:spPr>
            <a:xfrm>
              <a:off x="584000" y="1976575"/>
              <a:ext cx="52400" cy="52400"/>
            </a:xfrm>
            <a:custGeom>
              <a:rect b="b" l="l" r="r" t="t"/>
              <a:pathLst>
                <a:path extrusionOk="0" h="2096" w="2096">
                  <a:moveTo>
                    <a:pt x="1048" y="0"/>
                  </a:moveTo>
                  <a:cubicBezTo>
                    <a:pt x="476" y="0"/>
                    <a:pt x="0" y="464"/>
                    <a:pt x="0" y="1048"/>
                  </a:cubicBezTo>
                  <a:cubicBezTo>
                    <a:pt x="0" y="1631"/>
                    <a:pt x="476" y="2096"/>
                    <a:pt x="1048" y="2096"/>
                  </a:cubicBezTo>
                  <a:cubicBezTo>
                    <a:pt x="1631" y="2096"/>
                    <a:pt x="2096" y="1631"/>
                    <a:pt x="2096" y="1048"/>
                  </a:cubicBezTo>
                  <a:cubicBezTo>
                    <a:pt x="2096" y="464"/>
                    <a:pt x="1631"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4" name="Google Shape;504;p35"/>
            <p:cNvSpPr/>
            <p:nvPr/>
          </p:nvSpPr>
          <p:spPr>
            <a:xfrm>
              <a:off x="685500" y="1976575"/>
              <a:ext cx="52700" cy="52400"/>
            </a:xfrm>
            <a:custGeom>
              <a:rect b="b" l="l" r="r" t="t"/>
              <a:pathLst>
                <a:path extrusionOk="0" h="2096" w="2108">
                  <a:moveTo>
                    <a:pt x="1048" y="0"/>
                  </a:moveTo>
                  <a:cubicBezTo>
                    <a:pt x="476" y="0"/>
                    <a:pt x="0" y="464"/>
                    <a:pt x="0" y="1048"/>
                  </a:cubicBezTo>
                  <a:cubicBezTo>
                    <a:pt x="0" y="1631"/>
                    <a:pt x="476" y="2096"/>
                    <a:pt x="1048" y="2096"/>
                  </a:cubicBezTo>
                  <a:cubicBezTo>
                    <a:pt x="1631" y="2096"/>
                    <a:pt x="2108" y="1631"/>
                    <a:pt x="2108" y="1048"/>
                  </a:cubicBezTo>
                  <a:cubicBezTo>
                    <a:pt x="2108" y="464"/>
                    <a:pt x="1631"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5" name="Google Shape;505;p35"/>
            <p:cNvSpPr/>
            <p:nvPr/>
          </p:nvSpPr>
          <p:spPr>
            <a:xfrm>
              <a:off x="787300" y="1976575"/>
              <a:ext cx="52400" cy="52400"/>
            </a:xfrm>
            <a:custGeom>
              <a:rect b="b" l="l" r="r" t="t"/>
              <a:pathLst>
                <a:path extrusionOk="0" h="2096" w="2096">
                  <a:moveTo>
                    <a:pt x="1048" y="0"/>
                  </a:moveTo>
                  <a:cubicBezTo>
                    <a:pt x="464" y="0"/>
                    <a:pt x="0" y="464"/>
                    <a:pt x="0" y="1048"/>
                  </a:cubicBezTo>
                  <a:cubicBezTo>
                    <a:pt x="0" y="1631"/>
                    <a:pt x="464" y="2096"/>
                    <a:pt x="1048" y="2096"/>
                  </a:cubicBezTo>
                  <a:cubicBezTo>
                    <a:pt x="1619" y="2096"/>
                    <a:pt x="2096" y="1631"/>
                    <a:pt x="2096" y="1048"/>
                  </a:cubicBezTo>
                  <a:cubicBezTo>
                    <a:pt x="2096" y="464"/>
                    <a:pt x="1619"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6" name="Google Shape;506;p35"/>
            <p:cNvSpPr/>
            <p:nvPr/>
          </p:nvSpPr>
          <p:spPr>
            <a:xfrm>
              <a:off x="888800" y="1976575"/>
              <a:ext cx="52400" cy="52400"/>
            </a:xfrm>
            <a:custGeom>
              <a:rect b="b" l="l" r="r" t="t"/>
              <a:pathLst>
                <a:path extrusionOk="0" h="2096" w="2096">
                  <a:moveTo>
                    <a:pt x="1048" y="0"/>
                  </a:moveTo>
                  <a:cubicBezTo>
                    <a:pt x="464" y="0"/>
                    <a:pt x="0" y="464"/>
                    <a:pt x="0" y="1048"/>
                  </a:cubicBezTo>
                  <a:cubicBezTo>
                    <a:pt x="0" y="1631"/>
                    <a:pt x="464" y="2096"/>
                    <a:pt x="1048" y="2096"/>
                  </a:cubicBezTo>
                  <a:cubicBezTo>
                    <a:pt x="1631" y="2096"/>
                    <a:pt x="2096" y="1631"/>
                    <a:pt x="2096" y="1048"/>
                  </a:cubicBezTo>
                  <a:cubicBezTo>
                    <a:pt x="2096" y="464"/>
                    <a:pt x="1631"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7" name="Google Shape;507;p35"/>
            <p:cNvSpPr/>
            <p:nvPr/>
          </p:nvSpPr>
          <p:spPr>
            <a:xfrm>
              <a:off x="990300" y="1976575"/>
              <a:ext cx="52400" cy="52400"/>
            </a:xfrm>
            <a:custGeom>
              <a:rect b="b" l="l" r="r" t="t"/>
              <a:pathLst>
                <a:path extrusionOk="0" h="2096" w="2096">
                  <a:moveTo>
                    <a:pt x="1048" y="0"/>
                  </a:moveTo>
                  <a:cubicBezTo>
                    <a:pt x="476" y="0"/>
                    <a:pt x="0" y="464"/>
                    <a:pt x="0" y="1048"/>
                  </a:cubicBezTo>
                  <a:cubicBezTo>
                    <a:pt x="0" y="1631"/>
                    <a:pt x="476" y="2096"/>
                    <a:pt x="1048" y="2096"/>
                  </a:cubicBezTo>
                  <a:cubicBezTo>
                    <a:pt x="1631" y="2096"/>
                    <a:pt x="2096" y="1631"/>
                    <a:pt x="2096" y="1048"/>
                  </a:cubicBezTo>
                  <a:cubicBezTo>
                    <a:pt x="2096" y="464"/>
                    <a:pt x="1631"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8" name="Google Shape;508;p35"/>
            <p:cNvSpPr/>
            <p:nvPr/>
          </p:nvSpPr>
          <p:spPr>
            <a:xfrm>
              <a:off x="1091800" y="1976575"/>
              <a:ext cx="52700" cy="52400"/>
            </a:xfrm>
            <a:custGeom>
              <a:rect b="b" l="l" r="r" t="t"/>
              <a:pathLst>
                <a:path extrusionOk="0" h="2096" w="2108">
                  <a:moveTo>
                    <a:pt x="1060" y="0"/>
                  </a:moveTo>
                  <a:cubicBezTo>
                    <a:pt x="476" y="0"/>
                    <a:pt x="0" y="464"/>
                    <a:pt x="0" y="1048"/>
                  </a:cubicBezTo>
                  <a:cubicBezTo>
                    <a:pt x="0" y="1631"/>
                    <a:pt x="476" y="2096"/>
                    <a:pt x="1060" y="2096"/>
                  </a:cubicBezTo>
                  <a:cubicBezTo>
                    <a:pt x="1631" y="2096"/>
                    <a:pt x="2108" y="1631"/>
                    <a:pt x="2108" y="1048"/>
                  </a:cubicBezTo>
                  <a:cubicBezTo>
                    <a:pt x="2108" y="464"/>
                    <a:pt x="1631" y="0"/>
                    <a:pt x="1060"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9" name="Google Shape;509;p35"/>
            <p:cNvSpPr/>
            <p:nvPr/>
          </p:nvSpPr>
          <p:spPr>
            <a:xfrm>
              <a:off x="1193600" y="1976575"/>
              <a:ext cx="52400" cy="52400"/>
            </a:xfrm>
            <a:custGeom>
              <a:rect b="b" l="l" r="r" t="t"/>
              <a:pathLst>
                <a:path extrusionOk="0" h="2096" w="2096">
                  <a:moveTo>
                    <a:pt x="1048" y="0"/>
                  </a:moveTo>
                  <a:cubicBezTo>
                    <a:pt x="464" y="0"/>
                    <a:pt x="0" y="464"/>
                    <a:pt x="0" y="1048"/>
                  </a:cubicBezTo>
                  <a:cubicBezTo>
                    <a:pt x="0" y="1631"/>
                    <a:pt x="464" y="2096"/>
                    <a:pt x="1048" y="2096"/>
                  </a:cubicBezTo>
                  <a:cubicBezTo>
                    <a:pt x="1619" y="2096"/>
                    <a:pt x="2096" y="1631"/>
                    <a:pt x="2096" y="1048"/>
                  </a:cubicBezTo>
                  <a:cubicBezTo>
                    <a:pt x="2096" y="464"/>
                    <a:pt x="1619"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0" name="Google Shape;510;p35"/>
            <p:cNvSpPr/>
            <p:nvPr/>
          </p:nvSpPr>
          <p:spPr>
            <a:xfrm>
              <a:off x="1295100" y="1976575"/>
              <a:ext cx="52400" cy="52400"/>
            </a:xfrm>
            <a:custGeom>
              <a:rect b="b" l="l" r="r" t="t"/>
              <a:pathLst>
                <a:path extrusionOk="0" h="2096" w="2096">
                  <a:moveTo>
                    <a:pt x="1048" y="0"/>
                  </a:moveTo>
                  <a:cubicBezTo>
                    <a:pt x="464" y="0"/>
                    <a:pt x="0" y="464"/>
                    <a:pt x="0" y="1048"/>
                  </a:cubicBezTo>
                  <a:cubicBezTo>
                    <a:pt x="0" y="1631"/>
                    <a:pt x="464" y="2096"/>
                    <a:pt x="1048" y="2096"/>
                  </a:cubicBezTo>
                  <a:cubicBezTo>
                    <a:pt x="1631" y="2096"/>
                    <a:pt x="2096" y="1631"/>
                    <a:pt x="2096" y="1048"/>
                  </a:cubicBezTo>
                  <a:cubicBezTo>
                    <a:pt x="2096" y="464"/>
                    <a:pt x="1631"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1" name="Google Shape;511;p35"/>
            <p:cNvSpPr/>
            <p:nvPr/>
          </p:nvSpPr>
          <p:spPr>
            <a:xfrm>
              <a:off x="1396600" y="1976575"/>
              <a:ext cx="52400" cy="52400"/>
            </a:xfrm>
            <a:custGeom>
              <a:rect b="b" l="l" r="r" t="t"/>
              <a:pathLst>
                <a:path extrusionOk="0" h="2096" w="2096">
                  <a:moveTo>
                    <a:pt x="1048" y="0"/>
                  </a:moveTo>
                  <a:cubicBezTo>
                    <a:pt x="476" y="0"/>
                    <a:pt x="0" y="464"/>
                    <a:pt x="0" y="1048"/>
                  </a:cubicBezTo>
                  <a:cubicBezTo>
                    <a:pt x="0" y="1631"/>
                    <a:pt x="476" y="2096"/>
                    <a:pt x="1048" y="2096"/>
                  </a:cubicBezTo>
                  <a:cubicBezTo>
                    <a:pt x="1631" y="2096"/>
                    <a:pt x="2096" y="1631"/>
                    <a:pt x="2096" y="1048"/>
                  </a:cubicBezTo>
                  <a:cubicBezTo>
                    <a:pt x="2096" y="464"/>
                    <a:pt x="1631"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2" name="Google Shape;512;p35"/>
            <p:cNvSpPr/>
            <p:nvPr/>
          </p:nvSpPr>
          <p:spPr>
            <a:xfrm>
              <a:off x="1498400" y="1976575"/>
              <a:ext cx="52400" cy="52400"/>
            </a:xfrm>
            <a:custGeom>
              <a:rect b="b" l="l" r="r" t="t"/>
              <a:pathLst>
                <a:path extrusionOk="0" h="2096" w="2096">
                  <a:moveTo>
                    <a:pt x="1048" y="0"/>
                  </a:moveTo>
                  <a:cubicBezTo>
                    <a:pt x="464" y="0"/>
                    <a:pt x="0" y="464"/>
                    <a:pt x="0" y="1048"/>
                  </a:cubicBezTo>
                  <a:cubicBezTo>
                    <a:pt x="0" y="1631"/>
                    <a:pt x="464" y="2096"/>
                    <a:pt x="1048" y="2096"/>
                  </a:cubicBezTo>
                  <a:cubicBezTo>
                    <a:pt x="1619" y="2096"/>
                    <a:pt x="2096" y="1631"/>
                    <a:pt x="2096" y="1048"/>
                  </a:cubicBezTo>
                  <a:cubicBezTo>
                    <a:pt x="2096" y="464"/>
                    <a:pt x="1619"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3" name="Google Shape;513;p35"/>
            <p:cNvSpPr/>
            <p:nvPr/>
          </p:nvSpPr>
          <p:spPr>
            <a:xfrm>
              <a:off x="1599900" y="1976575"/>
              <a:ext cx="52400" cy="52400"/>
            </a:xfrm>
            <a:custGeom>
              <a:rect b="b" l="l" r="r" t="t"/>
              <a:pathLst>
                <a:path extrusionOk="0" h="2096" w="2096">
                  <a:moveTo>
                    <a:pt x="1048" y="0"/>
                  </a:moveTo>
                  <a:cubicBezTo>
                    <a:pt x="464" y="0"/>
                    <a:pt x="0" y="464"/>
                    <a:pt x="0" y="1048"/>
                  </a:cubicBezTo>
                  <a:cubicBezTo>
                    <a:pt x="0" y="1631"/>
                    <a:pt x="464" y="2096"/>
                    <a:pt x="1048" y="2096"/>
                  </a:cubicBezTo>
                  <a:cubicBezTo>
                    <a:pt x="1631" y="2096"/>
                    <a:pt x="2096" y="1631"/>
                    <a:pt x="2096" y="1048"/>
                  </a:cubicBezTo>
                  <a:cubicBezTo>
                    <a:pt x="2096" y="464"/>
                    <a:pt x="1631"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4" name="Google Shape;514;p35"/>
            <p:cNvSpPr/>
            <p:nvPr/>
          </p:nvSpPr>
          <p:spPr>
            <a:xfrm>
              <a:off x="1701400" y="1976575"/>
              <a:ext cx="52400" cy="52400"/>
            </a:xfrm>
            <a:custGeom>
              <a:rect b="b" l="l" r="r" t="t"/>
              <a:pathLst>
                <a:path extrusionOk="0" h="2096" w="2096">
                  <a:moveTo>
                    <a:pt x="1048" y="0"/>
                  </a:moveTo>
                  <a:cubicBezTo>
                    <a:pt x="464" y="0"/>
                    <a:pt x="0" y="464"/>
                    <a:pt x="0" y="1048"/>
                  </a:cubicBezTo>
                  <a:cubicBezTo>
                    <a:pt x="0" y="1631"/>
                    <a:pt x="464" y="2096"/>
                    <a:pt x="1048" y="2096"/>
                  </a:cubicBezTo>
                  <a:cubicBezTo>
                    <a:pt x="1631" y="2096"/>
                    <a:pt x="2096" y="1631"/>
                    <a:pt x="2096" y="1048"/>
                  </a:cubicBezTo>
                  <a:cubicBezTo>
                    <a:pt x="2096" y="464"/>
                    <a:pt x="1631"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5" name="Google Shape;515;p35"/>
            <p:cNvSpPr/>
            <p:nvPr/>
          </p:nvSpPr>
          <p:spPr>
            <a:xfrm>
              <a:off x="1802900" y="1976575"/>
              <a:ext cx="52700" cy="52400"/>
            </a:xfrm>
            <a:custGeom>
              <a:rect b="b" l="l" r="r" t="t"/>
              <a:pathLst>
                <a:path extrusionOk="0" h="2096" w="2108">
                  <a:moveTo>
                    <a:pt x="1048" y="0"/>
                  </a:moveTo>
                  <a:cubicBezTo>
                    <a:pt x="476" y="0"/>
                    <a:pt x="0" y="464"/>
                    <a:pt x="0" y="1048"/>
                  </a:cubicBezTo>
                  <a:cubicBezTo>
                    <a:pt x="0" y="1631"/>
                    <a:pt x="476" y="2096"/>
                    <a:pt x="1048" y="2096"/>
                  </a:cubicBezTo>
                  <a:cubicBezTo>
                    <a:pt x="1631" y="2096"/>
                    <a:pt x="2108" y="1631"/>
                    <a:pt x="2108" y="1048"/>
                  </a:cubicBezTo>
                  <a:cubicBezTo>
                    <a:pt x="2108" y="464"/>
                    <a:pt x="1631"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6" name="Google Shape;516;p35"/>
            <p:cNvSpPr/>
            <p:nvPr/>
          </p:nvSpPr>
          <p:spPr>
            <a:xfrm>
              <a:off x="1904400" y="1976575"/>
              <a:ext cx="52700" cy="52400"/>
            </a:xfrm>
            <a:custGeom>
              <a:rect b="b" l="l" r="r" t="t"/>
              <a:pathLst>
                <a:path extrusionOk="0" h="2096" w="2108">
                  <a:moveTo>
                    <a:pt x="1060" y="0"/>
                  </a:moveTo>
                  <a:cubicBezTo>
                    <a:pt x="476" y="0"/>
                    <a:pt x="0" y="464"/>
                    <a:pt x="0" y="1048"/>
                  </a:cubicBezTo>
                  <a:cubicBezTo>
                    <a:pt x="0" y="1631"/>
                    <a:pt x="476" y="2096"/>
                    <a:pt x="1060" y="2096"/>
                  </a:cubicBezTo>
                  <a:cubicBezTo>
                    <a:pt x="1631" y="2096"/>
                    <a:pt x="2108" y="1631"/>
                    <a:pt x="2108" y="1048"/>
                  </a:cubicBezTo>
                  <a:cubicBezTo>
                    <a:pt x="2108" y="464"/>
                    <a:pt x="1631" y="0"/>
                    <a:pt x="1060"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7" name="Google Shape;517;p35"/>
            <p:cNvSpPr/>
            <p:nvPr/>
          </p:nvSpPr>
          <p:spPr>
            <a:xfrm>
              <a:off x="2006200" y="1976575"/>
              <a:ext cx="52400" cy="52400"/>
            </a:xfrm>
            <a:custGeom>
              <a:rect b="b" l="l" r="r" t="t"/>
              <a:pathLst>
                <a:path extrusionOk="0" h="2096" w="2096">
                  <a:moveTo>
                    <a:pt x="1048" y="0"/>
                  </a:moveTo>
                  <a:cubicBezTo>
                    <a:pt x="464" y="0"/>
                    <a:pt x="0" y="464"/>
                    <a:pt x="0" y="1048"/>
                  </a:cubicBezTo>
                  <a:cubicBezTo>
                    <a:pt x="0" y="1631"/>
                    <a:pt x="464" y="2096"/>
                    <a:pt x="1048" y="2096"/>
                  </a:cubicBezTo>
                  <a:cubicBezTo>
                    <a:pt x="1631" y="2096"/>
                    <a:pt x="2096" y="1631"/>
                    <a:pt x="2096" y="1048"/>
                  </a:cubicBezTo>
                  <a:cubicBezTo>
                    <a:pt x="2096" y="464"/>
                    <a:pt x="1631"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8" name="Google Shape;518;p35"/>
            <p:cNvSpPr/>
            <p:nvPr/>
          </p:nvSpPr>
          <p:spPr>
            <a:xfrm>
              <a:off x="2107700" y="1976575"/>
              <a:ext cx="52400" cy="52400"/>
            </a:xfrm>
            <a:custGeom>
              <a:rect b="b" l="l" r="r" t="t"/>
              <a:pathLst>
                <a:path extrusionOk="0" h="2096" w="2096">
                  <a:moveTo>
                    <a:pt x="1048" y="0"/>
                  </a:moveTo>
                  <a:cubicBezTo>
                    <a:pt x="465" y="0"/>
                    <a:pt x="0" y="464"/>
                    <a:pt x="0" y="1048"/>
                  </a:cubicBezTo>
                  <a:cubicBezTo>
                    <a:pt x="0" y="1631"/>
                    <a:pt x="465" y="2096"/>
                    <a:pt x="1048" y="2096"/>
                  </a:cubicBezTo>
                  <a:cubicBezTo>
                    <a:pt x="1631" y="2096"/>
                    <a:pt x="2096" y="1631"/>
                    <a:pt x="2096" y="1048"/>
                  </a:cubicBezTo>
                  <a:cubicBezTo>
                    <a:pt x="2096" y="464"/>
                    <a:pt x="1631"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9" name="Google Shape;519;p35"/>
            <p:cNvSpPr/>
            <p:nvPr/>
          </p:nvSpPr>
          <p:spPr>
            <a:xfrm>
              <a:off x="2209200" y="1976575"/>
              <a:ext cx="52700" cy="52400"/>
            </a:xfrm>
            <a:custGeom>
              <a:rect b="b" l="l" r="r" t="t"/>
              <a:pathLst>
                <a:path extrusionOk="0" h="2096" w="2108">
                  <a:moveTo>
                    <a:pt x="1048" y="0"/>
                  </a:moveTo>
                  <a:cubicBezTo>
                    <a:pt x="476" y="0"/>
                    <a:pt x="0" y="464"/>
                    <a:pt x="0" y="1048"/>
                  </a:cubicBezTo>
                  <a:cubicBezTo>
                    <a:pt x="0" y="1631"/>
                    <a:pt x="476" y="2096"/>
                    <a:pt x="1048" y="2096"/>
                  </a:cubicBezTo>
                  <a:cubicBezTo>
                    <a:pt x="1631" y="2096"/>
                    <a:pt x="2108" y="1631"/>
                    <a:pt x="2108" y="1048"/>
                  </a:cubicBezTo>
                  <a:cubicBezTo>
                    <a:pt x="2108" y="464"/>
                    <a:pt x="1631"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0" name="Google Shape;520;p35"/>
            <p:cNvSpPr/>
            <p:nvPr/>
          </p:nvSpPr>
          <p:spPr>
            <a:xfrm>
              <a:off x="2311000" y="1976575"/>
              <a:ext cx="52400" cy="52400"/>
            </a:xfrm>
            <a:custGeom>
              <a:rect b="b" l="l" r="r" t="t"/>
              <a:pathLst>
                <a:path extrusionOk="0" h="2096" w="2096">
                  <a:moveTo>
                    <a:pt x="1048" y="0"/>
                  </a:moveTo>
                  <a:cubicBezTo>
                    <a:pt x="464" y="0"/>
                    <a:pt x="0" y="464"/>
                    <a:pt x="0" y="1048"/>
                  </a:cubicBezTo>
                  <a:cubicBezTo>
                    <a:pt x="0" y="1631"/>
                    <a:pt x="464" y="2096"/>
                    <a:pt x="1048" y="2096"/>
                  </a:cubicBezTo>
                  <a:cubicBezTo>
                    <a:pt x="1619" y="2096"/>
                    <a:pt x="2096" y="1631"/>
                    <a:pt x="2096" y="1048"/>
                  </a:cubicBezTo>
                  <a:cubicBezTo>
                    <a:pt x="2096" y="464"/>
                    <a:pt x="1619"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1" name="Google Shape;521;p35"/>
            <p:cNvSpPr/>
            <p:nvPr/>
          </p:nvSpPr>
          <p:spPr>
            <a:xfrm>
              <a:off x="2412500" y="1976575"/>
              <a:ext cx="52400" cy="52400"/>
            </a:xfrm>
            <a:custGeom>
              <a:rect b="b" l="l" r="r" t="t"/>
              <a:pathLst>
                <a:path extrusionOk="0" h="2096" w="2096">
                  <a:moveTo>
                    <a:pt x="1048" y="0"/>
                  </a:moveTo>
                  <a:cubicBezTo>
                    <a:pt x="465" y="0"/>
                    <a:pt x="0" y="464"/>
                    <a:pt x="0" y="1048"/>
                  </a:cubicBezTo>
                  <a:cubicBezTo>
                    <a:pt x="0" y="1631"/>
                    <a:pt x="465" y="2096"/>
                    <a:pt x="1048" y="2096"/>
                  </a:cubicBezTo>
                  <a:cubicBezTo>
                    <a:pt x="1631" y="2096"/>
                    <a:pt x="2096" y="1631"/>
                    <a:pt x="2096" y="1048"/>
                  </a:cubicBezTo>
                  <a:cubicBezTo>
                    <a:pt x="2096" y="464"/>
                    <a:pt x="1631"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2" name="Google Shape;522;p35"/>
            <p:cNvSpPr/>
            <p:nvPr/>
          </p:nvSpPr>
          <p:spPr>
            <a:xfrm>
              <a:off x="2514000" y="1976575"/>
              <a:ext cx="52400" cy="52400"/>
            </a:xfrm>
            <a:custGeom>
              <a:rect b="b" l="l" r="r" t="t"/>
              <a:pathLst>
                <a:path extrusionOk="0" h="2096" w="2096">
                  <a:moveTo>
                    <a:pt x="1048" y="0"/>
                  </a:moveTo>
                  <a:cubicBezTo>
                    <a:pt x="476" y="0"/>
                    <a:pt x="0" y="464"/>
                    <a:pt x="0" y="1048"/>
                  </a:cubicBezTo>
                  <a:cubicBezTo>
                    <a:pt x="0" y="1631"/>
                    <a:pt x="476" y="2096"/>
                    <a:pt x="1048" y="2096"/>
                  </a:cubicBezTo>
                  <a:cubicBezTo>
                    <a:pt x="1631" y="2096"/>
                    <a:pt x="2096" y="1631"/>
                    <a:pt x="2096" y="1048"/>
                  </a:cubicBezTo>
                  <a:cubicBezTo>
                    <a:pt x="2096" y="464"/>
                    <a:pt x="1631"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3" name="Google Shape;523;p35"/>
            <p:cNvSpPr/>
            <p:nvPr/>
          </p:nvSpPr>
          <p:spPr>
            <a:xfrm>
              <a:off x="2615500" y="1976575"/>
              <a:ext cx="52700" cy="52400"/>
            </a:xfrm>
            <a:custGeom>
              <a:rect b="b" l="l" r="r" t="t"/>
              <a:pathLst>
                <a:path extrusionOk="0" h="2096" w="2108">
                  <a:moveTo>
                    <a:pt x="1048" y="0"/>
                  </a:moveTo>
                  <a:cubicBezTo>
                    <a:pt x="476" y="0"/>
                    <a:pt x="0" y="464"/>
                    <a:pt x="0" y="1048"/>
                  </a:cubicBezTo>
                  <a:cubicBezTo>
                    <a:pt x="0" y="1631"/>
                    <a:pt x="476" y="2096"/>
                    <a:pt x="1048" y="2096"/>
                  </a:cubicBezTo>
                  <a:cubicBezTo>
                    <a:pt x="1631" y="2096"/>
                    <a:pt x="2108" y="1631"/>
                    <a:pt x="2108" y="1048"/>
                  </a:cubicBezTo>
                  <a:cubicBezTo>
                    <a:pt x="2108" y="464"/>
                    <a:pt x="1631"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4" name="Google Shape;524;p35"/>
            <p:cNvSpPr/>
            <p:nvPr/>
          </p:nvSpPr>
          <p:spPr>
            <a:xfrm>
              <a:off x="2717300" y="1976575"/>
              <a:ext cx="52400" cy="52400"/>
            </a:xfrm>
            <a:custGeom>
              <a:rect b="b" l="l" r="r" t="t"/>
              <a:pathLst>
                <a:path extrusionOk="0" h="2096" w="2096">
                  <a:moveTo>
                    <a:pt x="1048" y="0"/>
                  </a:moveTo>
                  <a:cubicBezTo>
                    <a:pt x="465" y="0"/>
                    <a:pt x="0" y="464"/>
                    <a:pt x="0" y="1048"/>
                  </a:cubicBezTo>
                  <a:cubicBezTo>
                    <a:pt x="0" y="1631"/>
                    <a:pt x="465" y="2096"/>
                    <a:pt x="1048" y="2096"/>
                  </a:cubicBezTo>
                  <a:cubicBezTo>
                    <a:pt x="1619" y="2096"/>
                    <a:pt x="2096" y="1631"/>
                    <a:pt x="2096" y="1048"/>
                  </a:cubicBezTo>
                  <a:cubicBezTo>
                    <a:pt x="2096" y="464"/>
                    <a:pt x="1619"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5" name="Google Shape;525;p35"/>
            <p:cNvSpPr/>
            <p:nvPr/>
          </p:nvSpPr>
          <p:spPr>
            <a:xfrm>
              <a:off x="2818800" y="1976575"/>
              <a:ext cx="52400" cy="52400"/>
            </a:xfrm>
            <a:custGeom>
              <a:rect b="b" l="l" r="r" t="t"/>
              <a:pathLst>
                <a:path extrusionOk="0" h="2096" w="2096">
                  <a:moveTo>
                    <a:pt x="1048" y="0"/>
                  </a:moveTo>
                  <a:cubicBezTo>
                    <a:pt x="465" y="0"/>
                    <a:pt x="0" y="464"/>
                    <a:pt x="0" y="1048"/>
                  </a:cubicBezTo>
                  <a:cubicBezTo>
                    <a:pt x="0" y="1631"/>
                    <a:pt x="465" y="2096"/>
                    <a:pt x="1048" y="2096"/>
                  </a:cubicBezTo>
                  <a:cubicBezTo>
                    <a:pt x="1631" y="2096"/>
                    <a:pt x="2096" y="1631"/>
                    <a:pt x="2096" y="1048"/>
                  </a:cubicBezTo>
                  <a:cubicBezTo>
                    <a:pt x="2096" y="464"/>
                    <a:pt x="1631"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6" name="Google Shape;526;p35"/>
            <p:cNvSpPr/>
            <p:nvPr/>
          </p:nvSpPr>
          <p:spPr>
            <a:xfrm>
              <a:off x="2920300" y="1976575"/>
              <a:ext cx="52400" cy="52400"/>
            </a:xfrm>
            <a:custGeom>
              <a:rect b="b" l="l" r="r" t="t"/>
              <a:pathLst>
                <a:path extrusionOk="0" h="2096" w="2096">
                  <a:moveTo>
                    <a:pt x="1048" y="0"/>
                  </a:moveTo>
                  <a:cubicBezTo>
                    <a:pt x="476" y="0"/>
                    <a:pt x="0" y="464"/>
                    <a:pt x="0" y="1048"/>
                  </a:cubicBezTo>
                  <a:cubicBezTo>
                    <a:pt x="0" y="1631"/>
                    <a:pt x="476" y="2096"/>
                    <a:pt x="1048" y="2096"/>
                  </a:cubicBezTo>
                  <a:cubicBezTo>
                    <a:pt x="1631" y="2096"/>
                    <a:pt x="2096" y="1631"/>
                    <a:pt x="2096" y="1048"/>
                  </a:cubicBezTo>
                  <a:cubicBezTo>
                    <a:pt x="2096" y="464"/>
                    <a:pt x="1631"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7" name="Google Shape;527;p35"/>
            <p:cNvSpPr/>
            <p:nvPr/>
          </p:nvSpPr>
          <p:spPr>
            <a:xfrm>
              <a:off x="3021800" y="1976575"/>
              <a:ext cx="52700" cy="52400"/>
            </a:xfrm>
            <a:custGeom>
              <a:rect b="b" l="l" r="r" t="t"/>
              <a:pathLst>
                <a:path extrusionOk="0" h="2096" w="2108">
                  <a:moveTo>
                    <a:pt x="1048" y="0"/>
                  </a:moveTo>
                  <a:cubicBezTo>
                    <a:pt x="477" y="0"/>
                    <a:pt x="0" y="464"/>
                    <a:pt x="0" y="1048"/>
                  </a:cubicBezTo>
                  <a:cubicBezTo>
                    <a:pt x="0" y="1631"/>
                    <a:pt x="477" y="2096"/>
                    <a:pt x="1048" y="2096"/>
                  </a:cubicBezTo>
                  <a:cubicBezTo>
                    <a:pt x="1631" y="2096"/>
                    <a:pt x="2108" y="1631"/>
                    <a:pt x="2108" y="1048"/>
                  </a:cubicBezTo>
                  <a:cubicBezTo>
                    <a:pt x="2108" y="464"/>
                    <a:pt x="1631"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8" name="Google Shape;528;p35"/>
            <p:cNvSpPr/>
            <p:nvPr/>
          </p:nvSpPr>
          <p:spPr>
            <a:xfrm>
              <a:off x="3123600" y="1976575"/>
              <a:ext cx="52400" cy="52400"/>
            </a:xfrm>
            <a:custGeom>
              <a:rect b="b" l="l" r="r" t="t"/>
              <a:pathLst>
                <a:path extrusionOk="0" h="2096" w="2096">
                  <a:moveTo>
                    <a:pt x="1048" y="0"/>
                  </a:moveTo>
                  <a:cubicBezTo>
                    <a:pt x="465" y="0"/>
                    <a:pt x="0" y="464"/>
                    <a:pt x="0" y="1048"/>
                  </a:cubicBezTo>
                  <a:cubicBezTo>
                    <a:pt x="0" y="1631"/>
                    <a:pt x="465" y="2096"/>
                    <a:pt x="1048" y="2096"/>
                  </a:cubicBezTo>
                  <a:cubicBezTo>
                    <a:pt x="1619" y="2096"/>
                    <a:pt x="2096" y="1631"/>
                    <a:pt x="2096" y="1048"/>
                  </a:cubicBezTo>
                  <a:cubicBezTo>
                    <a:pt x="2096" y="464"/>
                    <a:pt x="1619"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9" name="Google Shape;529;p35"/>
            <p:cNvSpPr/>
            <p:nvPr/>
          </p:nvSpPr>
          <p:spPr>
            <a:xfrm>
              <a:off x="3225100" y="1976575"/>
              <a:ext cx="52400" cy="52400"/>
            </a:xfrm>
            <a:custGeom>
              <a:rect b="b" l="l" r="r" t="t"/>
              <a:pathLst>
                <a:path extrusionOk="0" h="2096" w="2096">
                  <a:moveTo>
                    <a:pt x="1048" y="0"/>
                  </a:moveTo>
                  <a:cubicBezTo>
                    <a:pt x="465" y="0"/>
                    <a:pt x="0" y="464"/>
                    <a:pt x="0" y="1048"/>
                  </a:cubicBezTo>
                  <a:cubicBezTo>
                    <a:pt x="0" y="1631"/>
                    <a:pt x="465" y="2096"/>
                    <a:pt x="1048" y="2096"/>
                  </a:cubicBezTo>
                  <a:cubicBezTo>
                    <a:pt x="1631" y="2096"/>
                    <a:pt x="2096" y="1631"/>
                    <a:pt x="2096" y="1048"/>
                  </a:cubicBezTo>
                  <a:cubicBezTo>
                    <a:pt x="2096" y="464"/>
                    <a:pt x="1631"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0" name="Google Shape;530;p35"/>
            <p:cNvSpPr/>
            <p:nvPr/>
          </p:nvSpPr>
          <p:spPr>
            <a:xfrm>
              <a:off x="3326600" y="1976575"/>
              <a:ext cx="52700" cy="52400"/>
            </a:xfrm>
            <a:custGeom>
              <a:rect b="b" l="l" r="r" t="t"/>
              <a:pathLst>
                <a:path extrusionOk="0" h="2096" w="2108">
                  <a:moveTo>
                    <a:pt x="1048" y="0"/>
                  </a:moveTo>
                  <a:cubicBezTo>
                    <a:pt x="477" y="0"/>
                    <a:pt x="0" y="464"/>
                    <a:pt x="0" y="1048"/>
                  </a:cubicBezTo>
                  <a:cubicBezTo>
                    <a:pt x="0" y="1631"/>
                    <a:pt x="477" y="2096"/>
                    <a:pt x="1048" y="2096"/>
                  </a:cubicBezTo>
                  <a:cubicBezTo>
                    <a:pt x="1631" y="2096"/>
                    <a:pt x="2108" y="1631"/>
                    <a:pt x="2108" y="1048"/>
                  </a:cubicBezTo>
                  <a:cubicBezTo>
                    <a:pt x="2108" y="464"/>
                    <a:pt x="1631"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1" name="Google Shape;531;p35"/>
            <p:cNvSpPr/>
            <p:nvPr/>
          </p:nvSpPr>
          <p:spPr>
            <a:xfrm>
              <a:off x="3428400" y="1976575"/>
              <a:ext cx="52400" cy="52400"/>
            </a:xfrm>
            <a:custGeom>
              <a:rect b="b" l="l" r="r" t="t"/>
              <a:pathLst>
                <a:path extrusionOk="0" h="2096" w="2096">
                  <a:moveTo>
                    <a:pt x="1048" y="0"/>
                  </a:moveTo>
                  <a:cubicBezTo>
                    <a:pt x="465" y="0"/>
                    <a:pt x="0" y="464"/>
                    <a:pt x="0" y="1048"/>
                  </a:cubicBezTo>
                  <a:cubicBezTo>
                    <a:pt x="0" y="1631"/>
                    <a:pt x="465" y="2096"/>
                    <a:pt x="1048" y="2096"/>
                  </a:cubicBezTo>
                  <a:cubicBezTo>
                    <a:pt x="1619" y="2096"/>
                    <a:pt x="2096" y="1631"/>
                    <a:pt x="2096" y="1048"/>
                  </a:cubicBezTo>
                  <a:cubicBezTo>
                    <a:pt x="2096" y="464"/>
                    <a:pt x="1619"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2" name="Google Shape;532;p35"/>
            <p:cNvSpPr/>
            <p:nvPr/>
          </p:nvSpPr>
          <p:spPr>
            <a:xfrm>
              <a:off x="3529900" y="1976575"/>
              <a:ext cx="52400" cy="52400"/>
            </a:xfrm>
            <a:custGeom>
              <a:rect b="b" l="l" r="r" t="t"/>
              <a:pathLst>
                <a:path extrusionOk="0" h="2096" w="2096">
                  <a:moveTo>
                    <a:pt x="1048" y="0"/>
                  </a:moveTo>
                  <a:cubicBezTo>
                    <a:pt x="465" y="0"/>
                    <a:pt x="0" y="464"/>
                    <a:pt x="0" y="1048"/>
                  </a:cubicBezTo>
                  <a:cubicBezTo>
                    <a:pt x="0" y="1631"/>
                    <a:pt x="465" y="2096"/>
                    <a:pt x="1048" y="2096"/>
                  </a:cubicBezTo>
                  <a:cubicBezTo>
                    <a:pt x="1631" y="2096"/>
                    <a:pt x="2096" y="1631"/>
                    <a:pt x="2096" y="1048"/>
                  </a:cubicBezTo>
                  <a:cubicBezTo>
                    <a:pt x="2096" y="464"/>
                    <a:pt x="1631"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3" name="Google Shape;533;p35"/>
            <p:cNvSpPr/>
            <p:nvPr/>
          </p:nvSpPr>
          <p:spPr>
            <a:xfrm>
              <a:off x="3631400" y="1976575"/>
              <a:ext cx="52400" cy="52400"/>
            </a:xfrm>
            <a:custGeom>
              <a:rect b="b" l="l" r="r" t="t"/>
              <a:pathLst>
                <a:path extrusionOk="0" h="2096" w="2096">
                  <a:moveTo>
                    <a:pt x="1048" y="0"/>
                  </a:moveTo>
                  <a:cubicBezTo>
                    <a:pt x="465" y="0"/>
                    <a:pt x="0" y="464"/>
                    <a:pt x="0" y="1048"/>
                  </a:cubicBezTo>
                  <a:cubicBezTo>
                    <a:pt x="0" y="1631"/>
                    <a:pt x="465" y="2096"/>
                    <a:pt x="1048" y="2096"/>
                  </a:cubicBezTo>
                  <a:cubicBezTo>
                    <a:pt x="1631" y="2096"/>
                    <a:pt x="2096" y="1631"/>
                    <a:pt x="2096" y="1048"/>
                  </a:cubicBezTo>
                  <a:cubicBezTo>
                    <a:pt x="2096" y="464"/>
                    <a:pt x="1631"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4" name="Google Shape;534;p35"/>
            <p:cNvSpPr/>
            <p:nvPr/>
          </p:nvSpPr>
          <p:spPr>
            <a:xfrm>
              <a:off x="3732900" y="1976575"/>
              <a:ext cx="52400" cy="52400"/>
            </a:xfrm>
            <a:custGeom>
              <a:rect b="b" l="l" r="r" t="t"/>
              <a:pathLst>
                <a:path extrusionOk="0" h="2096" w="2096">
                  <a:moveTo>
                    <a:pt x="1048" y="0"/>
                  </a:moveTo>
                  <a:cubicBezTo>
                    <a:pt x="477" y="0"/>
                    <a:pt x="0" y="464"/>
                    <a:pt x="0" y="1048"/>
                  </a:cubicBezTo>
                  <a:cubicBezTo>
                    <a:pt x="0" y="1631"/>
                    <a:pt x="477" y="2096"/>
                    <a:pt x="1048" y="2096"/>
                  </a:cubicBezTo>
                  <a:cubicBezTo>
                    <a:pt x="1631" y="2096"/>
                    <a:pt x="2096" y="1631"/>
                    <a:pt x="2096" y="1048"/>
                  </a:cubicBezTo>
                  <a:cubicBezTo>
                    <a:pt x="2096" y="464"/>
                    <a:pt x="1631"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5" name="Google Shape;535;p35"/>
            <p:cNvSpPr/>
            <p:nvPr/>
          </p:nvSpPr>
          <p:spPr>
            <a:xfrm>
              <a:off x="3834700" y="1976575"/>
              <a:ext cx="52400" cy="52400"/>
            </a:xfrm>
            <a:custGeom>
              <a:rect b="b" l="l" r="r" t="t"/>
              <a:pathLst>
                <a:path extrusionOk="0" h="2096" w="2096">
                  <a:moveTo>
                    <a:pt x="1048" y="0"/>
                  </a:moveTo>
                  <a:cubicBezTo>
                    <a:pt x="465" y="0"/>
                    <a:pt x="0" y="464"/>
                    <a:pt x="0" y="1048"/>
                  </a:cubicBezTo>
                  <a:cubicBezTo>
                    <a:pt x="0" y="1631"/>
                    <a:pt x="465" y="2096"/>
                    <a:pt x="1048" y="2096"/>
                  </a:cubicBezTo>
                  <a:cubicBezTo>
                    <a:pt x="1619" y="2096"/>
                    <a:pt x="2096" y="1631"/>
                    <a:pt x="2096" y="1048"/>
                  </a:cubicBezTo>
                  <a:cubicBezTo>
                    <a:pt x="2096" y="464"/>
                    <a:pt x="1619"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6" name="Google Shape;536;p35"/>
            <p:cNvSpPr/>
            <p:nvPr/>
          </p:nvSpPr>
          <p:spPr>
            <a:xfrm>
              <a:off x="3936200" y="1976575"/>
              <a:ext cx="52400" cy="52400"/>
            </a:xfrm>
            <a:custGeom>
              <a:rect b="b" l="l" r="r" t="t"/>
              <a:pathLst>
                <a:path extrusionOk="0" h="2096" w="2096">
                  <a:moveTo>
                    <a:pt x="1048" y="0"/>
                  </a:moveTo>
                  <a:cubicBezTo>
                    <a:pt x="465" y="0"/>
                    <a:pt x="0" y="464"/>
                    <a:pt x="0" y="1048"/>
                  </a:cubicBezTo>
                  <a:cubicBezTo>
                    <a:pt x="0" y="1631"/>
                    <a:pt x="465" y="2096"/>
                    <a:pt x="1048" y="2096"/>
                  </a:cubicBezTo>
                  <a:cubicBezTo>
                    <a:pt x="1631" y="2096"/>
                    <a:pt x="2096" y="1631"/>
                    <a:pt x="2096" y="1048"/>
                  </a:cubicBezTo>
                  <a:cubicBezTo>
                    <a:pt x="2096" y="464"/>
                    <a:pt x="1631"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7" name="Google Shape;537;p35"/>
            <p:cNvSpPr/>
            <p:nvPr/>
          </p:nvSpPr>
          <p:spPr>
            <a:xfrm>
              <a:off x="4037700" y="1976575"/>
              <a:ext cx="52400" cy="52400"/>
            </a:xfrm>
            <a:custGeom>
              <a:rect b="b" l="l" r="r" t="t"/>
              <a:pathLst>
                <a:path extrusionOk="0" h="2096" w="2096">
                  <a:moveTo>
                    <a:pt x="1048" y="0"/>
                  </a:moveTo>
                  <a:cubicBezTo>
                    <a:pt x="465" y="0"/>
                    <a:pt x="0" y="464"/>
                    <a:pt x="0" y="1048"/>
                  </a:cubicBezTo>
                  <a:cubicBezTo>
                    <a:pt x="0" y="1631"/>
                    <a:pt x="465" y="2096"/>
                    <a:pt x="1048" y="2096"/>
                  </a:cubicBezTo>
                  <a:cubicBezTo>
                    <a:pt x="1631" y="2096"/>
                    <a:pt x="2096" y="1631"/>
                    <a:pt x="2096" y="1048"/>
                  </a:cubicBezTo>
                  <a:cubicBezTo>
                    <a:pt x="2096" y="464"/>
                    <a:pt x="1631"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8" name="Google Shape;538;p35"/>
            <p:cNvSpPr/>
            <p:nvPr/>
          </p:nvSpPr>
          <p:spPr>
            <a:xfrm>
              <a:off x="4139200" y="1976575"/>
              <a:ext cx="52700" cy="52400"/>
            </a:xfrm>
            <a:custGeom>
              <a:rect b="b" l="l" r="r" t="t"/>
              <a:pathLst>
                <a:path extrusionOk="0" h="2096" w="2108">
                  <a:moveTo>
                    <a:pt x="1048" y="0"/>
                  </a:moveTo>
                  <a:cubicBezTo>
                    <a:pt x="477" y="0"/>
                    <a:pt x="0" y="464"/>
                    <a:pt x="0" y="1048"/>
                  </a:cubicBezTo>
                  <a:cubicBezTo>
                    <a:pt x="0" y="1631"/>
                    <a:pt x="477" y="2096"/>
                    <a:pt x="1048" y="2096"/>
                  </a:cubicBezTo>
                  <a:cubicBezTo>
                    <a:pt x="1631" y="2096"/>
                    <a:pt x="2108" y="1631"/>
                    <a:pt x="2108" y="1048"/>
                  </a:cubicBezTo>
                  <a:cubicBezTo>
                    <a:pt x="2108" y="464"/>
                    <a:pt x="1631"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9" name="Google Shape;539;p35"/>
            <p:cNvSpPr/>
            <p:nvPr/>
          </p:nvSpPr>
          <p:spPr>
            <a:xfrm>
              <a:off x="4240700" y="1976575"/>
              <a:ext cx="52700" cy="52400"/>
            </a:xfrm>
            <a:custGeom>
              <a:rect b="b" l="l" r="r" t="t"/>
              <a:pathLst>
                <a:path extrusionOk="0" h="2096" w="2108">
                  <a:moveTo>
                    <a:pt x="1060" y="0"/>
                  </a:moveTo>
                  <a:cubicBezTo>
                    <a:pt x="477" y="0"/>
                    <a:pt x="0" y="464"/>
                    <a:pt x="0" y="1048"/>
                  </a:cubicBezTo>
                  <a:cubicBezTo>
                    <a:pt x="0" y="1631"/>
                    <a:pt x="477" y="2096"/>
                    <a:pt x="1060" y="2096"/>
                  </a:cubicBezTo>
                  <a:cubicBezTo>
                    <a:pt x="1632" y="2096"/>
                    <a:pt x="2108" y="1631"/>
                    <a:pt x="2108" y="1048"/>
                  </a:cubicBezTo>
                  <a:cubicBezTo>
                    <a:pt x="2108" y="464"/>
                    <a:pt x="1632" y="0"/>
                    <a:pt x="1060"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0" name="Google Shape;540;p35"/>
            <p:cNvSpPr/>
            <p:nvPr/>
          </p:nvSpPr>
          <p:spPr>
            <a:xfrm>
              <a:off x="4342500" y="1976575"/>
              <a:ext cx="52400" cy="52400"/>
            </a:xfrm>
            <a:custGeom>
              <a:rect b="b" l="l" r="r" t="t"/>
              <a:pathLst>
                <a:path extrusionOk="0" h="2096" w="2096">
                  <a:moveTo>
                    <a:pt x="1048" y="0"/>
                  </a:moveTo>
                  <a:cubicBezTo>
                    <a:pt x="465" y="0"/>
                    <a:pt x="0" y="464"/>
                    <a:pt x="0" y="1048"/>
                  </a:cubicBezTo>
                  <a:cubicBezTo>
                    <a:pt x="0" y="1631"/>
                    <a:pt x="465" y="2096"/>
                    <a:pt x="1048" y="2096"/>
                  </a:cubicBezTo>
                  <a:cubicBezTo>
                    <a:pt x="1631" y="2096"/>
                    <a:pt x="2096" y="1631"/>
                    <a:pt x="2096" y="1048"/>
                  </a:cubicBezTo>
                  <a:cubicBezTo>
                    <a:pt x="2096" y="464"/>
                    <a:pt x="1631"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1" name="Google Shape;541;p35"/>
            <p:cNvSpPr/>
            <p:nvPr/>
          </p:nvSpPr>
          <p:spPr>
            <a:xfrm>
              <a:off x="4444000" y="1976575"/>
              <a:ext cx="52400" cy="52400"/>
            </a:xfrm>
            <a:custGeom>
              <a:rect b="b" l="l" r="r" t="t"/>
              <a:pathLst>
                <a:path extrusionOk="0" h="2096" w="2096">
                  <a:moveTo>
                    <a:pt x="1048" y="0"/>
                  </a:moveTo>
                  <a:cubicBezTo>
                    <a:pt x="477" y="0"/>
                    <a:pt x="0" y="464"/>
                    <a:pt x="0" y="1048"/>
                  </a:cubicBezTo>
                  <a:cubicBezTo>
                    <a:pt x="0" y="1631"/>
                    <a:pt x="477" y="2096"/>
                    <a:pt x="1048" y="2096"/>
                  </a:cubicBezTo>
                  <a:cubicBezTo>
                    <a:pt x="1631" y="2096"/>
                    <a:pt x="2096" y="1631"/>
                    <a:pt x="2096" y="1048"/>
                  </a:cubicBezTo>
                  <a:cubicBezTo>
                    <a:pt x="2096" y="464"/>
                    <a:pt x="1631"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2" name="Google Shape;542;p35"/>
            <p:cNvSpPr/>
            <p:nvPr/>
          </p:nvSpPr>
          <p:spPr>
            <a:xfrm>
              <a:off x="4545500" y="1976575"/>
              <a:ext cx="52700" cy="52400"/>
            </a:xfrm>
            <a:custGeom>
              <a:rect b="b" l="l" r="r" t="t"/>
              <a:pathLst>
                <a:path extrusionOk="0" h="2096" w="2108">
                  <a:moveTo>
                    <a:pt x="1060" y="0"/>
                  </a:moveTo>
                  <a:cubicBezTo>
                    <a:pt x="477" y="0"/>
                    <a:pt x="0" y="464"/>
                    <a:pt x="0" y="1048"/>
                  </a:cubicBezTo>
                  <a:cubicBezTo>
                    <a:pt x="0" y="1631"/>
                    <a:pt x="477" y="2096"/>
                    <a:pt x="1060" y="2096"/>
                  </a:cubicBezTo>
                  <a:cubicBezTo>
                    <a:pt x="1632" y="2096"/>
                    <a:pt x="2108" y="1631"/>
                    <a:pt x="2108" y="1048"/>
                  </a:cubicBezTo>
                  <a:cubicBezTo>
                    <a:pt x="2108" y="464"/>
                    <a:pt x="1632" y="0"/>
                    <a:pt x="1060"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3" name="Google Shape;543;p35"/>
            <p:cNvSpPr/>
            <p:nvPr/>
          </p:nvSpPr>
          <p:spPr>
            <a:xfrm>
              <a:off x="4647300" y="1976575"/>
              <a:ext cx="52400" cy="52400"/>
            </a:xfrm>
            <a:custGeom>
              <a:rect b="b" l="l" r="r" t="t"/>
              <a:pathLst>
                <a:path extrusionOk="0" h="2096" w="2096">
                  <a:moveTo>
                    <a:pt x="1048" y="0"/>
                  </a:moveTo>
                  <a:cubicBezTo>
                    <a:pt x="465" y="0"/>
                    <a:pt x="0" y="464"/>
                    <a:pt x="0" y="1048"/>
                  </a:cubicBezTo>
                  <a:cubicBezTo>
                    <a:pt x="0" y="1631"/>
                    <a:pt x="465" y="2096"/>
                    <a:pt x="1048" y="2096"/>
                  </a:cubicBezTo>
                  <a:cubicBezTo>
                    <a:pt x="1620" y="2096"/>
                    <a:pt x="2096" y="1631"/>
                    <a:pt x="2096" y="1048"/>
                  </a:cubicBezTo>
                  <a:cubicBezTo>
                    <a:pt x="2096" y="464"/>
                    <a:pt x="1620"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4" name="Google Shape;544;p35"/>
            <p:cNvSpPr/>
            <p:nvPr/>
          </p:nvSpPr>
          <p:spPr>
            <a:xfrm>
              <a:off x="4748800" y="1976575"/>
              <a:ext cx="52400" cy="52400"/>
            </a:xfrm>
            <a:custGeom>
              <a:rect b="b" l="l" r="r" t="t"/>
              <a:pathLst>
                <a:path extrusionOk="0" h="2096" w="2096">
                  <a:moveTo>
                    <a:pt x="1048" y="0"/>
                  </a:moveTo>
                  <a:cubicBezTo>
                    <a:pt x="465" y="0"/>
                    <a:pt x="0" y="464"/>
                    <a:pt x="0" y="1048"/>
                  </a:cubicBezTo>
                  <a:cubicBezTo>
                    <a:pt x="0" y="1631"/>
                    <a:pt x="465" y="2096"/>
                    <a:pt x="1048" y="2096"/>
                  </a:cubicBezTo>
                  <a:cubicBezTo>
                    <a:pt x="1631" y="2096"/>
                    <a:pt x="2096" y="1631"/>
                    <a:pt x="2096" y="1048"/>
                  </a:cubicBezTo>
                  <a:cubicBezTo>
                    <a:pt x="2096" y="464"/>
                    <a:pt x="1631"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5" name="Google Shape;545;p35"/>
            <p:cNvSpPr/>
            <p:nvPr/>
          </p:nvSpPr>
          <p:spPr>
            <a:xfrm>
              <a:off x="4850300" y="1976575"/>
              <a:ext cx="52400" cy="52400"/>
            </a:xfrm>
            <a:custGeom>
              <a:rect b="b" l="l" r="r" t="t"/>
              <a:pathLst>
                <a:path extrusionOk="0" h="2096" w="2096">
                  <a:moveTo>
                    <a:pt x="1048" y="0"/>
                  </a:moveTo>
                  <a:cubicBezTo>
                    <a:pt x="477" y="0"/>
                    <a:pt x="0" y="464"/>
                    <a:pt x="0" y="1048"/>
                  </a:cubicBezTo>
                  <a:cubicBezTo>
                    <a:pt x="0" y="1631"/>
                    <a:pt x="477" y="2096"/>
                    <a:pt x="1048" y="2096"/>
                  </a:cubicBezTo>
                  <a:cubicBezTo>
                    <a:pt x="1632" y="2096"/>
                    <a:pt x="2096" y="1631"/>
                    <a:pt x="2096" y="1048"/>
                  </a:cubicBezTo>
                  <a:cubicBezTo>
                    <a:pt x="2096" y="464"/>
                    <a:pt x="1632"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6" name="Google Shape;546;p35"/>
            <p:cNvSpPr/>
            <p:nvPr/>
          </p:nvSpPr>
          <p:spPr>
            <a:xfrm>
              <a:off x="4951800" y="1976575"/>
              <a:ext cx="52700" cy="52400"/>
            </a:xfrm>
            <a:custGeom>
              <a:rect b="b" l="l" r="r" t="t"/>
              <a:pathLst>
                <a:path extrusionOk="0" h="2096" w="2108">
                  <a:moveTo>
                    <a:pt x="1048" y="0"/>
                  </a:moveTo>
                  <a:cubicBezTo>
                    <a:pt x="477" y="0"/>
                    <a:pt x="0" y="464"/>
                    <a:pt x="0" y="1048"/>
                  </a:cubicBezTo>
                  <a:cubicBezTo>
                    <a:pt x="0" y="1631"/>
                    <a:pt x="477" y="2096"/>
                    <a:pt x="1048" y="2096"/>
                  </a:cubicBezTo>
                  <a:cubicBezTo>
                    <a:pt x="1632" y="2096"/>
                    <a:pt x="2108" y="1631"/>
                    <a:pt x="2108" y="1048"/>
                  </a:cubicBezTo>
                  <a:cubicBezTo>
                    <a:pt x="2108" y="464"/>
                    <a:pt x="1632"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7" name="Google Shape;547;p35"/>
            <p:cNvSpPr/>
            <p:nvPr/>
          </p:nvSpPr>
          <p:spPr>
            <a:xfrm>
              <a:off x="5053600" y="1976575"/>
              <a:ext cx="52400" cy="52400"/>
            </a:xfrm>
            <a:custGeom>
              <a:rect b="b" l="l" r="r" t="t"/>
              <a:pathLst>
                <a:path extrusionOk="0" h="2096" w="2096">
                  <a:moveTo>
                    <a:pt x="1048" y="0"/>
                  </a:moveTo>
                  <a:cubicBezTo>
                    <a:pt x="465" y="0"/>
                    <a:pt x="0" y="464"/>
                    <a:pt x="0" y="1048"/>
                  </a:cubicBezTo>
                  <a:cubicBezTo>
                    <a:pt x="0" y="1631"/>
                    <a:pt x="465" y="2096"/>
                    <a:pt x="1048" y="2096"/>
                  </a:cubicBezTo>
                  <a:cubicBezTo>
                    <a:pt x="1620" y="2096"/>
                    <a:pt x="2096" y="1631"/>
                    <a:pt x="2096" y="1048"/>
                  </a:cubicBezTo>
                  <a:cubicBezTo>
                    <a:pt x="2096" y="464"/>
                    <a:pt x="1620"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8" name="Google Shape;548;p35"/>
            <p:cNvSpPr/>
            <p:nvPr/>
          </p:nvSpPr>
          <p:spPr>
            <a:xfrm>
              <a:off x="5155100" y="1976575"/>
              <a:ext cx="52400" cy="52400"/>
            </a:xfrm>
            <a:custGeom>
              <a:rect b="b" l="l" r="r" t="t"/>
              <a:pathLst>
                <a:path extrusionOk="0" h="2096" w="2096">
                  <a:moveTo>
                    <a:pt x="1048" y="0"/>
                  </a:moveTo>
                  <a:cubicBezTo>
                    <a:pt x="465" y="0"/>
                    <a:pt x="0" y="464"/>
                    <a:pt x="0" y="1048"/>
                  </a:cubicBezTo>
                  <a:cubicBezTo>
                    <a:pt x="0" y="1631"/>
                    <a:pt x="465" y="2096"/>
                    <a:pt x="1048" y="2096"/>
                  </a:cubicBezTo>
                  <a:cubicBezTo>
                    <a:pt x="1632" y="2096"/>
                    <a:pt x="2096" y="1631"/>
                    <a:pt x="2096" y="1048"/>
                  </a:cubicBezTo>
                  <a:cubicBezTo>
                    <a:pt x="2096" y="464"/>
                    <a:pt x="1632"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9" name="Google Shape;549;p35"/>
            <p:cNvSpPr/>
            <p:nvPr/>
          </p:nvSpPr>
          <p:spPr>
            <a:xfrm>
              <a:off x="5256600" y="1976575"/>
              <a:ext cx="52400" cy="52400"/>
            </a:xfrm>
            <a:custGeom>
              <a:rect b="b" l="l" r="r" t="t"/>
              <a:pathLst>
                <a:path extrusionOk="0" h="2096" w="2096">
                  <a:moveTo>
                    <a:pt x="1048" y="0"/>
                  </a:moveTo>
                  <a:cubicBezTo>
                    <a:pt x="477" y="0"/>
                    <a:pt x="0" y="464"/>
                    <a:pt x="0" y="1048"/>
                  </a:cubicBezTo>
                  <a:cubicBezTo>
                    <a:pt x="0" y="1631"/>
                    <a:pt x="477" y="2096"/>
                    <a:pt x="1048" y="2096"/>
                  </a:cubicBezTo>
                  <a:cubicBezTo>
                    <a:pt x="1632" y="2096"/>
                    <a:pt x="2096" y="1631"/>
                    <a:pt x="2096" y="1048"/>
                  </a:cubicBezTo>
                  <a:cubicBezTo>
                    <a:pt x="2096" y="464"/>
                    <a:pt x="1632"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0" name="Google Shape;550;p35"/>
            <p:cNvSpPr/>
            <p:nvPr/>
          </p:nvSpPr>
          <p:spPr>
            <a:xfrm>
              <a:off x="5358400" y="1976575"/>
              <a:ext cx="52400" cy="52400"/>
            </a:xfrm>
            <a:custGeom>
              <a:rect b="b" l="l" r="r" t="t"/>
              <a:pathLst>
                <a:path extrusionOk="0" h="2096" w="2096">
                  <a:moveTo>
                    <a:pt x="1048" y="0"/>
                  </a:moveTo>
                  <a:cubicBezTo>
                    <a:pt x="465" y="0"/>
                    <a:pt x="0" y="464"/>
                    <a:pt x="0" y="1048"/>
                  </a:cubicBezTo>
                  <a:cubicBezTo>
                    <a:pt x="0" y="1631"/>
                    <a:pt x="465" y="2096"/>
                    <a:pt x="1048" y="2096"/>
                  </a:cubicBezTo>
                  <a:cubicBezTo>
                    <a:pt x="1620" y="2096"/>
                    <a:pt x="2096" y="1631"/>
                    <a:pt x="2096" y="1048"/>
                  </a:cubicBezTo>
                  <a:cubicBezTo>
                    <a:pt x="2096" y="464"/>
                    <a:pt x="1620"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1" name="Google Shape;551;p35"/>
            <p:cNvSpPr/>
            <p:nvPr/>
          </p:nvSpPr>
          <p:spPr>
            <a:xfrm>
              <a:off x="5459900" y="1976575"/>
              <a:ext cx="52400" cy="52400"/>
            </a:xfrm>
            <a:custGeom>
              <a:rect b="b" l="l" r="r" t="t"/>
              <a:pathLst>
                <a:path extrusionOk="0" h="2096" w="2096">
                  <a:moveTo>
                    <a:pt x="1048" y="0"/>
                  </a:moveTo>
                  <a:cubicBezTo>
                    <a:pt x="465" y="0"/>
                    <a:pt x="0" y="464"/>
                    <a:pt x="0" y="1048"/>
                  </a:cubicBezTo>
                  <a:cubicBezTo>
                    <a:pt x="0" y="1631"/>
                    <a:pt x="465" y="2096"/>
                    <a:pt x="1048" y="2096"/>
                  </a:cubicBezTo>
                  <a:cubicBezTo>
                    <a:pt x="1632" y="2096"/>
                    <a:pt x="2096" y="1631"/>
                    <a:pt x="2096" y="1048"/>
                  </a:cubicBezTo>
                  <a:cubicBezTo>
                    <a:pt x="2096" y="464"/>
                    <a:pt x="1632"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2" name="Google Shape;552;p35"/>
            <p:cNvSpPr/>
            <p:nvPr/>
          </p:nvSpPr>
          <p:spPr>
            <a:xfrm>
              <a:off x="5561400" y="1976575"/>
              <a:ext cx="52400" cy="52400"/>
            </a:xfrm>
            <a:custGeom>
              <a:rect b="b" l="l" r="r" t="t"/>
              <a:pathLst>
                <a:path extrusionOk="0" h="2096" w="2096">
                  <a:moveTo>
                    <a:pt x="1048" y="0"/>
                  </a:moveTo>
                  <a:cubicBezTo>
                    <a:pt x="465" y="0"/>
                    <a:pt x="0" y="464"/>
                    <a:pt x="0" y="1048"/>
                  </a:cubicBezTo>
                  <a:cubicBezTo>
                    <a:pt x="0" y="1631"/>
                    <a:pt x="465" y="2096"/>
                    <a:pt x="1048" y="2096"/>
                  </a:cubicBezTo>
                  <a:cubicBezTo>
                    <a:pt x="1632" y="2096"/>
                    <a:pt x="2096" y="1631"/>
                    <a:pt x="2096" y="1048"/>
                  </a:cubicBezTo>
                  <a:cubicBezTo>
                    <a:pt x="2096" y="464"/>
                    <a:pt x="1632"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3" name="Google Shape;553;p35"/>
            <p:cNvSpPr/>
            <p:nvPr/>
          </p:nvSpPr>
          <p:spPr>
            <a:xfrm>
              <a:off x="5662900" y="1976575"/>
              <a:ext cx="52400" cy="52400"/>
            </a:xfrm>
            <a:custGeom>
              <a:rect b="b" l="l" r="r" t="t"/>
              <a:pathLst>
                <a:path extrusionOk="0" h="2096" w="2096">
                  <a:moveTo>
                    <a:pt x="1048" y="0"/>
                  </a:moveTo>
                  <a:cubicBezTo>
                    <a:pt x="477" y="0"/>
                    <a:pt x="0" y="464"/>
                    <a:pt x="0" y="1048"/>
                  </a:cubicBezTo>
                  <a:cubicBezTo>
                    <a:pt x="0" y="1631"/>
                    <a:pt x="477" y="2096"/>
                    <a:pt x="1048" y="2096"/>
                  </a:cubicBezTo>
                  <a:cubicBezTo>
                    <a:pt x="1632" y="2096"/>
                    <a:pt x="2096" y="1631"/>
                    <a:pt x="2096" y="1048"/>
                  </a:cubicBezTo>
                  <a:cubicBezTo>
                    <a:pt x="2096" y="464"/>
                    <a:pt x="1632"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4" name="Google Shape;554;p35"/>
            <p:cNvSpPr/>
            <p:nvPr/>
          </p:nvSpPr>
          <p:spPr>
            <a:xfrm>
              <a:off x="5764400" y="1976575"/>
              <a:ext cx="52700" cy="52400"/>
            </a:xfrm>
            <a:custGeom>
              <a:rect b="b" l="l" r="r" t="t"/>
              <a:pathLst>
                <a:path extrusionOk="0" h="2096" w="2108">
                  <a:moveTo>
                    <a:pt x="1060" y="0"/>
                  </a:moveTo>
                  <a:cubicBezTo>
                    <a:pt x="477" y="0"/>
                    <a:pt x="0" y="464"/>
                    <a:pt x="0" y="1048"/>
                  </a:cubicBezTo>
                  <a:cubicBezTo>
                    <a:pt x="0" y="1631"/>
                    <a:pt x="477" y="2096"/>
                    <a:pt x="1060" y="2096"/>
                  </a:cubicBezTo>
                  <a:cubicBezTo>
                    <a:pt x="1632" y="2096"/>
                    <a:pt x="2108" y="1631"/>
                    <a:pt x="2108" y="1048"/>
                  </a:cubicBezTo>
                  <a:cubicBezTo>
                    <a:pt x="2108" y="464"/>
                    <a:pt x="1632" y="0"/>
                    <a:pt x="1060"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5" name="Google Shape;555;p35"/>
            <p:cNvSpPr/>
            <p:nvPr/>
          </p:nvSpPr>
          <p:spPr>
            <a:xfrm>
              <a:off x="5866200" y="1976575"/>
              <a:ext cx="52400" cy="52400"/>
            </a:xfrm>
            <a:custGeom>
              <a:rect b="b" l="l" r="r" t="t"/>
              <a:pathLst>
                <a:path extrusionOk="0" h="2096" w="2096">
                  <a:moveTo>
                    <a:pt x="1048" y="0"/>
                  </a:moveTo>
                  <a:cubicBezTo>
                    <a:pt x="465" y="0"/>
                    <a:pt x="0" y="464"/>
                    <a:pt x="0" y="1048"/>
                  </a:cubicBezTo>
                  <a:cubicBezTo>
                    <a:pt x="0" y="1631"/>
                    <a:pt x="465" y="2096"/>
                    <a:pt x="1048" y="2096"/>
                  </a:cubicBezTo>
                  <a:cubicBezTo>
                    <a:pt x="1632" y="2096"/>
                    <a:pt x="2096" y="1631"/>
                    <a:pt x="2096" y="1048"/>
                  </a:cubicBezTo>
                  <a:cubicBezTo>
                    <a:pt x="2096" y="464"/>
                    <a:pt x="1632"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6" name="Google Shape;556;p35"/>
            <p:cNvSpPr/>
            <p:nvPr/>
          </p:nvSpPr>
          <p:spPr>
            <a:xfrm>
              <a:off x="5967700" y="1976575"/>
              <a:ext cx="52400" cy="52400"/>
            </a:xfrm>
            <a:custGeom>
              <a:rect b="b" l="l" r="r" t="t"/>
              <a:pathLst>
                <a:path extrusionOk="0" h="2096" w="2096">
                  <a:moveTo>
                    <a:pt x="1048" y="0"/>
                  </a:moveTo>
                  <a:cubicBezTo>
                    <a:pt x="465" y="0"/>
                    <a:pt x="0" y="464"/>
                    <a:pt x="0" y="1048"/>
                  </a:cubicBezTo>
                  <a:cubicBezTo>
                    <a:pt x="0" y="1631"/>
                    <a:pt x="465" y="2096"/>
                    <a:pt x="1048" y="2096"/>
                  </a:cubicBezTo>
                  <a:cubicBezTo>
                    <a:pt x="1632" y="2096"/>
                    <a:pt x="2096" y="1631"/>
                    <a:pt x="2096" y="1048"/>
                  </a:cubicBezTo>
                  <a:cubicBezTo>
                    <a:pt x="2096" y="464"/>
                    <a:pt x="1632"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7" name="Google Shape;557;p35"/>
            <p:cNvSpPr/>
            <p:nvPr/>
          </p:nvSpPr>
          <p:spPr>
            <a:xfrm>
              <a:off x="6069200" y="1976575"/>
              <a:ext cx="52700" cy="52400"/>
            </a:xfrm>
            <a:custGeom>
              <a:rect b="b" l="l" r="r" t="t"/>
              <a:pathLst>
                <a:path extrusionOk="0" h="2096" w="2108">
                  <a:moveTo>
                    <a:pt x="1048" y="0"/>
                  </a:moveTo>
                  <a:cubicBezTo>
                    <a:pt x="477" y="0"/>
                    <a:pt x="0" y="464"/>
                    <a:pt x="0" y="1048"/>
                  </a:cubicBezTo>
                  <a:cubicBezTo>
                    <a:pt x="0" y="1631"/>
                    <a:pt x="477" y="2096"/>
                    <a:pt x="1048" y="2096"/>
                  </a:cubicBezTo>
                  <a:cubicBezTo>
                    <a:pt x="1632" y="2096"/>
                    <a:pt x="2108" y="1631"/>
                    <a:pt x="2108" y="1048"/>
                  </a:cubicBezTo>
                  <a:cubicBezTo>
                    <a:pt x="2108" y="464"/>
                    <a:pt x="1632"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8" name="Google Shape;558;p35"/>
            <p:cNvSpPr/>
            <p:nvPr/>
          </p:nvSpPr>
          <p:spPr>
            <a:xfrm>
              <a:off x="6171000" y="1976575"/>
              <a:ext cx="52400" cy="52400"/>
            </a:xfrm>
            <a:custGeom>
              <a:rect b="b" l="l" r="r" t="t"/>
              <a:pathLst>
                <a:path extrusionOk="0" h="2096" w="2096">
                  <a:moveTo>
                    <a:pt x="1048" y="0"/>
                  </a:moveTo>
                  <a:cubicBezTo>
                    <a:pt x="465" y="0"/>
                    <a:pt x="0" y="464"/>
                    <a:pt x="0" y="1048"/>
                  </a:cubicBezTo>
                  <a:cubicBezTo>
                    <a:pt x="0" y="1631"/>
                    <a:pt x="465" y="2096"/>
                    <a:pt x="1048" y="2096"/>
                  </a:cubicBezTo>
                  <a:cubicBezTo>
                    <a:pt x="1620" y="2096"/>
                    <a:pt x="2096" y="1631"/>
                    <a:pt x="2096" y="1048"/>
                  </a:cubicBezTo>
                  <a:cubicBezTo>
                    <a:pt x="2096" y="464"/>
                    <a:pt x="1620"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9" name="Google Shape;559;p35"/>
            <p:cNvSpPr/>
            <p:nvPr/>
          </p:nvSpPr>
          <p:spPr>
            <a:xfrm>
              <a:off x="6272500" y="1976575"/>
              <a:ext cx="52400" cy="52400"/>
            </a:xfrm>
            <a:custGeom>
              <a:rect b="b" l="l" r="r" t="t"/>
              <a:pathLst>
                <a:path extrusionOk="0" h="2096" w="2096">
                  <a:moveTo>
                    <a:pt x="1048" y="0"/>
                  </a:moveTo>
                  <a:cubicBezTo>
                    <a:pt x="465" y="0"/>
                    <a:pt x="0" y="464"/>
                    <a:pt x="0" y="1048"/>
                  </a:cubicBezTo>
                  <a:cubicBezTo>
                    <a:pt x="0" y="1631"/>
                    <a:pt x="465" y="2096"/>
                    <a:pt x="1048" y="2096"/>
                  </a:cubicBezTo>
                  <a:cubicBezTo>
                    <a:pt x="1632" y="2096"/>
                    <a:pt x="2096" y="1631"/>
                    <a:pt x="2096" y="1048"/>
                  </a:cubicBezTo>
                  <a:cubicBezTo>
                    <a:pt x="2096" y="464"/>
                    <a:pt x="1632"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0" name="Google Shape;560;p35"/>
            <p:cNvSpPr/>
            <p:nvPr/>
          </p:nvSpPr>
          <p:spPr>
            <a:xfrm>
              <a:off x="6374000" y="1976575"/>
              <a:ext cx="52400" cy="52400"/>
            </a:xfrm>
            <a:custGeom>
              <a:rect b="b" l="l" r="r" t="t"/>
              <a:pathLst>
                <a:path extrusionOk="0" h="2096" w="2096">
                  <a:moveTo>
                    <a:pt x="1048" y="0"/>
                  </a:moveTo>
                  <a:cubicBezTo>
                    <a:pt x="477" y="0"/>
                    <a:pt x="0" y="464"/>
                    <a:pt x="0" y="1048"/>
                  </a:cubicBezTo>
                  <a:cubicBezTo>
                    <a:pt x="0" y="1631"/>
                    <a:pt x="477" y="2096"/>
                    <a:pt x="1048" y="2096"/>
                  </a:cubicBezTo>
                  <a:cubicBezTo>
                    <a:pt x="1632" y="2096"/>
                    <a:pt x="2096" y="1631"/>
                    <a:pt x="2096" y="1048"/>
                  </a:cubicBezTo>
                  <a:cubicBezTo>
                    <a:pt x="2096" y="464"/>
                    <a:pt x="1632"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1" name="Google Shape;561;p35"/>
            <p:cNvSpPr/>
            <p:nvPr/>
          </p:nvSpPr>
          <p:spPr>
            <a:xfrm>
              <a:off x="6475500" y="1976575"/>
              <a:ext cx="52700" cy="52400"/>
            </a:xfrm>
            <a:custGeom>
              <a:rect b="b" l="l" r="r" t="t"/>
              <a:pathLst>
                <a:path extrusionOk="0" h="2096" w="2108">
                  <a:moveTo>
                    <a:pt x="1048" y="0"/>
                  </a:moveTo>
                  <a:cubicBezTo>
                    <a:pt x="477" y="0"/>
                    <a:pt x="0" y="464"/>
                    <a:pt x="0" y="1048"/>
                  </a:cubicBezTo>
                  <a:cubicBezTo>
                    <a:pt x="0" y="1631"/>
                    <a:pt x="477" y="2096"/>
                    <a:pt x="1048" y="2096"/>
                  </a:cubicBezTo>
                  <a:cubicBezTo>
                    <a:pt x="1632" y="2096"/>
                    <a:pt x="2108" y="1631"/>
                    <a:pt x="2108" y="1048"/>
                  </a:cubicBezTo>
                  <a:cubicBezTo>
                    <a:pt x="2108" y="464"/>
                    <a:pt x="1632"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2" name="Google Shape;562;p35"/>
            <p:cNvSpPr/>
            <p:nvPr/>
          </p:nvSpPr>
          <p:spPr>
            <a:xfrm>
              <a:off x="6577300" y="1976575"/>
              <a:ext cx="52400" cy="52400"/>
            </a:xfrm>
            <a:custGeom>
              <a:rect b="b" l="l" r="r" t="t"/>
              <a:pathLst>
                <a:path extrusionOk="0" h="2096" w="2096">
                  <a:moveTo>
                    <a:pt x="1048" y="0"/>
                  </a:moveTo>
                  <a:cubicBezTo>
                    <a:pt x="465" y="0"/>
                    <a:pt x="0" y="464"/>
                    <a:pt x="0" y="1048"/>
                  </a:cubicBezTo>
                  <a:cubicBezTo>
                    <a:pt x="0" y="1631"/>
                    <a:pt x="465" y="2096"/>
                    <a:pt x="1048" y="2096"/>
                  </a:cubicBezTo>
                  <a:cubicBezTo>
                    <a:pt x="1620" y="2096"/>
                    <a:pt x="2096" y="1631"/>
                    <a:pt x="2096" y="1048"/>
                  </a:cubicBezTo>
                  <a:cubicBezTo>
                    <a:pt x="2096" y="464"/>
                    <a:pt x="1620"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3" name="Google Shape;563;p35"/>
            <p:cNvSpPr/>
            <p:nvPr/>
          </p:nvSpPr>
          <p:spPr>
            <a:xfrm>
              <a:off x="6678800" y="1976575"/>
              <a:ext cx="52400" cy="52400"/>
            </a:xfrm>
            <a:custGeom>
              <a:rect b="b" l="l" r="r" t="t"/>
              <a:pathLst>
                <a:path extrusionOk="0" h="2096" w="2096">
                  <a:moveTo>
                    <a:pt x="1048" y="0"/>
                  </a:moveTo>
                  <a:cubicBezTo>
                    <a:pt x="465" y="0"/>
                    <a:pt x="0" y="464"/>
                    <a:pt x="0" y="1048"/>
                  </a:cubicBezTo>
                  <a:cubicBezTo>
                    <a:pt x="0" y="1631"/>
                    <a:pt x="465" y="2096"/>
                    <a:pt x="1048" y="2096"/>
                  </a:cubicBezTo>
                  <a:cubicBezTo>
                    <a:pt x="1632" y="2096"/>
                    <a:pt x="2096" y="1631"/>
                    <a:pt x="2096" y="1048"/>
                  </a:cubicBezTo>
                  <a:cubicBezTo>
                    <a:pt x="2096" y="464"/>
                    <a:pt x="1632"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4" name="Google Shape;564;p35"/>
            <p:cNvSpPr/>
            <p:nvPr/>
          </p:nvSpPr>
          <p:spPr>
            <a:xfrm>
              <a:off x="6780300" y="1976575"/>
              <a:ext cx="52400" cy="52400"/>
            </a:xfrm>
            <a:custGeom>
              <a:rect b="b" l="l" r="r" t="t"/>
              <a:pathLst>
                <a:path extrusionOk="0" h="2096" w="2096">
                  <a:moveTo>
                    <a:pt x="1048" y="0"/>
                  </a:moveTo>
                  <a:cubicBezTo>
                    <a:pt x="477" y="0"/>
                    <a:pt x="0" y="464"/>
                    <a:pt x="0" y="1048"/>
                  </a:cubicBezTo>
                  <a:cubicBezTo>
                    <a:pt x="0" y="1631"/>
                    <a:pt x="477" y="2096"/>
                    <a:pt x="1048" y="2096"/>
                  </a:cubicBezTo>
                  <a:cubicBezTo>
                    <a:pt x="1632" y="2096"/>
                    <a:pt x="2096" y="1631"/>
                    <a:pt x="2096" y="1048"/>
                  </a:cubicBezTo>
                  <a:cubicBezTo>
                    <a:pt x="2096" y="464"/>
                    <a:pt x="1632"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5" name="Google Shape;565;p35"/>
            <p:cNvSpPr/>
            <p:nvPr/>
          </p:nvSpPr>
          <p:spPr>
            <a:xfrm>
              <a:off x="6881800" y="1976575"/>
              <a:ext cx="52700" cy="52400"/>
            </a:xfrm>
            <a:custGeom>
              <a:rect b="b" l="l" r="r" t="t"/>
              <a:pathLst>
                <a:path extrusionOk="0" h="2096" w="2108">
                  <a:moveTo>
                    <a:pt x="1060" y="0"/>
                  </a:moveTo>
                  <a:cubicBezTo>
                    <a:pt x="477" y="0"/>
                    <a:pt x="1" y="464"/>
                    <a:pt x="1" y="1048"/>
                  </a:cubicBezTo>
                  <a:cubicBezTo>
                    <a:pt x="1" y="1631"/>
                    <a:pt x="477" y="2096"/>
                    <a:pt x="1060" y="2096"/>
                  </a:cubicBezTo>
                  <a:cubicBezTo>
                    <a:pt x="1632" y="2096"/>
                    <a:pt x="2108" y="1631"/>
                    <a:pt x="2108" y="1048"/>
                  </a:cubicBezTo>
                  <a:cubicBezTo>
                    <a:pt x="2108" y="464"/>
                    <a:pt x="1632" y="0"/>
                    <a:pt x="1060"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6" name="Google Shape;566;p35"/>
            <p:cNvSpPr/>
            <p:nvPr/>
          </p:nvSpPr>
          <p:spPr>
            <a:xfrm>
              <a:off x="6983600" y="1976575"/>
              <a:ext cx="52400" cy="52400"/>
            </a:xfrm>
            <a:custGeom>
              <a:rect b="b" l="l" r="r" t="t"/>
              <a:pathLst>
                <a:path extrusionOk="0" h="2096" w="2096">
                  <a:moveTo>
                    <a:pt x="1048" y="0"/>
                  </a:moveTo>
                  <a:cubicBezTo>
                    <a:pt x="465" y="0"/>
                    <a:pt x="0" y="464"/>
                    <a:pt x="0" y="1048"/>
                  </a:cubicBezTo>
                  <a:cubicBezTo>
                    <a:pt x="0" y="1631"/>
                    <a:pt x="465" y="2096"/>
                    <a:pt x="1048" y="2096"/>
                  </a:cubicBezTo>
                  <a:cubicBezTo>
                    <a:pt x="1620" y="2096"/>
                    <a:pt x="2096" y="1631"/>
                    <a:pt x="2096" y="1048"/>
                  </a:cubicBezTo>
                  <a:cubicBezTo>
                    <a:pt x="2096" y="464"/>
                    <a:pt x="1620"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7" name="Google Shape;567;p35"/>
            <p:cNvSpPr/>
            <p:nvPr/>
          </p:nvSpPr>
          <p:spPr>
            <a:xfrm>
              <a:off x="7085100" y="1976575"/>
              <a:ext cx="52400" cy="52400"/>
            </a:xfrm>
            <a:custGeom>
              <a:rect b="b" l="l" r="r" t="t"/>
              <a:pathLst>
                <a:path extrusionOk="0" h="2096" w="2096">
                  <a:moveTo>
                    <a:pt x="1048" y="0"/>
                  </a:moveTo>
                  <a:cubicBezTo>
                    <a:pt x="465" y="0"/>
                    <a:pt x="0" y="464"/>
                    <a:pt x="0" y="1048"/>
                  </a:cubicBezTo>
                  <a:cubicBezTo>
                    <a:pt x="0" y="1631"/>
                    <a:pt x="465" y="2096"/>
                    <a:pt x="1048" y="2096"/>
                  </a:cubicBezTo>
                  <a:cubicBezTo>
                    <a:pt x="1632" y="2096"/>
                    <a:pt x="2096" y="1631"/>
                    <a:pt x="2096" y="1048"/>
                  </a:cubicBezTo>
                  <a:cubicBezTo>
                    <a:pt x="2096" y="464"/>
                    <a:pt x="1632"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8" name="Google Shape;568;p35"/>
            <p:cNvSpPr/>
            <p:nvPr/>
          </p:nvSpPr>
          <p:spPr>
            <a:xfrm>
              <a:off x="7186600" y="1976575"/>
              <a:ext cx="52400" cy="52400"/>
            </a:xfrm>
            <a:custGeom>
              <a:rect b="b" l="l" r="r" t="t"/>
              <a:pathLst>
                <a:path extrusionOk="0" h="2096" w="2096">
                  <a:moveTo>
                    <a:pt x="1048" y="0"/>
                  </a:moveTo>
                  <a:cubicBezTo>
                    <a:pt x="477" y="0"/>
                    <a:pt x="1" y="464"/>
                    <a:pt x="1" y="1048"/>
                  </a:cubicBezTo>
                  <a:cubicBezTo>
                    <a:pt x="1" y="1631"/>
                    <a:pt x="477" y="2096"/>
                    <a:pt x="1048" y="2096"/>
                  </a:cubicBezTo>
                  <a:cubicBezTo>
                    <a:pt x="1632" y="2096"/>
                    <a:pt x="2096" y="1631"/>
                    <a:pt x="2096" y="1048"/>
                  </a:cubicBezTo>
                  <a:cubicBezTo>
                    <a:pt x="2096" y="464"/>
                    <a:pt x="1632"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9" name="Google Shape;569;p35"/>
            <p:cNvSpPr/>
            <p:nvPr/>
          </p:nvSpPr>
          <p:spPr>
            <a:xfrm>
              <a:off x="7288400" y="1976575"/>
              <a:ext cx="52400" cy="52400"/>
            </a:xfrm>
            <a:custGeom>
              <a:rect b="b" l="l" r="r" t="t"/>
              <a:pathLst>
                <a:path extrusionOk="0" h="2096" w="2096">
                  <a:moveTo>
                    <a:pt x="1048" y="0"/>
                  </a:moveTo>
                  <a:cubicBezTo>
                    <a:pt x="465" y="0"/>
                    <a:pt x="0" y="464"/>
                    <a:pt x="0" y="1048"/>
                  </a:cubicBezTo>
                  <a:cubicBezTo>
                    <a:pt x="0" y="1631"/>
                    <a:pt x="465" y="2096"/>
                    <a:pt x="1048" y="2096"/>
                  </a:cubicBezTo>
                  <a:cubicBezTo>
                    <a:pt x="1620" y="2096"/>
                    <a:pt x="2096" y="1631"/>
                    <a:pt x="2096" y="1048"/>
                  </a:cubicBezTo>
                  <a:cubicBezTo>
                    <a:pt x="2096" y="464"/>
                    <a:pt x="1620"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0" name="Google Shape;570;p35"/>
            <p:cNvSpPr/>
            <p:nvPr/>
          </p:nvSpPr>
          <p:spPr>
            <a:xfrm>
              <a:off x="279200" y="2131650"/>
              <a:ext cx="52700" cy="52400"/>
            </a:xfrm>
            <a:custGeom>
              <a:rect b="b" l="l" r="r" t="t"/>
              <a:pathLst>
                <a:path extrusionOk="0" h="2096" w="2108">
                  <a:moveTo>
                    <a:pt x="1048" y="0"/>
                  </a:moveTo>
                  <a:cubicBezTo>
                    <a:pt x="476" y="0"/>
                    <a:pt x="0" y="465"/>
                    <a:pt x="0" y="1048"/>
                  </a:cubicBezTo>
                  <a:cubicBezTo>
                    <a:pt x="0" y="1631"/>
                    <a:pt x="476" y="2096"/>
                    <a:pt x="1048" y="2096"/>
                  </a:cubicBezTo>
                  <a:cubicBezTo>
                    <a:pt x="1631" y="2096"/>
                    <a:pt x="2107" y="1631"/>
                    <a:pt x="2107" y="1048"/>
                  </a:cubicBezTo>
                  <a:cubicBezTo>
                    <a:pt x="2107" y="465"/>
                    <a:pt x="1631"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1" name="Google Shape;571;p35"/>
            <p:cNvSpPr/>
            <p:nvPr/>
          </p:nvSpPr>
          <p:spPr>
            <a:xfrm>
              <a:off x="380700" y="2131650"/>
              <a:ext cx="52700" cy="52400"/>
            </a:xfrm>
            <a:custGeom>
              <a:rect b="b" l="l" r="r" t="t"/>
              <a:pathLst>
                <a:path extrusionOk="0" h="2096" w="2108">
                  <a:moveTo>
                    <a:pt x="1060" y="0"/>
                  </a:moveTo>
                  <a:cubicBezTo>
                    <a:pt x="476" y="0"/>
                    <a:pt x="0" y="465"/>
                    <a:pt x="0" y="1048"/>
                  </a:cubicBezTo>
                  <a:cubicBezTo>
                    <a:pt x="0" y="1631"/>
                    <a:pt x="476" y="2096"/>
                    <a:pt x="1060" y="2096"/>
                  </a:cubicBezTo>
                  <a:cubicBezTo>
                    <a:pt x="1631" y="2096"/>
                    <a:pt x="2108" y="1631"/>
                    <a:pt x="2108" y="1048"/>
                  </a:cubicBezTo>
                  <a:cubicBezTo>
                    <a:pt x="2108" y="465"/>
                    <a:pt x="1631" y="0"/>
                    <a:pt x="1060"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2" name="Google Shape;572;p35"/>
            <p:cNvSpPr/>
            <p:nvPr/>
          </p:nvSpPr>
          <p:spPr>
            <a:xfrm>
              <a:off x="482500" y="2131650"/>
              <a:ext cx="52400" cy="52400"/>
            </a:xfrm>
            <a:custGeom>
              <a:rect b="b" l="l" r="r" t="t"/>
              <a:pathLst>
                <a:path extrusionOk="0" h="2096" w="2096">
                  <a:moveTo>
                    <a:pt x="1048" y="0"/>
                  </a:moveTo>
                  <a:cubicBezTo>
                    <a:pt x="464" y="0"/>
                    <a:pt x="0" y="465"/>
                    <a:pt x="0" y="1048"/>
                  </a:cubicBezTo>
                  <a:cubicBezTo>
                    <a:pt x="0" y="1631"/>
                    <a:pt x="464" y="2096"/>
                    <a:pt x="1048" y="2096"/>
                  </a:cubicBezTo>
                  <a:cubicBezTo>
                    <a:pt x="1631" y="2096"/>
                    <a:pt x="2096" y="1631"/>
                    <a:pt x="2096" y="1048"/>
                  </a:cubicBezTo>
                  <a:cubicBezTo>
                    <a:pt x="2096" y="465"/>
                    <a:pt x="1631"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3" name="Google Shape;573;p35"/>
            <p:cNvSpPr/>
            <p:nvPr/>
          </p:nvSpPr>
          <p:spPr>
            <a:xfrm>
              <a:off x="584000" y="2131650"/>
              <a:ext cx="52400" cy="52400"/>
            </a:xfrm>
            <a:custGeom>
              <a:rect b="b" l="l" r="r" t="t"/>
              <a:pathLst>
                <a:path extrusionOk="0" h="2096" w="2096">
                  <a:moveTo>
                    <a:pt x="1048" y="0"/>
                  </a:moveTo>
                  <a:cubicBezTo>
                    <a:pt x="476" y="0"/>
                    <a:pt x="0" y="465"/>
                    <a:pt x="0" y="1048"/>
                  </a:cubicBezTo>
                  <a:cubicBezTo>
                    <a:pt x="0" y="1631"/>
                    <a:pt x="476" y="2096"/>
                    <a:pt x="1048" y="2096"/>
                  </a:cubicBezTo>
                  <a:cubicBezTo>
                    <a:pt x="1631" y="2096"/>
                    <a:pt x="2096" y="1631"/>
                    <a:pt x="2096" y="1048"/>
                  </a:cubicBezTo>
                  <a:cubicBezTo>
                    <a:pt x="2096" y="465"/>
                    <a:pt x="1631"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4" name="Google Shape;574;p35"/>
            <p:cNvSpPr/>
            <p:nvPr/>
          </p:nvSpPr>
          <p:spPr>
            <a:xfrm>
              <a:off x="685500" y="2131650"/>
              <a:ext cx="52700" cy="52400"/>
            </a:xfrm>
            <a:custGeom>
              <a:rect b="b" l="l" r="r" t="t"/>
              <a:pathLst>
                <a:path extrusionOk="0" h="2096" w="2108">
                  <a:moveTo>
                    <a:pt x="1048" y="0"/>
                  </a:moveTo>
                  <a:cubicBezTo>
                    <a:pt x="476" y="0"/>
                    <a:pt x="0" y="465"/>
                    <a:pt x="0" y="1048"/>
                  </a:cubicBezTo>
                  <a:cubicBezTo>
                    <a:pt x="0" y="1631"/>
                    <a:pt x="476" y="2096"/>
                    <a:pt x="1048" y="2096"/>
                  </a:cubicBezTo>
                  <a:cubicBezTo>
                    <a:pt x="1631" y="2096"/>
                    <a:pt x="2108" y="1631"/>
                    <a:pt x="2108" y="1048"/>
                  </a:cubicBezTo>
                  <a:cubicBezTo>
                    <a:pt x="2108" y="465"/>
                    <a:pt x="1631"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5" name="Google Shape;575;p35"/>
            <p:cNvSpPr/>
            <p:nvPr/>
          </p:nvSpPr>
          <p:spPr>
            <a:xfrm>
              <a:off x="787300" y="2131650"/>
              <a:ext cx="52400" cy="52400"/>
            </a:xfrm>
            <a:custGeom>
              <a:rect b="b" l="l" r="r" t="t"/>
              <a:pathLst>
                <a:path extrusionOk="0" h="2096" w="2096">
                  <a:moveTo>
                    <a:pt x="1048" y="0"/>
                  </a:moveTo>
                  <a:cubicBezTo>
                    <a:pt x="464" y="0"/>
                    <a:pt x="0" y="465"/>
                    <a:pt x="0" y="1048"/>
                  </a:cubicBezTo>
                  <a:cubicBezTo>
                    <a:pt x="0" y="1631"/>
                    <a:pt x="464" y="2096"/>
                    <a:pt x="1048" y="2096"/>
                  </a:cubicBezTo>
                  <a:cubicBezTo>
                    <a:pt x="1619" y="2096"/>
                    <a:pt x="2096" y="1631"/>
                    <a:pt x="2096" y="1048"/>
                  </a:cubicBezTo>
                  <a:cubicBezTo>
                    <a:pt x="2096" y="465"/>
                    <a:pt x="1619"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6" name="Google Shape;576;p35"/>
            <p:cNvSpPr/>
            <p:nvPr/>
          </p:nvSpPr>
          <p:spPr>
            <a:xfrm>
              <a:off x="888800" y="2131650"/>
              <a:ext cx="52400" cy="52400"/>
            </a:xfrm>
            <a:custGeom>
              <a:rect b="b" l="l" r="r" t="t"/>
              <a:pathLst>
                <a:path extrusionOk="0" h="2096" w="2096">
                  <a:moveTo>
                    <a:pt x="1048" y="0"/>
                  </a:moveTo>
                  <a:cubicBezTo>
                    <a:pt x="464" y="0"/>
                    <a:pt x="0" y="465"/>
                    <a:pt x="0" y="1048"/>
                  </a:cubicBezTo>
                  <a:cubicBezTo>
                    <a:pt x="0" y="1631"/>
                    <a:pt x="464" y="2096"/>
                    <a:pt x="1048" y="2096"/>
                  </a:cubicBezTo>
                  <a:cubicBezTo>
                    <a:pt x="1631" y="2096"/>
                    <a:pt x="2096" y="1631"/>
                    <a:pt x="2096" y="1048"/>
                  </a:cubicBezTo>
                  <a:cubicBezTo>
                    <a:pt x="2096" y="465"/>
                    <a:pt x="1631"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7" name="Google Shape;577;p35"/>
            <p:cNvSpPr/>
            <p:nvPr/>
          </p:nvSpPr>
          <p:spPr>
            <a:xfrm>
              <a:off x="990300" y="2131650"/>
              <a:ext cx="52400" cy="52400"/>
            </a:xfrm>
            <a:custGeom>
              <a:rect b="b" l="l" r="r" t="t"/>
              <a:pathLst>
                <a:path extrusionOk="0" h="2096" w="2096">
                  <a:moveTo>
                    <a:pt x="1048" y="0"/>
                  </a:moveTo>
                  <a:cubicBezTo>
                    <a:pt x="476" y="0"/>
                    <a:pt x="0" y="465"/>
                    <a:pt x="0" y="1048"/>
                  </a:cubicBezTo>
                  <a:cubicBezTo>
                    <a:pt x="0" y="1631"/>
                    <a:pt x="476" y="2096"/>
                    <a:pt x="1048" y="2096"/>
                  </a:cubicBezTo>
                  <a:cubicBezTo>
                    <a:pt x="1631" y="2096"/>
                    <a:pt x="2096" y="1631"/>
                    <a:pt x="2096" y="1048"/>
                  </a:cubicBezTo>
                  <a:cubicBezTo>
                    <a:pt x="2096" y="465"/>
                    <a:pt x="1631"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8" name="Google Shape;578;p35"/>
            <p:cNvSpPr/>
            <p:nvPr/>
          </p:nvSpPr>
          <p:spPr>
            <a:xfrm>
              <a:off x="1091800" y="2131650"/>
              <a:ext cx="52700" cy="52400"/>
            </a:xfrm>
            <a:custGeom>
              <a:rect b="b" l="l" r="r" t="t"/>
              <a:pathLst>
                <a:path extrusionOk="0" h="2096" w="2108">
                  <a:moveTo>
                    <a:pt x="1060" y="0"/>
                  </a:moveTo>
                  <a:cubicBezTo>
                    <a:pt x="476" y="0"/>
                    <a:pt x="0" y="465"/>
                    <a:pt x="0" y="1048"/>
                  </a:cubicBezTo>
                  <a:cubicBezTo>
                    <a:pt x="0" y="1631"/>
                    <a:pt x="476" y="2096"/>
                    <a:pt x="1060" y="2096"/>
                  </a:cubicBezTo>
                  <a:cubicBezTo>
                    <a:pt x="1631" y="2096"/>
                    <a:pt x="2108" y="1631"/>
                    <a:pt x="2108" y="1048"/>
                  </a:cubicBezTo>
                  <a:cubicBezTo>
                    <a:pt x="2108" y="465"/>
                    <a:pt x="1631" y="0"/>
                    <a:pt x="1060"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9" name="Google Shape;579;p35"/>
            <p:cNvSpPr/>
            <p:nvPr/>
          </p:nvSpPr>
          <p:spPr>
            <a:xfrm>
              <a:off x="1193600" y="2131650"/>
              <a:ext cx="52400" cy="52400"/>
            </a:xfrm>
            <a:custGeom>
              <a:rect b="b" l="l" r="r" t="t"/>
              <a:pathLst>
                <a:path extrusionOk="0" h="2096" w="2096">
                  <a:moveTo>
                    <a:pt x="1048" y="0"/>
                  </a:moveTo>
                  <a:cubicBezTo>
                    <a:pt x="464" y="0"/>
                    <a:pt x="0" y="465"/>
                    <a:pt x="0" y="1048"/>
                  </a:cubicBezTo>
                  <a:cubicBezTo>
                    <a:pt x="0" y="1631"/>
                    <a:pt x="464" y="2096"/>
                    <a:pt x="1048" y="2096"/>
                  </a:cubicBezTo>
                  <a:cubicBezTo>
                    <a:pt x="1619" y="2096"/>
                    <a:pt x="2096" y="1631"/>
                    <a:pt x="2096" y="1048"/>
                  </a:cubicBezTo>
                  <a:cubicBezTo>
                    <a:pt x="2096" y="465"/>
                    <a:pt x="1619"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0" name="Google Shape;580;p35"/>
            <p:cNvSpPr/>
            <p:nvPr/>
          </p:nvSpPr>
          <p:spPr>
            <a:xfrm>
              <a:off x="1295100" y="2131650"/>
              <a:ext cx="52400" cy="52400"/>
            </a:xfrm>
            <a:custGeom>
              <a:rect b="b" l="l" r="r" t="t"/>
              <a:pathLst>
                <a:path extrusionOk="0" h="2096" w="2096">
                  <a:moveTo>
                    <a:pt x="1048" y="0"/>
                  </a:moveTo>
                  <a:cubicBezTo>
                    <a:pt x="464" y="0"/>
                    <a:pt x="0" y="465"/>
                    <a:pt x="0" y="1048"/>
                  </a:cubicBezTo>
                  <a:cubicBezTo>
                    <a:pt x="0" y="1631"/>
                    <a:pt x="464" y="2096"/>
                    <a:pt x="1048" y="2096"/>
                  </a:cubicBezTo>
                  <a:cubicBezTo>
                    <a:pt x="1631" y="2096"/>
                    <a:pt x="2096" y="1631"/>
                    <a:pt x="2096" y="1048"/>
                  </a:cubicBezTo>
                  <a:cubicBezTo>
                    <a:pt x="2096" y="465"/>
                    <a:pt x="1631"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1" name="Google Shape;581;p35"/>
            <p:cNvSpPr/>
            <p:nvPr/>
          </p:nvSpPr>
          <p:spPr>
            <a:xfrm>
              <a:off x="1396600" y="2131650"/>
              <a:ext cx="52400" cy="52400"/>
            </a:xfrm>
            <a:custGeom>
              <a:rect b="b" l="l" r="r" t="t"/>
              <a:pathLst>
                <a:path extrusionOk="0" h="2096" w="2096">
                  <a:moveTo>
                    <a:pt x="1048" y="0"/>
                  </a:moveTo>
                  <a:cubicBezTo>
                    <a:pt x="476" y="0"/>
                    <a:pt x="0" y="465"/>
                    <a:pt x="0" y="1048"/>
                  </a:cubicBezTo>
                  <a:cubicBezTo>
                    <a:pt x="0" y="1631"/>
                    <a:pt x="476" y="2096"/>
                    <a:pt x="1048" y="2096"/>
                  </a:cubicBezTo>
                  <a:cubicBezTo>
                    <a:pt x="1631" y="2096"/>
                    <a:pt x="2096" y="1631"/>
                    <a:pt x="2096" y="1048"/>
                  </a:cubicBezTo>
                  <a:cubicBezTo>
                    <a:pt x="2096" y="465"/>
                    <a:pt x="1631"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2" name="Google Shape;582;p35"/>
            <p:cNvSpPr/>
            <p:nvPr/>
          </p:nvSpPr>
          <p:spPr>
            <a:xfrm>
              <a:off x="1498400" y="2131650"/>
              <a:ext cx="52400" cy="52400"/>
            </a:xfrm>
            <a:custGeom>
              <a:rect b="b" l="l" r="r" t="t"/>
              <a:pathLst>
                <a:path extrusionOk="0" h="2096" w="2096">
                  <a:moveTo>
                    <a:pt x="1048" y="0"/>
                  </a:moveTo>
                  <a:cubicBezTo>
                    <a:pt x="464" y="0"/>
                    <a:pt x="0" y="465"/>
                    <a:pt x="0" y="1048"/>
                  </a:cubicBezTo>
                  <a:cubicBezTo>
                    <a:pt x="0" y="1631"/>
                    <a:pt x="464" y="2096"/>
                    <a:pt x="1048" y="2096"/>
                  </a:cubicBezTo>
                  <a:cubicBezTo>
                    <a:pt x="1619" y="2096"/>
                    <a:pt x="2096" y="1631"/>
                    <a:pt x="2096" y="1048"/>
                  </a:cubicBezTo>
                  <a:cubicBezTo>
                    <a:pt x="2096" y="465"/>
                    <a:pt x="1619"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3" name="Google Shape;583;p35"/>
            <p:cNvSpPr/>
            <p:nvPr/>
          </p:nvSpPr>
          <p:spPr>
            <a:xfrm>
              <a:off x="1599900" y="2131650"/>
              <a:ext cx="52400" cy="52400"/>
            </a:xfrm>
            <a:custGeom>
              <a:rect b="b" l="l" r="r" t="t"/>
              <a:pathLst>
                <a:path extrusionOk="0" h="2096" w="2096">
                  <a:moveTo>
                    <a:pt x="1048" y="0"/>
                  </a:moveTo>
                  <a:cubicBezTo>
                    <a:pt x="464" y="0"/>
                    <a:pt x="0" y="465"/>
                    <a:pt x="0" y="1048"/>
                  </a:cubicBezTo>
                  <a:cubicBezTo>
                    <a:pt x="0" y="1631"/>
                    <a:pt x="464" y="2096"/>
                    <a:pt x="1048" y="2096"/>
                  </a:cubicBezTo>
                  <a:cubicBezTo>
                    <a:pt x="1631" y="2096"/>
                    <a:pt x="2096" y="1631"/>
                    <a:pt x="2096" y="1048"/>
                  </a:cubicBezTo>
                  <a:cubicBezTo>
                    <a:pt x="2096" y="465"/>
                    <a:pt x="1631"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4" name="Google Shape;584;p35"/>
            <p:cNvSpPr/>
            <p:nvPr/>
          </p:nvSpPr>
          <p:spPr>
            <a:xfrm>
              <a:off x="1701400" y="2131650"/>
              <a:ext cx="52400" cy="52400"/>
            </a:xfrm>
            <a:custGeom>
              <a:rect b="b" l="l" r="r" t="t"/>
              <a:pathLst>
                <a:path extrusionOk="0" h="2096" w="2096">
                  <a:moveTo>
                    <a:pt x="1048" y="0"/>
                  </a:moveTo>
                  <a:cubicBezTo>
                    <a:pt x="464" y="0"/>
                    <a:pt x="0" y="465"/>
                    <a:pt x="0" y="1048"/>
                  </a:cubicBezTo>
                  <a:cubicBezTo>
                    <a:pt x="0" y="1631"/>
                    <a:pt x="464" y="2096"/>
                    <a:pt x="1048" y="2096"/>
                  </a:cubicBezTo>
                  <a:cubicBezTo>
                    <a:pt x="1631" y="2096"/>
                    <a:pt x="2096" y="1631"/>
                    <a:pt x="2096" y="1048"/>
                  </a:cubicBezTo>
                  <a:cubicBezTo>
                    <a:pt x="2096" y="465"/>
                    <a:pt x="1631"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5" name="Google Shape;585;p35"/>
            <p:cNvSpPr/>
            <p:nvPr/>
          </p:nvSpPr>
          <p:spPr>
            <a:xfrm>
              <a:off x="1802900" y="2131650"/>
              <a:ext cx="52700" cy="52400"/>
            </a:xfrm>
            <a:custGeom>
              <a:rect b="b" l="l" r="r" t="t"/>
              <a:pathLst>
                <a:path extrusionOk="0" h="2096" w="2108">
                  <a:moveTo>
                    <a:pt x="1048" y="0"/>
                  </a:moveTo>
                  <a:cubicBezTo>
                    <a:pt x="476" y="0"/>
                    <a:pt x="0" y="465"/>
                    <a:pt x="0" y="1048"/>
                  </a:cubicBezTo>
                  <a:cubicBezTo>
                    <a:pt x="0" y="1631"/>
                    <a:pt x="476" y="2096"/>
                    <a:pt x="1048" y="2096"/>
                  </a:cubicBezTo>
                  <a:cubicBezTo>
                    <a:pt x="1631" y="2096"/>
                    <a:pt x="2108" y="1631"/>
                    <a:pt x="2108" y="1048"/>
                  </a:cubicBezTo>
                  <a:cubicBezTo>
                    <a:pt x="2108" y="465"/>
                    <a:pt x="1631"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6" name="Google Shape;586;p35"/>
            <p:cNvSpPr/>
            <p:nvPr/>
          </p:nvSpPr>
          <p:spPr>
            <a:xfrm>
              <a:off x="1904400" y="2131650"/>
              <a:ext cx="52700" cy="52400"/>
            </a:xfrm>
            <a:custGeom>
              <a:rect b="b" l="l" r="r" t="t"/>
              <a:pathLst>
                <a:path extrusionOk="0" h="2096" w="2108">
                  <a:moveTo>
                    <a:pt x="1060" y="0"/>
                  </a:moveTo>
                  <a:cubicBezTo>
                    <a:pt x="476" y="0"/>
                    <a:pt x="0" y="465"/>
                    <a:pt x="0" y="1048"/>
                  </a:cubicBezTo>
                  <a:cubicBezTo>
                    <a:pt x="0" y="1631"/>
                    <a:pt x="476" y="2096"/>
                    <a:pt x="1060" y="2096"/>
                  </a:cubicBezTo>
                  <a:cubicBezTo>
                    <a:pt x="1631" y="2096"/>
                    <a:pt x="2108" y="1631"/>
                    <a:pt x="2108" y="1048"/>
                  </a:cubicBezTo>
                  <a:cubicBezTo>
                    <a:pt x="2108" y="465"/>
                    <a:pt x="1631" y="0"/>
                    <a:pt x="1060"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7" name="Google Shape;587;p35"/>
            <p:cNvSpPr/>
            <p:nvPr/>
          </p:nvSpPr>
          <p:spPr>
            <a:xfrm>
              <a:off x="2006200" y="2131650"/>
              <a:ext cx="52400" cy="52400"/>
            </a:xfrm>
            <a:custGeom>
              <a:rect b="b" l="l" r="r" t="t"/>
              <a:pathLst>
                <a:path extrusionOk="0" h="2096" w="2096">
                  <a:moveTo>
                    <a:pt x="1048" y="0"/>
                  </a:moveTo>
                  <a:cubicBezTo>
                    <a:pt x="464" y="0"/>
                    <a:pt x="0" y="465"/>
                    <a:pt x="0" y="1048"/>
                  </a:cubicBezTo>
                  <a:cubicBezTo>
                    <a:pt x="0" y="1631"/>
                    <a:pt x="464" y="2096"/>
                    <a:pt x="1048" y="2096"/>
                  </a:cubicBezTo>
                  <a:cubicBezTo>
                    <a:pt x="1631" y="2096"/>
                    <a:pt x="2096" y="1631"/>
                    <a:pt x="2096" y="1048"/>
                  </a:cubicBezTo>
                  <a:cubicBezTo>
                    <a:pt x="2096" y="465"/>
                    <a:pt x="1631"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8" name="Google Shape;588;p35"/>
            <p:cNvSpPr/>
            <p:nvPr/>
          </p:nvSpPr>
          <p:spPr>
            <a:xfrm>
              <a:off x="2107700" y="2131650"/>
              <a:ext cx="52400" cy="52400"/>
            </a:xfrm>
            <a:custGeom>
              <a:rect b="b" l="l" r="r" t="t"/>
              <a:pathLst>
                <a:path extrusionOk="0" h="2096" w="2096">
                  <a:moveTo>
                    <a:pt x="1048" y="0"/>
                  </a:moveTo>
                  <a:cubicBezTo>
                    <a:pt x="465" y="0"/>
                    <a:pt x="0" y="465"/>
                    <a:pt x="0" y="1048"/>
                  </a:cubicBezTo>
                  <a:cubicBezTo>
                    <a:pt x="0" y="1631"/>
                    <a:pt x="465" y="2096"/>
                    <a:pt x="1048" y="2096"/>
                  </a:cubicBezTo>
                  <a:cubicBezTo>
                    <a:pt x="1631" y="2096"/>
                    <a:pt x="2096" y="1631"/>
                    <a:pt x="2096" y="1048"/>
                  </a:cubicBezTo>
                  <a:cubicBezTo>
                    <a:pt x="2096" y="465"/>
                    <a:pt x="1631"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9" name="Google Shape;589;p35"/>
            <p:cNvSpPr/>
            <p:nvPr/>
          </p:nvSpPr>
          <p:spPr>
            <a:xfrm>
              <a:off x="2209200" y="2131650"/>
              <a:ext cx="52700" cy="52400"/>
            </a:xfrm>
            <a:custGeom>
              <a:rect b="b" l="l" r="r" t="t"/>
              <a:pathLst>
                <a:path extrusionOk="0" h="2096" w="2108">
                  <a:moveTo>
                    <a:pt x="1048" y="0"/>
                  </a:moveTo>
                  <a:cubicBezTo>
                    <a:pt x="476" y="0"/>
                    <a:pt x="0" y="465"/>
                    <a:pt x="0" y="1048"/>
                  </a:cubicBezTo>
                  <a:cubicBezTo>
                    <a:pt x="0" y="1631"/>
                    <a:pt x="476" y="2096"/>
                    <a:pt x="1048" y="2096"/>
                  </a:cubicBezTo>
                  <a:cubicBezTo>
                    <a:pt x="1631" y="2096"/>
                    <a:pt x="2108" y="1631"/>
                    <a:pt x="2108" y="1048"/>
                  </a:cubicBezTo>
                  <a:cubicBezTo>
                    <a:pt x="2108" y="465"/>
                    <a:pt x="1631"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0" name="Google Shape;590;p35"/>
            <p:cNvSpPr/>
            <p:nvPr/>
          </p:nvSpPr>
          <p:spPr>
            <a:xfrm>
              <a:off x="2311000" y="2131650"/>
              <a:ext cx="52400" cy="52400"/>
            </a:xfrm>
            <a:custGeom>
              <a:rect b="b" l="l" r="r" t="t"/>
              <a:pathLst>
                <a:path extrusionOk="0" h="2096" w="2096">
                  <a:moveTo>
                    <a:pt x="1048" y="0"/>
                  </a:moveTo>
                  <a:cubicBezTo>
                    <a:pt x="464" y="0"/>
                    <a:pt x="0" y="465"/>
                    <a:pt x="0" y="1048"/>
                  </a:cubicBezTo>
                  <a:cubicBezTo>
                    <a:pt x="0" y="1631"/>
                    <a:pt x="464" y="2096"/>
                    <a:pt x="1048" y="2096"/>
                  </a:cubicBezTo>
                  <a:cubicBezTo>
                    <a:pt x="1619" y="2096"/>
                    <a:pt x="2096" y="1631"/>
                    <a:pt x="2096" y="1048"/>
                  </a:cubicBezTo>
                  <a:cubicBezTo>
                    <a:pt x="2096" y="465"/>
                    <a:pt x="1619"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1" name="Google Shape;591;p35"/>
            <p:cNvSpPr/>
            <p:nvPr/>
          </p:nvSpPr>
          <p:spPr>
            <a:xfrm>
              <a:off x="2412500" y="2131650"/>
              <a:ext cx="52400" cy="52400"/>
            </a:xfrm>
            <a:custGeom>
              <a:rect b="b" l="l" r="r" t="t"/>
              <a:pathLst>
                <a:path extrusionOk="0" h="2096" w="2096">
                  <a:moveTo>
                    <a:pt x="1048" y="0"/>
                  </a:moveTo>
                  <a:cubicBezTo>
                    <a:pt x="465" y="0"/>
                    <a:pt x="0" y="465"/>
                    <a:pt x="0" y="1048"/>
                  </a:cubicBezTo>
                  <a:cubicBezTo>
                    <a:pt x="0" y="1631"/>
                    <a:pt x="465" y="2096"/>
                    <a:pt x="1048" y="2096"/>
                  </a:cubicBezTo>
                  <a:cubicBezTo>
                    <a:pt x="1631" y="2096"/>
                    <a:pt x="2096" y="1631"/>
                    <a:pt x="2096" y="1048"/>
                  </a:cubicBezTo>
                  <a:cubicBezTo>
                    <a:pt x="2096" y="465"/>
                    <a:pt x="1631"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2" name="Google Shape;592;p35"/>
            <p:cNvSpPr/>
            <p:nvPr/>
          </p:nvSpPr>
          <p:spPr>
            <a:xfrm>
              <a:off x="2514000" y="2131650"/>
              <a:ext cx="52400" cy="52400"/>
            </a:xfrm>
            <a:custGeom>
              <a:rect b="b" l="l" r="r" t="t"/>
              <a:pathLst>
                <a:path extrusionOk="0" h="2096" w="2096">
                  <a:moveTo>
                    <a:pt x="1048" y="0"/>
                  </a:moveTo>
                  <a:cubicBezTo>
                    <a:pt x="476" y="0"/>
                    <a:pt x="0" y="465"/>
                    <a:pt x="0" y="1048"/>
                  </a:cubicBezTo>
                  <a:cubicBezTo>
                    <a:pt x="0" y="1631"/>
                    <a:pt x="476" y="2096"/>
                    <a:pt x="1048" y="2096"/>
                  </a:cubicBezTo>
                  <a:cubicBezTo>
                    <a:pt x="1631" y="2096"/>
                    <a:pt x="2096" y="1631"/>
                    <a:pt x="2096" y="1048"/>
                  </a:cubicBezTo>
                  <a:cubicBezTo>
                    <a:pt x="2096" y="465"/>
                    <a:pt x="1631"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3" name="Google Shape;593;p35"/>
            <p:cNvSpPr/>
            <p:nvPr/>
          </p:nvSpPr>
          <p:spPr>
            <a:xfrm>
              <a:off x="2615500" y="2131650"/>
              <a:ext cx="52700" cy="52400"/>
            </a:xfrm>
            <a:custGeom>
              <a:rect b="b" l="l" r="r" t="t"/>
              <a:pathLst>
                <a:path extrusionOk="0" h="2096" w="2108">
                  <a:moveTo>
                    <a:pt x="1048" y="0"/>
                  </a:moveTo>
                  <a:cubicBezTo>
                    <a:pt x="476" y="0"/>
                    <a:pt x="0" y="465"/>
                    <a:pt x="0" y="1048"/>
                  </a:cubicBezTo>
                  <a:cubicBezTo>
                    <a:pt x="0" y="1631"/>
                    <a:pt x="476" y="2096"/>
                    <a:pt x="1048" y="2096"/>
                  </a:cubicBezTo>
                  <a:cubicBezTo>
                    <a:pt x="1631" y="2096"/>
                    <a:pt x="2108" y="1631"/>
                    <a:pt x="2108" y="1048"/>
                  </a:cubicBezTo>
                  <a:cubicBezTo>
                    <a:pt x="2108" y="465"/>
                    <a:pt x="1631"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4" name="Google Shape;594;p35"/>
            <p:cNvSpPr/>
            <p:nvPr/>
          </p:nvSpPr>
          <p:spPr>
            <a:xfrm>
              <a:off x="2717300" y="2131650"/>
              <a:ext cx="52400" cy="52400"/>
            </a:xfrm>
            <a:custGeom>
              <a:rect b="b" l="l" r="r" t="t"/>
              <a:pathLst>
                <a:path extrusionOk="0" h="2096" w="2096">
                  <a:moveTo>
                    <a:pt x="1048" y="0"/>
                  </a:moveTo>
                  <a:cubicBezTo>
                    <a:pt x="465" y="0"/>
                    <a:pt x="0" y="465"/>
                    <a:pt x="0" y="1048"/>
                  </a:cubicBezTo>
                  <a:cubicBezTo>
                    <a:pt x="0" y="1631"/>
                    <a:pt x="465" y="2096"/>
                    <a:pt x="1048" y="2096"/>
                  </a:cubicBezTo>
                  <a:cubicBezTo>
                    <a:pt x="1619" y="2096"/>
                    <a:pt x="2096" y="1631"/>
                    <a:pt x="2096" y="1048"/>
                  </a:cubicBezTo>
                  <a:cubicBezTo>
                    <a:pt x="2096" y="465"/>
                    <a:pt x="1619"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5" name="Google Shape;595;p35"/>
            <p:cNvSpPr/>
            <p:nvPr/>
          </p:nvSpPr>
          <p:spPr>
            <a:xfrm>
              <a:off x="2818800" y="2131650"/>
              <a:ext cx="52400" cy="52400"/>
            </a:xfrm>
            <a:custGeom>
              <a:rect b="b" l="l" r="r" t="t"/>
              <a:pathLst>
                <a:path extrusionOk="0" h="2096" w="2096">
                  <a:moveTo>
                    <a:pt x="1048" y="0"/>
                  </a:moveTo>
                  <a:cubicBezTo>
                    <a:pt x="465" y="0"/>
                    <a:pt x="0" y="465"/>
                    <a:pt x="0" y="1048"/>
                  </a:cubicBezTo>
                  <a:cubicBezTo>
                    <a:pt x="0" y="1631"/>
                    <a:pt x="465" y="2096"/>
                    <a:pt x="1048" y="2096"/>
                  </a:cubicBezTo>
                  <a:cubicBezTo>
                    <a:pt x="1631" y="2096"/>
                    <a:pt x="2096" y="1631"/>
                    <a:pt x="2096" y="1048"/>
                  </a:cubicBezTo>
                  <a:cubicBezTo>
                    <a:pt x="2096" y="465"/>
                    <a:pt x="1631"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6" name="Google Shape;596;p35"/>
            <p:cNvSpPr/>
            <p:nvPr/>
          </p:nvSpPr>
          <p:spPr>
            <a:xfrm>
              <a:off x="2920300" y="2131650"/>
              <a:ext cx="52400" cy="52400"/>
            </a:xfrm>
            <a:custGeom>
              <a:rect b="b" l="l" r="r" t="t"/>
              <a:pathLst>
                <a:path extrusionOk="0" h="2096" w="2096">
                  <a:moveTo>
                    <a:pt x="1048" y="0"/>
                  </a:moveTo>
                  <a:cubicBezTo>
                    <a:pt x="476" y="0"/>
                    <a:pt x="0" y="465"/>
                    <a:pt x="0" y="1048"/>
                  </a:cubicBezTo>
                  <a:cubicBezTo>
                    <a:pt x="0" y="1631"/>
                    <a:pt x="476" y="2096"/>
                    <a:pt x="1048" y="2096"/>
                  </a:cubicBezTo>
                  <a:cubicBezTo>
                    <a:pt x="1631" y="2096"/>
                    <a:pt x="2096" y="1631"/>
                    <a:pt x="2096" y="1048"/>
                  </a:cubicBezTo>
                  <a:cubicBezTo>
                    <a:pt x="2096" y="465"/>
                    <a:pt x="1631"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7" name="Google Shape;597;p35"/>
            <p:cNvSpPr/>
            <p:nvPr/>
          </p:nvSpPr>
          <p:spPr>
            <a:xfrm>
              <a:off x="3021800" y="2131650"/>
              <a:ext cx="52700" cy="52400"/>
            </a:xfrm>
            <a:custGeom>
              <a:rect b="b" l="l" r="r" t="t"/>
              <a:pathLst>
                <a:path extrusionOk="0" h="2096" w="2108">
                  <a:moveTo>
                    <a:pt x="1048" y="0"/>
                  </a:moveTo>
                  <a:cubicBezTo>
                    <a:pt x="477" y="0"/>
                    <a:pt x="0" y="465"/>
                    <a:pt x="0" y="1048"/>
                  </a:cubicBezTo>
                  <a:cubicBezTo>
                    <a:pt x="0" y="1631"/>
                    <a:pt x="477" y="2096"/>
                    <a:pt x="1048" y="2096"/>
                  </a:cubicBezTo>
                  <a:cubicBezTo>
                    <a:pt x="1631" y="2096"/>
                    <a:pt x="2108" y="1631"/>
                    <a:pt x="2108" y="1048"/>
                  </a:cubicBezTo>
                  <a:cubicBezTo>
                    <a:pt x="2108" y="465"/>
                    <a:pt x="1631"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8" name="Google Shape;598;p35"/>
            <p:cNvSpPr/>
            <p:nvPr/>
          </p:nvSpPr>
          <p:spPr>
            <a:xfrm>
              <a:off x="3123600" y="2131650"/>
              <a:ext cx="52400" cy="52400"/>
            </a:xfrm>
            <a:custGeom>
              <a:rect b="b" l="l" r="r" t="t"/>
              <a:pathLst>
                <a:path extrusionOk="0" h="2096" w="2096">
                  <a:moveTo>
                    <a:pt x="1048" y="0"/>
                  </a:moveTo>
                  <a:cubicBezTo>
                    <a:pt x="465" y="0"/>
                    <a:pt x="0" y="465"/>
                    <a:pt x="0" y="1048"/>
                  </a:cubicBezTo>
                  <a:cubicBezTo>
                    <a:pt x="0" y="1631"/>
                    <a:pt x="465" y="2096"/>
                    <a:pt x="1048" y="2096"/>
                  </a:cubicBezTo>
                  <a:cubicBezTo>
                    <a:pt x="1619" y="2096"/>
                    <a:pt x="2096" y="1631"/>
                    <a:pt x="2096" y="1048"/>
                  </a:cubicBezTo>
                  <a:cubicBezTo>
                    <a:pt x="2096" y="465"/>
                    <a:pt x="1619"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9" name="Google Shape;599;p35"/>
            <p:cNvSpPr/>
            <p:nvPr/>
          </p:nvSpPr>
          <p:spPr>
            <a:xfrm>
              <a:off x="3225100" y="2131650"/>
              <a:ext cx="52400" cy="52400"/>
            </a:xfrm>
            <a:custGeom>
              <a:rect b="b" l="l" r="r" t="t"/>
              <a:pathLst>
                <a:path extrusionOk="0" h="2096" w="2096">
                  <a:moveTo>
                    <a:pt x="1048" y="0"/>
                  </a:moveTo>
                  <a:cubicBezTo>
                    <a:pt x="465" y="0"/>
                    <a:pt x="0" y="465"/>
                    <a:pt x="0" y="1048"/>
                  </a:cubicBezTo>
                  <a:cubicBezTo>
                    <a:pt x="0" y="1631"/>
                    <a:pt x="465" y="2096"/>
                    <a:pt x="1048" y="2096"/>
                  </a:cubicBezTo>
                  <a:cubicBezTo>
                    <a:pt x="1631" y="2096"/>
                    <a:pt x="2096" y="1631"/>
                    <a:pt x="2096" y="1048"/>
                  </a:cubicBezTo>
                  <a:cubicBezTo>
                    <a:pt x="2096" y="465"/>
                    <a:pt x="1631"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0" name="Google Shape;600;p35"/>
            <p:cNvSpPr/>
            <p:nvPr/>
          </p:nvSpPr>
          <p:spPr>
            <a:xfrm>
              <a:off x="3326600" y="2131650"/>
              <a:ext cx="52700" cy="52400"/>
            </a:xfrm>
            <a:custGeom>
              <a:rect b="b" l="l" r="r" t="t"/>
              <a:pathLst>
                <a:path extrusionOk="0" h="2096" w="2108">
                  <a:moveTo>
                    <a:pt x="1048" y="0"/>
                  </a:moveTo>
                  <a:cubicBezTo>
                    <a:pt x="477" y="0"/>
                    <a:pt x="0" y="465"/>
                    <a:pt x="0" y="1048"/>
                  </a:cubicBezTo>
                  <a:cubicBezTo>
                    <a:pt x="0" y="1631"/>
                    <a:pt x="477" y="2096"/>
                    <a:pt x="1048" y="2096"/>
                  </a:cubicBezTo>
                  <a:cubicBezTo>
                    <a:pt x="1631" y="2096"/>
                    <a:pt x="2108" y="1631"/>
                    <a:pt x="2108" y="1048"/>
                  </a:cubicBezTo>
                  <a:cubicBezTo>
                    <a:pt x="2108" y="465"/>
                    <a:pt x="1631"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1" name="Google Shape;601;p35"/>
            <p:cNvSpPr/>
            <p:nvPr/>
          </p:nvSpPr>
          <p:spPr>
            <a:xfrm>
              <a:off x="3428400" y="2131650"/>
              <a:ext cx="52400" cy="52400"/>
            </a:xfrm>
            <a:custGeom>
              <a:rect b="b" l="l" r="r" t="t"/>
              <a:pathLst>
                <a:path extrusionOk="0" h="2096" w="2096">
                  <a:moveTo>
                    <a:pt x="1048" y="0"/>
                  </a:moveTo>
                  <a:cubicBezTo>
                    <a:pt x="465" y="0"/>
                    <a:pt x="0" y="465"/>
                    <a:pt x="0" y="1048"/>
                  </a:cubicBezTo>
                  <a:cubicBezTo>
                    <a:pt x="0" y="1631"/>
                    <a:pt x="465" y="2096"/>
                    <a:pt x="1048" y="2096"/>
                  </a:cubicBezTo>
                  <a:cubicBezTo>
                    <a:pt x="1619" y="2096"/>
                    <a:pt x="2096" y="1631"/>
                    <a:pt x="2096" y="1048"/>
                  </a:cubicBezTo>
                  <a:cubicBezTo>
                    <a:pt x="2096" y="465"/>
                    <a:pt x="1619"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2" name="Google Shape;602;p35"/>
            <p:cNvSpPr/>
            <p:nvPr/>
          </p:nvSpPr>
          <p:spPr>
            <a:xfrm>
              <a:off x="3529900" y="2131650"/>
              <a:ext cx="52400" cy="52400"/>
            </a:xfrm>
            <a:custGeom>
              <a:rect b="b" l="l" r="r" t="t"/>
              <a:pathLst>
                <a:path extrusionOk="0" h="2096" w="2096">
                  <a:moveTo>
                    <a:pt x="1048" y="0"/>
                  </a:moveTo>
                  <a:cubicBezTo>
                    <a:pt x="465" y="0"/>
                    <a:pt x="0" y="465"/>
                    <a:pt x="0" y="1048"/>
                  </a:cubicBezTo>
                  <a:cubicBezTo>
                    <a:pt x="0" y="1631"/>
                    <a:pt x="465" y="2096"/>
                    <a:pt x="1048" y="2096"/>
                  </a:cubicBezTo>
                  <a:cubicBezTo>
                    <a:pt x="1631" y="2096"/>
                    <a:pt x="2096" y="1631"/>
                    <a:pt x="2096" y="1048"/>
                  </a:cubicBezTo>
                  <a:cubicBezTo>
                    <a:pt x="2096" y="465"/>
                    <a:pt x="1631"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3" name="Google Shape;603;p35"/>
            <p:cNvSpPr/>
            <p:nvPr/>
          </p:nvSpPr>
          <p:spPr>
            <a:xfrm>
              <a:off x="3631400" y="2131650"/>
              <a:ext cx="52400" cy="52400"/>
            </a:xfrm>
            <a:custGeom>
              <a:rect b="b" l="l" r="r" t="t"/>
              <a:pathLst>
                <a:path extrusionOk="0" h="2096" w="2096">
                  <a:moveTo>
                    <a:pt x="1048" y="0"/>
                  </a:moveTo>
                  <a:cubicBezTo>
                    <a:pt x="465" y="0"/>
                    <a:pt x="0" y="465"/>
                    <a:pt x="0" y="1048"/>
                  </a:cubicBezTo>
                  <a:cubicBezTo>
                    <a:pt x="0" y="1631"/>
                    <a:pt x="465" y="2096"/>
                    <a:pt x="1048" y="2096"/>
                  </a:cubicBezTo>
                  <a:cubicBezTo>
                    <a:pt x="1631" y="2096"/>
                    <a:pt x="2096" y="1631"/>
                    <a:pt x="2096" y="1048"/>
                  </a:cubicBezTo>
                  <a:cubicBezTo>
                    <a:pt x="2096" y="465"/>
                    <a:pt x="1631"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4" name="Google Shape;604;p35"/>
            <p:cNvSpPr/>
            <p:nvPr/>
          </p:nvSpPr>
          <p:spPr>
            <a:xfrm>
              <a:off x="3732900" y="2131650"/>
              <a:ext cx="52400" cy="52400"/>
            </a:xfrm>
            <a:custGeom>
              <a:rect b="b" l="l" r="r" t="t"/>
              <a:pathLst>
                <a:path extrusionOk="0" h="2096" w="2096">
                  <a:moveTo>
                    <a:pt x="1048" y="0"/>
                  </a:moveTo>
                  <a:cubicBezTo>
                    <a:pt x="477" y="0"/>
                    <a:pt x="0" y="465"/>
                    <a:pt x="0" y="1048"/>
                  </a:cubicBezTo>
                  <a:cubicBezTo>
                    <a:pt x="0" y="1631"/>
                    <a:pt x="477" y="2096"/>
                    <a:pt x="1048" y="2096"/>
                  </a:cubicBezTo>
                  <a:cubicBezTo>
                    <a:pt x="1631" y="2096"/>
                    <a:pt x="2096" y="1631"/>
                    <a:pt x="2096" y="1048"/>
                  </a:cubicBezTo>
                  <a:cubicBezTo>
                    <a:pt x="2096" y="465"/>
                    <a:pt x="1631"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5" name="Google Shape;605;p35"/>
            <p:cNvSpPr/>
            <p:nvPr/>
          </p:nvSpPr>
          <p:spPr>
            <a:xfrm>
              <a:off x="3834700" y="2131650"/>
              <a:ext cx="52400" cy="52400"/>
            </a:xfrm>
            <a:custGeom>
              <a:rect b="b" l="l" r="r" t="t"/>
              <a:pathLst>
                <a:path extrusionOk="0" h="2096" w="2096">
                  <a:moveTo>
                    <a:pt x="1048" y="0"/>
                  </a:moveTo>
                  <a:cubicBezTo>
                    <a:pt x="465" y="0"/>
                    <a:pt x="0" y="465"/>
                    <a:pt x="0" y="1048"/>
                  </a:cubicBezTo>
                  <a:cubicBezTo>
                    <a:pt x="0" y="1631"/>
                    <a:pt x="465" y="2096"/>
                    <a:pt x="1048" y="2096"/>
                  </a:cubicBezTo>
                  <a:cubicBezTo>
                    <a:pt x="1619" y="2096"/>
                    <a:pt x="2096" y="1631"/>
                    <a:pt x="2096" y="1048"/>
                  </a:cubicBezTo>
                  <a:cubicBezTo>
                    <a:pt x="2096" y="465"/>
                    <a:pt x="1619"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6" name="Google Shape;606;p35"/>
            <p:cNvSpPr/>
            <p:nvPr/>
          </p:nvSpPr>
          <p:spPr>
            <a:xfrm>
              <a:off x="3936200" y="2131650"/>
              <a:ext cx="52400" cy="52400"/>
            </a:xfrm>
            <a:custGeom>
              <a:rect b="b" l="l" r="r" t="t"/>
              <a:pathLst>
                <a:path extrusionOk="0" h="2096" w="2096">
                  <a:moveTo>
                    <a:pt x="1048" y="0"/>
                  </a:moveTo>
                  <a:cubicBezTo>
                    <a:pt x="465" y="0"/>
                    <a:pt x="0" y="465"/>
                    <a:pt x="0" y="1048"/>
                  </a:cubicBezTo>
                  <a:cubicBezTo>
                    <a:pt x="0" y="1631"/>
                    <a:pt x="465" y="2096"/>
                    <a:pt x="1048" y="2096"/>
                  </a:cubicBezTo>
                  <a:cubicBezTo>
                    <a:pt x="1631" y="2096"/>
                    <a:pt x="2096" y="1631"/>
                    <a:pt x="2096" y="1048"/>
                  </a:cubicBezTo>
                  <a:cubicBezTo>
                    <a:pt x="2096" y="465"/>
                    <a:pt x="1631"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7" name="Google Shape;607;p35"/>
            <p:cNvSpPr/>
            <p:nvPr/>
          </p:nvSpPr>
          <p:spPr>
            <a:xfrm>
              <a:off x="4037700" y="2131650"/>
              <a:ext cx="52400" cy="52400"/>
            </a:xfrm>
            <a:custGeom>
              <a:rect b="b" l="l" r="r" t="t"/>
              <a:pathLst>
                <a:path extrusionOk="0" h="2096" w="2096">
                  <a:moveTo>
                    <a:pt x="1048" y="0"/>
                  </a:moveTo>
                  <a:cubicBezTo>
                    <a:pt x="465" y="0"/>
                    <a:pt x="0" y="465"/>
                    <a:pt x="0" y="1048"/>
                  </a:cubicBezTo>
                  <a:cubicBezTo>
                    <a:pt x="0" y="1631"/>
                    <a:pt x="465" y="2096"/>
                    <a:pt x="1048" y="2096"/>
                  </a:cubicBezTo>
                  <a:cubicBezTo>
                    <a:pt x="1631" y="2096"/>
                    <a:pt x="2096" y="1631"/>
                    <a:pt x="2096" y="1048"/>
                  </a:cubicBezTo>
                  <a:cubicBezTo>
                    <a:pt x="2096" y="465"/>
                    <a:pt x="1631"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8" name="Google Shape;608;p35"/>
            <p:cNvSpPr/>
            <p:nvPr/>
          </p:nvSpPr>
          <p:spPr>
            <a:xfrm>
              <a:off x="4139200" y="2131650"/>
              <a:ext cx="52700" cy="52400"/>
            </a:xfrm>
            <a:custGeom>
              <a:rect b="b" l="l" r="r" t="t"/>
              <a:pathLst>
                <a:path extrusionOk="0" h="2096" w="2108">
                  <a:moveTo>
                    <a:pt x="1048" y="0"/>
                  </a:moveTo>
                  <a:cubicBezTo>
                    <a:pt x="477" y="0"/>
                    <a:pt x="0" y="465"/>
                    <a:pt x="0" y="1048"/>
                  </a:cubicBezTo>
                  <a:cubicBezTo>
                    <a:pt x="0" y="1631"/>
                    <a:pt x="477" y="2096"/>
                    <a:pt x="1048" y="2096"/>
                  </a:cubicBezTo>
                  <a:cubicBezTo>
                    <a:pt x="1631" y="2096"/>
                    <a:pt x="2108" y="1631"/>
                    <a:pt x="2108" y="1048"/>
                  </a:cubicBezTo>
                  <a:cubicBezTo>
                    <a:pt x="2108" y="465"/>
                    <a:pt x="1631"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9" name="Google Shape;609;p35"/>
            <p:cNvSpPr/>
            <p:nvPr/>
          </p:nvSpPr>
          <p:spPr>
            <a:xfrm>
              <a:off x="4240700" y="2131650"/>
              <a:ext cx="52700" cy="52400"/>
            </a:xfrm>
            <a:custGeom>
              <a:rect b="b" l="l" r="r" t="t"/>
              <a:pathLst>
                <a:path extrusionOk="0" h="2096" w="2108">
                  <a:moveTo>
                    <a:pt x="1060" y="0"/>
                  </a:moveTo>
                  <a:cubicBezTo>
                    <a:pt x="477" y="0"/>
                    <a:pt x="0" y="465"/>
                    <a:pt x="0" y="1048"/>
                  </a:cubicBezTo>
                  <a:cubicBezTo>
                    <a:pt x="0" y="1631"/>
                    <a:pt x="477" y="2096"/>
                    <a:pt x="1060" y="2096"/>
                  </a:cubicBezTo>
                  <a:cubicBezTo>
                    <a:pt x="1632" y="2096"/>
                    <a:pt x="2108" y="1631"/>
                    <a:pt x="2108" y="1048"/>
                  </a:cubicBezTo>
                  <a:cubicBezTo>
                    <a:pt x="2108" y="465"/>
                    <a:pt x="1632" y="0"/>
                    <a:pt x="1060"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0" name="Google Shape;610;p35"/>
            <p:cNvSpPr/>
            <p:nvPr/>
          </p:nvSpPr>
          <p:spPr>
            <a:xfrm>
              <a:off x="4342500" y="2131650"/>
              <a:ext cx="52400" cy="52400"/>
            </a:xfrm>
            <a:custGeom>
              <a:rect b="b" l="l" r="r" t="t"/>
              <a:pathLst>
                <a:path extrusionOk="0" h="2096" w="2096">
                  <a:moveTo>
                    <a:pt x="1048" y="0"/>
                  </a:moveTo>
                  <a:cubicBezTo>
                    <a:pt x="465" y="0"/>
                    <a:pt x="0" y="465"/>
                    <a:pt x="0" y="1048"/>
                  </a:cubicBezTo>
                  <a:cubicBezTo>
                    <a:pt x="0" y="1631"/>
                    <a:pt x="465" y="2096"/>
                    <a:pt x="1048" y="2096"/>
                  </a:cubicBezTo>
                  <a:cubicBezTo>
                    <a:pt x="1631" y="2096"/>
                    <a:pt x="2096" y="1631"/>
                    <a:pt x="2096" y="1048"/>
                  </a:cubicBezTo>
                  <a:cubicBezTo>
                    <a:pt x="2096" y="465"/>
                    <a:pt x="1631"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1" name="Google Shape;611;p35"/>
            <p:cNvSpPr/>
            <p:nvPr/>
          </p:nvSpPr>
          <p:spPr>
            <a:xfrm>
              <a:off x="4444000" y="2131650"/>
              <a:ext cx="52400" cy="52400"/>
            </a:xfrm>
            <a:custGeom>
              <a:rect b="b" l="l" r="r" t="t"/>
              <a:pathLst>
                <a:path extrusionOk="0" h="2096" w="2096">
                  <a:moveTo>
                    <a:pt x="1048" y="0"/>
                  </a:moveTo>
                  <a:cubicBezTo>
                    <a:pt x="477" y="0"/>
                    <a:pt x="0" y="465"/>
                    <a:pt x="0" y="1048"/>
                  </a:cubicBezTo>
                  <a:cubicBezTo>
                    <a:pt x="0" y="1631"/>
                    <a:pt x="477" y="2096"/>
                    <a:pt x="1048" y="2096"/>
                  </a:cubicBezTo>
                  <a:cubicBezTo>
                    <a:pt x="1631" y="2096"/>
                    <a:pt x="2096" y="1631"/>
                    <a:pt x="2096" y="1048"/>
                  </a:cubicBezTo>
                  <a:cubicBezTo>
                    <a:pt x="2096" y="465"/>
                    <a:pt x="1631"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2" name="Google Shape;612;p35"/>
            <p:cNvSpPr/>
            <p:nvPr/>
          </p:nvSpPr>
          <p:spPr>
            <a:xfrm>
              <a:off x="4545500" y="2131650"/>
              <a:ext cx="52700" cy="52400"/>
            </a:xfrm>
            <a:custGeom>
              <a:rect b="b" l="l" r="r" t="t"/>
              <a:pathLst>
                <a:path extrusionOk="0" h="2096" w="2108">
                  <a:moveTo>
                    <a:pt x="1060" y="0"/>
                  </a:moveTo>
                  <a:cubicBezTo>
                    <a:pt x="477" y="0"/>
                    <a:pt x="0" y="465"/>
                    <a:pt x="0" y="1048"/>
                  </a:cubicBezTo>
                  <a:cubicBezTo>
                    <a:pt x="0" y="1631"/>
                    <a:pt x="477" y="2096"/>
                    <a:pt x="1060" y="2096"/>
                  </a:cubicBezTo>
                  <a:cubicBezTo>
                    <a:pt x="1632" y="2096"/>
                    <a:pt x="2108" y="1631"/>
                    <a:pt x="2108" y="1048"/>
                  </a:cubicBezTo>
                  <a:cubicBezTo>
                    <a:pt x="2108" y="465"/>
                    <a:pt x="1632" y="0"/>
                    <a:pt x="1060"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3" name="Google Shape;613;p35"/>
            <p:cNvSpPr/>
            <p:nvPr/>
          </p:nvSpPr>
          <p:spPr>
            <a:xfrm>
              <a:off x="4647300" y="2131650"/>
              <a:ext cx="52400" cy="52400"/>
            </a:xfrm>
            <a:custGeom>
              <a:rect b="b" l="l" r="r" t="t"/>
              <a:pathLst>
                <a:path extrusionOk="0" h="2096" w="2096">
                  <a:moveTo>
                    <a:pt x="1048" y="0"/>
                  </a:moveTo>
                  <a:cubicBezTo>
                    <a:pt x="465" y="0"/>
                    <a:pt x="0" y="465"/>
                    <a:pt x="0" y="1048"/>
                  </a:cubicBezTo>
                  <a:cubicBezTo>
                    <a:pt x="0" y="1631"/>
                    <a:pt x="465" y="2096"/>
                    <a:pt x="1048" y="2096"/>
                  </a:cubicBezTo>
                  <a:cubicBezTo>
                    <a:pt x="1620" y="2096"/>
                    <a:pt x="2096" y="1631"/>
                    <a:pt x="2096" y="1048"/>
                  </a:cubicBezTo>
                  <a:cubicBezTo>
                    <a:pt x="2096" y="465"/>
                    <a:pt x="1620"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4" name="Google Shape;614;p35"/>
            <p:cNvSpPr/>
            <p:nvPr/>
          </p:nvSpPr>
          <p:spPr>
            <a:xfrm>
              <a:off x="4748800" y="2131650"/>
              <a:ext cx="52400" cy="52400"/>
            </a:xfrm>
            <a:custGeom>
              <a:rect b="b" l="l" r="r" t="t"/>
              <a:pathLst>
                <a:path extrusionOk="0" h="2096" w="2096">
                  <a:moveTo>
                    <a:pt x="1048" y="0"/>
                  </a:moveTo>
                  <a:cubicBezTo>
                    <a:pt x="465" y="0"/>
                    <a:pt x="0" y="465"/>
                    <a:pt x="0" y="1048"/>
                  </a:cubicBezTo>
                  <a:cubicBezTo>
                    <a:pt x="0" y="1631"/>
                    <a:pt x="465" y="2096"/>
                    <a:pt x="1048" y="2096"/>
                  </a:cubicBezTo>
                  <a:cubicBezTo>
                    <a:pt x="1631" y="2096"/>
                    <a:pt x="2096" y="1631"/>
                    <a:pt x="2096" y="1048"/>
                  </a:cubicBezTo>
                  <a:cubicBezTo>
                    <a:pt x="2096" y="465"/>
                    <a:pt x="1631"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5" name="Google Shape;615;p35"/>
            <p:cNvSpPr/>
            <p:nvPr/>
          </p:nvSpPr>
          <p:spPr>
            <a:xfrm>
              <a:off x="4850300" y="2131650"/>
              <a:ext cx="52400" cy="52400"/>
            </a:xfrm>
            <a:custGeom>
              <a:rect b="b" l="l" r="r" t="t"/>
              <a:pathLst>
                <a:path extrusionOk="0" h="2096" w="2096">
                  <a:moveTo>
                    <a:pt x="1048" y="0"/>
                  </a:moveTo>
                  <a:cubicBezTo>
                    <a:pt x="477" y="0"/>
                    <a:pt x="0" y="465"/>
                    <a:pt x="0" y="1048"/>
                  </a:cubicBezTo>
                  <a:cubicBezTo>
                    <a:pt x="0" y="1631"/>
                    <a:pt x="477" y="2096"/>
                    <a:pt x="1048" y="2096"/>
                  </a:cubicBezTo>
                  <a:cubicBezTo>
                    <a:pt x="1632" y="2096"/>
                    <a:pt x="2096" y="1631"/>
                    <a:pt x="2096" y="1048"/>
                  </a:cubicBezTo>
                  <a:cubicBezTo>
                    <a:pt x="2096" y="465"/>
                    <a:pt x="1632"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6" name="Google Shape;616;p35"/>
            <p:cNvSpPr/>
            <p:nvPr/>
          </p:nvSpPr>
          <p:spPr>
            <a:xfrm>
              <a:off x="4951800" y="2131650"/>
              <a:ext cx="52700" cy="52400"/>
            </a:xfrm>
            <a:custGeom>
              <a:rect b="b" l="l" r="r" t="t"/>
              <a:pathLst>
                <a:path extrusionOk="0" h="2096" w="2108">
                  <a:moveTo>
                    <a:pt x="1048" y="0"/>
                  </a:moveTo>
                  <a:cubicBezTo>
                    <a:pt x="477" y="0"/>
                    <a:pt x="0" y="465"/>
                    <a:pt x="0" y="1048"/>
                  </a:cubicBezTo>
                  <a:cubicBezTo>
                    <a:pt x="0" y="1631"/>
                    <a:pt x="477" y="2096"/>
                    <a:pt x="1048" y="2096"/>
                  </a:cubicBezTo>
                  <a:cubicBezTo>
                    <a:pt x="1632" y="2096"/>
                    <a:pt x="2108" y="1631"/>
                    <a:pt x="2108" y="1048"/>
                  </a:cubicBezTo>
                  <a:cubicBezTo>
                    <a:pt x="2108" y="465"/>
                    <a:pt x="1632"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7" name="Google Shape;617;p35"/>
            <p:cNvSpPr/>
            <p:nvPr/>
          </p:nvSpPr>
          <p:spPr>
            <a:xfrm>
              <a:off x="5053600" y="2131650"/>
              <a:ext cx="52400" cy="52400"/>
            </a:xfrm>
            <a:custGeom>
              <a:rect b="b" l="l" r="r" t="t"/>
              <a:pathLst>
                <a:path extrusionOk="0" h="2096" w="2096">
                  <a:moveTo>
                    <a:pt x="1048" y="0"/>
                  </a:moveTo>
                  <a:cubicBezTo>
                    <a:pt x="465" y="0"/>
                    <a:pt x="0" y="465"/>
                    <a:pt x="0" y="1048"/>
                  </a:cubicBezTo>
                  <a:cubicBezTo>
                    <a:pt x="0" y="1631"/>
                    <a:pt x="465" y="2096"/>
                    <a:pt x="1048" y="2096"/>
                  </a:cubicBezTo>
                  <a:cubicBezTo>
                    <a:pt x="1620" y="2096"/>
                    <a:pt x="2096" y="1631"/>
                    <a:pt x="2096" y="1048"/>
                  </a:cubicBezTo>
                  <a:cubicBezTo>
                    <a:pt x="2096" y="465"/>
                    <a:pt x="1620"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8" name="Google Shape;618;p35"/>
            <p:cNvSpPr/>
            <p:nvPr/>
          </p:nvSpPr>
          <p:spPr>
            <a:xfrm>
              <a:off x="5155100" y="2131650"/>
              <a:ext cx="52400" cy="52400"/>
            </a:xfrm>
            <a:custGeom>
              <a:rect b="b" l="l" r="r" t="t"/>
              <a:pathLst>
                <a:path extrusionOk="0" h="2096" w="2096">
                  <a:moveTo>
                    <a:pt x="1048" y="0"/>
                  </a:moveTo>
                  <a:cubicBezTo>
                    <a:pt x="465" y="0"/>
                    <a:pt x="0" y="465"/>
                    <a:pt x="0" y="1048"/>
                  </a:cubicBezTo>
                  <a:cubicBezTo>
                    <a:pt x="0" y="1631"/>
                    <a:pt x="465" y="2096"/>
                    <a:pt x="1048" y="2096"/>
                  </a:cubicBezTo>
                  <a:cubicBezTo>
                    <a:pt x="1632" y="2096"/>
                    <a:pt x="2096" y="1631"/>
                    <a:pt x="2096" y="1048"/>
                  </a:cubicBezTo>
                  <a:cubicBezTo>
                    <a:pt x="2096" y="465"/>
                    <a:pt x="1632"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9" name="Google Shape;619;p35"/>
            <p:cNvSpPr/>
            <p:nvPr/>
          </p:nvSpPr>
          <p:spPr>
            <a:xfrm>
              <a:off x="5256600" y="2131650"/>
              <a:ext cx="52400" cy="52400"/>
            </a:xfrm>
            <a:custGeom>
              <a:rect b="b" l="l" r="r" t="t"/>
              <a:pathLst>
                <a:path extrusionOk="0" h="2096" w="2096">
                  <a:moveTo>
                    <a:pt x="1048" y="0"/>
                  </a:moveTo>
                  <a:cubicBezTo>
                    <a:pt x="477" y="0"/>
                    <a:pt x="0" y="465"/>
                    <a:pt x="0" y="1048"/>
                  </a:cubicBezTo>
                  <a:cubicBezTo>
                    <a:pt x="0" y="1631"/>
                    <a:pt x="477" y="2096"/>
                    <a:pt x="1048" y="2096"/>
                  </a:cubicBezTo>
                  <a:cubicBezTo>
                    <a:pt x="1632" y="2096"/>
                    <a:pt x="2096" y="1631"/>
                    <a:pt x="2096" y="1048"/>
                  </a:cubicBezTo>
                  <a:cubicBezTo>
                    <a:pt x="2096" y="465"/>
                    <a:pt x="1632"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0" name="Google Shape;620;p35"/>
            <p:cNvSpPr/>
            <p:nvPr/>
          </p:nvSpPr>
          <p:spPr>
            <a:xfrm>
              <a:off x="5358400" y="2131650"/>
              <a:ext cx="52400" cy="52400"/>
            </a:xfrm>
            <a:custGeom>
              <a:rect b="b" l="l" r="r" t="t"/>
              <a:pathLst>
                <a:path extrusionOk="0" h="2096" w="2096">
                  <a:moveTo>
                    <a:pt x="1048" y="0"/>
                  </a:moveTo>
                  <a:cubicBezTo>
                    <a:pt x="465" y="0"/>
                    <a:pt x="0" y="465"/>
                    <a:pt x="0" y="1048"/>
                  </a:cubicBezTo>
                  <a:cubicBezTo>
                    <a:pt x="0" y="1631"/>
                    <a:pt x="465" y="2096"/>
                    <a:pt x="1048" y="2096"/>
                  </a:cubicBezTo>
                  <a:cubicBezTo>
                    <a:pt x="1620" y="2096"/>
                    <a:pt x="2096" y="1631"/>
                    <a:pt x="2096" y="1048"/>
                  </a:cubicBezTo>
                  <a:cubicBezTo>
                    <a:pt x="2096" y="465"/>
                    <a:pt x="1620"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1" name="Google Shape;621;p35"/>
            <p:cNvSpPr/>
            <p:nvPr/>
          </p:nvSpPr>
          <p:spPr>
            <a:xfrm>
              <a:off x="5459900" y="2131650"/>
              <a:ext cx="52400" cy="52400"/>
            </a:xfrm>
            <a:custGeom>
              <a:rect b="b" l="l" r="r" t="t"/>
              <a:pathLst>
                <a:path extrusionOk="0" h="2096" w="2096">
                  <a:moveTo>
                    <a:pt x="1048" y="0"/>
                  </a:moveTo>
                  <a:cubicBezTo>
                    <a:pt x="465" y="0"/>
                    <a:pt x="0" y="465"/>
                    <a:pt x="0" y="1048"/>
                  </a:cubicBezTo>
                  <a:cubicBezTo>
                    <a:pt x="0" y="1631"/>
                    <a:pt x="465" y="2096"/>
                    <a:pt x="1048" y="2096"/>
                  </a:cubicBezTo>
                  <a:cubicBezTo>
                    <a:pt x="1632" y="2096"/>
                    <a:pt x="2096" y="1631"/>
                    <a:pt x="2096" y="1048"/>
                  </a:cubicBezTo>
                  <a:cubicBezTo>
                    <a:pt x="2096" y="465"/>
                    <a:pt x="1632"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2" name="Google Shape;622;p35"/>
            <p:cNvSpPr/>
            <p:nvPr/>
          </p:nvSpPr>
          <p:spPr>
            <a:xfrm>
              <a:off x="5561400" y="2131650"/>
              <a:ext cx="52400" cy="52400"/>
            </a:xfrm>
            <a:custGeom>
              <a:rect b="b" l="l" r="r" t="t"/>
              <a:pathLst>
                <a:path extrusionOk="0" h="2096" w="2096">
                  <a:moveTo>
                    <a:pt x="1048" y="0"/>
                  </a:moveTo>
                  <a:cubicBezTo>
                    <a:pt x="465" y="0"/>
                    <a:pt x="0" y="465"/>
                    <a:pt x="0" y="1048"/>
                  </a:cubicBezTo>
                  <a:cubicBezTo>
                    <a:pt x="0" y="1631"/>
                    <a:pt x="465" y="2096"/>
                    <a:pt x="1048" y="2096"/>
                  </a:cubicBezTo>
                  <a:cubicBezTo>
                    <a:pt x="1632" y="2096"/>
                    <a:pt x="2096" y="1631"/>
                    <a:pt x="2096" y="1048"/>
                  </a:cubicBezTo>
                  <a:cubicBezTo>
                    <a:pt x="2096" y="465"/>
                    <a:pt x="1632"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3" name="Google Shape;623;p35"/>
            <p:cNvSpPr/>
            <p:nvPr/>
          </p:nvSpPr>
          <p:spPr>
            <a:xfrm>
              <a:off x="5662900" y="2131650"/>
              <a:ext cx="52400" cy="52400"/>
            </a:xfrm>
            <a:custGeom>
              <a:rect b="b" l="l" r="r" t="t"/>
              <a:pathLst>
                <a:path extrusionOk="0" h="2096" w="2096">
                  <a:moveTo>
                    <a:pt x="1048" y="0"/>
                  </a:moveTo>
                  <a:cubicBezTo>
                    <a:pt x="477" y="0"/>
                    <a:pt x="0" y="465"/>
                    <a:pt x="0" y="1048"/>
                  </a:cubicBezTo>
                  <a:cubicBezTo>
                    <a:pt x="0" y="1631"/>
                    <a:pt x="477" y="2096"/>
                    <a:pt x="1048" y="2096"/>
                  </a:cubicBezTo>
                  <a:cubicBezTo>
                    <a:pt x="1632" y="2096"/>
                    <a:pt x="2096" y="1631"/>
                    <a:pt x="2096" y="1048"/>
                  </a:cubicBezTo>
                  <a:cubicBezTo>
                    <a:pt x="2096" y="465"/>
                    <a:pt x="1632"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4" name="Google Shape;624;p35"/>
            <p:cNvSpPr/>
            <p:nvPr/>
          </p:nvSpPr>
          <p:spPr>
            <a:xfrm>
              <a:off x="5764400" y="2131650"/>
              <a:ext cx="52700" cy="52400"/>
            </a:xfrm>
            <a:custGeom>
              <a:rect b="b" l="l" r="r" t="t"/>
              <a:pathLst>
                <a:path extrusionOk="0" h="2096" w="2108">
                  <a:moveTo>
                    <a:pt x="1060" y="0"/>
                  </a:moveTo>
                  <a:cubicBezTo>
                    <a:pt x="477" y="0"/>
                    <a:pt x="0" y="465"/>
                    <a:pt x="0" y="1048"/>
                  </a:cubicBezTo>
                  <a:cubicBezTo>
                    <a:pt x="0" y="1631"/>
                    <a:pt x="477" y="2096"/>
                    <a:pt x="1060" y="2096"/>
                  </a:cubicBezTo>
                  <a:cubicBezTo>
                    <a:pt x="1632" y="2096"/>
                    <a:pt x="2108" y="1631"/>
                    <a:pt x="2108" y="1048"/>
                  </a:cubicBezTo>
                  <a:cubicBezTo>
                    <a:pt x="2108" y="465"/>
                    <a:pt x="1632" y="0"/>
                    <a:pt x="1060"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5" name="Google Shape;625;p35"/>
            <p:cNvSpPr/>
            <p:nvPr/>
          </p:nvSpPr>
          <p:spPr>
            <a:xfrm>
              <a:off x="5866200" y="2131650"/>
              <a:ext cx="52400" cy="52400"/>
            </a:xfrm>
            <a:custGeom>
              <a:rect b="b" l="l" r="r" t="t"/>
              <a:pathLst>
                <a:path extrusionOk="0" h="2096" w="2096">
                  <a:moveTo>
                    <a:pt x="1048" y="0"/>
                  </a:moveTo>
                  <a:cubicBezTo>
                    <a:pt x="465" y="0"/>
                    <a:pt x="0" y="465"/>
                    <a:pt x="0" y="1048"/>
                  </a:cubicBezTo>
                  <a:cubicBezTo>
                    <a:pt x="0" y="1631"/>
                    <a:pt x="465" y="2096"/>
                    <a:pt x="1048" y="2096"/>
                  </a:cubicBezTo>
                  <a:cubicBezTo>
                    <a:pt x="1632" y="2096"/>
                    <a:pt x="2096" y="1631"/>
                    <a:pt x="2096" y="1048"/>
                  </a:cubicBezTo>
                  <a:cubicBezTo>
                    <a:pt x="2096" y="465"/>
                    <a:pt x="1632"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6" name="Google Shape;626;p35"/>
            <p:cNvSpPr/>
            <p:nvPr/>
          </p:nvSpPr>
          <p:spPr>
            <a:xfrm>
              <a:off x="5967700" y="2131650"/>
              <a:ext cx="52400" cy="52400"/>
            </a:xfrm>
            <a:custGeom>
              <a:rect b="b" l="l" r="r" t="t"/>
              <a:pathLst>
                <a:path extrusionOk="0" h="2096" w="2096">
                  <a:moveTo>
                    <a:pt x="1048" y="0"/>
                  </a:moveTo>
                  <a:cubicBezTo>
                    <a:pt x="465" y="0"/>
                    <a:pt x="0" y="465"/>
                    <a:pt x="0" y="1048"/>
                  </a:cubicBezTo>
                  <a:cubicBezTo>
                    <a:pt x="0" y="1631"/>
                    <a:pt x="465" y="2096"/>
                    <a:pt x="1048" y="2096"/>
                  </a:cubicBezTo>
                  <a:cubicBezTo>
                    <a:pt x="1632" y="2096"/>
                    <a:pt x="2096" y="1631"/>
                    <a:pt x="2096" y="1048"/>
                  </a:cubicBezTo>
                  <a:cubicBezTo>
                    <a:pt x="2096" y="465"/>
                    <a:pt x="1632"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7" name="Google Shape;627;p35"/>
            <p:cNvSpPr/>
            <p:nvPr/>
          </p:nvSpPr>
          <p:spPr>
            <a:xfrm>
              <a:off x="6069200" y="2131650"/>
              <a:ext cx="52700" cy="52400"/>
            </a:xfrm>
            <a:custGeom>
              <a:rect b="b" l="l" r="r" t="t"/>
              <a:pathLst>
                <a:path extrusionOk="0" h="2096" w="2108">
                  <a:moveTo>
                    <a:pt x="1048" y="0"/>
                  </a:moveTo>
                  <a:cubicBezTo>
                    <a:pt x="477" y="0"/>
                    <a:pt x="0" y="465"/>
                    <a:pt x="0" y="1048"/>
                  </a:cubicBezTo>
                  <a:cubicBezTo>
                    <a:pt x="0" y="1631"/>
                    <a:pt x="477" y="2096"/>
                    <a:pt x="1048" y="2096"/>
                  </a:cubicBezTo>
                  <a:cubicBezTo>
                    <a:pt x="1632" y="2096"/>
                    <a:pt x="2108" y="1631"/>
                    <a:pt x="2108" y="1048"/>
                  </a:cubicBezTo>
                  <a:cubicBezTo>
                    <a:pt x="2108" y="465"/>
                    <a:pt x="1632"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8" name="Google Shape;628;p35"/>
            <p:cNvSpPr/>
            <p:nvPr/>
          </p:nvSpPr>
          <p:spPr>
            <a:xfrm>
              <a:off x="6171000" y="2131650"/>
              <a:ext cx="52400" cy="52400"/>
            </a:xfrm>
            <a:custGeom>
              <a:rect b="b" l="l" r="r" t="t"/>
              <a:pathLst>
                <a:path extrusionOk="0" h="2096" w="2096">
                  <a:moveTo>
                    <a:pt x="1048" y="0"/>
                  </a:moveTo>
                  <a:cubicBezTo>
                    <a:pt x="465" y="0"/>
                    <a:pt x="0" y="465"/>
                    <a:pt x="0" y="1048"/>
                  </a:cubicBezTo>
                  <a:cubicBezTo>
                    <a:pt x="0" y="1631"/>
                    <a:pt x="465" y="2096"/>
                    <a:pt x="1048" y="2096"/>
                  </a:cubicBezTo>
                  <a:cubicBezTo>
                    <a:pt x="1620" y="2096"/>
                    <a:pt x="2096" y="1631"/>
                    <a:pt x="2096" y="1048"/>
                  </a:cubicBezTo>
                  <a:cubicBezTo>
                    <a:pt x="2096" y="465"/>
                    <a:pt x="1620"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9" name="Google Shape;629;p35"/>
            <p:cNvSpPr/>
            <p:nvPr/>
          </p:nvSpPr>
          <p:spPr>
            <a:xfrm>
              <a:off x="6272500" y="2131650"/>
              <a:ext cx="52400" cy="52400"/>
            </a:xfrm>
            <a:custGeom>
              <a:rect b="b" l="l" r="r" t="t"/>
              <a:pathLst>
                <a:path extrusionOk="0" h="2096" w="2096">
                  <a:moveTo>
                    <a:pt x="1048" y="0"/>
                  </a:moveTo>
                  <a:cubicBezTo>
                    <a:pt x="465" y="0"/>
                    <a:pt x="0" y="465"/>
                    <a:pt x="0" y="1048"/>
                  </a:cubicBezTo>
                  <a:cubicBezTo>
                    <a:pt x="0" y="1631"/>
                    <a:pt x="465" y="2096"/>
                    <a:pt x="1048" y="2096"/>
                  </a:cubicBezTo>
                  <a:cubicBezTo>
                    <a:pt x="1632" y="2096"/>
                    <a:pt x="2096" y="1631"/>
                    <a:pt x="2096" y="1048"/>
                  </a:cubicBezTo>
                  <a:cubicBezTo>
                    <a:pt x="2096" y="465"/>
                    <a:pt x="1632"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0" name="Google Shape;630;p35"/>
            <p:cNvSpPr/>
            <p:nvPr/>
          </p:nvSpPr>
          <p:spPr>
            <a:xfrm>
              <a:off x="6374000" y="2131650"/>
              <a:ext cx="52400" cy="52400"/>
            </a:xfrm>
            <a:custGeom>
              <a:rect b="b" l="l" r="r" t="t"/>
              <a:pathLst>
                <a:path extrusionOk="0" h="2096" w="2096">
                  <a:moveTo>
                    <a:pt x="1048" y="0"/>
                  </a:moveTo>
                  <a:cubicBezTo>
                    <a:pt x="477" y="0"/>
                    <a:pt x="0" y="465"/>
                    <a:pt x="0" y="1048"/>
                  </a:cubicBezTo>
                  <a:cubicBezTo>
                    <a:pt x="0" y="1631"/>
                    <a:pt x="477" y="2096"/>
                    <a:pt x="1048" y="2096"/>
                  </a:cubicBezTo>
                  <a:cubicBezTo>
                    <a:pt x="1632" y="2096"/>
                    <a:pt x="2096" y="1631"/>
                    <a:pt x="2096" y="1048"/>
                  </a:cubicBezTo>
                  <a:cubicBezTo>
                    <a:pt x="2096" y="465"/>
                    <a:pt x="1632"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1" name="Google Shape;631;p35"/>
            <p:cNvSpPr/>
            <p:nvPr/>
          </p:nvSpPr>
          <p:spPr>
            <a:xfrm>
              <a:off x="6475500" y="2131650"/>
              <a:ext cx="52700" cy="52400"/>
            </a:xfrm>
            <a:custGeom>
              <a:rect b="b" l="l" r="r" t="t"/>
              <a:pathLst>
                <a:path extrusionOk="0" h="2096" w="2108">
                  <a:moveTo>
                    <a:pt x="1048" y="0"/>
                  </a:moveTo>
                  <a:cubicBezTo>
                    <a:pt x="477" y="0"/>
                    <a:pt x="0" y="465"/>
                    <a:pt x="0" y="1048"/>
                  </a:cubicBezTo>
                  <a:cubicBezTo>
                    <a:pt x="0" y="1631"/>
                    <a:pt x="477" y="2096"/>
                    <a:pt x="1048" y="2096"/>
                  </a:cubicBezTo>
                  <a:cubicBezTo>
                    <a:pt x="1632" y="2096"/>
                    <a:pt x="2108" y="1631"/>
                    <a:pt x="2108" y="1048"/>
                  </a:cubicBezTo>
                  <a:cubicBezTo>
                    <a:pt x="2108" y="465"/>
                    <a:pt x="1632"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2" name="Google Shape;632;p35"/>
            <p:cNvSpPr/>
            <p:nvPr/>
          </p:nvSpPr>
          <p:spPr>
            <a:xfrm>
              <a:off x="6577300" y="2131650"/>
              <a:ext cx="52400" cy="52400"/>
            </a:xfrm>
            <a:custGeom>
              <a:rect b="b" l="l" r="r" t="t"/>
              <a:pathLst>
                <a:path extrusionOk="0" h="2096" w="2096">
                  <a:moveTo>
                    <a:pt x="1048" y="0"/>
                  </a:moveTo>
                  <a:cubicBezTo>
                    <a:pt x="465" y="0"/>
                    <a:pt x="0" y="465"/>
                    <a:pt x="0" y="1048"/>
                  </a:cubicBezTo>
                  <a:cubicBezTo>
                    <a:pt x="0" y="1631"/>
                    <a:pt x="465" y="2096"/>
                    <a:pt x="1048" y="2096"/>
                  </a:cubicBezTo>
                  <a:cubicBezTo>
                    <a:pt x="1620" y="2096"/>
                    <a:pt x="2096" y="1631"/>
                    <a:pt x="2096" y="1048"/>
                  </a:cubicBezTo>
                  <a:cubicBezTo>
                    <a:pt x="2096" y="465"/>
                    <a:pt x="1620"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3" name="Google Shape;633;p35"/>
            <p:cNvSpPr/>
            <p:nvPr/>
          </p:nvSpPr>
          <p:spPr>
            <a:xfrm>
              <a:off x="6678800" y="2131650"/>
              <a:ext cx="52400" cy="52400"/>
            </a:xfrm>
            <a:custGeom>
              <a:rect b="b" l="l" r="r" t="t"/>
              <a:pathLst>
                <a:path extrusionOk="0" h="2096" w="2096">
                  <a:moveTo>
                    <a:pt x="1048" y="0"/>
                  </a:moveTo>
                  <a:cubicBezTo>
                    <a:pt x="465" y="0"/>
                    <a:pt x="0" y="465"/>
                    <a:pt x="0" y="1048"/>
                  </a:cubicBezTo>
                  <a:cubicBezTo>
                    <a:pt x="0" y="1631"/>
                    <a:pt x="465" y="2096"/>
                    <a:pt x="1048" y="2096"/>
                  </a:cubicBezTo>
                  <a:cubicBezTo>
                    <a:pt x="1632" y="2096"/>
                    <a:pt x="2096" y="1631"/>
                    <a:pt x="2096" y="1048"/>
                  </a:cubicBezTo>
                  <a:cubicBezTo>
                    <a:pt x="2096" y="465"/>
                    <a:pt x="1632"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4" name="Google Shape;634;p35"/>
            <p:cNvSpPr/>
            <p:nvPr/>
          </p:nvSpPr>
          <p:spPr>
            <a:xfrm>
              <a:off x="6780300" y="2131650"/>
              <a:ext cx="52400" cy="52400"/>
            </a:xfrm>
            <a:custGeom>
              <a:rect b="b" l="l" r="r" t="t"/>
              <a:pathLst>
                <a:path extrusionOk="0" h="2096" w="2096">
                  <a:moveTo>
                    <a:pt x="1048" y="0"/>
                  </a:moveTo>
                  <a:cubicBezTo>
                    <a:pt x="477" y="0"/>
                    <a:pt x="0" y="465"/>
                    <a:pt x="0" y="1048"/>
                  </a:cubicBezTo>
                  <a:cubicBezTo>
                    <a:pt x="0" y="1631"/>
                    <a:pt x="477" y="2096"/>
                    <a:pt x="1048" y="2096"/>
                  </a:cubicBezTo>
                  <a:cubicBezTo>
                    <a:pt x="1632" y="2096"/>
                    <a:pt x="2096" y="1631"/>
                    <a:pt x="2096" y="1048"/>
                  </a:cubicBezTo>
                  <a:cubicBezTo>
                    <a:pt x="2096" y="465"/>
                    <a:pt x="1632"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5" name="Google Shape;635;p35"/>
            <p:cNvSpPr/>
            <p:nvPr/>
          </p:nvSpPr>
          <p:spPr>
            <a:xfrm>
              <a:off x="6881800" y="2131650"/>
              <a:ext cx="52700" cy="52400"/>
            </a:xfrm>
            <a:custGeom>
              <a:rect b="b" l="l" r="r" t="t"/>
              <a:pathLst>
                <a:path extrusionOk="0" h="2096" w="2108">
                  <a:moveTo>
                    <a:pt x="1060" y="0"/>
                  </a:moveTo>
                  <a:cubicBezTo>
                    <a:pt x="477" y="0"/>
                    <a:pt x="1" y="465"/>
                    <a:pt x="1" y="1048"/>
                  </a:cubicBezTo>
                  <a:cubicBezTo>
                    <a:pt x="1" y="1631"/>
                    <a:pt x="477" y="2096"/>
                    <a:pt x="1060" y="2096"/>
                  </a:cubicBezTo>
                  <a:cubicBezTo>
                    <a:pt x="1632" y="2096"/>
                    <a:pt x="2108" y="1631"/>
                    <a:pt x="2108" y="1048"/>
                  </a:cubicBezTo>
                  <a:cubicBezTo>
                    <a:pt x="2108" y="465"/>
                    <a:pt x="1632" y="0"/>
                    <a:pt x="1060"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6" name="Google Shape;636;p35"/>
            <p:cNvSpPr/>
            <p:nvPr/>
          </p:nvSpPr>
          <p:spPr>
            <a:xfrm>
              <a:off x="6983600" y="2131650"/>
              <a:ext cx="52400" cy="52400"/>
            </a:xfrm>
            <a:custGeom>
              <a:rect b="b" l="l" r="r" t="t"/>
              <a:pathLst>
                <a:path extrusionOk="0" h="2096" w="2096">
                  <a:moveTo>
                    <a:pt x="1048" y="0"/>
                  </a:moveTo>
                  <a:cubicBezTo>
                    <a:pt x="465" y="0"/>
                    <a:pt x="0" y="465"/>
                    <a:pt x="0" y="1048"/>
                  </a:cubicBezTo>
                  <a:cubicBezTo>
                    <a:pt x="0" y="1631"/>
                    <a:pt x="465" y="2096"/>
                    <a:pt x="1048" y="2096"/>
                  </a:cubicBezTo>
                  <a:cubicBezTo>
                    <a:pt x="1620" y="2096"/>
                    <a:pt x="2096" y="1631"/>
                    <a:pt x="2096" y="1048"/>
                  </a:cubicBezTo>
                  <a:cubicBezTo>
                    <a:pt x="2096" y="465"/>
                    <a:pt x="1620"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7" name="Google Shape;637;p35"/>
            <p:cNvSpPr/>
            <p:nvPr/>
          </p:nvSpPr>
          <p:spPr>
            <a:xfrm>
              <a:off x="7085100" y="2131650"/>
              <a:ext cx="52400" cy="52400"/>
            </a:xfrm>
            <a:custGeom>
              <a:rect b="b" l="l" r="r" t="t"/>
              <a:pathLst>
                <a:path extrusionOk="0" h="2096" w="2096">
                  <a:moveTo>
                    <a:pt x="1048" y="0"/>
                  </a:moveTo>
                  <a:cubicBezTo>
                    <a:pt x="465" y="0"/>
                    <a:pt x="0" y="465"/>
                    <a:pt x="0" y="1048"/>
                  </a:cubicBezTo>
                  <a:cubicBezTo>
                    <a:pt x="0" y="1631"/>
                    <a:pt x="465" y="2096"/>
                    <a:pt x="1048" y="2096"/>
                  </a:cubicBezTo>
                  <a:cubicBezTo>
                    <a:pt x="1632" y="2096"/>
                    <a:pt x="2096" y="1631"/>
                    <a:pt x="2096" y="1048"/>
                  </a:cubicBezTo>
                  <a:cubicBezTo>
                    <a:pt x="2096" y="465"/>
                    <a:pt x="1632"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8" name="Google Shape;638;p35"/>
            <p:cNvSpPr/>
            <p:nvPr/>
          </p:nvSpPr>
          <p:spPr>
            <a:xfrm>
              <a:off x="7186600" y="2131650"/>
              <a:ext cx="52400" cy="52400"/>
            </a:xfrm>
            <a:custGeom>
              <a:rect b="b" l="l" r="r" t="t"/>
              <a:pathLst>
                <a:path extrusionOk="0" h="2096" w="2096">
                  <a:moveTo>
                    <a:pt x="1048" y="0"/>
                  </a:moveTo>
                  <a:cubicBezTo>
                    <a:pt x="477" y="0"/>
                    <a:pt x="1" y="465"/>
                    <a:pt x="1" y="1048"/>
                  </a:cubicBezTo>
                  <a:cubicBezTo>
                    <a:pt x="1" y="1631"/>
                    <a:pt x="477" y="2096"/>
                    <a:pt x="1048" y="2096"/>
                  </a:cubicBezTo>
                  <a:cubicBezTo>
                    <a:pt x="1632" y="2096"/>
                    <a:pt x="2096" y="1631"/>
                    <a:pt x="2096" y="1048"/>
                  </a:cubicBezTo>
                  <a:cubicBezTo>
                    <a:pt x="2096" y="465"/>
                    <a:pt x="1632"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9" name="Google Shape;639;p35"/>
            <p:cNvSpPr/>
            <p:nvPr/>
          </p:nvSpPr>
          <p:spPr>
            <a:xfrm>
              <a:off x="7288400" y="2131650"/>
              <a:ext cx="52400" cy="52400"/>
            </a:xfrm>
            <a:custGeom>
              <a:rect b="b" l="l" r="r" t="t"/>
              <a:pathLst>
                <a:path extrusionOk="0" h="2096" w="2096">
                  <a:moveTo>
                    <a:pt x="1048" y="0"/>
                  </a:moveTo>
                  <a:cubicBezTo>
                    <a:pt x="465" y="0"/>
                    <a:pt x="0" y="465"/>
                    <a:pt x="0" y="1048"/>
                  </a:cubicBezTo>
                  <a:cubicBezTo>
                    <a:pt x="0" y="1631"/>
                    <a:pt x="465" y="2096"/>
                    <a:pt x="1048" y="2096"/>
                  </a:cubicBezTo>
                  <a:cubicBezTo>
                    <a:pt x="1620" y="2096"/>
                    <a:pt x="2096" y="1631"/>
                    <a:pt x="2096" y="1048"/>
                  </a:cubicBezTo>
                  <a:cubicBezTo>
                    <a:pt x="2096" y="465"/>
                    <a:pt x="1620"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0" name="Google Shape;640;p35"/>
            <p:cNvSpPr/>
            <p:nvPr/>
          </p:nvSpPr>
          <p:spPr>
            <a:xfrm>
              <a:off x="279200" y="2286725"/>
              <a:ext cx="52700" cy="52400"/>
            </a:xfrm>
            <a:custGeom>
              <a:rect b="b" l="l" r="r" t="t"/>
              <a:pathLst>
                <a:path extrusionOk="0" h="2096" w="2108">
                  <a:moveTo>
                    <a:pt x="1048" y="0"/>
                  </a:moveTo>
                  <a:cubicBezTo>
                    <a:pt x="476" y="0"/>
                    <a:pt x="0" y="465"/>
                    <a:pt x="0" y="1048"/>
                  </a:cubicBezTo>
                  <a:cubicBezTo>
                    <a:pt x="0" y="1631"/>
                    <a:pt x="476" y="2096"/>
                    <a:pt x="1048" y="2096"/>
                  </a:cubicBezTo>
                  <a:cubicBezTo>
                    <a:pt x="1631" y="2096"/>
                    <a:pt x="2107" y="1631"/>
                    <a:pt x="2107" y="1048"/>
                  </a:cubicBezTo>
                  <a:cubicBezTo>
                    <a:pt x="2107" y="465"/>
                    <a:pt x="1631"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1" name="Google Shape;641;p35"/>
            <p:cNvSpPr/>
            <p:nvPr/>
          </p:nvSpPr>
          <p:spPr>
            <a:xfrm>
              <a:off x="380700" y="2286725"/>
              <a:ext cx="52700" cy="52400"/>
            </a:xfrm>
            <a:custGeom>
              <a:rect b="b" l="l" r="r" t="t"/>
              <a:pathLst>
                <a:path extrusionOk="0" h="2096" w="2108">
                  <a:moveTo>
                    <a:pt x="1060" y="0"/>
                  </a:moveTo>
                  <a:cubicBezTo>
                    <a:pt x="476" y="0"/>
                    <a:pt x="0" y="465"/>
                    <a:pt x="0" y="1048"/>
                  </a:cubicBezTo>
                  <a:cubicBezTo>
                    <a:pt x="0" y="1631"/>
                    <a:pt x="476" y="2096"/>
                    <a:pt x="1060" y="2096"/>
                  </a:cubicBezTo>
                  <a:cubicBezTo>
                    <a:pt x="1631" y="2096"/>
                    <a:pt x="2108" y="1631"/>
                    <a:pt x="2108" y="1048"/>
                  </a:cubicBezTo>
                  <a:cubicBezTo>
                    <a:pt x="2108" y="465"/>
                    <a:pt x="1631" y="0"/>
                    <a:pt x="1060"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2" name="Google Shape;642;p35"/>
            <p:cNvSpPr/>
            <p:nvPr/>
          </p:nvSpPr>
          <p:spPr>
            <a:xfrm>
              <a:off x="482500" y="2286725"/>
              <a:ext cx="52400" cy="52400"/>
            </a:xfrm>
            <a:custGeom>
              <a:rect b="b" l="l" r="r" t="t"/>
              <a:pathLst>
                <a:path extrusionOk="0" h="2096" w="2096">
                  <a:moveTo>
                    <a:pt x="1048" y="0"/>
                  </a:moveTo>
                  <a:cubicBezTo>
                    <a:pt x="464" y="0"/>
                    <a:pt x="0" y="465"/>
                    <a:pt x="0" y="1048"/>
                  </a:cubicBezTo>
                  <a:cubicBezTo>
                    <a:pt x="0" y="1631"/>
                    <a:pt x="464" y="2096"/>
                    <a:pt x="1048" y="2096"/>
                  </a:cubicBezTo>
                  <a:cubicBezTo>
                    <a:pt x="1631" y="2096"/>
                    <a:pt x="2096" y="1631"/>
                    <a:pt x="2096" y="1048"/>
                  </a:cubicBezTo>
                  <a:cubicBezTo>
                    <a:pt x="2096" y="465"/>
                    <a:pt x="1631"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3" name="Google Shape;643;p35"/>
            <p:cNvSpPr/>
            <p:nvPr/>
          </p:nvSpPr>
          <p:spPr>
            <a:xfrm>
              <a:off x="584000" y="2286725"/>
              <a:ext cx="52400" cy="52400"/>
            </a:xfrm>
            <a:custGeom>
              <a:rect b="b" l="l" r="r" t="t"/>
              <a:pathLst>
                <a:path extrusionOk="0" h="2096" w="2096">
                  <a:moveTo>
                    <a:pt x="1048" y="0"/>
                  </a:moveTo>
                  <a:cubicBezTo>
                    <a:pt x="476" y="0"/>
                    <a:pt x="0" y="465"/>
                    <a:pt x="0" y="1048"/>
                  </a:cubicBezTo>
                  <a:cubicBezTo>
                    <a:pt x="0" y="1631"/>
                    <a:pt x="476" y="2096"/>
                    <a:pt x="1048" y="2096"/>
                  </a:cubicBezTo>
                  <a:cubicBezTo>
                    <a:pt x="1631" y="2096"/>
                    <a:pt x="2096" y="1631"/>
                    <a:pt x="2096" y="1048"/>
                  </a:cubicBezTo>
                  <a:cubicBezTo>
                    <a:pt x="2096" y="465"/>
                    <a:pt x="1631"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4" name="Google Shape;644;p35"/>
            <p:cNvSpPr/>
            <p:nvPr/>
          </p:nvSpPr>
          <p:spPr>
            <a:xfrm>
              <a:off x="685500" y="2286725"/>
              <a:ext cx="52700" cy="52400"/>
            </a:xfrm>
            <a:custGeom>
              <a:rect b="b" l="l" r="r" t="t"/>
              <a:pathLst>
                <a:path extrusionOk="0" h="2096" w="2108">
                  <a:moveTo>
                    <a:pt x="1048" y="0"/>
                  </a:moveTo>
                  <a:cubicBezTo>
                    <a:pt x="476" y="0"/>
                    <a:pt x="0" y="465"/>
                    <a:pt x="0" y="1048"/>
                  </a:cubicBezTo>
                  <a:cubicBezTo>
                    <a:pt x="0" y="1631"/>
                    <a:pt x="476" y="2096"/>
                    <a:pt x="1048" y="2096"/>
                  </a:cubicBezTo>
                  <a:cubicBezTo>
                    <a:pt x="1631" y="2096"/>
                    <a:pt x="2108" y="1631"/>
                    <a:pt x="2108" y="1048"/>
                  </a:cubicBezTo>
                  <a:cubicBezTo>
                    <a:pt x="2108" y="465"/>
                    <a:pt x="1631"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5" name="Google Shape;645;p35"/>
            <p:cNvSpPr/>
            <p:nvPr/>
          </p:nvSpPr>
          <p:spPr>
            <a:xfrm>
              <a:off x="787300" y="2286725"/>
              <a:ext cx="52400" cy="52400"/>
            </a:xfrm>
            <a:custGeom>
              <a:rect b="b" l="l" r="r" t="t"/>
              <a:pathLst>
                <a:path extrusionOk="0" h="2096" w="2096">
                  <a:moveTo>
                    <a:pt x="1048" y="0"/>
                  </a:moveTo>
                  <a:cubicBezTo>
                    <a:pt x="464" y="0"/>
                    <a:pt x="0" y="465"/>
                    <a:pt x="0" y="1048"/>
                  </a:cubicBezTo>
                  <a:cubicBezTo>
                    <a:pt x="0" y="1631"/>
                    <a:pt x="464" y="2096"/>
                    <a:pt x="1048" y="2096"/>
                  </a:cubicBezTo>
                  <a:cubicBezTo>
                    <a:pt x="1619" y="2096"/>
                    <a:pt x="2096" y="1631"/>
                    <a:pt x="2096" y="1048"/>
                  </a:cubicBezTo>
                  <a:cubicBezTo>
                    <a:pt x="2096" y="465"/>
                    <a:pt x="1619"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6" name="Google Shape;646;p35"/>
            <p:cNvSpPr/>
            <p:nvPr/>
          </p:nvSpPr>
          <p:spPr>
            <a:xfrm>
              <a:off x="888800" y="2286725"/>
              <a:ext cx="52400" cy="52400"/>
            </a:xfrm>
            <a:custGeom>
              <a:rect b="b" l="l" r="r" t="t"/>
              <a:pathLst>
                <a:path extrusionOk="0" h="2096" w="2096">
                  <a:moveTo>
                    <a:pt x="1048" y="0"/>
                  </a:moveTo>
                  <a:cubicBezTo>
                    <a:pt x="464" y="0"/>
                    <a:pt x="0" y="465"/>
                    <a:pt x="0" y="1048"/>
                  </a:cubicBezTo>
                  <a:cubicBezTo>
                    <a:pt x="0" y="1631"/>
                    <a:pt x="464" y="2096"/>
                    <a:pt x="1048" y="2096"/>
                  </a:cubicBezTo>
                  <a:cubicBezTo>
                    <a:pt x="1631" y="2096"/>
                    <a:pt x="2096" y="1631"/>
                    <a:pt x="2096" y="1048"/>
                  </a:cubicBezTo>
                  <a:cubicBezTo>
                    <a:pt x="2096" y="465"/>
                    <a:pt x="1631"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7" name="Google Shape;647;p35"/>
            <p:cNvSpPr/>
            <p:nvPr/>
          </p:nvSpPr>
          <p:spPr>
            <a:xfrm>
              <a:off x="990300" y="2286725"/>
              <a:ext cx="52400" cy="52400"/>
            </a:xfrm>
            <a:custGeom>
              <a:rect b="b" l="l" r="r" t="t"/>
              <a:pathLst>
                <a:path extrusionOk="0" h="2096" w="2096">
                  <a:moveTo>
                    <a:pt x="1048" y="0"/>
                  </a:moveTo>
                  <a:cubicBezTo>
                    <a:pt x="476" y="0"/>
                    <a:pt x="0" y="465"/>
                    <a:pt x="0" y="1048"/>
                  </a:cubicBezTo>
                  <a:cubicBezTo>
                    <a:pt x="0" y="1631"/>
                    <a:pt x="476" y="2096"/>
                    <a:pt x="1048" y="2096"/>
                  </a:cubicBezTo>
                  <a:cubicBezTo>
                    <a:pt x="1631" y="2096"/>
                    <a:pt x="2096" y="1631"/>
                    <a:pt x="2096" y="1048"/>
                  </a:cubicBezTo>
                  <a:cubicBezTo>
                    <a:pt x="2096" y="465"/>
                    <a:pt x="1631"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8" name="Google Shape;648;p35"/>
            <p:cNvSpPr/>
            <p:nvPr/>
          </p:nvSpPr>
          <p:spPr>
            <a:xfrm>
              <a:off x="1091800" y="2286725"/>
              <a:ext cx="52700" cy="52400"/>
            </a:xfrm>
            <a:custGeom>
              <a:rect b="b" l="l" r="r" t="t"/>
              <a:pathLst>
                <a:path extrusionOk="0" h="2096" w="2108">
                  <a:moveTo>
                    <a:pt x="1060" y="0"/>
                  </a:moveTo>
                  <a:cubicBezTo>
                    <a:pt x="476" y="0"/>
                    <a:pt x="0" y="465"/>
                    <a:pt x="0" y="1048"/>
                  </a:cubicBezTo>
                  <a:cubicBezTo>
                    <a:pt x="0" y="1631"/>
                    <a:pt x="476" y="2096"/>
                    <a:pt x="1060" y="2096"/>
                  </a:cubicBezTo>
                  <a:cubicBezTo>
                    <a:pt x="1631" y="2096"/>
                    <a:pt x="2108" y="1631"/>
                    <a:pt x="2108" y="1048"/>
                  </a:cubicBezTo>
                  <a:cubicBezTo>
                    <a:pt x="2108" y="465"/>
                    <a:pt x="1631" y="0"/>
                    <a:pt x="1060"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9" name="Google Shape;649;p35"/>
            <p:cNvSpPr/>
            <p:nvPr/>
          </p:nvSpPr>
          <p:spPr>
            <a:xfrm>
              <a:off x="1193600" y="2286725"/>
              <a:ext cx="52400" cy="52400"/>
            </a:xfrm>
            <a:custGeom>
              <a:rect b="b" l="l" r="r" t="t"/>
              <a:pathLst>
                <a:path extrusionOk="0" h="2096" w="2096">
                  <a:moveTo>
                    <a:pt x="1048" y="0"/>
                  </a:moveTo>
                  <a:cubicBezTo>
                    <a:pt x="464" y="0"/>
                    <a:pt x="0" y="465"/>
                    <a:pt x="0" y="1048"/>
                  </a:cubicBezTo>
                  <a:cubicBezTo>
                    <a:pt x="0" y="1631"/>
                    <a:pt x="464" y="2096"/>
                    <a:pt x="1048" y="2096"/>
                  </a:cubicBezTo>
                  <a:cubicBezTo>
                    <a:pt x="1619" y="2096"/>
                    <a:pt x="2096" y="1631"/>
                    <a:pt x="2096" y="1048"/>
                  </a:cubicBezTo>
                  <a:cubicBezTo>
                    <a:pt x="2096" y="465"/>
                    <a:pt x="1619"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0" name="Google Shape;650;p35"/>
            <p:cNvSpPr/>
            <p:nvPr/>
          </p:nvSpPr>
          <p:spPr>
            <a:xfrm>
              <a:off x="1295100" y="2286725"/>
              <a:ext cx="52400" cy="52400"/>
            </a:xfrm>
            <a:custGeom>
              <a:rect b="b" l="l" r="r" t="t"/>
              <a:pathLst>
                <a:path extrusionOk="0" h="2096" w="2096">
                  <a:moveTo>
                    <a:pt x="1048" y="0"/>
                  </a:moveTo>
                  <a:cubicBezTo>
                    <a:pt x="464" y="0"/>
                    <a:pt x="0" y="465"/>
                    <a:pt x="0" y="1048"/>
                  </a:cubicBezTo>
                  <a:cubicBezTo>
                    <a:pt x="0" y="1631"/>
                    <a:pt x="464" y="2096"/>
                    <a:pt x="1048" y="2096"/>
                  </a:cubicBezTo>
                  <a:cubicBezTo>
                    <a:pt x="1631" y="2096"/>
                    <a:pt x="2096" y="1631"/>
                    <a:pt x="2096" y="1048"/>
                  </a:cubicBezTo>
                  <a:cubicBezTo>
                    <a:pt x="2096" y="465"/>
                    <a:pt x="1631"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1" name="Google Shape;651;p35"/>
            <p:cNvSpPr/>
            <p:nvPr/>
          </p:nvSpPr>
          <p:spPr>
            <a:xfrm>
              <a:off x="1396600" y="2286725"/>
              <a:ext cx="52400" cy="52400"/>
            </a:xfrm>
            <a:custGeom>
              <a:rect b="b" l="l" r="r" t="t"/>
              <a:pathLst>
                <a:path extrusionOk="0" h="2096" w="2096">
                  <a:moveTo>
                    <a:pt x="1048" y="0"/>
                  </a:moveTo>
                  <a:cubicBezTo>
                    <a:pt x="476" y="0"/>
                    <a:pt x="0" y="465"/>
                    <a:pt x="0" y="1048"/>
                  </a:cubicBezTo>
                  <a:cubicBezTo>
                    <a:pt x="0" y="1631"/>
                    <a:pt x="476" y="2096"/>
                    <a:pt x="1048" y="2096"/>
                  </a:cubicBezTo>
                  <a:cubicBezTo>
                    <a:pt x="1631" y="2096"/>
                    <a:pt x="2096" y="1631"/>
                    <a:pt x="2096" y="1048"/>
                  </a:cubicBezTo>
                  <a:cubicBezTo>
                    <a:pt x="2096" y="465"/>
                    <a:pt x="1631"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2" name="Google Shape;652;p35"/>
            <p:cNvSpPr/>
            <p:nvPr/>
          </p:nvSpPr>
          <p:spPr>
            <a:xfrm>
              <a:off x="1498400" y="2286725"/>
              <a:ext cx="52400" cy="52400"/>
            </a:xfrm>
            <a:custGeom>
              <a:rect b="b" l="l" r="r" t="t"/>
              <a:pathLst>
                <a:path extrusionOk="0" h="2096" w="2096">
                  <a:moveTo>
                    <a:pt x="1048" y="0"/>
                  </a:moveTo>
                  <a:cubicBezTo>
                    <a:pt x="464" y="0"/>
                    <a:pt x="0" y="465"/>
                    <a:pt x="0" y="1048"/>
                  </a:cubicBezTo>
                  <a:cubicBezTo>
                    <a:pt x="0" y="1631"/>
                    <a:pt x="464" y="2096"/>
                    <a:pt x="1048" y="2096"/>
                  </a:cubicBezTo>
                  <a:cubicBezTo>
                    <a:pt x="1619" y="2096"/>
                    <a:pt x="2096" y="1631"/>
                    <a:pt x="2096" y="1048"/>
                  </a:cubicBezTo>
                  <a:cubicBezTo>
                    <a:pt x="2096" y="465"/>
                    <a:pt x="1619"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3" name="Google Shape;653;p35"/>
            <p:cNvSpPr/>
            <p:nvPr/>
          </p:nvSpPr>
          <p:spPr>
            <a:xfrm>
              <a:off x="1599900" y="2286725"/>
              <a:ext cx="52400" cy="52400"/>
            </a:xfrm>
            <a:custGeom>
              <a:rect b="b" l="l" r="r" t="t"/>
              <a:pathLst>
                <a:path extrusionOk="0" h="2096" w="2096">
                  <a:moveTo>
                    <a:pt x="1048" y="0"/>
                  </a:moveTo>
                  <a:cubicBezTo>
                    <a:pt x="464" y="0"/>
                    <a:pt x="0" y="465"/>
                    <a:pt x="0" y="1048"/>
                  </a:cubicBezTo>
                  <a:cubicBezTo>
                    <a:pt x="0" y="1631"/>
                    <a:pt x="464" y="2096"/>
                    <a:pt x="1048" y="2096"/>
                  </a:cubicBezTo>
                  <a:cubicBezTo>
                    <a:pt x="1631" y="2096"/>
                    <a:pt x="2096" y="1631"/>
                    <a:pt x="2096" y="1048"/>
                  </a:cubicBezTo>
                  <a:cubicBezTo>
                    <a:pt x="2096" y="465"/>
                    <a:pt x="1631"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4" name="Google Shape;654;p35"/>
            <p:cNvSpPr/>
            <p:nvPr/>
          </p:nvSpPr>
          <p:spPr>
            <a:xfrm>
              <a:off x="1701400" y="2286725"/>
              <a:ext cx="52400" cy="52400"/>
            </a:xfrm>
            <a:custGeom>
              <a:rect b="b" l="l" r="r" t="t"/>
              <a:pathLst>
                <a:path extrusionOk="0" h="2096" w="2096">
                  <a:moveTo>
                    <a:pt x="1048" y="0"/>
                  </a:moveTo>
                  <a:cubicBezTo>
                    <a:pt x="464" y="0"/>
                    <a:pt x="0" y="465"/>
                    <a:pt x="0" y="1048"/>
                  </a:cubicBezTo>
                  <a:cubicBezTo>
                    <a:pt x="0" y="1631"/>
                    <a:pt x="464" y="2096"/>
                    <a:pt x="1048" y="2096"/>
                  </a:cubicBezTo>
                  <a:cubicBezTo>
                    <a:pt x="1631" y="2096"/>
                    <a:pt x="2096" y="1631"/>
                    <a:pt x="2096" y="1048"/>
                  </a:cubicBezTo>
                  <a:cubicBezTo>
                    <a:pt x="2096" y="465"/>
                    <a:pt x="1631"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5" name="Google Shape;655;p35"/>
            <p:cNvSpPr/>
            <p:nvPr/>
          </p:nvSpPr>
          <p:spPr>
            <a:xfrm>
              <a:off x="1802900" y="2286725"/>
              <a:ext cx="52700" cy="52400"/>
            </a:xfrm>
            <a:custGeom>
              <a:rect b="b" l="l" r="r" t="t"/>
              <a:pathLst>
                <a:path extrusionOk="0" h="2096" w="2108">
                  <a:moveTo>
                    <a:pt x="1048" y="0"/>
                  </a:moveTo>
                  <a:cubicBezTo>
                    <a:pt x="476" y="0"/>
                    <a:pt x="0" y="465"/>
                    <a:pt x="0" y="1048"/>
                  </a:cubicBezTo>
                  <a:cubicBezTo>
                    <a:pt x="0" y="1631"/>
                    <a:pt x="476" y="2096"/>
                    <a:pt x="1048" y="2096"/>
                  </a:cubicBezTo>
                  <a:cubicBezTo>
                    <a:pt x="1631" y="2096"/>
                    <a:pt x="2108" y="1631"/>
                    <a:pt x="2108" y="1048"/>
                  </a:cubicBezTo>
                  <a:cubicBezTo>
                    <a:pt x="2108" y="465"/>
                    <a:pt x="1631"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6" name="Google Shape;656;p35"/>
            <p:cNvSpPr/>
            <p:nvPr/>
          </p:nvSpPr>
          <p:spPr>
            <a:xfrm>
              <a:off x="1904400" y="2286725"/>
              <a:ext cx="52700" cy="52400"/>
            </a:xfrm>
            <a:custGeom>
              <a:rect b="b" l="l" r="r" t="t"/>
              <a:pathLst>
                <a:path extrusionOk="0" h="2096" w="2108">
                  <a:moveTo>
                    <a:pt x="1060" y="0"/>
                  </a:moveTo>
                  <a:cubicBezTo>
                    <a:pt x="476" y="0"/>
                    <a:pt x="0" y="465"/>
                    <a:pt x="0" y="1048"/>
                  </a:cubicBezTo>
                  <a:cubicBezTo>
                    <a:pt x="0" y="1631"/>
                    <a:pt x="476" y="2096"/>
                    <a:pt x="1060" y="2096"/>
                  </a:cubicBezTo>
                  <a:cubicBezTo>
                    <a:pt x="1631" y="2096"/>
                    <a:pt x="2108" y="1631"/>
                    <a:pt x="2108" y="1048"/>
                  </a:cubicBezTo>
                  <a:cubicBezTo>
                    <a:pt x="2108" y="465"/>
                    <a:pt x="1631" y="0"/>
                    <a:pt x="1060"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7" name="Google Shape;657;p35"/>
            <p:cNvSpPr/>
            <p:nvPr/>
          </p:nvSpPr>
          <p:spPr>
            <a:xfrm>
              <a:off x="2006200" y="2286725"/>
              <a:ext cx="52400" cy="52400"/>
            </a:xfrm>
            <a:custGeom>
              <a:rect b="b" l="l" r="r" t="t"/>
              <a:pathLst>
                <a:path extrusionOk="0" h="2096" w="2096">
                  <a:moveTo>
                    <a:pt x="1048" y="0"/>
                  </a:moveTo>
                  <a:cubicBezTo>
                    <a:pt x="464" y="0"/>
                    <a:pt x="0" y="465"/>
                    <a:pt x="0" y="1048"/>
                  </a:cubicBezTo>
                  <a:cubicBezTo>
                    <a:pt x="0" y="1631"/>
                    <a:pt x="464" y="2096"/>
                    <a:pt x="1048" y="2096"/>
                  </a:cubicBezTo>
                  <a:cubicBezTo>
                    <a:pt x="1631" y="2096"/>
                    <a:pt x="2096" y="1631"/>
                    <a:pt x="2096" y="1048"/>
                  </a:cubicBezTo>
                  <a:cubicBezTo>
                    <a:pt x="2096" y="465"/>
                    <a:pt x="1631"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8" name="Google Shape;658;p35"/>
            <p:cNvSpPr/>
            <p:nvPr/>
          </p:nvSpPr>
          <p:spPr>
            <a:xfrm>
              <a:off x="2107700" y="2286725"/>
              <a:ext cx="52400" cy="52400"/>
            </a:xfrm>
            <a:custGeom>
              <a:rect b="b" l="l" r="r" t="t"/>
              <a:pathLst>
                <a:path extrusionOk="0" h="2096" w="2096">
                  <a:moveTo>
                    <a:pt x="1048" y="0"/>
                  </a:moveTo>
                  <a:cubicBezTo>
                    <a:pt x="465" y="0"/>
                    <a:pt x="0" y="465"/>
                    <a:pt x="0" y="1048"/>
                  </a:cubicBezTo>
                  <a:cubicBezTo>
                    <a:pt x="0" y="1631"/>
                    <a:pt x="465" y="2096"/>
                    <a:pt x="1048" y="2096"/>
                  </a:cubicBezTo>
                  <a:cubicBezTo>
                    <a:pt x="1631" y="2096"/>
                    <a:pt x="2096" y="1631"/>
                    <a:pt x="2096" y="1048"/>
                  </a:cubicBezTo>
                  <a:cubicBezTo>
                    <a:pt x="2096" y="465"/>
                    <a:pt x="1631"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9" name="Google Shape;659;p35"/>
            <p:cNvSpPr/>
            <p:nvPr/>
          </p:nvSpPr>
          <p:spPr>
            <a:xfrm>
              <a:off x="2209200" y="2286725"/>
              <a:ext cx="52700" cy="52400"/>
            </a:xfrm>
            <a:custGeom>
              <a:rect b="b" l="l" r="r" t="t"/>
              <a:pathLst>
                <a:path extrusionOk="0" h="2096" w="2108">
                  <a:moveTo>
                    <a:pt x="1048" y="0"/>
                  </a:moveTo>
                  <a:cubicBezTo>
                    <a:pt x="476" y="0"/>
                    <a:pt x="0" y="465"/>
                    <a:pt x="0" y="1048"/>
                  </a:cubicBezTo>
                  <a:cubicBezTo>
                    <a:pt x="0" y="1631"/>
                    <a:pt x="476" y="2096"/>
                    <a:pt x="1048" y="2096"/>
                  </a:cubicBezTo>
                  <a:cubicBezTo>
                    <a:pt x="1631" y="2096"/>
                    <a:pt x="2108" y="1631"/>
                    <a:pt x="2108" y="1048"/>
                  </a:cubicBezTo>
                  <a:cubicBezTo>
                    <a:pt x="2108" y="465"/>
                    <a:pt x="1631"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0" name="Google Shape;660;p35"/>
            <p:cNvSpPr/>
            <p:nvPr/>
          </p:nvSpPr>
          <p:spPr>
            <a:xfrm>
              <a:off x="2311000" y="2286725"/>
              <a:ext cx="52400" cy="52400"/>
            </a:xfrm>
            <a:custGeom>
              <a:rect b="b" l="l" r="r" t="t"/>
              <a:pathLst>
                <a:path extrusionOk="0" h="2096" w="2096">
                  <a:moveTo>
                    <a:pt x="1048" y="0"/>
                  </a:moveTo>
                  <a:cubicBezTo>
                    <a:pt x="464" y="0"/>
                    <a:pt x="0" y="465"/>
                    <a:pt x="0" y="1048"/>
                  </a:cubicBezTo>
                  <a:cubicBezTo>
                    <a:pt x="0" y="1631"/>
                    <a:pt x="464" y="2096"/>
                    <a:pt x="1048" y="2096"/>
                  </a:cubicBezTo>
                  <a:cubicBezTo>
                    <a:pt x="1619" y="2096"/>
                    <a:pt x="2096" y="1631"/>
                    <a:pt x="2096" y="1048"/>
                  </a:cubicBezTo>
                  <a:cubicBezTo>
                    <a:pt x="2096" y="465"/>
                    <a:pt x="1619"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1" name="Google Shape;661;p35"/>
            <p:cNvSpPr/>
            <p:nvPr/>
          </p:nvSpPr>
          <p:spPr>
            <a:xfrm>
              <a:off x="2412500" y="2286725"/>
              <a:ext cx="52400" cy="52400"/>
            </a:xfrm>
            <a:custGeom>
              <a:rect b="b" l="l" r="r" t="t"/>
              <a:pathLst>
                <a:path extrusionOk="0" h="2096" w="2096">
                  <a:moveTo>
                    <a:pt x="1048" y="0"/>
                  </a:moveTo>
                  <a:cubicBezTo>
                    <a:pt x="465" y="0"/>
                    <a:pt x="0" y="465"/>
                    <a:pt x="0" y="1048"/>
                  </a:cubicBezTo>
                  <a:cubicBezTo>
                    <a:pt x="0" y="1631"/>
                    <a:pt x="465" y="2096"/>
                    <a:pt x="1048" y="2096"/>
                  </a:cubicBezTo>
                  <a:cubicBezTo>
                    <a:pt x="1631" y="2096"/>
                    <a:pt x="2096" y="1631"/>
                    <a:pt x="2096" y="1048"/>
                  </a:cubicBezTo>
                  <a:cubicBezTo>
                    <a:pt x="2096" y="465"/>
                    <a:pt x="1631"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2" name="Google Shape;662;p35"/>
            <p:cNvSpPr/>
            <p:nvPr/>
          </p:nvSpPr>
          <p:spPr>
            <a:xfrm>
              <a:off x="2514000" y="2286725"/>
              <a:ext cx="52400" cy="52400"/>
            </a:xfrm>
            <a:custGeom>
              <a:rect b="b" l="l" r="r" t="t"/>
              <a:pathLst>
                <a:path extrusionOk="0" h="2096" w="2096">
                  <a:moveTo>
                    <a:pt x="1048" y="0"/>
                  </a:moveTo>
                  <a:cubicBezTo>
                    <a:pt x="476" y="0"/>
                    <a:pt x="0" y="465"/>
                    <a:pt x="0" y="1048"/>
                  </a:cubicBezTo>
                  <a:cubicBezTo>
                    <a:pt x="0" y="1631"/>
                    <a:pt x="476" y="2096"/>
                    <a:pt x="1048" y="2096"/>
                  </a:cubicBezTo>
                  <a:cubicBezTo>
                    <a:pt x="1631" y="2096"/>
                    <a:pt x="2096" y="1631"/>
                    <a:pt x="2096" y="1048"/>
                  </a:cubicBezTo>
                  <a:cubicBezTo>
                    <a:pt x="2096" y="465"/>
                    <a:pt x="1631"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3" name="Google Shape;663;p35"/>
            <p:cNvSpPr/>
            <p:nvPr/>
          </p:nvSpPr>
          <p:spPr>
            <a:xfrm>
              <a:off x="2615500" y="2286725"/>
              <a:ext cx="52700" cy="52400"/>
            </a:xfrm>
            <a:custGeom>
              <a:rect b="b" l="l" r="r" t="t"/>
              <a:pathLst>
                <a:path extrusionOk="0" h="2096" w="2108">
                  <a:moveTo>
                    <a:pt x="1048" y="0"/>
                  </a:moveTo>
                  <a:cubicBezTo>
                    <a:pt x="476" y="0"/>
                    <a:pt x="0" y="465"/>
                    <a:pt x="0" y="1048"/>
                  </a:cubicBezTo>
                  <a:cubicBezTo>
                    <a:pt x="0" y="1631"/>
                    <a:pt x="476" y="2096"/>
                    <a:pt x="1048" y="2096"/>
                  </a:cubicBezTo>
                  <a:cubicBezTo>
                    <a:pt x="1631" y="2096"/>
                    <a:pt x="2108" y="1631"/>
                    <a:pt x="2108" y="1048"/>
                  </a:cubicBezTo>
                  <a:cubicBezTo>
                    <a:pt x="2108" y="465"/>
                    <a:pt x="1631"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4" name="Google Shape;664;p35"/>
            <p:cNvSpPr/>
            <p:nvPr/>
          </p:nvSpPr>
          <p:spPr>
            <a:xfrm>
              <a:off x="2717300" y="2286725"/>
              <a:ext cx="52400" cy="52400"/>
            </a:xfrm>
            <a:custGeom>
              <a:rect b="b" l="l" r="r" t="t"/>
              <a:pathLst>
                <a:path extrusionOk="0" h="2096" w="2096">
                  <a:moveTo>
                    <a:pt x="1048" y="0"/>
                  </a:moveTo>
                  <a:cubicBezTo>
                    <a:pt x="465" y="0"/>
                    <a:pt x="0" y="465"/>
                    <a:pt x="0" y="1048"/>
                  </a:cubicBezTo>
                  <a:cubicBezTo>
                    <a:pt x="0" y="1631"/>
                    <a:pt x="465" y="2096"/>
                    <a:pt x="1048" y="2096"/>
                  </a:cubicBezTo>
                  <a:cubicBezTo>
                    <a:pt x="1619" y="2096"/>
                    <a:pt x="2096" y="1631"/>
                    <a:pt x="2096" y="1048"/>
                  </a:cubicBezTo>
                  <a:cubicBezTo>
                    <a:pt x="2096" y="465"/>
                    <a:pt x="1619"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5" name="Google Shape;665;p35"/>
            <p:cNvSpPr/>
            <p:nvPr/>
          </p:nvSpPr>
          <p:spPr>
            <a:xfrm>
              <a:off x="2818800" y="2286725"/>
              <a:ext cx="52400" cy="52400"/>
            </a:xfrm>
            <a:custGeom>
              <a:rect b="b" l="l" r="r" t="t"/>
              <a:pathLst>
                <a:path extrusionOk="0" h="2096" w="2096">
                  <a:moveTo>
                    <a:pt x="1048" y="0"/>
                  </a:moveTo>
                  <a:cubicBezTo>
                    <a:pt x="465" y="0"/>
                    <a:pt x="0" y="465"/>
                    <a:pt x="0" y="1048"/>
                  </a:cubicBezTo>
                  <a:cubicBezTo>
                    <a:pt x="0" y="1631"/>
                    <a:pt x="465" y="2096"/>
                    <a:pt x="1048" y="2096"/>
                  </a:cubicBezTo>
                  <a:cubicBezTo>
                    <a:pt x="1631" y="2096"/>
                    <a:pt x="2096" y="1631"/>
                    <a:pt x="2096" y="1048"/>
                  </a:cubicBezTo>
                  <a:cubicBezTo>
                    <a:pt x="2096" y="465"/>
                    <a:pt x="1631"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6" name="Google Shape;666;p35"/>
            <p:cNvSpPr/>
            <p:nvPr/>
          </p:nvSpPr>
          <p:spPr>
            <a:xfrm>
              <a:off x="2920300" y="2286725"/>
              <a:ext cx="52400" cy="52400"/>
            </a:xfrm>
            <a:custGeom>
              <a:rect b="b" l="l" r="r" t="t"/>
              <a:pathLst>
                <a:path extrusionOk="0" h="2096" w="2096">
                  <a:moveTo>
                    <a:pt x="1048" y="0"/>
                  </a:moveTo>
                  <a:cubicBezTo>
                    <a:pt x="476" y="0"/>
                    <a:pt x="0" y="465"/>
                    <a:pt x="0" y="1048"/>
                  </a:cubicBezTo>
                  <a:cubicBezTo>
                    <a:pt x="0" y="1631"/>
                    <a:pt x="476" y="2096"/>
                    <a:pt x="1048" y="2096"/>
                  </a:cubicBezTo>
                  <a:cubicBezTo>
                    <a:pt x="1631" y="2096"/>
                    <a:pt x="2096" y="1631"/>
                    <a:pt x="2096" y="1048"/>
                  </a:cubicBezTo>
                  <a:cubicBezTo>
                    <a:pt x="2096" y="465"/>
                    <a:pt x="1631"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7" name="Google Shape;667;p35"/>
            <p:cNvSpPr/>
            <p:nvPr/>
          </p:nvSpPr>
          <p:spPr>
            <a:xfrm>
              <a:off x="3021800" y="2286725"/>
              <a:ext cx="52700" cy="52400"/>
            </a:xfrm>
            <a:custGeom>
              <a:rect b="b" l="l" r="r" t="t"/>
              <a:pathLst>
                <a:path extrusionOk="0" h="2096" w="2108">
                  <a:moveTo>
                    <a:pt x="1048" y="0"/>
                  </a:moveTo>
                  <a:cubicBezTo>
                    <a:pt x="477" y="0"/>
                    <a:pt x="0" y="465"/>
                    <a:pt x="0" y="1048"/>
                  </a:cubicBezTo>
                  <a:cubicBezTo>
                    <a:pt x="0" y="1631"/>
                    <a:pt x="477" y="2096"/>
                    <a:pt x="1048" y="2096"/>
                  </a:cubicBezTo>
                  <a:cubicBezTo>
                    <a:pt x="1631" y="2096"/>
                    <a:pt x="2108" y="1631"/>
                    <a:pt x="2108" y="1048"/>
                  </a:cubicBezTo>
                  <a:cubicBezTo>
                    <a:pt x="2108" y="465"/>
                    <a:pt x="1631"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8" name="Google Shape;668;p35"/>
            <p:cNvSpPr/>
            <p:nvPr/>
          </p:nvSpPr>
          <p:spPr>
            <a:xfrm>
              <a:off x="3123600" y="2286725"/>
              <a:ext cx="52400" cy="52400"/>
            </a:xfrm>
            <a:custGeom>
              <a:rect b="b" l="l" r="r" t="t"/>
              <a:pathLst>
                <a:path extrusionOk="0" h="2096" w="2096">
                  <a:moveTo>
                    <a:pt x="1048" y="0"/>
                  </a:moveTo>
                  <a:cubicBezTo>
                    <a:pt x="465" y="0"/>
                    <a:pt x="0" y="465"/>
                    <a:pt x="0" y="1048"/>
                  </a:cubicBezTo>
                  <a:cubicBezTo>
                    <a:pt x="0" y="1631"/>
                    <a:pt x="465" y="2096"/>
                    <a:pt x="1048" y="2096"/>
                  </a:cubicBezTo>
                  <a:cubicBezTo>
                    <a:pt x="1619" y="2096"/>
                    <a:pt x="2096" y="1631"/>
                    <a:pt x="2096" y="1048"/>
                  </a:cubicBezTo>
                  <a:cubicBezTo>
                    <a:pt x="2096" y="465"/>
                    <a:pt x="1619"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9" name="Google Shape;669;p35"/>
            <p:cNvSpPr/>
            <p:nvPr/>
          </p:nvSpPr>
          <p:spPr>
            <a:xfrm>
              <a:off x="3225100" y="2286725"/>
              <a:ext cx="52400" cy="52400"/>
            </a:xfrm>
            <a:custGeom>
              <a:rect b="b" l="l" r="r" t="t"/>
              <a:pathLst>
                <a:path extrusionOk="0" h="2096" w="2096">
                  <a:moveTo>
                    <a:pt x="1048" y="0"/>
                  </a:moveTo>
                  <a:cubicBezTo>
                    <a:pt x="465" y="0"/>
                    <a:pt x="0" y="465"/>
                    <a:pt x="0" y="1048"/>
                  </a:cubicBezTo>
                  <a:cubicBezTo>
                    <a:pt x="0" y="1631"/>
                    <a:pt x="465" y="2096"/>
                    <a:pt x="1048" y="2096"/>
                  </a:cubicBezTo>
                  <a:cubicBezTo>
                    <a:pt x="1631" y="2096"/>
                    <a:pt x="2096" y="1631"/>
                    <a:pt x="2096" y="1048"/>
                  </a:cubicBezTo>
                  <a:cubicBezTo>
                    <a:pt x="2096" y="465"/>
                    <a:pt x="1631"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0" name="Google Shape;670;p35"/>
            <p:cNvSpPr/>
            <p:nvPr/>
          </p:nvSpPr>
          <p:spPr>
            <a:xfrm>
              <a:off x="3326600" y="2286725"/>
              <a:ext cx="52700" cy="52400"/>
            </a:xfrm>
            <a:custGeom>
              <a:rect b="b" l="l" r="r" t="t"/>
              <a:pathLst>
                <a:path extrusionOk="0" h="2096" w="2108">
                  <a:moveTo>
                    <a:pt x="1048" y="0"/>
                  </a:moveTo>
                  <a:cubicBezTo>
                    <a:pt x="477" y="0"/>
                    <a:pt x="0" y="465"/>
                    <a:pt x="0" y="1048"/>
                  </a:cubicBezTo>
                  <a:cubicBezTo>
                    <a:pt x="0" y="1631"/>
                    <a:pt x="477" y="2096"/>
                    <a:pt x="1048" y="2096"/>
                  </a:cubicBezTo>
                  <a:cubicBezTo>
                    <a:pt x="1631" y="2096"/>
                    <a:pt x="2108" y="1631"/>
                    <a:pt x="2108" y="1048"/>
                  </a:cubicBezTo>
                  <a:cubicBezTo>
                    <a:pt x="2108" y="465"/>
                    <a:pt x="1631"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1" name="Google Shape;671;p35"/>
            <p:cNvSpPr/>
            <p:nvPr/>
          </p:nvSpPr>
          <p:spPr>
            <a:xfrm>
              <a:off x="3428400" y="2286725"/>
              <a:ext cx="52400" cy="52400"/>
            </a:xfrm>
            <a:custGeom>
              <a:rect b="b" l="l" r="r" t="t"/>
              <a:pathLst>
                <a:path extrusionOk="0" h="2096" w="2096">
                  <a:moveTo>
                    <a:pt x="1048" y="0"/>
                  </a:moveTo>
                  <a:cubicBezTo>
                    <a:pt x="465" y="0"/>
                    <a:pt x="0" y="465"/>
                    <a:pt x="0" y="1048"/>
                  </a:cubicBezTo>
                  <a:cubicBezTo>
                    <a:pt x="0" y="1631"/>
                    <a:pt x="465" y="2096"/>
                    <a:pt x="1048" y="2096"/>
                  </a:cubicBezTo>
                  <a:cubicBezTo>
                    <a:pt x="1619" y="2096"/>
                    <a:pt x="2096" y="1631"/>
                    <a:pt x="2096" y="1048"/>
                  </a:cubicBezTo>
                  <a:cubicBezTo>
                    <a:pt x="2096" y="465"/>
                    <a:pt x="1619"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2" name="Google Shape;672;p35"/>
            <p:cNvSpPr/>
            <p:nvPr/>
          </p:nvSpPr>
          <p:spPr>
            <a:xfrm>
              <a:off x="3529900" y="2286725"/>
              <a:ext cx="52400" cy="52400"/>
            </a:xfrm>
            <a:custGeom>
              <a:rect b="b" l="l" r="r" t="t"/>
              <a:pathLst>
                <a:path extrusionOk="0" h="2096" w="2096">
                  <a:moveTo>
                    <a:pt x="1048" y="0"/>
                  </a:moveTo>
                  <a:cubicBezTo>
                    <a:pt x="465" y="0"/>
                    <a:pt x="0" y="465"/>
                    <a:pt x="0" y="1048"/>
                  </a:cubicBezTo>
                  <a:cubicBezTo>
                    <a:pt x="0" y="1631"/>
                    <a:pt x="465" y="2096"/>
                    <a:pt x="1048" y="2096"/>
                  </a:cubicBezTo>
                  <a:cubicBezTo>
                    <a:pt x="1631" y="2096"/>
                    <a:pt x="2096" y="1631"/>
                    <a:pt x="2096" y="1048"/>
                  </a:cubicBezTo>
                  <a:cubicBezTo>
                    <a:pt x="2096" y="465"/>
                    <a:pt x="1631"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3" name="Google Shape;673;p35"/>
            <p:cNvSpPr/>
            <p:nvPr/>
          </p:nvSpPr>
          <p:spPr>
            <a:xfrm>
              <a:off x="3631400" y="2286725"/>
              <a:ext cx="52400" cy="52400"/>
            </a:xfrm>
            <a:custGeom>
              <a:rect b="b" l="l" r="r" t="t"/>
              <a:pathLst>
                <a:path extrusionOk="0" h="2096" w="2096">
                  <a:moveTo>
                    <a:pt x="1048" y="0"/>
                  </a:moveTo>
                  <a:cubicBezTo>
                    <a:pt x="465" y="0"/>
                    <a:pt x="0" y="465"/>
                    <a:pt x="0" y="1048"/>
                  </a:cubicBezTo>
                  <a:cubicBezTo>
                    <a:pt x="0" y="1631"/>
                    <a:pt x="465" y="2096"/>
                    <a:pt x="1048" y="2096"/>
                  </a:cubicBezTo>
                  <a:cubicBezTo>
                    <a:pt x="1631" y="2096"/>
                    <a:pt x="2096" y="1631"/>
                    <a:pt x="2096" y="1048"/>
                  </a:cubicBezTo>
                  <a:cubicBezTo>
                    <a:pt x="2096" y="465"/>
                    <a:pt x="1631"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4" name="Google Shape;674;p35"/>
            <p:cNvSpPr/>
            <p:nvPr/>
          </p:nvSpPr>
          <p:spPr>
            <a:xfrm>
              <a:off x="3732900" y="2286725"/>
              <a:ext cx="52400" cy="52400"/>
            </a:xfrm>
            <a:custGeom>
              <a:rect b="b" l="l" r="r" t="t"/>
              <a:pathLst>
                <a:path extrusionOk="0" h="2096" w="2096">
                  <a:moveTo>
                    <a:pt x="1048" y="0"/>
                  </a:moveTo>
                  <a:cubicBezTo>
                    <a:pt x="477" y="0"/>
                    <a:pt x="0" y="465"/>
                    <a:pt x="0" y="1048"/>
                  </a:cubicBezTo>
                  <a:cubicBezTo>
                    <a:pt x="0" y="1631"/>
                    <a:pt x="477" y="2096"/>
                    <a:pt x="1048" y="2096"/>
                  </a:cubicBezTo>
                  <a:cubicBezTo>
                    <a:pt x="1631" y="2096"/>
                    <a:pt x="2096" y="1631"/>
                    <a:pt x="2096" y="1048"/>
                  </a:cubicBezTo>
                  <a:cubicBezTo>
                    <a:pt x="2096" y="465"/>
                    <a:pt x="1631"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5" name="Google Shape;675;p35"/>
            <p:cNvSpPr/>
            <p:nvPr/>
          </p:nvSpPr>
          <p:spPr>
            <a:xfrm>
              <a:off x="3834700" y="2286725"/>
              <a:ext cx="52400" cy="52400"/>
            </a:xfrm>
            <a:custGeom>
              <a:rect b="b" l="l" r="r" t="t"/>
              <a:pathLst>
                <a:path extrusionOk="0" h="2096" w="2096">
                  <a:moveTo>
                    <a:pt x="1048" y="0"/>
                  </a:moveTo>
                  <a:cubicBezTo>
                    <a:pt x="465" y="0"/>
                    <a:pt x="0" y="465"/>
                    <a:pt x="0" y="1048"/>
                  </a:cubicBezTo>
                  <a:cubicBezTo>
                    <a:pt x="0" y="1631"/>
                    <a:pt x="465" y="2096"/>
                    <a:pt x="1048" y="2096"/>
                  </a:cubicBezTo>
                  <a:cubicBezTo>
                    <a:pt x="1619" y="2096"/>
                    <a:pt x="2096" y="1631"/>
                    <a:pt x="2096" y="1048"/>
                  </a:cubicBezTo>
                  <a:cubicBezTo>
                    <a:pt x="2096" y="465"/>
                    <a:pt x="1619"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6" name="Google Shape;676;p35"/>
            <p:cNvSpPr/>
            <p:nvPr/>
          </p:nvSpPr>
          <p:spPr>
            <a:xfrm>
              <a:off x="3936200" y="2286725"/>
              <a:ext cx="52400" cy="52400"/>
            </a:xfrm>
            <a:custGeom>
              <a:rect b="b" l="l" r="r" t="t"/>
              <a:pathLst>
                <a:path extrusionOk="0" h="2096" w="2096">
                  <a:moveTo>
                    <a:pt x="1048" y="0"/>
                  </a:moveTo>
                  <a:cubicBezTo>
                    <a:pt x="465" y="0"/>
                    <a:pt x="0" y="465"/>
                    <a:pt x="0" y="1048"/>
                  </a:cubicBezTo>
                  <a:cubicBezTo>
                    <a:pt x="0" y="1631"/>
                    <a:pt x="465" y="2096"/>
                    <a:pt x="1048" y="2096"/>
                  </a:cubicBezTo>
                  <a:cubicBezTo>
                    <a:pt x="1631" y="2096"/>
                    <a:pt x="2096" y="1631"/>
                    <a:pt x="2096" y="1048"/>
                  </a:cubicBezTo>
                  <a:cubicBezTo>
                    <a:pt x="2096" y="465"/>
                    <a:pt x="1631"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7" name="Google Shape;677;p35"/>
            <p:cNvSpPr/>
            <p:nvPr/>
          </p:nvSpPr>
          <p:spPr>
            <a:xfrm>
              <a:off x="4037700" y="2286725"/>
              <a:ext cx="52400" cy="52400"/>
            </a:xfrm>
            <a:custGeom>
              <a:rect b="b" l="l" r="r" t="t"/>
              <a:pathLst>
                <a:path extrusionOk="0" h="2096" w="2096">
                  <a:moveTo>
                    <a:pt x="1048" y="0"/>
                  </a:moveTo>
                  <a:cubicBezTo>
                    <a:pt x="465" y="0"/>
                    <a:pt x="0" y="465"/>
                    <a:pt x="0" y="1048"/>
                  </a:cubicBezTo>
                  <a:cubicBezTo>
                    <a:pt x="0" y="1631"/>
                    <a:pt x="465" y="2096"/>
                    <a:pt x="1048" y="2096"/>
                  </a:cubicBezTo>
                  <a:cubicBezTo>
                    <a:pt x="1631" y="2096"/>
                    <a:pt x="2096" y="1631"/>
                    <a:pt x="2096" y="1048"/>
                  </a:cubicBezTo>
                  <a:cubicBezTo>
                    <a:pt x="2096" y="465"/>
                    <a:pt x="1631"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8" name="Google Shape;678;p35"/>
            <p:cNvSpPr/>
            <p:nvPr/>
          </p:nvSpPr>
          <p:spPr>
            <a:xfrm>
              <a:off x="4139200" y="2286725"/>
              <a:ext cx="52700" cy="52400"/>
            </a:xfrm>
            <a:custGeom>
              <a:rect b="b" l="l" r="r" t="t"/>
              <a:pathLst>
                <a:path extrusionOk="0" h="2096" w="2108">
                  <a:moveTo>
                    <a:pt x="1048" y="0"/>
                  </a:moveTo>
                  <a:cubicBezTo>
                    <a:pt x="477" y="0"/>
                    <a:pt x="0" y="465"/>
                    <a:pt x="0" y="1048"/>
                  </a:cubicBezTo>
                  <a:cubicBezTo>
                    <a:pt x="0" y="1631"/>
                    <a:pt x="477" y="2096"/>
                    <a:pt x="1048" y="2096"/>
                  </a:cubicBezTo>
                  <a:cubicBezTo>
                    <a:pt x="1631" y="2096"/>
                    <a:pt x="2108" y="1631"/>
                    <a:pt x="2108" y="1048"/>
                  </a:cubicBezTo>
                  <a:cubicBezTo>
                    <a:pt x="2108" y="465"/>
                    <a:pt x="1631"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9" name="Google Shape;679;p35"/>
            <p:cNvSpPr/>
            <p:nvPr/>
          </p:nvSpPr>
          <p:spPr>
            <a:xfrm>
              <a:off x="4240700" y="2286725"/>
              <a:ext cx="52700" cy="52400"/>
            </a:xfrm>
            <a:custGeom>
              <a:rect b="b" l="l" r="r" t="t"/>
              <a:pathLst>
                <a:path extrusionOk="0" h="2096" w="2108">
                  <a:moveTo>
                    <a:pt x="1060" y="0"/>
                  </a:moveTo>
                  <a:cubicBezTo>
                    <a:pt x="477" y="0"/>
                    <a:pt x="0" y="465"/>
                    <a:pt x="0" y="1048"/>
                  </a:cubicBezTo>
                  <a:cubicBezTo>
                    <a:pt x="0" y="1631"/>
                    <a:pt x="477" y="2096"/>
                    <a:pt x="1060" y="2096"/>
                  </a:cubicBezTo>
                  <a:cubicBezTo>
                    <a:pt x="1632" y="2096"/>
                    <a:pt x="2108" y="1631"/>
                    <a:pt x="2108" y="1048"/>
                  </a:cubicBezTo>
                  <a:cubicBezTo>
                    <a:pt x="2108" y="465"/>
                    <a:pt x="1632" y="0"/>
                    <a:pt x="1060"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0" name="Google Shape;680;p35"/>
            <p:cNvSpPr/>
            <p:nvPr/>
          </p:nvSpPr>
          <p:spPr>
            <a:xfrm>
              <a:off x="4342500" y="2286725"/>
              <a:ext cx="52400" cy="52400"/>
            </a:xfrm>
            <a:custGeom>
              <a:rect b="b" l="l" r="r" t="t"/>
              <a:pathLst>
                <a:path extrusionOk="0" h="2096" w="2096">
                  <a:moveTo>
                    <a:pt x="1048" y="0"/>
                  </a:moveTo>
                  <a:cubicBezTo>
                    <a:pt x="465" y="0"/>
                    <a:pt x="0" y="465"/>
                    <a:pt x="0" y="1048"/>
                  </a:cubicBezTo>
                  <a:cubicBezTo>
                    <a:pt x="0" y="1631"/>
                    <a:pt x="465" y="2096"/>
                    <a:pt x="1048" y="2096"/>
                  </a:cubicBezTo>
                  <a:cubicBezTo>
                    <a:pt x="1631" y="2096"/>
                    <a:pt x="2096" y="1631"/>
                    <a:pt x="2096" y="1048"/>
                  </a:cubicBezTo>
                  <a:cubicBezTo>
                    <a:pt x="2096" y="465"/>
                    <a:pt x="1631"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1" name="Google Shape;681;p35"/>
            <p:cNvSpPr/>
            <p:nvPr/>
          </p:nvSpPr>
          <p:spPr>
            <a:xfrm>
              <a:off x="4444000" y="2286725"/>
              <a:ext cx="52400" cy="52400"/>
            </a:xfrm>
            <a:custGeom>
              <a:rect b="b" l="l" r="r" t="t"/>
              <a:pathLst>
                <a:path extrusionOk="0" h="2096" w="2096">
                  <a:moveTo>
                    <a:pt x="1048" y="0"/>
                  </a:moveTo>
                  <a:cubicBezTo>
                    <a:pt x="477" y="0"/>
                    <a:pt x="0" y="465"/>
                    <a:pt x="0" y="1048"/>
                  </a:cubicBezTo>
                  <a:cubicBezTo>
                    <a:pt x="0" y="1631"/>
                    <a:pt x="477" y="2096"/>
                    <a:pt x="1048" y="2096"/>
                  </a:cubicBezTo>
                  <a:cubicBezTo>
                    <a:pt x="1631" y="2096"/>
                    <a:pt x="2096" y="1631"/>
                    <a:pt x="2096" y="1048"/>
                  </a:cubicBezTo>
                  <a:cubicBezTo>
                    <a:pt x="2096" y="465"/>
                    <a:pt x="1631"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2" name="Google Shape;682;p35"/>
            <p:cNvSpPr/>
            <p:nvPr/>
          </p:nvSpPr>
          <p:spPr>
            <a:xfrm>
              <a:off x="4545500" y="2286725"/>
              <a:ext cx="52700" cy="52400"/>
            </a:xfrm>
            <a:custGeom>
              <a:rect b="b" l="l" r="r" t="t"/>
              <a:pathLst>
                <a:path extrusionOk="0" h="2096" w="2108">
                  <a:moveTo>
                    <a:pt x="1060" y="0"/>
                  </a:moveTo>
                  <a:cubicBezTo>
                    <a:pt x="477" y="0"/>
                    <a:pt x="0" y="465"/>
                    <a:pt x="0" y="1048"/>
                  </a:cubicBezTo>
                  <a:cubicBezTo>
                    <a:pt x="0" y="1631"/>
                    <a:pt x="477" y="2096"/>
                    <a:pt x="1060" y="2096"/>
                  </a:cubicBezTo>
                  <a:cubicBezTo>
                    <a:pt x="1632" y="2096"/>
                    <a:pt x="2108" y="1631"/>
                    <a:pt x="2108" y="1048"/>
                  </a:cubicBezTo>
                  <a:cubicBezTo>
                    <a:pt x="2108" y="465"/>
                    <a:pt x="1632" y="0"/>
                    <a:pt x="1060"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3" name="Google Shape;683;p35"/>
            <p:cNvSpPr/>
            <p:nvPr/>
          </p:nvSpPr>
          <p:spPr>
            <a:xfrm>
              <a:off x="4647300" y="2286725"/>
              <a:ext cx="52400" cy="52400"/>
            </a:xfrm>
            <a:custGeom>
              <a:rect b="b" l="l" r="r" t="t"/>
              <a:pathLst>
                <a:path extrusionOk="0" h="2096" w="2096">
                  <a:moveTo>
                    <a:pt x="1048" y="0"/>
                  </a:moveTo>
                  <a:cubicBezTo>
                    <a:pt x="465" y="0"/>
                    <a:pt x="0" y="465"/>
                    <a:pt x="0" y="1048"/>
                  </a:cubicBezTo>
                  <a:cubicBezTo>
                    <a:pt x="0" y="1631"/>
                    <a:pt x="465" y="2096"/>
                    <a:pt x="1048" y="2096"/>
                  </a:cubicBezTo>
                  <a:cubicBezTo>
                    <a:pt x="1620" y="2096"/>
                    <a:pt x="2096" y="1631"/>
                    <a:pt x="2096" y="1048"/>
                  </a:cubicBezTo>
                  <a:cubicBezTo>
                    <a:pt x="2096" y="465"/>
                    <a:pt x="1620"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4" name="Google Shape;684;p35"/>
            <p:cNvSpPr/>
            <p:nvPr/>
          </p:nvSpPr>
          <p:spPr>
            <a:xfrm>
              <a:off x="4748800" y="2286725"/>
              <a:ext cx="52400" cy="52400"/>
            </a:xfrm>
            <a:custGeom>
              <a:rect b="b" l="l" r="r" t="t"/>
              <a:pathLst>
                <a:path extrusionOk="0" h="2096" w="2096">
                  <a:moveTo>
                    <a:pt x="1048" y="0"/>
                  </a:moveTo>
                  <a:cubicBezTo>
                    <a:pt x="465" y="0"/>
                    <a:pt x="0" y="465"/>
                    <a:pt x="0" y="1048"/>
                  </a:cubicBezTo>
                  <a:cubicBezTo>
                    <a:pt x="0" y="1631"/>
                    <a:pt x="465" y="2096"/>
                    <a:pt x="1048" y="2096"/>
                  </a:cubicBezTo>
                  <a:cubicBezTo>
                    <a:pt x="1631" y="2096"/>
                    <a:pt x="2096" y="1631"/>
                    <a:pt x="2096" y="1048"/>
                  </a:cubicBezTo>
                  <a:cubicBezTo>
                    <a:pt x="2096" y="465"/>
                    <a:pt x="1631"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5" name="Google Shape;685;p35"/>
            <p:cNvSpPr/>
            <p:nvPr/>
          </p:nvSpPr>
          <p:spPr>
            <a:xfrm>
              <a:off x="4850300" y="2286725"/>
              <a:ext cx="52400" cy="52400"/>
            </a:xfrm>
            <a:custGeom>
              <a:rect b="b" l="l" r="r" t="t"/>
              <a:pathLst>
                <a:path extrusionOk="0" h="2096" w="2096">
                  <a:moveTo>
                    <a:pt x="1048" y="0"/>
                  </a:moveTo>
                  <a:cubicBezTo>
                    <a:pt x="477" y="0"/>
                    <a:pt x="0" y="465"/>
                    <a:pt x="0" y="1048"/>
                  </a:cubicBezTo>
                  <a:cubicBezTo>
                    <a:pt x="0" y="1631"/>
                    <a:pt x="477" y="2096"/>
                    <a:pt x="1048" y="2096"/>
                  </a:cubicBezTo>
                  <a:cubicBezTo>
                    <a:pt x="1632" y="2096"/>
                    <a:pt x="2096" y="1631"/>
                    <a:pt x="2096" y="1048"/>
                  </a:cubicBezTo>
                  <a:cubicBezTo>
                    <a:pt x="2096" y="465"/>
                    <a:pt x="1632"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6" name="Google Shape;686;p35"/>
            <p:cNvSpPr/>
            <p:nvPr/>
          </p:nvSpPr>
          <p:spPr>
            <a:xfrm>
              <a:off x="4951800" y="2286725"/>
              <a:ext cx="52700" cy="52400"/>
            </a:xfrm>
            <a:custGeom>
              <a:rect b="b" l="l" r="r" t="t"/>
              <a:pathLst>
                <a:path extrusionOk="0" h="2096" w="2108">
                  <a:moveTo>
                    <a:pt x="1048" y="0"/>
                  </a:moveTo>
                  <a:cubicBezTo>
                    <a:pt x="477" y="0"/>
                    <a:pt x="0" y="465"/>
                    <a:pt x="0" y="1048"/>
                  </a:cubicBezTo>
                  <a:cubicBezTo>
                    <a:pt x="0" y="1631"/>
                    <a:pt x="477" y="2096"/>
                    <a:pt x="1048" y="2096"/>
                  </a:cubicBezTo>
                  <a:cubicBezTo>
                    <a:pt x="1632" y="2096"/>
                    <a:pt x="2108" y="1631"/>
                    <a:pt x="2108" y="1048"/>
                  </a:cubicBezTo>
                  <a:cubicBezTo>
                    <a:pt x="2108" y="465"/>
                    <a:pt x="1632"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7" name="Google Shape;687;p35"/>
            <p:cNvSpPr/>
            <p:nvPr/>
          </p:nvSpPr>
          <p:spPr>
            <a:xfrm>
              <a:off x="5053600" y="2286725"/>
              <a:ext cx="52400" cy="52400"/>
            </a:xfrm>
            <a:custGeom>
              <a:rect b="b" l="l" r="r" t="t"/>
              <a:pathLst>
                <a:path extrusionOk="0" h="2096" w="2096">
                  <a:moveTo>
                    <a:pt x="1048" y="0"/>
                  </a:moveTo>
                  <a:cubicBezTo>
                    <a:pt x="465" y="0"/>
                    <a:pt x="0" y="465"/>
                    <a:pt x="0" y="1048"/>
                  </a:cubicBezTo>
                  <a:cubicBezTo>
                    <a:pt x="0" y="1631"/>
                    <a:pt x="465" y="2096"/>
                    <a:pt x="1048" y="2096"/>
                  </a:cubicBezTo>
                  <a:cubicBezTo>
                    <a:pt x="1620" y="2096"/>
                    <a:pt x="2096" y="1631"/>
                    <a:pt x="2096" y="1048"/>
                  </a:cubicBezTo>
                  <a:cubicBezTo>
                    <a:pt x="2096" y="465"/>
                    <a:pt x="1620"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8" name="Google Shape;688;p35"/>
            <p:cNvSpPr/>
            <p:nvPr/>
          </p:nvSpPr>
          <p:spPr>
            <a:xfrm>
              <a:off x="5155100" y="2286725"/>
              <a:ext cx="52400" cy="52400"/>
            </a:xfrm>
            <a:custGeom>
              <a:rect b="b" l="l" r="r" t="t"/>
              <a:pathLst>
                <a:path extrusionOk="0" h="2096" w="2096">
                  <a:moveTo>
                    <a:pt x="1048" y="0"/>
                  </a:moveTo>
                  <a:cubicBezTo>
                    <a:pt x="465" y="0"/>
                    <a:pt x="0" y="465"/>
                    <a:pt x="0" y="1048"/>
                  </a:cubicBezTo>
                  <a:cubicBezTo>
                    <a:pt x="0" y="1631"/>
                    <a:pt x="465" y="2096"/>
                    <a:pt x="1048" y="2096"/>
                  </a:cubicBezTo>
                  <a:cubicBezTo>
                    <a:pt x="1632" y="2096"/>
                    <a:pt x="2096" y="1631"/>
                    <a:pt x="2096" y="1048"/>
                  </a:cubicBezTo>
                  <a:cubicBezTo>
                    <a:pt x="2096" y="465"/>
                    <a:pt x="1632"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9" name="Google Shape;689;p35"/>
            <p:cNvSpPr/>
            <p:nvPr/>
          </p:nvSpPr>
          <p:spPr>
            <a:xfrm>
              <a:off x="5256600" y="2286725"/>
              <a:ext cx="52400" cy="52400"/>
            </a:xfrm>
            <a:custGeom>
              <a:rect b="b" l="l" r="r" t="t"/>
              <a:pathLst>
                <a:path extrusionOk="0" h="2096" w="2096">
                  <a:moveTo>
                    <a:pt x="1048" y="0"/>
                  </a:moveTo>
                  <a:cubicBezTo>
                    <a:pt x="477" y="0"/>
                    <a:pt x="0" y="465"/>
                    <a:pt x="0" y="1048"/>
                  </a:cubicBezTo>
                  <a:cubicBezTo>
                    <a:pt x="0" y="1631"/>
                    <a:pt x="477" y="2096"/>
                    <a:pt x="1048" y="2096"/>
                  </a:cubicBezTo>
                  <a:cubicBezTo>
                    <a:pt x="1632" y="2096"/>
                    <a:pt x="2096" y="1631"/>
                    <a:pt x="2096" y="1048"/>
                  </a:cubicBezTo>
                  <a:cubicBezTo>
                    <a:pt x="2096" y="465"/>
                    <a:pt x="1632"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0" name="Google Shape;690;p35"/>
            <p:cNvSpPr/>
            <p:nvPr/>
          </p:nvSpPr>
          <p:spPr>
            <a:xfrm>
              <a:off x="5358400" y="2286725"/>
              <a:ext cx="52400" cy="52400"/>
            </a:xfrm>
            <a:custGeom>
              <a:rect b="b" l="l" r="r" t="t"/>
              <a:pathLst>
                <a:path extrusionOk="0" h="2096" w="2096">
                  <a:moveTo>
                    <a:pt x="1048" y="0"/>
                  </a:moveTo>
                  <a:cubicBezTo>
                    <a:pt x="465" y="0"/>
                    <a:pt x="0" y="465"/>
                    <a:pt x="0" y="1048"/>
                  </a:cubicBezTo>
                  <a:cubicBezTo>
                    <a:pt x="0" y="1631"/>
                    <a:pt x="465" y="2096"/>
                    <a:pt x="1048" y="2096"/>
                  </a:cubicBezTo>
                  <a:cubicBezTo>
                    <a:pt x="1620" y="2096"/>
                    <a:pt x="2096" y="1631"/>
                    <a:pt x="2096" y="1048"/>
                  </a:cubicBezTo>
                  <a:cubicBezTo>
                    <a:pt x="2096" y="465"/>
                    <a:pt x="1620"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1" name="Google Shape;691;p35"/>
            <p:cNvSpPr/>
            <p:nvPr/>
          </p:nvSpPr>
          <p:spPr>
            <a:xfrm>
              <a:off x="5459900" y="2286725"/>
              <a:ext cx="52400" cy="52400"/>
            </a:xfrm>
            <a:custGeom>
              <a:rect b="b" l="l" r="r" t="t"/>
              <a:pathLst>
                <a:path extrusionOk="0" h="2096" w="2096">
                  <a:moveTo>
                    <a:pt x="1048" y="0"/>
                  </a:moveTo>
                  <a:cubicBezTo>
                    <a:pt x="465" y="0"/>
                    <a:pt x="0" y="465"/>
                    <a:pt x="0" y="1048"/>
                  </a:cubicBezTo>
                  <a:cubicBezTo>
                    <a:pt x="0" y="1631"/>
                    <a:pt x="465" y="2096"/>
                    <a:pt x="1048" y="2096"/>
                  </a:cubicBezTo>
                  <a:cubicBezTo>
                    <a:pt x="1632" y="2096"/>
                    <a:pt x="2096" y="1631"/>
                    <a:pt x="2096" y="1048"/>
                  </a:cubicBezTo>
                  <a:cubicBezTo>
                    <a:pt x="2096" y="465"/>
                    <a:pt x="1632"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2" name="Google Shape;692;p35"/>
            <p:cNvSpPr/>
            <p:nvPr/>
          </p:nvSpPr>
          <p:spPr>
            <a:xfrm>
              <a:off x="5561400" y="2286725"/>
              <a:ext cx="52400" cy="52400"/>
            </a:xfrm>
            <a:custGeom>
              <a:rect b="b" l="l" r="r" t="t"/>
              <a:pathLst>
                <a:path extrusionOk="0" h="2096" w="2096">
                  <a:moveTo>
                    <a:pt x="1048" y="0"/>
                  </a:moveTo>
                  <a:cubicBezTo>
                    <a:pt x="465" y="0"/>
                    <a:pt x="0" y="465"/>
                    <a:pt x="0" y="1048"/>
                  </a:cubicBezTo>
                  <a:cubicBezTo>
                    <a:pt x="0" y="1631"/>
                    <a:pt x="465" y="2096"/>
                    <a:pt x="1048" y="2096"/>
                  </a:cubicBezTo>
                  <a:cubicBezTo>
                    <a:pt x="1632" y="2096"/>
                    <a:pt x="2096" y="1631"/>
                    <a:pt x="2096" y="1048"/>
                  </a:cubicBezTo>
                  <a:cubicBezTo>
                    <a:pt x="2096" y="465"/>
                    <a:pt x="1632"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3" name="Google Shape;693;p35"/>
            <p:cNvSpPr/>
            <p:nvPr/>
          </p:nvSpPr>
          <p:spPr>
            <a:xfrm>
              <a:off x="5662900" y="2286725"/>
              <a:ext cx="52400" cy="52400"/>
            </a:xfrm>
            <a:custGeom>
              <a:rect b="b" l="l" r="r" t="t"/>
              <a:pathLst>
                <a:path extrusionOk="0" h="2096" w="2096">
                  <a:moveTo>
                    <a:pt x="1048" y="0"/>
                  </a:moveTo>
                  <a:cubicBezTo>
                    <a:pt x="477" y="0"/>
                    <a:pt x="0" y="465"/>
                    <a:pt x="0" y="1048"/>
                  </a:cubicBezTo>
                  <a:cubicBezTo>
                    <a:pt x="0" y="1631"/>
                    <a:pt x="477" y="2096"/>
                    <a:pt x="1048" y="2096"/>
                  </a:cubicBezTo>
                  <a:cubicBezTo>
                    <a:pt x="1632" y="2096"/>
                    <a:pt x="2096" y="1631"/>
                    <a:pt x="2096" y="1048"/>
                  </a:cubicBezTo>
                  <a:cubicBezTo>
                    <a:pt x="2096" y="465"/>
                    <a:pt x="1632"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4" name="Google Shape;694;p35"/>
            <p:cNvSpPr/>
            <p:nvPr/>
          </p:nvSpPr>
          <p:spPr>
            <a:xfrm>
              <a:off x="5764400" y="2286725"/>
              <a:ext cx="52700" cy="52400"/>
            </a:xfrm>
            <a:custGeom>
              <a:rect b="b" l="l" r="r" t="t"/>
              <a:pathLst>
                <a:path extrusionOk="0" h="2096" w="2108">
                  <a:moveTo>
                    <a:pt x="1060" y="0"/>
                  </a:moveTo>
                  <a:cubicBezTo>
                    <a:pt x="477" y="0"/>
                    <a:pt x="0" y="465"/>
                    <a:pt x="0" y="1048"/>
                  </a:cubicBezTo>
                  <a:cubicBezTo>
                    <a:pt x="0" y="1631"/>
                    <a:pt x="477" y="2096"/>
                    <a:pt x="1060" y="2096"/>
                  </a:cubicBezTo>
                  <a:cubicBezTo>
                    <a:pt x="1632" y="2096"/>
                    <a:pt x="2108" y="1631"/>
                    <a:pt x="2108" y="1048"/>
                  </a:cubicBezTo>
                  <a:cubicBezTo>
                    <a:pt x="2108" y="465"/>
                    <a:pt x="1632" y="0"/>
                    <a:pt x="1060"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5" name="Google Shape;695;p35"/>
            <p:cNvSpPr/>
            <p:nvPr/>
          </p:nvSpPr>
          <p:spPr>
            <a:xfrm>
              <a:off x="5866200" y="2286725"/>
              <a:ext cx="52400" cy="52400"/>
            </a:xfrm>
            <a:custGeom>
              <a:rect b="b" l="l" r="r" t="t"/>
              <a:pathLst>
                <a:path extrusionOk="0" h="2096" w="2096">
                  <a:moveTo>
                    <a:pt x="1048" y="0"/>
                  </a:moveTo>
                  <a:cubicBezTo>
                    <a:pt x="465" y="0"/>
                    <a:pt x="0" y="465"/>
                    <a:pt x="0" y="1048"/>
                  </a:cubicBezTo>
                  <a:cubicBezTo>
                    <a:pt x="0" y="1631"/>
                    <a:pt x="465" y="2096"/>
                    <a:pt x="1048" y="2096"/>
                  </a:cubicBezTo>
                  <a:cubicBezTo>
                    <a:pt x="1632" y="2096"/>
                    <a:pt x="2096" y="1631"/>
                    <a:pt x="2096" y="1048"/>
                  </a:cubicBezTo>
                  <a:cubicBezTo>
                    <a:pt x="2096" y="465"/>
                    <a:pt x="1632"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6" name="Google Shape;696;p35"/>
            <p:cNvSpPr/>
            <p:nvPr/>
          </p:nvSpPr>
          <p:spPr>
            <a:xfrm>
              <a:off x="5967700" y="2286725"/>
              <a:ext cx="52400" cy="52400"/>
            </a:xfrm>
            <a:custGeom>
              <a:rect b="b" l="l" r="r" t="t"/>
              <a:pathLst>
                <a:path extrusionOk="0" h="2096" w="2096">
                  <a:moveTo>
                    <a:pt x="1048" y="0"/>
                  </a:moveTo>
                  <a:cubicBezTo>
                    <a:pt x="465" y="0"/>
                    <a:pt x="0" y="465"/>
                    <a:pt x="0" y="1048"/>
                  </a:cubicBezTo>
                  <a:cubicBezTo>
                    <a:pt x="0" y="1631"/>
                    <a:pt x="465" y="2096"/>
                    <a:pt x="1048" y="2096"/>
                  </a:cubicBezTo>
                  <a:cubicBezTo>
                    <a:pt x="1632" y="2096"/>
                    <a:pt x="2096" y="1631"/>
                    <a:pt x="2096" y="1048"/>
                  </a:cubicBezTo>
                  <a:cubicBezTo>
                    <a:pt x="2096" y="465"/>
                    <a:pt x="1632"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7" name="Google Shape;697;p35"/>
            <p:cNvSpPr/>
            <p:nvPr/>
          </p:nvSpPr>
          <p:spPr>
            <a:xfrm>
              <a:off x="6069200" y="2286725"/>
              <a:ext cx="52700" cy="52400"/>
            </a:xfrm>
            <a:custGeom>
              <a:rect b="b" l="l" r="r" t="t"/>
              <a:pathLst>
                <a:path extrusionOk="0" h="2096" w="2108">
                  <a:moveTo>
                    <a:pt x="1048" y="0"/>
                  </a:moveTo>
                  <a:cubicBezTo>
                    <a:pt x="477" y="0"/>
                    <a:pt x="0" y="465"/>
                    <a:pt x="0" y="1048"/>
                  </a:cubicBezTo>
                  <a:cubicBezTo>
                    <a:pt x="0" y="1631"/>
                    <a:pt x="477" y="2096"/>
                    <a:pt x="1048" y="2096"/>
                  </a:cubicBezTo>
                  <a:cubicBezTo>
                    <a:pt x="1632" y="2096"/>
                    <a:pt x="2108" y="1631"/>
                    <a:pt x="2108" y="1048"/>
                  </a:cubicBezTo>
                  <a:cubicBezTo>
                    <a:pt x="2108" y="465"/>
                    <a:pt x="1632"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8" name="Google Shape;698;p35"/>
            <p:cNvSpPr/>
            <p:nvPr/>
          </p:nvSpPr>
          <p:spPr>
            <a:xfrm>
              <a:off x="6171000" y="2286725"/>
              <a:ext cx="52400" cy="52400"/>
            </a:xfrm>
            <a:custGeom>
              <a:rect b="b" l="l" r="r" t="t"/>
              <a:pathLst>
                <a:path extrusionOk="0" h="2096" w="2096">
                  <a:moveTo>
                    <a:pt x="1048" y="0"/>
                  </a:moveTo>
                  <a:cubicBezTo>
                    <a:pt x="465" y="0"/>
                    <a:pt x="0" y="465"/>
                    <a:pt x="0" y="1048"/>
                  </a:cubicBezTo>
                  <a:cubicBezTo>
                    <a:pt x="0" y="1631"/>
                    <a:pt x="465" y="2096"/>
                    <a:pt x="1048" y="2096"/>
                  </a:cubicBezTo>
                  <a:cubicBezTo>
                    <a:pt x="1620" y="2096"/>
                    <a:pt x="2096" y="1631"/>
                    <a:pt x="2096" y="1048"/>
                  </a:cubicBezTo>
                  <a:cubicBezTo>
                    <a:pt x="2096" y="465"/>
                    <a:pt x="1620"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9" name="Google Shape;699;p35"/>
            <p:cNvSpPr/>
            <p:nvPr/>
          </p:nvSpPr>
          <p:spPr>
            <a:xfrm>
              <a:off x="6272500" y="2286725"/>
              <a:ext cx="52400" cy="52400"/>
            </a:xfrm>
            <a:custGeom>
              <a:rect b="b" l="l" r="r" t="t"/>
              <a:pathLst>
                <a:path extrusionOk="0" h="2096" w="2096">
                  <a:moveTo>
                    <a:pt x="1048" y="0"/>
                  </a:moveTo>
                  <a:cubicBezTo>
                    <a:pt x="465" y="0"/>
                    <a:pt x="0" y="465"/>
                    <a:pt x="0" y="1048"/>
                  </a:cubicBezTo>
                  <a:cubicBezTo>
                    <a:pt x="0" y="1631"/>
                    <a:pt x="465" y="2096"/>
                    <a:pt x="1048" y="2096"/>
                  </a:cubicBezTo>
                  <a:cubicBezTo>
                    <a:pt x="1632" y="2096"/>
                    <a:pt x="2096" y="1631"/>
                    <a:pt x="2096" y="1048"/>
                  </a:cubicBezTo>
                  <a:cubicBezTo>
                    <a:pt x="2096" y="465"/>
                    <a:pt x="1632"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0" name="Google Shape;700;p35"/>
            <p:cNvSpPr/>
            <p:nvPr/>
          </p:nvSpPr>
          <p:spPr>
            <a:xfrm>
              <a:off x="6374000" y="2286725"/>
              <a:ext cx="52400" cy="52400"/>
            </a:xfrm>
            <a:custGeom>
              <a:rect b="b" l="l" r="r" t="t"/>
              <a:pathLst>
                <a:path extrusionOk="0" h="2096" w="2096">
                  <a:moveTo>
                    <a:pt x="1048" y="0"/>
                  </a:moveTo>
                  <a:cubicBezTo>
                    <a:pt x="477" y="0"/>
                    <a:pt x="0" y="465"/>
                    <a:pt x="0" y="1048"/>
                  </a:cubicBezTo>
                  <a:cubicBezTo>
                    <a:pt x="0" y="1631"/>
                    <a:pt x="477" y="2096"/>
                    <a:pt x="1048" y="2096"/>
                  </a:cubicBezTo>
                  <a:cubicBezTo>
                    <a:pt x="1632" y="2096"/>
                    <a:pt x="2096" y="1631"/>
                    <a:pt x="2096" y="1048"/>
                  </a:cubicBezTo>
                  <a:cubicBezTo>
                    <a:pt x="2096" y="465"/>
                    <a:pt x="1632"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1" name="Google Shape;701;p35"/>
            <p:cNvSpPr/>
            <p:nvPr/>
          </p:nvSpPr>
          <p:spPr>
            <a:xfrm>
              <a:off x="6475500" y="2286725"/>
              <a:ext cx="52700" cy="52400"/>
            </a:xfrm>
            <a:custGeom>
              <a:rect b="b" l="l" r="r" t="t"/>
              <a:pathLst>
                <a:path extrusionOk="0" h="2096" w="2108">
                  <a:moveTo>
                    <a:pt x="1048" y="0"/>
                  </a:moveTo>
                  <a:cubicBezTo>
                    <a:pt x="477" y="0"/>
                    <a:pt x="0" y="465"/>
                    <a:pt x="0" y="1048"/>
                  </a:cubicBezTo>
                  <a:cubicBezTo>
                    <a:pt x="0" y="1631"/>
                    <a:pt x="477" y="2096"/>
                    <a:pt x="1048" y="2096"/>
                  </a:cubicBezTo>
                  <a:cubicBezTo>
                    <a:pt x="1632" y="2096"/>
                    <a:pt x="2108" y="1631"/>
                    <a:pt x="2108" y="1048"/>
                  </a:cubicBezTo>
                  <a:cubicBezTo>
                    <a:pt x="2108" y="465"/>
                    <a:pt x="1632"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2" name="Google Shape;702;p35"/>
            <p:cNvSpPr/>
            <p:nvPr/>
          </p:nvSpPr>
          <p:spPr>
            <a:xfrm>
              <a:off x="6577300" y="2286725"/>
              <a:ext cx="52400" cy="52400"/>
            </a:xfrm>
            <a:custGeom>
              <a:rect b="b" l="l" r="r" t="t"/>
              <a:pathLst>
                <a:path extrusionOk="0" h="2096" w="2096">
                  <a:moveTo>
                    <a:pt x="1048" y="0"/>
                  </a:moveTo>
                  <a:cubicBezTo>
                    <a:pt x="465" y="0"/>
                    <a:pt x="0" y="465"/>
                    <a:pt x="0" y="1048"/>
                  </a:cubicBezTo>
                  <a:cubicBezTo>
                    <a:pt x="0" y="1631"/>
                    <a:pt x="465" y="2096"/>
                    <a:pt x="1048" y="2096"/>
                  </a:cubicBezTo>
                  <a:cubicBezTo>
                    <a:pt x="1620" y="2096"/>
                    <a:pt x="2096" y="1631"/>
                    <a:pt x="2096" y="1048"/>
                  </a:cubicBezTo>
                  <a:cubicBezTo>
                    <a:pt x="2096" y="465"/>
                    <a:pt x="1620"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3" name="Google Shape;703;p35"/>
            <p:cNvSpPr/>
            <p:nvPr/>
          </p:nvSpPr>
          <p:spPr>
            <a:xfrm>
              <a:off x="6678800" y="2286725"/>
              <a:ext cx="52400" cy="52400"/>
            </a:xfrm>
            <a:custGeom>
              <a:rect b="b" l="l" r="r" t="t"/>
              <a:pathLst>
                <a:path extrusionOk="0" h="2096" w="2096">
                  <a:moveTo>
                    <a:pt x="1048" y="0"/>
                  </a:moveTo>
                  <a:cubicBezTo>
                    <a:pt x="465" y="0"/>
                    <a:pt x="0" y="465"/>
                    <a:pt x="0" y="1048"/>
                  </a:cubicBezTo>
                  <a:cubicBezTo>
                    <a:pt x="0" y="1631"/>
                    <a:pt x="465" y="2096"/>
                    <a:pt x="1048" y="2096"/>
                  </a:cubicBezTo>
                  <a:cubicBezTo>
                    <a:pt x="1632" y="2096"/>
                    <a:pt x="2096" y="1631"/>
                    <a:pt x="2096" y="1048"/>
                  </a:cubicBezTo>
                  <a:cubicBezTo>
                    <a:pt x="2096" y="465"/>
                    <a:pt x="1632"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4" name="Google Shape;704;p35"/>
            <p:cNvSpPr/>
            <p:nvPr/>
          </p:nvSpPr>
          <p:spPr>
            <a:xfrm>
              <a:off x="6780300" y="2286725"/>
              <a:ext cx="52400" cy="52400"/>
            </a:xfrm>
            <a:custGeom>
              <a:rect b="b" l="l" r="r" t="t"/>
              <a:pathLst>
                <a:path extrusionOk="0" h="2096" w="2096">
                  <a:moveTo>
                    <a:pt x="1048" y="0"/>
                  </a:moveTo>
                  <a:cubicBezTo>
                    <a:pt x="477" y="0"/>
                    <a:pt x="0" y="465"/>
                    <a:pt x="0" y="1048"/>
                  </a:cubicBezTo>
                  <a:cubicBezTo>
                    <a:pt x="0" y="1631"/>
                    <a:pt x="477" y="2096"/>
                    <a:pt x="1048" y="2096"/>
                  </a:cubicBezTo>
                  <a:cubicBezTo>
                    <a:pt x="1632" y="2096"/>
                    <a:pt x="2096" y="1631"/>
                    <a:pt x="2096" y="1048"/>
                  </a:cubicBezTo>
                  <a:cubicBezTo>
                    <a:pt x="2096" y="465"/>
                    <a:pt x="1632"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5" name="Google Shape;705;p35"/>
            <p:cNvSpPr/>
            <p:nvPr/>
          </p:nvSpPr>
          <p:spPr>
            <a:xfrm>
              <a:off x="6881800" y="2286725"/>
              <a:ext cx="52700" cy="52400"/>
            </a:xfrm>
            <a:custGeom>
              <a:rect b="b" l="l" r="r" t="t"/>
              <a:pathLst>
                <a:path extrusionOk="0" h="2096" w="2108">
                  <a:moveTo>
                    <a:pt x="1060" y="0"/>
                  </a:moveTo>
                  <a:cubicBezTo>
                    <a:pt x="477" y="0"/>
                    <a:pt x="1" y="465"/>
                    <a:pt x="1" y="1048"/>
                  </a:cubicBezTo>
                  <a:cubicBezTo>
                    <a:pt x="1" y="1631"/>
                    <a:pt x="477" y="2096"/>
                    <a:pt x="1060" y="2096"/>
                  </a:cubicBezTo>
                  <a:cubicBezTo>
                    <a:pt x="1632" y="2096"/>
                    <a:pt x="2108" y="1631"/>
                    <a:pt x="2108" y="1048"/>
                  </a:cubicBezTo>
                  <a:cubicBezTo>
                    <a:pt x="2108" y="465"/>
                    <a:pt x="1632" y="0"/>
                    <a:pt x="1060"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6" name="Google Shape;706;p35"/>
            <p:cNvSpPr/>
            <p:nvPr/>
          </p:nvSpPr>
          <p:spPr>
            <a:xfrm>
              <a:off x="6983600" y="2286725"/>
              <a:ext cx="52400" cy="52400"/>
            </a:xfrm>
            <a:custGeom>
              <a:rect b="b" l="l" r="r" t="t"/>
              <a:pathLst>
                <a:path extrusionOk="0" h="2096" w="2096">
                  <a:moveTo>
                    <a:pt x="1048" y="0"/>
                  </a:moveTo>
                  <a:cubicBezTo>
                    <a:pt x="465" y="0"/>
                    <a:pt x="0" y="465"/>
                    <a:pt x="0" y="1048"/>
                  </a:cubicBezTo>
                  <a:cubicBezTo>
                    <a:pt x="0" y="1631"/>
                    <a:pt x="465" y="2096"/>
                    <a:pt x="1048" y="2096"/>
                  </a:cubicBezTo>
                  <a:cubicBezTo>
                    <a:pt x="1620" y="2096"/>
                    <a:pt x="2096" y="1631"/>
                    <a:pt x="2096" y="1048"/>
                  </a:cubicBezTo>
                  <a:cubicBezTo>
                    <a:pt x="2096" y="465"/>
                    <a:pt x="1620"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7" name="Google Shape;707;p35"/>
            <p:cNvSpPr/>
            <p:nvPr/>
          </p:nvSpPr>
          <p:spPr>
            <a:xfrm>
              <a:off x="7085100" y="2286725"/>
              <a:ext cx="52400" cy="52400"/>
            </a:xfrm>
            <a:custGeom>
              <a:rect b="b" l="l" r="r" t="t"/>
              <a:pathLst>
                <a:path extrusionOk="0" h="2096" w="2096">
                  <a:moveTo>
                    <a:pt x="1048" y="0"/>
                  </a:moveTo>
                  <a:cubicBezTo>
                    <a:pt x="465" y="0"/>
                    <a:pt x="0" y="465"/>
                    <a:pt x="0" y="1048"/>
                  </a:cubicBezTo>
                  <a:cubicBezTo>
                    <a:pt x="0" y="1631"/>
                    <a:pt x="465" y="2096"/>
                    <a:pt x="1048" y="2096"/>
                  </a:cubicBezTo>
                  <a:cubicBezTo>
                    <a:pt x="1632" y="2096"/>
                    <a:pt x="2096" y="1631"/>
                    <a:pt x="2096" y="1048"/>
                  </a:cubicBezTo>
                  <a:cubicBezTo>
                    <a:pt x="2096" y="465"/>
                    <a:pt x="1632"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8" name="Google Shape;708;p35"/>
            <p:cNvSpPr/>
            <p:nvPr/>
          </p:nvSpPr>
          <p:spPr>
            <a:xfrm>
              <a:off x="7186600" y="2286725"/>
              <a:ext cx="52400" cy="52400"/>
            </a:xfrm>
            <a:custGeom>
              <a:rect b="b" l="l" r="r" t="t"/>
              <a:pathLst>
                <a:path extrusionOk="0" h="2096" w="2096">
                  <a:moveTo>
                    <a:pt x="1048" y="0"/>
                  </a:moveTo>
                  <a:cubicBezTo>
                    <a:pt x="477" y="0"/>
                    <a:pt x="1" y="465"/>
                    <a:pt x="1" y="1048"/>
                  </a:cubicBezTo>
                  <a:cubicBezTo>
                    <a:pt x="1" y="1631"/>
                    <a:pt x="477" y="2096"/>
                    <a:pt x="1048" y="2096"/>
                  </a:cubicBezTo>
                  <a:cubicBezTo>
                    <a:pt x="1632" y="2096"/>
                    <a:pt x="2096" y="1631"/>
                    <a:pt x="2096" y="1048"/>
                  </a:cubicBezTo>
                  <a:cubicBezTo>
                    <a:pt x="2096" y="465"/>
                    <a:pt x="1632"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9" name="Google Shape;709;p35"/>
            <p:cNvSpPr/>
            <p:nvPr/>
          </p:nvSpPr>
          <p:spPr>
            <a:xfrm>
              <a:off x="7288400" y="2286725"/>
              <a:ext cx="52400" cy="52400"/>
            </a:xfrm>
            <a:custGeom>
              <a:rect b="b" l="l" r="r" t="t"/>
              <a:pathLst>
                <a:path extrusionOk="0" h="2096" w="2096">
                  <a:moveTo>
                    <a:pt x="1048" y="0"/>
                  </a:moveTo>
                  <a:cubicBezTo>
                    <a:pt x="465" y="0"/>
                    <a:pt x="0" y="465"/>
                    <a:pt x="0" y="1048"/>
                  </a:cubicBezTo>
                  <a:cubicBezTo>
                    <a:pt x="0" y="1631"/>
                    <a:pt x="465" y="2096"/>
                    <a:pt x="1048" y="2096"/>
                  </a:cubicBezTo>
                  <a:cubicBezTo>
                    <a:pt x="1620" y="2096"/>
                    <a:pt x="2096" y="1631"/>
                    <a:pt x="2096" y="1048"/>
                  </a:cubicBezTo>
                  <a:cubicBezTo>
                    <a:pt x="2096" y="465"/>
                    <a:pt x="1620"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0" name="Google Shape;710;p35"/>
            <p:cNvSpPr/>
            <p:nvPr/>
          </p:nvSpPr>
          <p:spPr>
            <a:xfrm>
              <a:off x="279200" y="2441800"/>
              <a:ext cx="52700" cy="52400"/>
            </a:xfrm>
            <a:custGeom>
              <a:rect b="b" l="l" r="r" t="t"/>
              <a:pathLst>
                <a:path extrusionOk="0" h="2096" w="2108">
                  <a:moveTo>
                    <a:pt x="1048" y="0"/>
                  </a:moveTo>
                  <a:cubicBezTo>
                    <a:pt x="476" y="0"/>
                    <a:pt x="0" y="477"/>
                    <a:pt x="0" y="1048"/>
                  </a:cubicBezTo>
                  <a:cubicBezTo>
                    <a:pt x="0" y="1632"/>
                    <a:pt x="476" y="2096"/>
                    <a:pt x="1048" y="2096"/>
                  </a:cubicBezTo>
                  <a:cubicBezTo>
                    <a:pt x="1631" y="2096"/>
                    <a:pt x="2107" y="1632"/>
                    <a:pt x="2107" y="1048"/>
                  </a:cubicBezTo>
                  <a:cubicBezTo>
                    <a:pt x="2107" y="477"/>
                    <a:pt x="1631"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1" name="Google Shape;711;p35"/>
            <p:cNvSpPr/>
            <p:nvPr/>
          </p:nvSpPr>
          <p:spPr>
            <a:xfrm>
              <a:off x="380700" y="2441800"/>
              <a:ext cx="52700" cy="52400"/>
            </a:xfrm>
            <a:custGeom>
              <a:rect b="b" l="l" r="r" t="t"/>
              <a:pathLst>
                <a:path extrusionOk="0" h="2096" w="2108">
                  <a:moveTo>
                    <a:pt x="1060" y="0"/>
                  </a:moveTo>
                  <a:cubicBezTo>
                    <a:pt x="476" y="0"/>
                    <a:pt x="0" y="477"/>
                    <a:pt x="0" y="1048"/>
                  </a:cubicBezTo>
                  <a:cubicBezTo>
                    <a:pt x="0" y="1632"/>
                    <a:pt x="476" y="2096"/>
                    <a:pt x="1060" y="2096"/>
                  </a:cubicBezTo>
                  <a:cubicBezTo>
                    <a:pt x="1631" y="2096"/>
                    <a:pt x="2108" y="1632"/>
                    <a:pt x="2108" y="1048"/>
                  </a:cubicBezTo>
                  <a:cubicBezTo>
                    <a:pt x="2108" y="477"/>
                    <a:pt x="1631" y="0"/>
                    <a:pt x="1060"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2" name="Google Shape;712;p35"/>
            <p:cNvSpPr/>
            <p:nvPr/>
          </p:nvSpPr>
          <p:spPr>
            <a:xfrm>
              <a:off x="482500" y="2441800"/>
              <a:ext cx="52400" cy="52400"/>
            </a:xfrm>
            <a:custGeom>
              <a:rect b="b" l="l" r="r" t="t"/>
              <a:pathLst>
                <a:path extrusionOk="0" h="2096" w="2096">
                  <a:moveTo>
                    <a:pt x="1048" y="0"/>
                  </a:moveTo>
                  <a:cubicBezTo>
                    <a:pt x="464" y="0"/>
                    <a:pt x="0" y="477"/>
                    <a:pt x="0" y="1048"/>
                  </a:cubicBezTo>
                  <a:cubicBezTo>
                    <a:pt x="0" y="1632"/>
                    <a:pt x="464" y="2096"/>
                    <a:pt x="1048" y="2096"/>
                  </a:cubicBezTo>
                  <a:cubicBezTo>
                    <a:pt x="1631" y="2096"/>
                    <a:pt x="2096" y="1632"/>
                    <a:pt x="2096" y="1048"/>
                  </a:cubicBezTo>
                  <a:cubicBezTo>
                    <a:pt x="2096" y="477"/>
                    <a:pt x="1631"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3" name="Google Shape;713;p35"/>
            <p:cNvSpPr/>
            <p:nvPr/>
          </p:nvSpPr>
          <p:spPr>
            <a:xfrm>
              <a:off x="584000" y="2441800"/>
              <a:ext cx="52400" cy="52400"/>
            </a:xfrm>
            <a:custGeom>
              <a:rect b="b" l="l" r="r" t="t"/>
              <a:pathLst>
                <a:path extrusionOk="0" h="2096" w="2096">
                  <a:moveTo>
                    <a:pt x="1048" y="0"/>
                  </a:moveTo>
                  <a:cubicBezTo>
                    <a:pt x="476" y="0"/>
                    <a:pt x="0" y="477"/>
                    <a:pt x="0" y="1048"/>
                  </a:cubicBezTo>
                  <a:cubicBezTo>
                    <a:pt x="0" y="1632"/>
                    <a:pt x="476" y="2096"/>
                    <a:pt x="1048" y="2096"/>
                  </a:cubicBezTo>
                  <a:cubicBezTo>
                    <a:pt x="1631" y="2096"/>
                    <a:pt x="2096" y="1632"/>
                    <a:pt x="2096" y="1048"/>
                  </a:cubicBezTo>
                  <a:cubicBezTo>
                    <a:pt x="2096" y="477"/>
                    <a:pt x="1631"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4" name="Google Shape;714;p35"/>
            <p:cNvSpPr/>
            <p:nvPr/>
          </p:nvSpPr>
          <p:spPr>
            <a:xfrm>
              <a:off x="685500" y="2441800"/>
              <a:ext cx="52700" cy="52400"/>
            </a:xfrm>
            <a:custGeom>
              <a:rect b="b" l="l" r="r" t="t"/>
              <a:pathLst>
                <a:path extrusionOk="0" h="2096" w="2108">
                  <a:moveTo>
                    <a:pt x="1048" y="0"/>
                  </a:moveTo>
                  <a:cubicBezTo>
                    <a:pt x="476" y="0"/>
                    <a:pt x="0" y="477"/>
                    <a:pt x="0" y="1048"/>
                  </a:cubicBezTo>
                  <a:cubicBezTo>
                    <a:pt x="0" y="1632"/>
                    <a:pt x="476" y="2096"/>
                    <a:pt x="1048" y="2096"/>
                  </a:cubicBezTo>
                  <a:cubicBezTo>
                    <a:pt x="1631" y="2096"/>
                    <a:pt x="2108" y="1632"/>
                    <a:pt x="2108" y="1048"/>
                  </a:cubicBezTo>
                  <a:cubicBezTo>
                    <a:pt x="2108" y="477"/>
                    <a:pt x="1631"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5" name="Google Shape;715;p35"/>
            <p:cNvSpPr/>
            <p:nvPr/>
          </p:nvSpPr>
          <p:spPr>
            <a:xfrm>
              <a:off x="787300" y="2441800"/>
              <a:ext cx="52400" cy="52400"/>
            </a:xfrm>
            <a:custGeom>
              <a:rect b="b" l="l" r="r" t="t"/>
              <a:pathLst>
                <a:path extrusionOk="0" h="2096" w="2096">
                  <a:moveTo>
                    <a:pt x="1048" y="0"/>
                  </a:moveTo>
                  <a:cubicBezTo>
                    <a:pt x="464" y="0"/>
                    <a:pt x="0" y="477"/>
                    <a:pt x="0" y="1048"/>
                  </a:cubicBezTo>
                  <a:cubicBezTo>
                    <a:pt x="0" y="1632"/>
                    <a:pt x="464" y="2096"/>
                    <a:pt x="1048" y="2096"/>
                  </a:cubicBezTo>
                  <a:cubicBezTo>
                    <a:pt x="1619" y="2096"/>
                    <a:pt x="2096" y="1632"/>
                    <a:pt x="2096" y="1048"/>
                  </a:cubicBezTo>
                  <a:cubicBezTo>
                    <a:pt x="2096" y="477"/>
                    <a:pt x="1619"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6" name="Google Shape;716;p35"/>
            <p:cNvSpPr/>
            <p:nvPr/>
          </p:nvSpPr>
          <p:spPr>
            <a:xfrm>
              <a:off x="888800" y="2441800"/>
              <a:ext cx="52400" cy="52400"/>
            </a:xfrm>
            <a:custGeom>
              <a:rect b="b" l="l" r="r" t="t"/>
              <a:pathLst>
                <a:path extrusionOk="0" h="2096" w="2096">
                  <a:moveTo>
                    <a:pt x="1048" y="0"/>
                  </a:moveTo>
                  <a:cubicBezTo>
                    <a:pt x="464" y="0"/>
                    <a:pt x="0" y="477"/>
                    <a:pt x="0" y="1048"/>
                  </a:cubicBezTo>
                  <a:cubicBezTo>
                    <a:pt x="0" y="1632"/>
                    <a:pt x="464" y="2096"/>
                    <a:pt x="1048" y="2096"/>
                  </a:cubicBezTo>
                  <a:cubicBezTo>
                    <a:pt x="1631" y="2096"/>
                    <a:pt x="2096" y="1632"/>
                    <a:pt x="2096" y="1048"/>
                  </a:cubicBezTo>
                  <a:cubicBezTo>
                    <a:pt x="2096" y="477"/>
                    <a:pt x="1631"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7" name="Google Shape;717;p35"/>
            <p:cNvSpPr/>
            <p:nvPr/>
          </p:nvSpPr>
          <p:spPr>
            <a:xfrm>
              <a:off x="990300" y="2441800"/>
              <a:ext cx="52400" cy="52400"/>
            </a:xfrm>
            <a:custGeom>
              <a:rect b="b" l="l" r="r" t="t"/>
              <a:pathLst>
                <a:path extrusionOk="0" h="2096" w="2096">
                  <a:moveTo>
                    <a:pt x="1048" y="0"/>
                  </a:moveTo>
                  <a:cubicBezTo>
                    <a:pt x="476" y="0"/>
                    <a:pt x="0" y="477"/>
                    <a:pt x="0" y="1048"/>
                  </a:cubicBezTo>
                  <a:cubicBezTo>
                    <a:pt x="0" y="1632"/>
                    <a:pt x="476" y="2096"/>
                    <a:pt x="1048" y="2096"/>
                  </a:cubicBezTo>
                  <a:cubicBezTo>
                    <a:pt x="1631" y="2096"/>
                    <a:pt x="2096" y="1632"/>
                    <a:pt x="2096" y="1048"/>
                  </a:cubicBezTo>
                  <a:cubicBezTo>
                    <a:pt x="2096" y="477"/>
                    <a:pt x="1631"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8" name="Google Shape;718;p35"/>
            <p:cNvSpPr/>
            <p:nvPr/>
          </p:nvSpPr>
          <p:spPr>
            <a:xfrm>
              <a:off x="1091800" y="2441800"/>
              <a:ext cx="52700" cy="52400"/>
            </a:xfrm>
            <a:custGeom>
              <a:rect b="b" l="l" r="r" t="t"/>
              <a:pathLst>
                <a:path extrusionOk="0" h="2096" w="2108">
                  <a:moveTo>
                    <a:pt x="1060" y="0"/>
                  </a:moveTo>
                  <a:cubicBezTo>
                    <a:pt x="476" y="0"/>
                    <a:pt x="0" y="477"/>
                    <a:pt x="0" y="1048"/>
                  </a:cubicBezTo>
                  <a:cubicBezTo>
                    <a:pt x="0" y="1632"/>
                    <a:pt x="476" y="2096"/>
                    <a:pt x="1060" y="2096"/>
                  </a:cubicBezTo>
                  <a:cubicBezTo>
                    <a:pt x="1631" y="2096"/>
                    <a:pt x="2108" y="1632"/>
                    <a:pt x="2108" y="1048"/>
                  </a:cubicBezTo>
                  <a:cubicBezTo>
                    <a:pt x="2108" y="477"/>
                    <a:pt x="1631" y="0"/>
                    <a:pt x="1060"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9" name="Google Shape;719;p35"/>
            <p:cNvSpPr/>
            <p:nvPr/>
          </p:nvSpPr>
          <p:spPr>
            <a:xfrm>
              <a:off x="1193600" y="2441800"/>
              <a:ext cx="52400" cy="52400"/>
            </a:xfrm>
            <a:custGeom>
              <a:rect b="b" l="l" r="r" t="t"/>
              <a:pathLst>
                <a:path extrusionOk="0" h="2096" w="2096">
                  <a:moveTo>
                    <a:pt x="1048" y="0"/>
                  </a:moveTo>
                  <a:cubicBezTo>
                    <a:pt x="464" y="0"/>
                    <a:pt x="0" y="477"/>
                    <a:pt x="0" y="1048"/>
                  </a:cubicBezTo>
                  <a:cubicBezTo>
                    <a:pt x="0" y="1632"/>
                    <a:pt x="464" y="2096"/>
                    <a:pt x="1048" y="2096"/>
                  </a:cubicBezTo>
                  <a:cubicBezTo>
                    <a:pt x="1619" y="2096"/>
                    <a:pt x="2096" y="1632"/>
                    <a:pt x="2096" y="1048"/>
                  </a:cubicBezTo>
                  <a:cubicBezTo>
                    <a:pt x="2096" y="477"/>
                    <a:pt x="1619"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0" name="Google Shape;720;p35"/>
            <p:cNvSpPr/>
            <p:nvPr/>
          </p:nvSpPr>
          <p:spPr>
            <a:xfrm>
              <a:off x="1295100" y="2441800"/>
              <a:ext cx="52400" cy="52400"/>
            </a:xfrm>
            <a:custGeom>
              <a:rect b="b" l="l" r="r" t="t"/>
              <a:pathLst>
                <a:path extrusionOk="0" h="2096" w="2096">
                  <a:moveTo>
                    <a:pt x="1048" y="0"/>
                  </a:moveTo>
                  <a:cubicBezTo>
                    <a:pt x="464" y="0"/>
                    <a:pt x="0" y="477"/>
                    <a:pt x="0" y="1048"/>
                  </a:cubicBezTo>
                  <a:cubicBezTo>
                    <a:pt x="0" y="1632"/>
                    <a:pt x="464" y="2096"/>
                    <a:pt x="1048" y="2096"/>
                  </a:cubicBezTo>
                  <a:cubicBezTo>
                    <a:pt x="1631" y="2096"/>
                    <a:pt x="2096" y="1632"/>
                    <a:pt x="2096" y="1048"/>
                  </a:cubicBezTo>
                  <a:cubicBezTo>
                    <a:pt x="2096" y="477"/>
                    <a:pt x="1631"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1" name="Google Shape;721;p35"/>
            <p:cNvSpPr/>
            <p:nvPr/>
          </p:nvSpPr>
          <p:spPr>
            <a:xfrm>
              <a:off x="1396600" y="2441800"/>
              <a:ext cx="52400" cy="52400"/>
            </a:xfrm>
            <a:custGeom>
              <a:rect b="b" l="l" r="r" t="t"/>
              <a:pathLst>
                <a:path extrusionOk="0" h="2096" w="2096">
                  <a:moveTo>
                    <a:pt x="1048" y="0"/>
                  </a:moveTo>
                  <a:cubicBezTo>
                    <a:pt x="476" y="0"/>
                    <a:pt x="0" y="477"/>
                    <a:pt x="0" y="1048"/>
                  </a:cubicBezTo>
                  <a:cubicBezTo>
                    <a:pt x="0" y="1632"/>
                    <a:pt x="476" y="2096"/>
                    <a:pt x="1048" y="2096"/>
                  </a:cubicBezTo>
                  <a:cubicBezTo>
                    <a:pt x="1631" y="2096"/>
                    <a:pt x="2096" y="1632"/>
                    <a:pt x="2096" y="1048"/>
                  </a:cubicBezTo>
                  <a:cubicBezTo>
                    <a:pt x="2096" y="477"/>
                    <a:pt x="1631"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2" name="Google Shape;722;p35"/>
            <p:cNvSpPr/>
            <p:nvPr/>
          </p:nvSpPr>
          <p:spPr>
            <a:xfrm>
              <a:off x="1498400" y="2441800"/>
              <a:ext cx="52400" cy="52400"/>
            </a:xfrm>
            <a:custGeom>
              <a:rect b="b" l="l" r="r" t="t"/>
              <a:pathLst>
                <a:path extrusionOk="0" h="2096" w="2096">
                  <a:moveTo>
                    <a:pt x="1048" y="0"/>
                  </a:moveTo>
                  <a:cubicBezTo>
                    <a:pt x="464" y="0"/>
                    <a:pt x="0" y="477"/>
                    <a:pt x="0" y="1048"/>
                  </a:cubicBezTo>
                  <a:cubicBezTo>
                    <a:pt x="0" y="1632"/>
                    <a:pt x="464" y="2096"/>
                    <a:pt x="1048" y="2096"/>
                  </a:cubicBezTo>
                  <a:cubicBezTo>
                    <a:pt x="1619" y="2096"/>
                    <a:pt x="2096" y="1632"/>
                    <a:pt x="2096" y="1048"/>
                  </a:cubicBezTo>
                  <a:cubicBezTo>
                    <a:pt x="2096" y="477"/>
                    <a:pt x="1619"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3" name="Google Shape;723;p35"/>
            <p:cNvSpPr/>
            <p:nvPr/>
          </p:nvSpPr>
          <p:spPr>
            <a:xfrm>
              <a:off x="1599900" y="2441800"/>
              <a:ext cx="52400" cy="52400"/>
            </a:xfrm>
            <a:custGeom>
              <a:rect b="b" l="l" r="r" t="t"/>
              <a:pathLst>
                <a:path extrusionOk="0" h="2096" w="2096">
                  <a:moveTo>
                    <a:pt x="1048" y="0"/>
                  </a:moveTo>
                  <a:cubicBezTo>
                    <a:pt x="464" y="0"/>
                    <a:pt x="0" y="477"/>
                    <a:pt x="0" y="1048"/>
                  </a:cubicBezTo>
                  <a:cubicBezTo>
                    <a:pt x="0" y="1632"/>
                    <a:pt x="464" y="2096"/>
                    <a:pt x="1048" y="2096"/>
                  </a:cubicBezTo>
                  <a:cubicBezTo>
                    <a:pt x="1631" y="2096"/>
                    <a:pt x="2096" y="1632"/>
                    <a:pt x="2096" y="1048"/>
                  </a:cubicBezTo>
                  <a:cubicBezTo>
                    <a:pt x="2096" y="477"/>
                    <a:pt x="1631"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4" name="Google Shape;724;p35"/>
            <p:cNvSpPr/>
            <p:nvPr/>
          </p:nvSpPr>
          <p:spPr>
            <a:xfrm>
              <a:off x="1701400" y="2441800"/>
              <a:ext cx="52400" cy="52400"/>
            </a:xfrm>
            <a:custGeom>
              <a:rect b="b" l="l" r="r" t="t"/>
              <a:pathLst>
                <a:path extrusionOk="0" h="2096" w="2096">
                  <a:moveTo>
                    <a:pt x="1048" y="0"/>
                  </a:moveTo>
                  <a:cubicBezTo>
                    <a:pt x="464" y="0"/>
                    <a:pt x="0" y="477"/>
                    <a:pt x="0" y="1048"/>
                  </a:cubicBezTo>
                  <a:cubicBezTo>
                    <a:pt x="0" y="1632"/>
                    <a:pt x="464" y="2096"/>
                    <a:pt x="1048" y="2096"/>
                  </a:cubicBezTo>
                  <a:cubicBezTo>
                    <a:pt x="1631" y="2096"/>
                    <a:pt x="2096" y="1632"/>
                    <a:pt x="2096" y="1048"/>
                  </a:cubicBezTo>
                  <a:cubicBezTo>
                    <a:pt x="2096" y="477"/>
                    <a:pt x="1631"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5" name="Google Shape;725;p35"/>
            <p:cNvSpPr/>
            <p:nvPr/>
          </p:nvSpPr>
          <p:spPr>
            <a:xfrm>
              <a:off x="1802900" y="2441800"/>
              <a:ext cx="52700" cy="52400"/>
            </a:xfrm>
            <a:custGeom>
              <a:rect b="b" l="l" r="r" t="t"/>
              <a:pathLst>
                <a:path extrusionOk="0" h="2096" w="2108">
                  <a:moveTo>
                    <a:pt x="1048" y="0"/>
                  </a:moveTo>
                  <a:cubicBezTo>
                    <a:pt x="476" y="0"/>
                    <a:pt x="0" y="477"/>
                    <a:pt x="0" y="1048"/>
                  </a:cubicBezTo>
                  <a:cubicBezTo>
                    <a:pt x="0" y="1632"/>
                    <a:pt x="476" y="2096"/>
                    <a:pt x="1048" y="2096"/>
                  </a:cubicBezTo>
                  <a:cubicBezTo>
                    <a:pt x="1631" y="2096"/>
                    <a:pt x="2108" y="1632"/>
                    <a:pt x="2108" y="1048"/>
                  </a:cubicBezTo>
                  <a:cubicBezTo>
                    <a:pt x="2108" y="477"/>
                    <a:pt x="1631"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6" name="Google Shape;726;p35"/>
            <p:cNvSpPr/>
            <p:nvPr/>
          </p:nvSpPr>
          <p:spPr>
            <a:xfrm>
              <a:off x="1904400" y="2441800"/>
              <a:ext cx="52700" cy="52400"/>
            </a:xfrm>
            <a:custGeom>
              <a:rect b="b" l="l" r="r" t="t"/>
              <a:pathLst>
                <a:path extrusionOk="0" h="2096" w="2108">
                  <a:moveTo>
                    <a:pt x="1060" y="0"/>
                  </a:moveTo>
                  <a:cubicBezTo>
                    <a:pt x="476" y="0"/>
                    <a:pt x="0" y="477"/>
                    <a:pt x="0" y="1048"/>
                  </a:cubicBezTo>
                  <a:cubicBezTo>
                    <a:pt x="0" y="1632"/>
                    <a:pt x="476" y="2096"/>
                    <a:pt x="1060" y="2096"/>
                  </a:cubicBezTo>
                  <a:cubicBezTo>
                    <a:pt x="1631" y="2096"/>
                    <a:pt x="2108" y="1632"/>
                    <a:pt x="2108" y="1048"/>
                  </a:cubicBezTo>
                  <a:cubicBezTo>
                    <a:pt x="2108" y="477"/>
                    <a:pt x="1631" y="0"/>
                    <a:pt x="1060"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7" name="Google Shape;727;p35"/>
            <p:cNvSpPr/>
            <p:nvPr/>
          </p:nvSpPr>
          <p:spPr>
            <a:xfrm>
              <a:off x="2006200" y="2441800"/>
              <a:ext cx="52400" cy="52400"/>
            </a:xfrm>
            <a:custGeom>
              <a:rect b="b" l="l" r="r" t="t"/>
              <a:pathLst>
                <a:path extrusionOk="0" h="2096" w="2096">
                  <a:moveTo>
                    <a:pt x="1048" y="0"/>
                  </a:moveTo>
                  <a:cubicBezTo>
                    <a:pt x="464" y="0"/>
                    <a:pt x="0" y="477"/>
                    <a:pt x="0" y="1048"/>
                  </a:cubicBezTo>
                  <a:cubicBezTo>
                    <a:pt x="0" y="1632"/>
                    <a:pt x="464" y="2096"/>
                    <a:pt x="1048" y="2096"/>
                  </a:cubicBezTo>
                  <a:cubicBezTo>
                    <a:pt x="1631" y="2096"/>
                    <a:pt x="2096" y="1632"/>
                    <a:pt x="2096" y="1048"/>
                  </a:cubicBezTo>
                  <a:cubicBezTo>
                    <a:pt x="2096" y="477"/>
                    <a:pt x="1631"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8" name="Google Shape;728;p35"/>
            <p:cNvSpPr/>
            <p:nvPr/>
          </p:nvSpPr>
          <p:spPr>
            <a:xfrm>
              <a:off x="2107700" y="2441800"/>
              <a:ext cx="52400" cy="52400"/>
            </a:xfrm>
            <a:custGeom>
              <a:rect b="b" l="l" r="r" t="t"/>
              <a:pathLst>
                <a:path extrusionOk="0" h="2096" w="2096">
                  <a:moveTo>
                    <a:pt x="1048" y="0"/>
                  </a:moveTo>
                  <a:cubicBezTo>
                    <a:pt x="465" y="0"/>
                    <a:pt x="0" y="477"/>
                    <a:pt x="0" y="1048"/>
                  </a:cubicBezTo>
                  <a:cubicBezTo>
                    <a:pt x="0" y="1632"/>
                    <a:pt x="465" y="2096"/>
                    <a:pt x="1048" y="2096"/>
                  </a:cubicBezTo>
                  <a:cubicBezTo>
                    <a:pt x="1631" y="2096"/>
                    <a:pt x="2096" y="1632"/>
                    <a:pt x="2096" y="1048"/>
                  </a:cubicBezTo>
                  <a:cubicBezTo>
                    <a:pt x="2096" y="477"/>
                    <a:pt x="1631"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9" name="Google Shape;729;p35"/>
            <p:cNvSpPr/>
            <p:nvPr/>
          </p:nvSpPr>
          <p:spPr>
            <a:xfrm>
              <a:off x="2209200" y="2441800"/>
              <a:ext cx="52700" cy="52400"/>
            </a:xfrm>
            <a:custGeom>
              <a:rect b="b" l="l" r="r" t="t"/>
              <a:pathLst>
                <a:path extrusionOk="0" h="2096" w="2108">
                  <a:moveTo>
                    <a:pt x="1048" y="0"/>
                  </a:moveTo>
                  <a:cubicBezTo>
                    <a:pt x="476" y="0"/>
                    <a:pt x="0" y="477"/>
                    <a:pt x="0" y="1048"/>
                  </a:cubicBezTo>
                  <a:cubicBezTo>
                    <a:pt x="0" y="1632"/>
                    <a:pt x="476" y="2096"/>
                    <a:pt x="1048" y="2096"/>
                  </a:cubicBezTo>
                  <a:cubicBezTo>
                    <a:pt x="1631" y="2096"/>
                    <a:pt x="2108" y="1632"/>
                    <a:pt x="2108" y="1048"/>
                  </a:cubicBezTo>
                  <a:cubicBezTo>
                    <a:pt x="2108" y="477"/>
                    <a:pt x="1631"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0" name="Google Shape;730;p35"/>
            <p:cNvSpPr/>
            <p:nvPr/>
          </p:nvSpPr>
          <p:spPr>
            <a:xfrm>
              <a:off x="2311000" y="2441800"/>
              <a:ext cx="52400" cy="52400"/>
            </a:xfrm>
            <a:custGeom>
              <a:rect b="b" l="l" r="r" t="t"/>
              <a:pathLst>
                <a:path extrusionOk="0" h="2096" w="2096">
                  <a:moveTo>
                    <a:pt x="1048" y="0"/>
                  </a:moveTo>
                  <a:cubicBezTo>
                    <a:pt x="464" y="0"/>
                    <a:pt x="0" y="477"/>
                    <a:pt x="0" y="1048"/>
                  </a:cubicBezTo>
                  <a:cubicBezTo>
                    <a:pt x="0" y="1632"/>
                    <a:pt x="464" y="2096"/>
                    <a:pt x="1048" y="2096"/>
                  </a:cubicBezTo>
                  <a:cubicBezTo>
                    <a:pt x="1619" y="2096"/>
                    <a:pt x="2096" y="1632"/>
                    <a:pt x="2096" y="1048"/>
                  </a:cubicBezTo>
                  <a:cubicBezTo>
                    <a:pt x="2096" y="477"/>
                    <a:pt x="1619"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1" name="Google Shape;731;p35"/>
            <p:cNvSpPr/>
            <p:nvPr/>
          </p:nvSpPr>
          <p:spPr>
            <a:xfrm>
              <a:off x="2412500" y="2441800"/>
              <a:ext cx="52400" cy="52400"/>
            </a:xfrm>
            <a:custGeom>
              <a:rect b="b" l="l" r="r" t="t"/>
              <a:pathLst>
                <a:path extrusionOk="0" h="2096" w="2096">
                  <a:moveTo>
                    <a:pt x="1048" y="0"/>
                  </a:moveTo>
                  <a:cubicBezTo>
                    <a:pt x="465" y="0"/>
                    <a:pt x="0" y="477"/>
                    <a:pt x="0" y="1048"/>
                  </a:cubicBezTo>
                  <a:cubicBezTo>
                    <a:pt x="0" y="1632"/>
                    <a:pt x="465" y="2096"/>
                    <a:pt x="1048" y="2096"/>
                  </a:cubicBezTo>
                  <a:cubicBezTo>
                    <a:pt x="1631" y="2096"/>
                    <a:pt x="2096" y="1632"/>
                    <a:pt x="2096" y="1048"/>
                  </a:cubicBezTo>
                  <a:cubicBezTo>
                    <a:pt x="2096" y="477"/>
                    <a:pt x="1631"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2" name="Google Shape;732;p35"/>
            <p:cNvSpPr/>
            <p:nvPr/>
          </p:nvSpPr>
          <p:spPr>
            <a:xfrm>
              <a:off x="2514000" y="2441800"/>
              <a:ext cx="52400" cy="52400"/>
            </a:xfrm>
            <a:custGeom>
              <a:rect b="b" l="l" r="r" t="t"/>
              <a:pathLst>
                <a:path extrusionOk="0" h="2096" w="2096">
                  <a:moveTo>
                    <a:pt x="1048" y="0"/>
                  </a:moveTo>
                  <a:cubicBezTo>
                    <a:pt x="476" y="0"/>
                    <a:pt x="0" y="477"/>
                    <a:pt x="0" y="1048"/>
                  </a:cubicBezTo>
                  <a:cubicBezTo>
                    <a:pt x="0" y="1632"/>
                    <a:pt x="476" y="2096"/>
                    <a:pt x="1048" y="2096"/>
                  </a:cubicBezTo>
                  <a:cubicBezTo>
                    <a:pt x="1631" y="2096"/>
                    <a:pt x="2096" y="1632"/>
                    <a:pt x="2096" y="1048"/>
                  </a:cubicBezTo>
                  <a:cubicBezTo>
                    <a:pt x="2096" y="477"/>
                    <a:pt x="1631"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3" name="Google Shape;733;p35"/>
            <p:cNvSpPr/>
            <p:nvPr/>
          </p:nvSpPr>
          <p:spPr>
            <a:xfrm>
              <a:off x="2615500" y="2441800"/>
              <a:ext cx="52700" cy="52400"/>
            </a:xfrm>
            <a:custGeom>
              <a:rect b="b" l="l" r="r" t="t"/>
              <a:pathLst>
                <a:path extrusionOk="0" h="2096" w="2108">
                  <a:moveTo>
                    <a:pt x="1048" y="0"/>
                  </a:moveTo>
                  <a:cubicBezTo>
                    <a:pt x="476" y="0"/>
                    <a:pt x="0" y="477"/>
                    <a:pt x="0" y="1048"/>
                  </a:cubicBezTo>
                  <a:cubicBezTo>
                    <a:pt x="0" y="1632"/>
                    <a:pt x="476" y="2096"/>
                    <a:pt x="1048" y="2096"/>
                  </a:cubicBezTo>
                  <a:cubicBezTo>
                    <a:pt x="1631" y="2096"/>
                    <a:pt x="2108" y="1632"/>
                    <a:pt x="2108" y="1048"/>
                  </a:cubicBezTo>
                  <a:cubicBezTo>
                    <a:pt x="2108" y="477"/>
                    <a:pt x="1631"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4" name="Google Shape;734;p35"/>
            <p:cNvSpPr/>
            <p:nvPr/>
          </p:nvSpPr>
          <p:spPr>
            <a:xfrm>
              <a:off x="2717300" y="2441800"/>
              <a:ext cx="52400" cy="52400"/>
            </a:xfrm>
            <a:custGeom>
              <a:rect b="b" l="l" r="r" t="t"/>
              <a:pathLst>
                <a:path extrusionOk="0" h="2096" w="2096">
                  <a:moveTo>
                    <a:pt x="1048" y="0"/>
                  </a:moveTo>
                  <a:cubicBezTo>
                    <a:pt x="465" y="0"/>
                    <a:pt x="0" y="477"/>
                    <a:pt x="0" y="1048"/>
                  </a:cubicBezTo>
                  <a:cubicBezTo>
                    <a:pt x="0" y="1632"/>
                    <a:pt x="465" y="2096"/>
                    <a:pt x="1048" y="2096"/>
                  </a:cubicBezTo>
                  <a:cubicBezTo>
                    <a:pt x="1619" y="2096"/>
                    <a:pt x="2096" y="1632"/>
                    <a:pt x="2096" y="1048"/>
                  </a:cubicBezTo>
                  <a:cubicBezTo>
                    <a:pt x="2096" y="477"/>
                    <a:pt x="1619"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5" name="Google Shape;735;p35"/>
            <p:cNvSpPr/>
            <p:nvPr/>
          </p:nvSpPr>
          <p:spPr>
            <a:xfrm>
              <a:off x="2818800" y="2441800"/>
              <a:ext cx="52400" cy="52400"/>
            </a:xfrm>
            <a:custGeom>
              <a:rect b="b" l="l" r="r" t="t"/>
              <a:pathLst>
                <a:path extrusionOk="0" h="2096" w="2096">
                  <a:moveTo>
                    <a:pt x="1048" y="0"/>
                  </a:moveTo>
                  <a:cubicBezTo>
                    <a:pt x="465" y="0"/>
                    <a:pt x="0" y="477"/>
                    <a:pt x="0" y="1048"/>
                  </a:cubicBezTo>
                  <a:cubicBezTo>
                    <a:pt x="0" y="1632"/>
                    <a:pt x="465" y="2096"/>
                    <a:pt x="1048" y="2096"/>
                  </a:cubicBezTo>
                  <a:cubicBezTo>
                    <a:pt x="1631" y="2096"/>
                    <a:pt x="2096" y="1632"/>
                    <a:pt x="2096" y="1048"/>
                  </a:cubicBezTo>
                  <a:cubicBezTo>
                    <a:pt x="2096" y="477"/>
                    <a:pt x="1631"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6" name="Google Shape;736;p35"/>
            <p:cNvSpPr/>
            <p:nvPr/>
          </p:nvSpPr>
          <p:spPr>
            <a:xfrm>
              <a:off x="2920300" y="2441800"/>
              <a:ext cx="52400" cy="52400"/>
            </a:xfrm>
            <a:custGeom>
              <a:rect b="b" l="l" r="r" t="t"/>
              <a:pathLst>
                <a:path extrusionOk="0" h="2096" w="2096">
                  <a:moveTo>
                    <a:pt x="1048" y="0"/>
                  </a:moveTo>
                  <a:cubicBezTo>
                    <a:pt x="476" y="0"/>
                    <a:pt x="0" y="477"/>
                    <a:pt x="0" y="1048"/>
                  </a:cubicBezTo>
                  <a:cubicBezTo>
                    <a:pt x="0" y="1632"/>
                    <a:pt x="476" y="2096"/>
                    <a:pt x="1048" y="2096"/>
                  </a:cubicBezTo>
                  <a:cubicBezTo>
                    <a:pt x="1631" y="2096"/>
                    <a:pt x="2096" y="1632"/>
                    <a:pt x="2096" y="1048"/>
                  </a:cubicBezTo>
                  <a:cubicBezTo>
                    <a:pt x="2096" y="477"/>
                    <a:pt x="1631"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7" name="Google Shape;737;p35"/>
            <p:cNvSpPr/>
            <p:nvPr/>
          </p:nvSpPr>
          <p:spPr>
            <a:xfrm>
              <a:off x="3021800" y="2441800"/>
              <a:ext cx="52700" cy="52400"/>
            </a:xfrm>
            <a:custGeom>
              <a:rect b="b" l="l" r="r" t="t"/>
              <a:pathLst>
                <a:path extrusionOk="0" h="2096" w="2108">
                  <a:moveTo>
                    <a:pt x="1048" y="0"/>
                  </a:moveTo>
                  <a:cubicBezTo>
                    <a:pt x="477" y="0"/>
                    <a:pt x="0" y="477"/>
                    <a:pt x="0" y="1048"/>
                  </a:cubicBezTo>
                  <a:cubicBezTo>
                    <a:pt x="0" y="1632"/>
                    <a:pt x="477" y="2096"/>
                    <a:pt x="1048" y="2096"/>
                  </a:cubicBezTo>
                  <a:cubicBezTo>
                    <a:pt x="1631" y="2096"/>
                    <a:pt x="2108" y="1632"/>
                    <a:pt x="2108" y="1048"/>
                  </a:cubicBezTo>
                  <a:cubicBezTo>
                    <a:pt x="2108" y="477"/>
                    <a:pt x="1631"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8" name="Google Shape;738;p35"/>
            <p:cNvSpPr/>
            <p:nvPr/>
          </p:nvSpPr>
          <p:spPr>
            <a:xfrm>
              <a:off x="3123600" y="2441800"/>
              <a:ext cx="52400" cy="52400"/>
            </a:xfrm>
            <a:custGeom>
              <a:rect b="b" l="l" r="r" t="t"/>
              <a:pathLst>
                <a:path extrusionOk="0" h="2096" w="2096">
                  <a:moveTo>
                    <a:pt x="1048" y="0"/>
                  </a:moveTo>
                  <a:cubicBezTo>
                    <a:pt x="465" y="0"/>
                    <a:pt x="0" y="477"/>
                    <a:pt x="0" y="1048"/>
                  </a:cubicBezTo>
                  <a:cubicBezTo>
                    <a:pt x="0" y="1632"/>
                    <a:pt x="465" y="2096"/>
                    <a:pt x="1048" y="2096"/>
                  </a:cubicBezTo>
                  <a:cubicBezTo>
                    <a:pt x="1619" y="2096"/>
                    <a:pt x="2096" y="1632"/>
                    <a:pt x="2096" y="1048"/>
                  </a:cubicBezTo>
                  <a:cubicBezTo>
                    <a:pt x="2096" y="477"/>
                    <a:pt x="1619"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9" name="Google Shape;739;p35"/>
            <p:cNvSpPr/>
            <p:nvPr/>
          </p:nvSpPr>
          <p:spPr>
            <a:xfrm>
              <a:off x="3225100" y="2441800"/>
              <a:ext cx="52400" cy="52400"/>
            </a:xfrm>
            <a:custGeom>
              <a:rect b="b" l="l" r="r" t="t"/>
              <a:pathLst>
                <a:path extrusionOk="0" h="2096" w="2096">
                  <a:moveTo>
                    <a:pt x="1048" y="0"/>
                  </a:moveTo>
                  <a:cubicBezTo>
                    <a:pt x="465" y="0"/>
                    <a:pt x="0" y="477"/>
                    <a:pt x="0" y="1048"/>
                  </a:cubicBezTo>
                  <a:cubicBezTo>
                    <a:pt x="0" y="1632"/>
                    <a:pt x="465" y="2096"/>
                    <a:pt x="1048" y="2096"/>
                  </a:cubicBezTo>
                  <a:cubicBezTo>
                    <a:pt x="1631" y="2096"/>
                    <a:pt x="2096" y="1632"/>
                    <a:pt x="2096" y="1048"/>
                  </a:cubicBezTo>
                  <a:cubicBezTo>
                    <a:pt x="2096" y="477"/>
                    <a:pt x="1631"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0" name="Google Shape;740;p35"/>
            <p:cNvSpPr/>
            <p:nvPr/>
          </p:nvSpPr>
          <p:spPr>
            <a:xfrm>
              <a:off x="3326600" y="2441800"/>
              <a:ext cx="52700" cy="52400"/>
            </a:xfrm>
            <a:custGeom>
              <a:rect b="b" l="l" r="r" t="t"/>
              <a:pathLst>
                <a:path extrusionOk="0" h="2096" w="2108">
                  <a:moveTo>
                    <a:pt x="1048" y="0"/>
                  </a:moveTo>
                  <a:cubicBezTo>
                    <a:pt x="477" y="0"/>
                    <a:pt x="0" y="477"/>
                    <a:pt x="0" y="1048"/>
                  </a:cubicBezTo>
                  <a:cubicBezTo>
                    <a:pt x="0" y="1632"/>
                    <a:pt x="477" y="2096"/>
                    <a:pt x="1048" y="2096"/>
                  </a:cubicBezTo>
                  <a:cubicBezTo>
                    <a:pt x="1631" y="2096"/>
                    <a:pt x="2108" y="1632"/>
                    <a:pt x="2108" y="1048"/>
                  </a:cubicBezTo>
                  <a:cubicBezTo>
                    <a:pt x="2108" y="477"/>
                    <a:pt x="1631"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1" name="Google Shape;741;p35"/>
            <p:cNvSpPr/>
            <p:nvPr/>
          </p:nvSpPr>
          <p:spPr>
            <a:xfrm>
              <a:off x="3428400" y="2441800"/>
              <a:ext cx="52400" cy="52400"/>
            </a:xfrm>
            <a:custGeom>
              <a:rect b="b" l="l" r="r" t="t"/>
              <a:pathLst>
                <a:path extrusionOk="0" h="2096" w="2096">
                  <a:moveTo>
                    <a:pt x="1048" y="0"/>
                  </a:moveTo>
                  <a:cubicBezTo>
                    <a:pt x="465" y="0"/>
                    <a:pt x="0" y="477"/>
                    <a:pt x="0" y="1048"/>
                  </a:cubicBezTo>
                  <a:cubicBezTo>
                    <a:pt x="0" y="1632"/>
                    <a:pt x="465" y="2096"/>
                    <a:pt x="1048" y="2096"/>
                  </a:cubicBezTo>
                  <a:cubicBezTo>
                    <a:pt x="1619" y="2096"/>
                    <a:pt x="2096" y="1632"/>
                    <a:pt x="2096" y="1048"/>
                  </a:cubicBezTo>
                  <a:cubicBezTo>
                    <a:pt x="2096" y="477"/>
                    <a:pt x="1619"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2" name="Google Shape;742;p35"/>
            <p:cNvSpPr/>
            <p:nvPr/>
          </p:nvSpPr>
          <p:spPr>
            <a:xfrm>
              <a:off x="3529900" y="2441800"/>
              <a:ext cx="52400" cy="52400"/>
            </a:xfrm>
            <a:custGeom>
              <a:rect b="b" l="l" r="r" t="t"/>
              <a:pathLst>
                <a:path extrusionOk="0" h="2096" w="2096">
                  <a:moveTo>
                    <a:pt x="1048" y="0"/>
                  </a:moveTo>
                  <a:cubicBezTo>
                    <a:pt x="465" y="0"/>
                    <a:pt x="0" y="477"/>
                    <a:pt x="0" y="1048"/>
                  </a:cubicBezTo>
                  <a:cubicBezTo>
                    <a:pt x="0" y="1632"/>
                    <a:pt x="465" y="2096"/>
                    <a:pt x="1048" y="2096"/>
                  </a:cubicBezTo>
                  <a:cubicBezTo>
                    <a:pt x="1631" y="2096"/>
                    <a:pt x="2096" y="1632"/>
                    <a:pt x="2096" y="1048"/>
                  </a:cubicBezTo>
                  <a:cubicBezTo>
                    <a:pt x="2096" y="477"/>
                    <a:pt x="1631"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3" name="Google Shape;743;p35"/>
            <p:cNvSpPr/>
            <p:nvPr/>
          </p:nvSpPr>
          <p:spPr>
            <a:xfrm>
              <a:off x="3631400" y="2441800"/>
              <a:ext cx="52400" cy="52400"/>
            </a:xfrm>
            <a:custGeom>
              <a:rect b="b" l="l" r="r" t="t"/>
              <a:pathLst>
                <a:path extrusionOk="0" h="2096" w="2096">
                  <a:moveTo>
                    <a:pt x="1048" y="0"/>
                  </a:moveTo>
                  <a:cubicBezTo>
                    <a:pt x="465" y="0"/>
                    <a:pt x="0" y="477"/>
                    <a:pt x="0" y="1048"/>
                  </a:cubicBezTo>
                  <a:cubicBezTo>
                    <a:pt x="0" y="1632"/>
                    <a:pt x="465" y="2096"/>
                    <a:pt x="1048" y="2096"/>
                  </a:cubicBezTo>
                  <a:cubicBezTo>
                    <a:pt x="1631" y="2096"/>
                    <a:pt x="2096" y="1632"/>
                    <a:pt x="2096" y="1048"/>
                  </a:cubicBezTo>
                  <a:cubicBezTo>
                    <a:pt x="2096" y="477"/>
                    <a:pt x="1631"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4" name="Google Shape;744;p35"/>
            <p:cNvSpPr/>
            <p:nvPr/>
          </p:nvSpPr>
          <p:spPr>
            <a:xfrm>
              <a:off x="3732900" y="2441800"/>
              <a:ext cx="52400" cy="52400"/>
            </a:xfrm>
            <a:custGeom>
              <a:rect b="b" l="l" r="r" t="t"/>
              <a:pathLst>
                <a:path extrusionOk="0" h="2096" w="2096">
                  <a:moveTo>
                    <a:pt x="1048" y="0"/>
                  </a:moveTo>
                  <a:cubicBezTo>
                    <a:pt x="477" y="0"/>
                    <a:pt x="0" y="477"/>
                    <a:pt x="0" y="1048"/>
                  </a:cubicBezTo>
                  <a:cubicBezTo>
                    <a:pt x="0" y="1632"/>
                    <a:pt x="477" y="2096"/>
                    <a:pt x="1048" y="2096"/>
                  </a:cubicBezTo>
                  <a:cubicBezTo>
                    <a:pt x="1631" y="2096"/>
                    <a:pt x="2096" y="1632"/>
                    <a:pt x="2096" y="1048"/>
                  </a:cubicBezTo>
                  <a:cubicBezTo>
                    <a:pt x="2096" y="477"/>
                    <a:pt x="1631"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5" name="Google Shape;745;p35"/>
            <p:cNvSpPr/>
            <p:nvPr/>
          </p:nvSpPr>
          <p:spPr>
            <a:xfrm>
              <a:off x="3834700" y="2441800"/>
              <a:ext cx="52400" cy="52400"/>
            </a:xfrm>
            <a:custGeom>
              <a:rect b="b" l="l" r="r" t="t"/>
              <a:pathLst>
                <a:path extrusionOk="0" h="2096" w="2096">
                  <a:moveTo>
                    <a:pt x="1048" y="0"/>
                  </a:moveTo>
                  <a:cubicBezTo>
                    <a:pt x="465" y="0"/>
                    <a:pt x="0" y="477"/>
                    <a:pt x="0" y="1048"/>
                  </a:cubicBezTo>
                  <a:cubicBezTo>
                    <a:pt x="0" y="1632"/>
                    <a:pt x="465" y="2096"/>
                    <a:pt x="1048" y="2096"/>
                  </a:cubicBezTo>
                  <a:cubicBezTo>
                    <a:pt x="1619" y="2096"/>
                    <a:pt x="2096" y="1632"/>
                    <a:pt x="2096" y="1048"/>
                  </a:cubicBezTo>
                  <a:cubicBezTo>
                    <a:pt x="2096" y="477"/>
                    <a:pt x="1619"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6" name="Google Shape;746;p35"/>
            <p:cNvSpPr/>
            <p:nvPr/>
          </p:nvSpPr>
          <p:spPr>
            <a:xfrm>
              <a:off x="3936200" y="2441800"/>
              <a:ext cx="52400" cy="52400"/>
            </a:xfrm>
            <a:custGeom>
              <a:rect b="b" l="l" r="r" t="t"/>
              <a:pathLst>
                <a:path extrusionOk="0" h="2096" w="2096">
                  <a:moveTo>
                    <a:pt x="1048" y="0"/>
                  </a:moveTo>
                  <a:cubicBezTo>
                    <a:pt x="465" y="0"/>
                    <a:pt x="0" y="477"/>
                    <a:pt x="0" y="1048"/>
                  </a:cubicBezTo>
                  <a:cubicBezTo>
                    <a:pt x="0" y="1632"/>
                    <a:pt x="465" y="2096"/>
                    <a:pt x="1048" y="2096"/>
                  </a:cubicBezTo>
                  <a:cubicBezTo>
                    <a:pt x="1631" y="2096"/>
                    <a:pt x="2096" y="1632"/>
                    <a:pt x="2096" y="1048"/>
                  </a:cubicBezTo>
                  <a:cubicBezTo>
                    <a:pt x="2096" y="477"/>
                    <a:pt x="1631"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7" name="Google Shape;747;p35"/>
            <p:cNvSpPr/>
            <p:nvPr/>
          </p:nvSpPr>
          <p:spPr>
            <a:xfrm>
              <a:off x="4037700" y="2441800"/>
              <a:ext cx="52400" cy="52400"/>
            </a:xfrm>
            <a:custGeom>
              <a:rect b="b" l="l" r="r" t="t"/>
              <a:pathLst>
                <a:path extrusionOk="0" h="2096" w="2096">
                  <a:moveTo>
                    <a:pt x="1048" y="0"/>
                  </a:moveTo>
                  <a:cubicBezTo>
                    <a:pt x="465" y="0"/>
                    <a:pt x="0" y="477"/>
                    <a:pt x="0" y="1048"/>
                  </a:cubicBezTo>
                  <a:cubicBezTo>
                    <a:pt x="0" y="1632"/>
                    <a:pt x="465" y="2096"/>
                    <a:pt x="1048" y="2096"/>
                  </a:cubicBezTo>
                  <a:cubicBezTo>
                    <a:pt x="1631" y="2096"/>
                    <a:pt x="2096" y="1632"/>
                    <a:pt x="2096" y="1048"/>
                  </a:cubicBezTo>
                  <a:cubicBezTo>
                    <a:pt x="2096" y="477"/>
                    <a:pt x="1631"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8" name="Google Shape;748;p35"/>
            <p:cNvSpPr/>
            <p:nvPr/>
          </p:nvSpPr>
          <p:spPr>
            <a:xfrm>
              <a:off x="4139200" y="2441800"/>
              <a:ext cx="52700" cy="52400"/>
            </a:xfrm>
            <a:custGeom>
              <a:rect b="b" l="l" r="r" t="t"/>
              <a:pathLst>
                <a:path extrusionOk="0" h="2096" w="2108">
                  <a:moveTo>
                    <a:pt x="1048" y="0"/>
                  </a:moveTo>
                  <a:cubicBezTo>
                    <a:pt x="477" y="0"/>
                    <a:pt x="0" y="477"/>
                    <a:pt x="0" y="1048"/>
                  </a:cubicBezTo>
                  <a:cubicBezTo>
                    <a:pt x="0" y="1632"/>
                    <a:pt x="477" y="2096"/>
                    <a:pt x="1048" y="2096"/>
                  </a:cubicBezTo>
                  <a:cubicBezTo>
                    <a:pt x="1631" y="2096"/>
                    <a:pt x="2108" y="1632"/>
                    <a:pt x="2108" y="1048"/>
                  </a:cubicBezTo>
                  <a:cubicBezTo>
                    <a:pt x="2108" y="477"/>
                    <a:pt x="1631"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9" name="Google Shape;749;p35"/>
            <p:cNvSpPr/>
            <p:nvPr/>
          </p:nvSpPr>
          <p:spPr>
            <a:xfrm>
              <a:off x="4240700" y="2441800"/>
              <a:ext cx="52700" cy="52400"/>
            </a:xfrm>
            <a:custGeom>
              <a:rect b="b" l="l" r="r" t="t"/>
              <a:pathLst>
                <a:path extrusionOk="0" h="2096" w="2108">
                  <a:moveTo>
                    <a:pt x="1060" y="0"/>
                  </a:moveTo>
                  <a:cubicBezTo>
                    <a:pt x="477" y="0"/>
                    <a:pt x="0" y="477"/>
                    <a:pt x="0" y="1048"/>
                  </a:cubicBezTo>
                  <a:cubicBezTo>
                    <a:pt x="0" y="1632"/>
                    <a:pt x="477" y="2096"/>
                    <a:pt x="1060" y="2096"/>
                  </a:cubicBezTo>
                  <a:cubicBezTo>
                    <a:pt x="1632" y="2096"/>
                    <a:pt x="2108" y="1632"/>
                    <a:pt x="2108" y="1048"/>
                  </a:cubicBezTo>
                  <a:cubicBezTo>
                    <a:pt x="2108" y="477"/>
                    <a:pt x="1632" y="0"/>
                    <a:pt x="1060"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0" name="Google Shape;750;p35"/>
            <p:cNvSpPr/>
            <p:nvPr/>
          </p:nvSpPr>
          <p:spPr>
            <a:xfrm>
              <a:off x="4342500" y="2441800"/>
              <a:ext cx="52400" cy="52400"/>
            </a:xfrm>
            <a:custGeom>
              <a:rect b="b" l="l" r="r" t="t"/>
              <a:pathLst>
                <a:path extrusionOk="0" h="2096" w="2096">
                  <a:moveTo>
                    <a:pt x="1048" y="0"/>
                  </a:moveTo>
                  <a:cubicBezTo>
                    <a:pt x="465" y="0"/>
                    <a:pt x="0" y="477"/>
                    <a:pt x="0" y="1048"/>
                  </a:cubicBezTo>
                  <a:cubicBezTo>
                    <a:pt x="0" y="1632"/>
                    <a:pt x="465" y="2096"/>
                    <a:pt x="1048" y="2096"/>
                  </a:cubicBezTo>
                  <a:cubicBezTo>
                    <a:pt x="1631" y="2096"/>
                    <a:pt x="2096" y="1632"/>
                    <a:pt x="2096" y="1048"/>
                  </a:cubicBezTo>
                  <a:cubicBezTo>
                    <a:pt x="2096" y="477"/>
                    <a:pt x="1631"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1" name="Google Shape;751;p35"/>
            <p:cNvSpPr/>
            <p:nvPr/>
          </p:nvSpPr>
          <p:spPr>
            <a:xfrm>
              <a:off x="4444000" y="2441800"/>
              <a:ext cx="52400" cy="52400"/>
            </a:xfrm>
            <a:custGeom>
              <a:rect b="b" l="l" r="r" t="t"/>
              <a:pathLst>
                <a:path extrusionOk="0" h="2096" w="2096">
                  <a:moveTo>
                    <a:pt x="1048" y="0"/>
                  </a:moveTo>
                  <a:cubicBezTo>
                    <a:pt x="477" y="0"/>
                    <a:pt x="0" y="477"/>
                    <a:pt x="0" y="1048"/>
                  </a:cubicBezTo>
                  <a:cubicBezTo>
                    <a:pt x="0" y="1632"/>
                    <a:pt x="477" y="2096"/>
                    <a:pt x="1048" y="2096"/>
                  </a:cubicBezTo>
                  <a:cubicBezTo>
                    <a:pt x="1631" y="2096"/>
                    <a:pt x="2096" y="1632"/>
                    <a:pt x="2096" y="1048"/>
                  </a:cubicBezTo>
                  <a:cubicBezTo>
                    <a:pt x="2096" y="477"/>
                    <a:pt x="1631"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2" name="Google Shape;752;p35"/>
            <p:cNvSpPr/>
            <p:nvPr/>
          </p:nvSpPr>
          <p:spPr>
            <a:xfrm>
              <a:off x="4545500" y="2441800"/>
              <a:ext cx="52700" cy="52400"/>
            </a:xfrm>
            <a:custGeom>
              <a:rect b="b" l="l" r="r" t="t"/>
              <a:pathLst>
                <a:path extrusionOk="0" h="2096" w="2108">
                  <a:moveTo>
                    <a:pt x="1060" y="0"/>
                  </a:moveTo>
                  <a:cubicBezTo>
                    <a:pt x="477" y="0"/>
                    <a:pt x="0" y="477"/>
                    <a:pt x="0" y="1048"/>
                  </a:cubicBezTo>
                  <a:cubicBezTo>
                    <a:pt x="0" y="1632"/>
                    <a:pt x="477" y="2096"/>
                    <a:pt x="1060" y="2096"/>
                  </a:cubicBezTo>
                  <a:cubicBezTo>
                    <a:pt x="1632" y="2096"/>
                    <a:pt x="2108" y="1632"/>
                    <a:pt x="2108" y="1048"/>
                  </a:cubicBezTo>
                  <a:cubicBezTo>
                    <a:pt x="2108" y="477"/>
                    <a:pt x="1632" y="0"/>
                    <a:pt x="1060"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3" name="Google Shape;753;p35"/>
            <p:cNvSpPr/>
            <p:nvPr/>
          </p:nvSpPr>
          <p:spPr>
            <a:xfrm>
              <a:off x="4647300" y="2441800"/>
              <a:ext cx="52400" cy="52400"/>
            </a:xfrm>
            <a:custGeom>
              <a:rect b="b" l="l" r="r" t="t"/>
              <a:pathLst>
                <a:path extrusionOk="0" h="2096" w="2096">
                  <a:moveTo>
                    <a:pt x="1048" y="0"/>
                  </a:moveTo>
                  <a:cubicBezTo>
                    <a:pt x="465" y="0"/>
                    <a:pt x="0" y="477"/>
                    <a:pt x="0" y="1048"/>
                  </a:cubicBezTo>
                  <a:cubicBezTo>
                    <a:pt x="0" y="1632"/>
                    <a:pt x="465" y="2096"/>
                    <a:pt x="1048" y="2096"/>
                  </a:cubicBezTo>
                  <a:cubicBezTo>
                    <a:pt x="1620" y="2096"/>
                    <a:pt x="2096" y="1632"/>
                    <a:pt x="2096" y="1048"/>
                  </a:cubicBezTo>
                  <a:cubicBezTo>
                    <a:pt x="2096" y="477"/>
                    <a:pt x="1620"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4" name="Google Shape;754;p35"/>
            <p:cNvSpPr/>
            <p:nvPr/>
          </p:nvSpPr>
          <p:spPr>
            <a:xfrm>
              <a:off x="4748800" y="2441800"/>
              <a:ext cx="52400" cy="52400"/>
            </a:xfrm>
            <a:custGeom>
              <a:rect b="b" l="l" r="r" t="t"/>
              <a:pathLst>
                <a:path extrusionOk="0" h="2096" w="2096">
                  <a:moveTo>
                    <a:pt x="1048" y="0"/>
                  </a:moveTo>
                  <a:cubicBezTo>
                    <a:pt x="465" y="0"/>
                    <a:pt x="0" y="477"/>
                    <a:pt x="0" y="1048"/>
                  </a:cubicBezTo>
                  <a:cubicBezTo>
                    <a:pt x="0" y="1632"/>
                    <a:pt x="465" y="2096"/>
                    <a:pt x="1048" y="2096"/>
                  </a:cubicBezTo>
                  <a:cubicBezTo>
                    <a:pt x="1631" y="2096"/>
                    <a:pt x="2096" y="1632"/>
                    <a:pt x="2096" y="1048"/>
                  </a:cubicBezTo>
                  <a:cubicBezTo>
                    <a:pt x="2096" y="477"/>
                    <a:pt x="1631"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5" name="Google Shape;755;p35"/>
            <p:cNvSpPr/>
            <p:nvPr/>
          </p:nvSpPr>
          <p:spPr>
            <a:xfrm>
              <a:off x="4850300" y="2441800"/>
              <a:ext cx="52400" cy="52400"/>
            </a:xfrm>
            <a:custGeom>
              <a:rect b="b" l="l" r="r" t="t"/>
              <a:pathLst>
                <a:path extrusionOk="0" h="2096" w="2096">
                  <a:moveTo>
                    <a:pt x="1048" y="0"/>
                  </a:moveTo>
                  <a:cubicBezTo>
                    <a:pt x="477" y="0"/>
                    <a:pt x="0" y="477"/>
                    <a:pt x="0" y="1048"/>
                  </a:cubicBezTo>
                  <a:cubicBezTo>
                    <a:pt x="0" y="1632"/>
                    <a:pt x="477" y="2096"/>
                    <a:pt x="1048" y="2096"/>
                  </a:cubicBezTo>
                  <a:cubicBezTo>
                    <a:pt x="1632" y="2096"/>
                    <a:pt x="2096" y="1632"/>
                    <a:pt x="2096" y="1048"/>
                  </a:cubicBezTo>
                  <a:cubicBezTo>
                    <a:pt x="2096" y="477"/>
                    <a:pt x="1632"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6" name="Google Shape;756;p35"/>
            <p:cNvSpPr/>
            <p:nvPr/>
          </p:nvSpPr>
          <p:spPr>
            <a:xfrm>
              <a:off x="4951800" y="2441800"/>
              <a:ext cx="52700" cy="52400"/>
            </a:xfrm>
            <a:custGeom>
              <a:rect b="b" l="l" r="r" t="t"/>
              <a:pathLst>
                <a:path extrusionOk="0" h="2096" w="2108">
                  <a:moveTo>
                    <a:pt x="1048" y="0"/>
                  </a:moveTo>
                  <a:cubicBezTo>
                    <a:pt x="477" y="0"/>
                    <a:pt x="0" y="477"/>
                    <a:pt x="0" y="1048"/>
                  </a:cubicBezTo>
                  <a:cubicBezTo>
                    <a:pt x="0" y="1632"/>
                    <a:pt x="477" y="2096"/>
                    <a:pt x="1048" y="2096"/>
                  </a:cubicBezTo>
                  <a:cubicBezTo>
                    <a:pt x="1632" y="2096"/>
                    <a:pt x="2108" y="1632"/>
                    <a:pt x="2108" y="1048"/>
                  </a:cubicBezTo>
                  <a:cubicBezTo>
                    <a:pt x="2108" y="477"/>
                    <a:pt x="1632"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7" name="Google Shape;757;p35"/>
            <p:cNvSpPr/>
            <p:nvPr/>
          </p:nvSpPr>
          <p:spPr>
            <a:xfrm>
              <a:off x="5053600" y="2441800"/>
              <a:ext cx="52400" cy="52400"/>
            </a:xfrm>
            <a:custGeom>
              <a:rect b="b" l="l" r="r" t="t"/>
              <a:pathLst>
                <a:path extrusionOk="0" h="2096" w="2096">
                  <a:moveTo>
                    <a:pt x="1048" y="0"/>
                  </a:moveTo>
                  <a:cubicBezTo>
                    <a:pt x="465" y="0"/>
                    <a:pt x="0" y="477"/>
                    <a:pt x="0" y="1048"/>
                  </a:cubicBezTo>
                  <a:cubicBezTo>
                    <a:pt x="0" y="1632"/>
                    <a:pt x="465" y="2096"/>
                    <a:pt x="1048" y="2096"/>
                  </a:cubicBezTo>
                  <a:cubicBezTo>
                    <a:pt x="1620" y="2096"/>
                    <a:pt x="2096" y="1632"/>
                    <a:pt x="2096" y="1048"/>
                  </a:cubicBezTo>
                  <a:cubicBezTo>
                    <a:pt x="2096" y="477"/>
                    <a:pt x="1620"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8" name="Google Shape;758;p35"/>
            <p:cNvSpPr/>
            <p:nvPr/>
          </p:nvSpPr>
          <p:spPr>
            <a:xfrm>
              <a:off x="5155100" y="2441800"/>
              <a:ext cx="52400" cy="52400"/>
            </a:xfrm>
            <a:custGeom>
              <a:rect b="b" l="l" r="r" t="t"/>
              <a:pathLst>
                <a:path extrusionOk="0" h="2096" w="2096">
                  <a:moveTo>
                    <a:pt x="1048" y="0"/>
                  </a:moveTo>
                  <a:cubicBezTo>
                    <a:pt x="465" y="0"/>
                    <a:pt x="0" y="477"/>
                    <a:pt x="0" y="1048"/>
                  </a:cubicBezTo>
                  <a:cubicBezTo>
                    <a:pt x="0" y="1632"/>
                    <a:pt x="465" y="2096"/>
                    <a:pt x="1048" y="2096"/>
                  </a:cubicBezTo>
                  <a:cubicBezTo>
                    <a:pt x="1632" y="2096"/>
                    <a:pt x="2096" y="1632"/>
                    <a:pt x="2096" y="1048"/>
                  </a:cubicBezTo>
                  <a:cubicBezTo>
                    <a:pt x="2096" y="477"/>
                    <a:pt x="1632"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9" name="Google Shape;759;p35"/>
            <p:cNvSpPr/>
            <p:nvPr/>
          </p:nvSpPr>
          <p:spPr>
            <a:xfrm>
              <a:off x="5256600" y="2441800"/>
              <a:ext cx="52400" cy="52400"/>
            </a:xfrm>
            <a:custGeom>
              <a:rect b="b" l="l" r="r" t="t"/>
              <a:pathLst>
                <a:path extrusionOk="0" h="2096" w="2096">
                  <a:moveTo>
                    <a:pt x="1048" y="0"/>
                  </a:moveTo>
                  <a:cubicBezTo>
                    <a:pt x="477" y="0"/>
                    <a:pt x="0" y="477"/>
                    <a:pt x="0" y="1048"/>
                  </a:cubicBezTo>
                  <a:cubicBezTo>
                    <a:pt x="0" y="1632"/>
                    <a:pt x="477" y="2096"/>
                    <a:pt x="1048" y="2096"/>
                  </a:cubicBezTo>
                  <a:cubicBezTo>
                    <a:pt x="1632" y="2096"/>
                    <a:pt x="2096" y="1632"/>
                    <a:pt x="2096" y="1048"/>
                  </a:cubicBezTo>
                  <a:cubicBezTo>
                    <a:pt x="2096" y="477"/>
                    <a:pt x="1632"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0" name="Google Shape;760;p35"/>
            <p:cNvSpPr/>
            <p:nvPr/>
          </p:nvSpPr>
          <p:spPr>
            <a:xfrm>
              <a:off x="5358400" y="2441800"/>
              <a:ext cx="52400" cy="52400"/>
            </a:xfrm>
            <a:custGeom>
              <a:rect b="b" l="l" r="r" t="t"/>
              <a:pathLst>
                <a:path extrusionOk="0" h="2096" w="2096">
                  <a:moveTo>
                    <a:pt x="1048" y="0"/>
                  </a:moveTo>
                  <a:cubicBezTo>
                    <a:pt x="465" y="0"/>
                    <a:pt x="0" y="477"/>
                    <a:pt x="0" y="1048"/>
                  </a:cubicBezTo>
                  <a:cubicBezTo>
                    <a:pt x="0" y="1632"/>
                    <a:pt x="465" y="2096"/>
                    <a:pt x="1048" y="2096"/>
                  </a:cubicBezTo>
                  <a:cubicBezTo>
                    <a:pt x="1620" y="2096"/>
                    <a:pt x="2096" y="1632"/>
                    <a:pt x="2096" y="1048"/>
                  </a:cubicBezTo>
                  <a:cubicBezTo>
                    <a:pt x="2096" y="477"/>
                    <a:pt x="1620"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1" name="Google Shape;761;p35"/>
            <p:cNvSpPr/>
            <p:nvPr/>
          </p:nvSpPr>
          <p:spPr>
            <a:xfrm>
              <a:off x="5459900" y="2441800"/>
              <a:ext cx="52400" cy="52400"/>
            </a:xfrm>
            <a:custGeom>
              <a:rect b="b" l="l" r="r" t="t"/>
              <a:pathLst>
                <a:path extrusionOk="0" h="2096" w="2096">
                  <a:moveTo>
                    <a:pt x="1048" y="0"/>
                  </a:moveTo>
                  <a:cubicBezTo>
                    <a:pt x="465" y="0"/>
                    <a:pt x="0" y="477"/>
                    <a:pt x="0" y="1048"/>
                  </a:cubicBezTo>
                  <a:cubicBezTo>
                    <a:pt x="0" y="1632"/>
                    <a:pt x="465" y="2096"/>
                    <a:pt x="1048" y="2096"/>
                  </a:cubicBezTo>
                  <a:cubicBezTo>
                    <a:pt x="1632" y="2096"/>
                    <a:pt x="2096" y="1632"/>
                    <a:pt x="2096" y="1048"/>
                  </a:cubicBezTo>
                  <a:cubicBezTo>
                    <a:pt x="2096" y="477"/>
                    <a:pt x="1632"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2" name="Google Shape;762;p35"/>
            <p:cNvSpPr/>
            <p:nvPr/>
          </p:nvSpPr>
          <p:spPr>
            <a:xfrm>
              <a:off x="5561400" y="2441800"/>
              <a:ext cx="52400" cy="52400"/>
            </a:xfrm>
            <a:custGeom>
              <a:rect b="b" l="l" r="r" t="t"/>
              <a:pathLst>
                <a:path extrusionOk="0" h="2096" w="2096">
                  <a:moveTo>
                    <a:pt x="1048" y="0"/>
                  </a:moveTo>
                  <a:cubicBezTo>
                    <a:pt x="465" y="0"/>
                    <a:pt x="0" y="477"/>
                    <a:pt x="0" y="1048"/>
                  </a:cubicBezTo>
                  <a:cubicBezTo>
                    <a:pt x="0" y="1632"/>
                    <a:pt x="465" y="2096"/>
                    <a:pt x="1048" y="2096"/>
                  </a:cubicBezTo>
                  <a:cubicBezTo>
                    <a:pt x="1632" y="2096"/>
                    <a:pt x="2096" y="1632"/>
                    <a:pt x="2096" y="1048"/>
                  </a:cubicBezTo>
                  <a:cubicBezTo>
                    <a:pt x="2096" y="477"/>
                    <a:pt x="1632"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3" name="Google Shape;763;p35"/>
            <p:cNvSpPr/>
            <p:nvPr/>
          </p:nvSpPr>
          <p:spPr>
            <a:xfrm>
              <a:off x="5662900" y="2441800"/>
              <a:ext cx="52400" cy="52400"/>
            </a:xfrm>
            <a:custGeom>
              <a:rect b="b" l="l" r="r" t="t"/>
              <a:pathLst>
                <a:path extrusionOk="0" h="2096" w="2096">
                  <a:moveTo>
                    <a:pt x="1048" y="0"/>
                  </a:moveTo>
                  <a:cubicBezTo>
                    <a:pt x="477" y="0"/>
                    <a:pt x="0" y="477"/>
                    <a:pt x="0" y="1048"/>
                  </a:cubicBezTo>
                  <a:cubicBezTo>
                    <a:pt x="0" y="1632"/>
                    <a:pt x="477" y="2096"/>
                    <a:pt x="1048" y="2096"/>
                  </a:cubicBezTo>
                  <a:cubicBezTo>
                    <a:pt x="1632" y="2096"/>
                    <a:pt x="2096" y="1632"/>
                    <a:pt x="2096" y="1048"/>
                  </a:cubicBezTo>
                  <a:cubicBezTo>
                    <a:pt x="2096" y="477"/>
                    <a:pt x="1632"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4" name="Google Shape;764;p35"/>
            <p:cNvSpPr/>
            <p:nvPr/>
          </p:nvSpPr>
          <p:spPr>
            <a:xfrm>
              <a:off x="5764400" y="2441800"/>
              <a:ext cx="52700" cy="52400"/>
            </a:xfrm>
            <a:custGeom>
              <a:rect b="b" l="l" r="r" t="t"/>
              <a:pathLst>
                <a:path extrusionOk="0" h="2096" w="2108">
                  <a:moveTo>
                    <a:pt x="1060" y="0"/>
                  </a:moveTo>
                  <a:cubicBezTo>
                    <a:pt x="477" y="0"/>
                    <a:pt x="0" y="477"/>
                    <a:pt x="0" y="1048"/>
                  </a:cubicBezTo>
                  <a:cubicBezTo>
                    <a:pt x="0" y="1632"/>
                    <a:pt x="477" y="2096"/>
                    <a:pt x="1060" y="2096"/>
                  </a:cubicBezTo>
                  <a:cubicBezTo>
                    <a:pt x="1632" y="2096"/>
                    <a:pt x="2108" y="1632"/>
                    <a:pt x="2108" y="1048"/>
                  </a:cubicBezTo>
                  <a:cubicBezTo>
                    <a:pt x="2108" y="477"/>
                    <a:pt x="1632" y="0"/>
                    <a:pt x="1060"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5" name="Google Shape;765;p35"/>
            <p:cNvSpPr/>
            <p:nvPr/>
          </p:nvSpPr>
          <p:spPr>
            <a:xfrm>
              <a:off x="5866200" y="2441800"/>
              <a:ext cx="52400" cy="52400"/>
            </a:xfrm>
            <a:custGeom>
              <a:rect b="b" l="l" r="r" t="t"/>
              <a:pathLst>
                <a:path extrusionOk="0" h="2096" w="2096">
                  <a:moveTo>
                    <a:pt x="1048" y="0"/>
                  </a:moveTo>
                  <a:cubicBezTo>
                    <a:pt x="465" y="0"/>
                    <a:pt x="0" y="477"/>
                    <a:pt x="0" y="1048"/>
                  </a:cubicBezTo>
                  <a:cubicBezTo>
                    <a:pt x="0" y="1632"/>
                    <a:pt x="465" y="2096"/>
                    <a:pt x="1048" y="2096"/>
                  </a:cubicBezTo>
                  <a:cubicBezTo>
                    <a:pt x="1632" y="2096"/>
                    <a:pt x="2096" y="1632"/>
                    <a:pt x="2096" y="1048"/>
                  </a:cubicBezTo>
                  <a:cubicBezTo>
                    <a:pt x="2096" y="477"/>
                    <a:pt x="1632"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6" name="Google Shape;766;p35"/>
            <p:cNvSpPr/>
            <p:nvPr/>
          </p:nvSpPr>
          <p:spPr>
            <a:xfrm>
              <a:off x="5967700" y="2441800"/>
              <a:ext cx="52400" cy="52400"/>
            </a:xfrm>
            <a:custGeom>
              <a:rect b="b" l="l" r="r" t="t"/>
              <a:pathLst>
                <a:path extrusionOk="0" h="2096" w="2096">
                  <a:moveTo>
                    <a:pt x="1048" y="0"/>
                  </a:moveTo>
                  <a:cubicBezTo>
                    <a:pt x="465" y="0"/>
                    <a:pt x="0" y="477"/>
                    <a:pt x="0" y="1048"/>
                  </a:cubicBezTo>
                  <a:cubicBezTo>
                    <a:pt x="0" y="1632"/>
                    <a:pt x="465" y="2096"/>
                    <a:pt x="1048" y="2096"/>
                  </a:cubicBezTo>
                  <a:cubicBezTo>
                    <a:pt x="1632" y="2096"/>
                    <a:pt x="2096" y="1632"/>
                    <a:pt x="2096" y="1048"/>
                  </a:cubicBezTo>
                  <a:cubicBezTo>
                    <a:pt x="2096" y="477"/>
                    <a:pt x="1632"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7" name="Google Shape;767;p35"/>
            <p:cNvSpPr/>
            <p:nvPr/>
          </p:nvSpPr>
          <p:spPr>
            <a:xfrm>
              <a:off x="6069200" y="2441800"/>
              <a:ext cx="52700" cy="52400"/>
            </a:xfrm>
            <a:custGeom>
              <a:rect b="b" l="l" r="r" t="t"/>
              <a:pathLst>
                <a:path extrusionOk="0" h="2096" w="2108">
                  <a:moveTo>
                    <a:pt x="1048" y="0"/>
                  </a:moveTo>
                  <a:cubicBezTo>
                    <a:pt x="477" y="0"/>
                    <a:pt x="0" y="477"/>
                    <a:pt x="0" y="1048"/>
                  </a:cubicBezTo>
                  <a:cubicBezTo>
                    <a:pt x="0" y="1632"/>
                    <a:pt x="477" y="2096"/>
                    <a:pt x="1048" y="2096"/>
                  </a:cubicBezTo>
                  <a:cubicBezTo>
                    <a:pt x="1632" y="2096"/>
                    <a:pt x="2108" y="1632"/>
                    <a:pt x="2108" y="1048"/>
                  </a:cubicBezTo>
                  <a:cubicBezTo>
                    <a:pt x="2108" y="477"/>
                    <a:pt x="1632"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8" name="Google Shape;768;p35"/>
            <p:cNvSpPr/>
            <p:nvPr/>
          </p:nvSpPr>
          <p:spPr>
            <a:xfrm>
              <a:off x="6171000" y="2441800"/>
              <a:ext cx="52400" cy="52400"/>
            </a:xfrm>
            <a:custGeom>
              <a:rect b="b" l="l" r="r" t="t"/>
              <a:pathLst>
                <a:path extrusionOk="0" h="2096" w="2096">
                  <a:moveTo>
                    <a:pt x="1048" y="0"/>
                  </a:moveTo>
                  <a:cubicBezTo>
                    <a:pt x="465" y="0"/>
                    <a:pt x="0" y="477"/>
                    <a:pt x="0" y="1048"/>
                  </a:cubicBezTo>
                  <a:cubicBezTo>
                    <a:pt x="0" y="1632"/>
                    <a:pt x="465" y="2096"/>
                    <a:pt x="1048" y="2096"/>
                  </a:cubicBezTo>
                  <a:cubicBezTo>
                    <a:pt x="1620" y="2096"/>
                    <a:pt x="2096" y="1632"/>
                    <a:pt x="2096" y="1048"/>
                  </a:cubicBezTo>
                  <a:cubicBezTo>
                    <a:pt x="2096" y="477"/>
                    <a:pt x="1620"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9" name="Google Shape;769;p35"/>
            <p:cNvSpPr/>
            <p:nvPr/>
          </p:nvSpPr>
          <p:spPr>
            <a:xfrm>
              <a:off x="6272500" y="2441800"/>
              <a:ext cx="52400" cy="52400"/>
            </a:xfrm>
            <a:custGeom>
              <a:rect b="b" l="l" r="r" t="t"/>
              <a:pathLst>
                <a:path extrusionOk="0" h="2096" w="2096">
                  <a:moveTo>
                    <a:pt x="1048" y="0"/>
                  </a:moveTo>
                  <a:cubicBezTo>
                    <a:pt x="465" y="0"/>
                    <a:pt x="0" y="477"/>
                    <a:pt x="0" y="1048"/>
                  </a:cubicBezTo>
                  <a:cubicBezTo>
                    <a:pt x="0" y="1632"/>
                    <a:pt x="465" y="2096"/>
                    <a:pt x="1048" y="2096"/>
                  </a:cubicBezTo>
                  <a:cubicBezTo>
                    <a:pt x="1632" y="2096"/>
                    <a:pt x="2096" y="1632"/>
                    <a:pt x="2096" y="1048"/>
                  </a:cubicBezTo>
                  <a:cubicBezTo>
                    <a:pt x="2096" y="477"/>
                    <a:pt x="1632"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0" name="Google Shape;770;p35"/>
            <p:cNvSpPr/>
            <p:nvPr/>
          </p:nvSpPr>
          <p:spPr>
            <a:xfrm>
              <a:off x="6374000" y="2441800"/>
              <a:ext cx="52400" cy="52400"/>
            </a:xfrm>
            <a:custGeom>
              <a:rect b="b" l="l" r="r" t="t"/>
              <a:pathLst>
                <a:path extrusionOk="0" h="2096" w="2096">
                  <a:moveTo>
                    <a:pt x="1048" y="0"/>
                  </a:moveTo>
                  <a:cubicBezTo>
                    <a:pt x="477" y="0"/>
                    <a:pt x="0" y="477"/>
                    <a:pt x="0" y="1048"/>
                  </a:cubicBezTo>
                  <a:cubicBezTo>
                    <a:pt x="0" y="1632"/>
                    <a:pt x="477" y="2096"/>
                    <a:pt x="1048" y="2096"/>
                  </a:cubicBezTo>
                  <a:cubicBezTo>
                    <a:pt x="1632" y="2096"/>
                    <a:pt x="2096" y="1632"/>
                    <a:pt x="2096" y="1048"/>
                  </a:cubicBezTo>
                  <a:cubicBezTo>
                    <a:pt x="2096" y="477"/>
                    <a:pt x="1632"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1" name="Google Shape;771;p35"/>
            <p:cNvSpPr/>
            <p:nvPr/>
          </p:nvSpPr>
          <p:spPr>
            <a:xfrm>
              <a:off x="6475500" y="2441800"/>
              <a:ext cx="52700" cy="52400"/>
            </a:xfrm>
            <a:custGeom>
              <a:rect b="b" l="l" r="r" t="t"/>
              <a:pathLst>
                <a:path extrusionOk="0" h="2096" w="2108">
                  <a:moveTo>
                    <a:pt x="1048" y="0"/>
                  </a:moveTo>
                  <a:cubicBezTo>
                    <a:pt x="477" y="0"/>
                    <a:pt x="0" y="477"/>
                    <a:pt x="0" y="1048"/>
                  </a:cubicBezTo>
                  <a:cubicBezTo>
                    <a:pt x="0" y="1632"/>
                    <a:pt x="477" y="2096"/>
                    <a:pt x="1048" y="2096"/>
                  </a:cubicBezTo>
                  <a:cubicBezTo>
                    <a:pt x="1632" y="2096"/>
                    <a:pt x="2108" y="1632"/>
                    <a:pt x="2108" y="1048"/>
                  </a:cubicBezTo>
                  <a:cubicBezTo>
                    <a:pt x="2108" y="477"/>
                    <a:pt x="1632"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2" name="Google Shape;772;p35"/>
            <p:cNvSpPr/>
            <p:nvPr/>
          </p:nvSpPr>
          <p:spPr>
            <a:xfrm>
              <a:off x="6577300" y="2441800"/>
              <a:ext cx="52400" cy="52400"/>
            </a:xfrm>
            <a:custGeom>
              <a:rect b="b" l="l" r="r" t="t"/>
              <a:pathLst>
                <a:path extrusionOk="0" h="2096" w="2096">
                  <a:moveTo>
                    <a:pt x="1048" y="0"/>
                  </a:moveTo>
                  <a:cubicBezTo>
                    <a:pt x="465" y="0"/>
                    <a:pt x="0" y="477"/>
                    <a:pt x="0" y="1048"/>
                  </a:cubicBezTo>
                  <a:cubicBezTo>
                    <a:pt x="0" y="1632"/>
                    <a:pt x="465" y="2096"/>
                    <a:pt x="1048" y="2096"/>
                  </a:cubicBezTo>
                  <a:cubicBezTo>
                    <a:pt x="1620" y="2096"/>
                    <a:pt x="2096" y="1632"/>
                    <a:pt x="2096" y="1048"/>
                  </a:cubicBezTo>
                  <a:cubicBezTo>
                    <a:pt x="2096" y="477"/>
                    <a:pt x="1620"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3" name="Google Shape;773;p35"/>
            <p:cNvSpPr/>
            <p:nvPr/>
          </p:nvSpPr>
          <p:spPr>
            <a:xfrm>
              <a:off x="6678800" y="2441800"/>
              <a:ext cx="52400" cy="52400"/>
            </a:xfrm>
            <a:custGeom>
              <a:rect b="b" l="l" r="r" t="t"/>
              <a:pathLst>
                <a:path extrusionOk="0" h="2096" w="2096">
                  <a:moveTo>
                    <a:pt x="1048" y="0"/>
                  </a:moveTo>
                  <a:cubicBezTo>
                    <a:pt x="465" y="0"/>
                    <a:pt x="0" y="477"/>
                    <a:pt x="0" y="1048"/>
                  </a:cubicBezTo>
                  <a:cubicBezTo>
                    <a:pt x="0" y="1632"/>
                    <a:pt x="465" y="2096"/>
                    <a:pt x="1048" y="2096"/>
                  </a:cubicBezTo>
                  <a:cubicBezTo>
                    <a:pt x="1632" y="2096"/>
                    <a:pt x="2096" y="1632"/>
                    <a:pt x="2096" y="1048"/>
                  </a:cubicBezTo>
                  <a:cubicBezTo>
                    <a:pt x="2096" y="477"/>
                    <a:pt x="1632"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4" name="Google Shape;774;p35"/>
            <p:cNvSpPr/>
            <p:nvPr/>
          </p:nvSpPr>
          <p:spPr>
            <a:xfrm>
              <a:off x="6780300" y="2441800"/>
              <a:ext cx="52400" cy="52400"/>
            </a:xfrm>
            <a:custGeom>
              <a:rect b="b" l="l" r="r" t="t"/>
              <a:pathLst>
                <a:path extrusionOk="0" h="2096" w="2096">
                  <a:moveTo>
                    <a:pt x="1048" y="0"/>
                  </a:moveTo>
                  <a:cubicBezTo>
                    <a:pt x="477" y="0"/>
                    <a:pt x="0" y="477"/>
                    <a:pt x="0" y="1048"/>
                  </a:cubicBezTo>
                  <a:cubicBezTo>
                    <a:pt x="0" y="1632"/>
                    <a:pt x="477" y="2096"/>
                    <a:pt x="1048" y="2096"/>
                  </a:cubicBezTo>
                  <a:cubicBezTo>
                    <a:pt x="1632" y="2096"/>
                    <a:pt x="2096" y="1632"/>
                    <a:pt x="2096" y="1048"/>
                  </a:cubicBezTo>
                  <a:cubicBezTo>
                    <a:pt x="2096" y="477"/>
                    <a:pt x="1632"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5" name="Google Shape;775;p35"/>
            <p:cNvSpPr/>
            <p:nvPr/>
          </p:nvSpPr>
          <p:spPr>
            <a:xfrm>
              <a:off x="6881800" y="2441800"/>
              <a:ext cx="52700" cy="52400"/>
            </a:xfrm>
            <a:custGeom>
              <a:rect b="b" l="l" r="r" t="t"/>
              <a:pathLst>
                <a:path extrusionOk="0" h="2096" w="2108">
                  <a:moveTo>
                    <a:pt x="1060" y="0"/>
                  </a:moveTo>
                  <a:cubicBezTo>
                    <a:pt x="477" y="0"/>
                    <a:pt x="1" y="477"/>
                    <a:pt x="1" y="1048"/>
                  </a:cubicBezTo>
                  <a:cubicBezTo>
                    <a:pt x="1" y="1632"/>
                    <a:pt x="477" y="2096"/>
                    <a:pt x="1060" y="2096"/>
                  </a:cubicBezTo>
                  <a:cubicBezTo>
                    <a:pt x="1632" y="2096"/>
                    <a:pt x="2108" y="1632"/>
                    <a:pt x="2108" y="1048"/>
                  </a:cubicBezTo>
                  <a:cubicBezTo>
                    <a:pt x="2108" y="477"/>
                    <a:pt x="1632" y="0"/>
                    <a:pt x="1060"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6" name="Google Shape;776;p35"/>
            <p:cNvSpPr/>
            <p:nvPr/>
          </p:nvSpPr>
          <p:spPr>
            <a:xfrm>
              <a:off x="6983600" y="2441800"/>
              <a:ext cx="52400" cy="52400"/>
            </a:xfrm>
            <a:custGeom>
              <a:rect b="b" l="l" r="r" t="t"/>
              <a:pathLst>
                <a:path extrusionOk="0" h="2096" w="2096">
                  <a:moveTo>
                    <a:pt x="1048" y="0"/>
                  </a:moveTo>
                  <a:cubicBezTo>
                    <a:pt x="465" y="0"/>
                    <a:pt x="0" y="477"/>
                    <a:pt x="0" y="1048"/>
                  </a:cubicBezTo>
                  <a:cubicBezTo>
                    <a:pt x="0" y="1632"/>
                    <a:pt x="465" y="2096"/>
                    <a:pt x="1048" y="2096"/>
                  </a:cubicBezTo>
                  <a:cubicBezTo>
                    <a:pt x="1620" y="2096"/>
                    <a:pt x="2096" y="1632"/>
                    <a:pt x="2096" y="1048"/>
                  </a:cubicBezTo>
                  <a:cubicBezTo>
                    <a:pt x="2096" y="477"/>
                    <a:pt x="1620"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7" name="Google Shape;777;p35"/>
            <p:cNvSpPr/>
            <p:nvPr/>
          </p:nvSpPr>
          <p:spPr>
            <a:xfrm>
              <a:off x="7085100" y="2441800"/>
              <a:ext cx="52400" cy="52400"/>
            </a:xfrm>
            <a:custGeom>
              <a:rect b="b" l="l" r="r" t="t"/>
              <a:pathLst>
                <a:path extrusionOk="0" h="2096" w="2096">
                  <a:moveTo>
                    <a:pt x="1048" y="0"/>
                  </a:moveTo>
                  <a:cubicBezTo>
                    <a:pt x="465" y="0"/>
                    <a:pt x="0" y="477"/>
                    <a:pt x="0" y="1048"/>
                  </a:cubicBezTo>
                  <a:cubicBezTo>
                    <a:pt x="0" y="1632"/>
                    <a:pt x="465" y="2096"/>
                    <a:pt x="1048" y="2096"/>
                  </a:cubicBezTo>
                  <a:cubicBezTo>
                    <a:pt x="1632" y="2096"/>
                    <a:pt x="2096" y="1632"/>
                    <a:pt x="2096" y="1048"/>
                  </a:cubicBezTo>
                  <a:cubicBezTo>
                    <a:pt x="2096" y="477"/>
                    <a:pt x="1632"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8" name="Google Shape;778;p35"/>
            <p:cNvSpPr/>
            <p:nvPr/>
          </p:nvSpPr>
          <p:spPr>
            <a:xfrm>
              <a:off x="7186600" y="2441800"/>
              <a:ext cx="52400" cy="52400"/>
            </a:xfrm>
            <a:custGeom>
              <a:rect b="b" l="l" r="r" t="t"/>
              <a:pathLst>
                <a:path extrusionOk="0" h="2096" w="2096">
                  <a:moveTo>
                    <a:pt x="1048" y="0"/>
                  </a:moveTo>
                  <a:cubicBezTo>
                    <a:pt x="477" y="0"/>
                    <a:pt x="1" y="477"/>
                    <a:pt x="1" y="1048"/>
                  </a:cubicBezTo>
                  <a:cubicBezTo>
                    <a:pt x="1" y="1632"/>
                    <a:pt x="477" y="2096"/>
                    <a:pt x="1048" y="2096"/>
                  </a:cubicBezTo>
                  <a:cubicBezTo>
                    <a:pt x="1632" y="2096"/>
                    <a:pt x="2096" y="1632"/>
                    <a:pt x="2096" y="1048"/>
                  </a:cubicBezTo>
                  <a:cubicBezTo>
                    <a:pt x="2096" y="477"/>
                    <a:pt x="1632"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9" name="Google Shape;779;p35"/>
            <p:cNvSpPr/>
            <p:nvPr/>
          </p:nvSpPr>
          <p:spPr>
            <a:xfrm>
              <a:off x="7288400" y="2441800"/>
              <a:ext cx="52400" cy="52400"/>
            </a:xfrm>
            <a:custGeom>
              <a:rect b="b" l="l" r="r" t="t"/>
              <a:pathLst>
                <a:path extrusionOk="0" h="2096" w="2096">
                  <a:moveTo>
                    <a:pt x="1048" y="0"/>
                  </a:moveTo>
                  <a:cubicBezTo>
                    <a:pt x="465" y="0"/>
                    <a:pt x="0" y="477"/>
                    <a:pt x="0" y="1048"/>
                  </a:cubicBezTo>
                  <a:cubicBezTo>
                    <a:pt x="0" y="1632"/>
                    <a:pt x="465" y="2096"/>
                    <a:pt x="1048" y="2096"/>
                  </a:cubicBezTo>
                  <a:cubicBezTo>
                    <a:pt x="1620" y="2096"/>
                    <a:pt x="2096" y="1632"/>
                    <a:pt x="2096" y="1048"/>
                  </a:cubicBezTo>
                  <a:cubicBezTo>
                    <a:pt x="2096" y="477"/>
                    <a:pt x="1620"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0" name="Google Shape;780;p35"/>
            <p:cNvSpPr/>
            <p:nvPr/>
          </p:nvSpPr>
          <p:spPr>
            <a:xfrm>
              <a:off x="279200" y="2596875"/>
              <a:ext cx="52700" cy="52700"/>
            </a:xfrm>
            <a:custGeom>
              <a:rect b="b" l="l" r="r" t="t"/>
              <a:pathLst>
                <a:path extrusionOk="0" h="2108" w="2108">
                  <a:moveTo>
                    <a:pt x="1048" y="1"/>
                  </a:moveTo>
                  <a:cubicBezTo>
                    <a:pt x="476" y="1"/>
                    <a:pt x="0" y="477"/>
                    <a:pt x="0" y="1048"/>
                  </a:cubicBezTo>
                  <a:cubicBezTo>
                    <a:pt x="0" y="1632"/>
                    <a:pt x="476" y="2108"/>
                    <a:pt x="1048" y="2108"/>
                  </a:cubicBezTo>
                  <a:cubicBezTo>
                    <a:pt x="1631" y="2108"/>
                    <a:pt x="2107" y="1632"/>
                    <a:pt x="2107" y="1048"/>
                  </a:cubicBezTo>
                  <a:cubicBezTo>
                    <a:pt x="2107" y="477"/>
                    <a:pt x="1631"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1" name="Google Shape;781;p35"/>
            <p:cNvSpPr/>
            <p:nvPr/>
          </p:nvSpPr>
          <p:spPr>
            <a:xfrm>
              <a:off x="380700" y="2596875"/>
              <a:ext cx="52700" cy="52700"/>
            </a:xfrm>
            <a:custGeom>
              <a:rect b="b" l="l" r="r" t="t"/>
              <a:pathLst>
                <a:path extrusionOk="0" h="2108" w="2108">
                  <a:moveTo>
                    <a:pt x="1060" y="1"/>
                  </a:moveTo>
                  <a:cubicBezTo>
                    <a:pt x="476" y="1"/>
                    <a:pt x="0" y="477"/>
                    <a:pt x="0" y="1048"/>
                  </a:cubicBezTo>
                  <a:cubicBezTo>
                    <a:pt x="0" y="1632"/>
                    <a:pt x="476" y="2108"/>
                    <a:pt x="1060" y="2108"/>
                  </a:cubicBezTo>
                  <a:cubicBezTo>
                    <a:pt x="1631" y="2108"/>
                    <a:pt x="2108" y="1632"/>
                    <a:pt x="2108" y="1048"/>
                  </a:cubicBezTo>
                  <a:cubicBezTo>
                    <a:pt x="2108" y="477"/>
                    <a:pt x="1631" y="1"/>
                    <a:pt x="1060"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2" name="Google Shape;782;p35"/>
            <p:cNvSpPr/>
            <p:nvPr/>
          </p:nvSpPr>
          <p:spPr>
            <a:xfrm>
              <a:off x="482500" y="2596875"/>
              <a:ext cx="52400" cy="52700"/>
            </a:xfrm>
            <a:custGeom>
              <a:rect b="b" l="l" r="r" t="t"/>
              <a:pathLst>
                <a:path extrusionOk="0" h="2108" w="2096">
                  <a:moveTo>
                    <a:pt x="1048" y="1"/>
                  </a:moveTo>
                  <a:cubicBezTo>
                    <a:pt x="464" y="1"/>
                    <a:pt x="0" y="477"/>
                    <a:pt x="0" y="1048"/>
                  </a:cubicBezTo>
                  <a:cubicBezTo>
                    <a:pt x="0" y="1632"/>
                    <a:pt x="464" y="2108"/>
                    <a:pt x="1048" y="2108"/>
                  </a:cubicBezTo>
                  <a:cubicBezTo>
                    <a:pt x="1631" y="2108"/>
                    <a:pt x="2096" y="1632"/>
                    <a:pt x="2096" y="1048"/>
                  </a:cubicBezTo>
                  <a:cubicBezTo>
                    <a:pt x="2096" y="477"/>
                    <a:pt x="1631"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3" name="Google Shape;783;p35"/>
            <p:cNvSpPr/>
            <p:nvPr/>
          </p:nvSpPr>
          <p:spPr>
            <a:xfrm>
              <a:off x="584000" y="2596875"/>
              <a:ext cx="52400" cy="52700"/>
            </a:xfrm>
            <a:custGeom>
              <a:rect b="b" l="l" r="r" t="t"/>
              <a:pathLst>
                <a:path extrusionOk="0" h="2108" w="2096">
                  <a:moveTo>
                    <a:pt x="1048" y="1"/>
                  </a:moveTo>
                  <a:cubicBezTo>
                    <a:pt x="476" y="1"/>
                    <a:pt x="0" y="477"/>
                    <a:pt x="0" y="1048"/>
                  </a:cubicBezTo>
                  <a:cubicBezTo>
                    <a:pt x="0" y="1632"/>
                    <a:pt x="476" y="2108"/>
                    <a:pt x="1048" y="2108"/>
                  </a:cubicBezTo>
                  <a:cubicBezTo>
                    <a:pt x="1631" y="2108"/>
                    <a:pt x="2096" y="1632"/>
                    <a:pt x="2096" y="1048"/>
                  </a:cubicBezTo>
                  <a:cubicBezTo>
                    <a:pt x="2096" y="477"/>
                    <a:pt x="1631"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4" name="Google Shape;784;p35"/>
            <p:cNvSpPr/>
            <p:nvPr/>
          </p:nvSpPr>
          <p:spPr>
            <a:xfrm>
              <a:off x="685500" y="2596875"/>
              <a:ext cx="52700" cy="52700"/>
            </a:xfrm>
            <a:custGeom>
              <a:rect b="b" l="l" r="r" t="t"/>
              <a:pathLst>
                <a:path extrusionOk="0" h="2108" w="2108">
                  <a:moveTo>
                    <a:pt x="1048" y="1"/>
                  </a:moveTo>
                  <a:cubicBezTo>
                    <a:pt x="476" y="1"/>
                    <a:pt x="0" y="477"/>
                    <a:pt x="0" y="1048"/>
                  </a:cubicBezTo>
                  <a:cubicBezTo>
                    <a:pt x="0" y="1632"/>
                    <a:pt x="476" y="2108"/>
                    <a:pt x="1048" y="2108"/>
                  </a:cubicBezTo>
                  <a:cubicBezTo>
                    <a:pt x="1631" y="2108"/>
                    <a:pt x="2108" y="1632"/>
                    <a:pt x="2108" y="1048"/>
                  </a:cubicBezTo>
                  <a:cubicBezTo>
                    <a:pt x="2108" y="477"/>
                    <a:pt x="1631"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5" name="Google Shape;785;p35"/>
            <p:cNvSpPr/>
            <p:nvPr/>
          </p:nvSpPr>
          <p:spPr>
            <a:xfrm>
              <a:off x="787300" y="2596875"/>
              <a:ext cx="52400" cy="52700"/>
            </a:xfrm>
            <a:custGeom>
              <a:rect b="b" l="l" r="r" t="t"/>
              <a:pathLst>
                <a:path extrusionOk="0" h="2108" w="2096">
                  <a:moveTo>
                    <a:pt x="1048" y="1"/>
                  </a:moveTo>
                  <a:cubicBezTo>
                    <a:pt x="464" y="1"/>
                    <a:pt x="0" y="477"/>
                    <a:pt x="0" y="1048"/>
                  </a:cubicBezTo>
                  <a:cubicBezTo>
                    <a:pt x="0" y="1632"/>
                    <a:pt x="464" y="2108"/>
                    <a:pt x="1048" y="2108"/>
                  </a:cubicBezTo>
                  <a:cubicBezTo>
                    <a:pt x="1619" y="2108"/>
                    <a:pt x="2096" y="1632"/>
                    <a:pt x="2096" y="1048"/>
                  </a:cubicBezTo>
                  <a:cubicBezTo>
                    <a:pt x="2096" y="477"/>
                    <a:pt x="1619"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6" name="Google Shape;786;p35"/>
            <p:cNvSpPr/>
            <p:nvPr/>
          </p:nvSpPr>
          <p:spPr>
            <a:xfrm>
              <a:off x="888800" y="2596875"/>
              <a:ext cx="52400" cy="52700"/>
            </a:xfrm>
            <a:custGeom>
              <a:rect b="b" l="l" r="r" t="t"/>
              <a:pathLst>
                <a:path extrusionOk="0" h="2108" w="2096">
                  <a:moveTo>
                    <a:pt x="1048" y="1"/>
                  </a:moveTo>
                  <a:cubicBezTo>
                    <a:pt x="464" y="1"/>
                    <a:pt x="0" y="477"/>
                    <a:pt x="0" y="1048"/>
                  </a:cubicBezTo>
                  <a:cubicBezTo>
                    <a:pt x="0" y="1632"/>
                    <a:pt x="464" y="2108"/>
                    <a:pt x="1048" y="2108"/>
                  </a:cubicBezTo>
                  <a:cubicBezTo>
                    <a:pt x="1631" y="2108"/>
                    <a:pt x="2096" y="1632"/>
                    <a:pt x="2096" y="1048"/>
                  </a:cubicBezTo>
                  <a:cubicBezTo>
                    <a:pt x="2096" y="477"/>
                    <a:pt x="1631"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7" name="Google Shape;787;p35"/>
            <p:cNvSpPr/>
            <p:nvPr/>
          </p:nvSpPr>
          <p:spPr>
            <a:xfrm>
              <a:off x="990300" y="2596875"/>
              <a:ext cx="52400" cy="52700"/>
            </a:xfrm>
            <a:custGeom>
              <a:rect b="b" l="l" r="r" t="t"/>
              <a:pathLst>
                <a:path extrusionOk="0" h="2108" w="2096">
                  <a:moveTo>
                    <a:pt x="1048" y="1"/>
                  </a:moveTo>
                  <a:cubicBezTo>
                    <a:pt x="476" y="1"/>
                    <a:pt x="0" y="477"/>
                    <a:pt x="0" y="1048"/>
                  </a:cubicBezTo>
                  <a:cubicBezTo>
                    <a:pt x="0" y="1632"/>
                    <a:pt x="476" y="2108"/>
                    <a:pt x="1048" y="2108"/>
                  </a:cubicBezTo>
                  <a:cubicBezTo>
                    <a:pt x="1631" y="2108"/>
                    <a:pt x="2096" y="1632"/>
                    <a:pt x="2096" y="1048"/>
                  </a:cubicBezTo>
                  <a:cubicBezTo>
                    <a:pt x="2096" y="477"/>
                    <a:pt x="1631"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8" name="Google Shape;788;p35"/>
            <p:cNvSpPr/>
            <p:nvPr/>
          </p:nvSpPr>
          <p:spPr>
            <a:xfrm>
              <a:off x="1091800" y="2596875"/>
              <a:ext cx="52700" cy="52700"/>
            </a:xfrm>
            <a:custGeom>
              <a:rect b="b" l="l" r="r" t="t"/>
              <a:pathLst>
                <a:path extrusionOk="0" h="2108" w="2108">
                  <a:moveTo>
                    <a:pt x="1060" y="1"/>
                  </a:moveTo>
                  <a:cubicBezTo>
                    <a:pt x="476" y="1"/>
                    <a:pt x="0" y="477"/>
                    <a:pt x="0" y="1048"/>
                  </a:cubicBezTo>
                  <a:cubicBezTo>
                    <a:pt x="0" y="1632"/>
                    <a:pt x="476" y="2108"/>
                    <a:pt x="1060" y="2108"/>
                  </a:cubicBezTo>
                  <a:cubicBezTo>
                    <a:pt x="1631" y="2108"/>
                    <a:pt x="2108" y="1632"/>
                    <a:pt x="2108" y="1048"/>
                  </a:cubicBezTo>
                  <a:cubicBezTo>
                    <a:pt x="2108" y="477"/>
                    <a:pt x="1631" y="1"/>
                    <a:pt x="1060"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9" name="Google Shape;789;p35"/>
            <p:cNvSpPr/>
            <p:nvPr/>
          </p:nvSpPr>
          <p:spPr>
            <a:xfrm>
              <a:off x="1193600" y="2596875"/>
              <a:ext cx="52400" cy="52700"/>
            </a:xfrm>
            <a:custGeom>
              <a:rect b="b" l="l" r="r" t="t"/>
              <a:pathLst>
                <a:path extrusionOk="0" h="2108" w="2096">
                  <a:moveTo>
                    <a:pt x="1048" y="1"/>
                  </a:moveTo>
                  <a:cubicBezTo>
                    <a:pt x="464" y="1"/>
                    <a:pt x="0" y="477"/>
                    <a:pt x="0" y="1048"/>
                  </a:cubicBezTo>
                  <a:cubicBezTo>
                    <a:pt x="0" y="1632"/>
                    <a:pt x="464" y="2108"/>
                    <a:pt x="1048" y="2108"/>
                  </a:cubicBezTo>
                  <a:cubicBezTo>
                    <a:pt x="1619" y="2108"/>
                    <a:pt x="2096" y="1632"/>
                    <a:pt x="2096" y="1048"/>
                  </a:cubicBezTo>
                  <a:cubicBezTo>
                    <a:pt x="2096" y="477"/>
                    <a:pt x="1619"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0" name="Google Shape;790;p35"/>
            <p:cNvSpPr/>
            <p:nvPr/>
          </p:nvSpPr>
          <p:spPr>
            <a:xfrm>
              <a:off x="1295100" y="2596875"/>
              <a:ext cx="52400" cy="52700"/>
            </a:xfrm>
            <a:custGeom>
              <a:rect b="b" l="l" r="r" t="t"/>
              <a:pathLst>
                <a:path extrusionOk="0" h="2108" w="2096">
                  <a:moveTo>
                    <a:pt x="1048" y="1"/>
                  </a:moveTo>
                  <a:cubicBezTo>
                    <a:pt x="464" y="1"/>
                    <a:pt x="0" y="477"/>
                    <a:pt x="0" y="1048"/>
                  </a:cubicBezTo>
                  <a:cubicBezTo>
                    <a:pt x="0" y="1632"/>
                    <a:pt x="464" y="2108"/>
                    <a:pt x="1048" y="2108"/>
                  </a:cubicBezTo>
                  <a:cubicBezTo>
                    <a:pt x="1631" y="2108"/>
                    <a:pt x="2096" y="1632"/>
                    <a:pt x="2096" y="1048"/>
                  </a:cubicBezTo>
                  <a:cubicBezTo>
                    <a:pt x="2096" y="477"/>
                    <a:pt x="1631"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1" name="Google Shape;791;p35"/>
            <p:cNvSpPr/>
            <p:nvPr/>
          </p:nvSpPr>
          <p:spPr>
            <a:xfrm>
              <a:off x="1396600" y="2596875"/>
              <a:ext cx="52400" cy="52700"/>
            </a:xfrm>
            <a:custGeom>
              <a:rect b="b" l="l" r="r" t="t"/>
              <a:pathLst>
                <a:path extrusionOk="0" h="2108" w="2096">
                  <a:moveTo>
                    <a:pt x="1048" y="1"/>
                  </a:moveTo>
                  <a:cubicBezTo>
                    <a:pt x="476" y="1"/>
                    <a:pt x="0" y="477"/>
                    <a:pt x="0" y="1048"/>
                  </a:cubicBezTo>
                  <a:cubicBezTo>
                    <a:pt x="0" y="1632"/>
                    <a:pt x="476" y="2108"/>
                    <a:pt x="1048" y="2108"/>
                  </a:cubicBezTo>
                  <a:cubicBezTo>
                    <a:pt x="1631" y="2108"/>
                    <a:pt x="2096" y="1632"/>
                    <a:pt x="2096" y="1048"/>
                  </a:cubicBezTo>
                  <a:cubicBezTo>
                    <a:pt x="2096" y="477"/>
                    <a:pt x="1631"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2" name="Google Shape;792;p35"/>
            <p:cNvSpPr/>
            <p:nvPr/>
          </p:nvSpPr>
          <p:spPr>
            <a:xfrm>
              <a:off x="1498400" y="2596875"/>
              <a:ext cx="52400" cy="52700"/>
            </a:xfrm>
            <a:custGeom>
              <a:rect b="b" l="l" r="r" t="t"/>
              <a:pathLst>
                <a:path extrusionOk="0" h="2108" w="2096">
                  <a:moveTo>
                    <a:pt x="1048" y="1"/>
                  </a:moveTo>
                  <a:cubicBezTo>
                    <a:pt x="464" y="1"/>
                    <a:pt x="0" y="477"/>
                    <a:pt x="0" y="1048"/>
                  </a:cubicBezTo>
                  <a:cubicBezTo>
                    <a:pt x="0" y="1632"/>
                    <a:pt x="464" y="2108"/>
                    <a:pt x="1048" y="2108"/>
                  </a:cubicBezTo>
                  <a:cubicBezTo>
                    <a:pt x="1619" y="2108"/>
                    <a:pt x="2096" y="1632"/>
                    <a:pt x="2096" y="1048"/>
                  </a:cubicBezTo>
                  <a:cubicBezTo>
                    <a:pt x="2096" y="477"/>
                    <a:pt x="1619"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3" name="Google Shape;793;p35"/>
            <p:cNvSpPr/>
            <p:nvPr/>
          </p:nvSpPr>
          <p:spPr>
            <a:xfrm>
              <a:off x="1599900" y="2596875"/>
              <a:ext cx="52400" cy="52700"/>
            </a:xfrm>
            <a:custGeom>
              <a:rect b="b" l="l" r="r" t="t"/>
              <a:pathLst>
                <a:path extrusionOk="0" h="2108" w="2096">
                  <a:moveTo>
                    <a:pt x="1048" y="1"/>
                  </a:moveTo>
                  <a:cubicBezTo>
                    <a:pt x="464" y="1"/>
                    <a:pt x="0" y="477"/>
                    <a:pt x="0" y="1048"/>
                  </a:cubicBezTo>
                  <a:cubicBezTo>
                    <a:pt x="0" y="1632"/>
                    <a:pt x="464" y="2108"/>
                    <a:pt x="1048" y="2108"/>
                  </a:cubicBezTo>
                  <a:cubicBezTo>
                    <a:pt x="1631" y="2108"/>
                    <a:pt x="2096" y="1632"/>
                    <a:pt x="2096" y="1048"/>
                  </a:cubicBezTo>
                  <a:cubicBezTo>
                    <a:pt x="2096" y="477"/>
                    <a:pt x="1631"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4" name="Google Shape;794;p35"/>
            <p:cNvSpPr/>
            <p:nvPr/>
          </p:nvSpPr>
          <p:spPr>
            <a:xfrm>
              <a:off x="1701400" y="2596875"/>
              <a:ext cx="52400" cy="52700"/>
            </a:xfrm>
            <a:custGeom>
              <a:rect b="b" l="l" r="r" t="t"/>
              <a:pathLst>
                <a:path extrusionOk="0" h="2108" w="2096">
                  <a:moveTo>
                    <a:pt x="1048" y="1"/>
                  </a:moveTo>
                  <a:cubicBezTo>
                    <a:pt x="464" y="1"/>
                    <a:pt x="0" y="477"/>
                    <a:pt x="0" y="1048"/>
                  </a:cubicBezTo>
                  <a:cubicBezTo>
                    <a:pt x="0" y="1632"/>
                    <a:pt x="464" y="2108"/>
                    <a:pt x="1048" y="2108"/>
                  </a:cubicBezTo>
                  <a:cubicBezTo>
                    <a:pt x="1631" y="2108"/>
                    <a:pt x="2096" y="1632"/>
                    <a:pt x="2096" y="1048"/>
                  </a:cubicBezTo>
                  <a:cubicBezTo>
                    <a:pt x="2096" y="477"/>
                    <a:pt x="1631"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5" name="Google Shape;795;p35"/>
            <p:cNvSpPr/>
            <p:nvPr/>
          </p:nvSpPr>
          <p:spPr>
            <a:xfrm>
              <a:off x="1802900" y="2596875"/>
              <a:ext cx="52700" cy="52700"/>
            </a:xfrm>
            <a:custGeom>
              <a:rect b="b" l="l" r="r" t="t"/>
              <a:pathLst>
                <a:path extrusionOk="0" h="2108" w="2108">
                  <a:moveTo>
                    <a:pt x="1048" y="1"/>
                  </a:moveTo>
                  <a:cubicBezTo>
                    <a:pt x="476" y="1"/>
                    <a:pt x="0" y="477"/>
                    <a:pt x="0" y="1048"/>
                  </a:cubicBezTo>
                  <a:cubicBezTo>
                    <a:pt x="0" y="1632"/>
                    <a:pt x="476" y="2108"/>
                    <a:pt x="1048" y="2108"/>
                  </a:cubicBezTo>
                  <a:cubicBezTo>
                    <a:pt x="1631" y="2108"/>
                    <a:pt x="2108" y="1632"/>
                    <a:pt x="2108" y="1048"/>
                  </a:cubicBezTo>
                  <a:cubicBezTo>
                    <a:pt x="2108" y="477"/>
                    <a:pt x="1631"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6" name="Google Shape;796;p35"/>
            <p:cNvSpPr/>
            <p:nvPr/>
          </p:nvSpPr>
          <p:spPr>
            <a:xfrm>
              <a:off x="1904400" y="2596875"/>
              <a:ext cx="52700" cy="52700"/>
            </a:xfrm>
            <a:custGeom>
              <a:rect b="b" l="l" r="r" t="t"/>
              <a:pathLst>
                <a:path extrusionOk="0" h="2108" w="2108">
                  <a:moveTo>
                    <a:pt x="1060" y="1"/>
                  </a:moveTo>
                  <a:cubicBezTo>
                    <a:pt x="476" y="1"/>
                    <a:pt x="0" y="477"/>
                    <a:pt x="0" y="1048"/>
                  </a:cubicBezTo>
                  <a:cubicBezTo>
                    <a:pt x="0" y="1632"/>
                    <a:pt x="476" y="2108"/>
                    <a:pt x="1060" y="2108"/>
                  </a:cubicBezTo>
                  <a:cubicBezTo>
                    <a:pt x="1631" y="2108"/>
                    <a:pt x="2108" y="1632"/>
                    <a:pt x="2108" y="1048"/>
                  </a:cubicBezTo>
                  <a:cubicBezTo>
                    <a:pt x="2108" y="477"/>
                    <a:pt x="1631" y="1"/>
                    <a:pt x="1060"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7" name="Google Shape;797;p35"/>
            <p:cNvSpPr/>
            <p:nvPr/>
          </p:nvSpPr>
          <p:spPr>
            <a:xfrm>
              <a:off x="2006200" y="2596875"/>
              <a:ext cx="52400" cy="52700"/>
            </a:xfrm>
            <a:custGeom>
              <a:rect b="b" l="l" r="r" t="t"/>
              <a:pathLst>
                <a:path extrusionOk="0" h="2108" w="2096">
                  <a:moveTo>
                    <a:pt x="1048" y="1"/>
                  </a:moveTo>
                  <a:cubicBezTo>
                    <a:pt x="464" y="1"/>
                    <a:pt x="0" y="477"/>
                    <a:pt x="0" y="1048"/>
                  </a:cubicBezTo>
                  <a:cubicBezTo>
                    <a:pt x="0" y="1632"/>
                    <a:pt x="464" y="2108"/>
                    <a:pt x="1048" y="2108"/>
                  </a:cubicBezTo>
                  <a:cubicBezTo>
                    <a:pt x="1631" y="2108"/>
                    <a:pt x="2096" y="1632"/>
                    <a:pt x="2096" y="1048"/>
                  </a:cubicBezTo>
                  <a:cubicBezTo>
                    <a:pt x="2096" y="477"/>
                    <a:pt x="1631"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8" name="Google Shape;798;p35"/>
            <p:cNvSpPr/>
            <p:nvPr/>
          </p:nvSpPr>
          <p:spPr>
            <a:xfrm>
              <a:off x="2107700" y="2596875"/>
              <a:ext cx="52400" cy="52700"/>
            </a:xfrm>
            <a:custGeom>
              <a:rect b="b" l="l" r="r" t="t"/>
              <a:pathLst>
                <a:path extrusionOk="0" h="2108" w="2096">
                  <a:moveTo>
                    <a:pt x="1048" y="1"/>
                  </a:moveTo>
                  <a:cubicBezTo>
                    <a:pt x="465" y="1"/>
                    <a:pt x="0" y="477"/>
                    <a:pt x="0" y="1048"/>
                  </a:cubicBezTo>
                  <a:cubicBezTo>
                    <a:pt x="0" y="1632"/>
                    <a:pt x="465" y="2108"/>
                    <a:pt x="1048" y="2108"/>
                  </a:cubicBezTo>
                  <a:cubicBezTo>
                    <a:pt x="1631" y="2108"/>
                    <a:pt x="2096" y="1632"/>
                    <a:pt x="2096" y="1048"/>
                  </a:cubicBezTo>
                  <a:cubicBezTo>
                    <a:pt x="2096" y="477"/>
                    <a:pt x="1631"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9" name="Google Shape;799;p35"/>
            <p:cNvSpPr/>
            <p:nvPr/>
          </p:nvSpPr>
          <p:spPr>
            <a:xfrm>
              <a:off x="2209200" y="2596875"/>
              <a:ext cx="52700" cy="52700"/>
            </a:xfrm>
            <a:custGeom>
              <a:rect b="b" l="l" r="r" t="t"/>
              <a:pathLst>
                <a:path extrusionOk="0" h="2108" w="2108">
                  <a:moveTo>
                    <a:pt x="1048" y="1"/>
                  </a:moveTo>
                  <a:cubicBezTo>
                    <a:pt x="476" y="1"/>
                    <a:pt x="0" y="477"/>
                    <a:pt x="0" y="1048"/>
                  </a:cubicBezTo>
                  <a:cubicBezTo>
                    <a:pt x="0" y="1632"/>
                    <a:pt x="476" y="2108"/>
                    <a:pt x="1048" y="2108"/>
                  </a:cubicBezTo>
                  <a:cubicBezTo>
                    <a:pt x="1631" y="2108"/>
                    <a:pt x="2108" y="1632"/>
                    <a:pt x="2108" y="1048"/>
                  </a:cubicBezTo>
                  <a:cubicBezTo>
                    <a:pt x="2108" y="477"/>
                    <a:pt x="1631"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0" name="Google Shape;800;p35"/>
            <p:cNvSpPr/>
            <p:nvPr/>
          </p:nvSpPr>
          <p:spPr>
            <a:xfrm>
              <a:off x="2311000" y="2596875"/>
              <a:ext cx="52400" cy="52700"/>
            </a:xfrm>
            <a:custGeom>
              <a:rect b="b" l="l" r="r" t="t"/>
              <a:pathLst>
                <a:path extrusionOk="0" h="2108" w="2096">
                  <a:moveTo>
                    <a:pt x="1048" y="1"/>
                  </a:moveTo>
                  <a:cubicBezTo>
                    <a:pt x="464" y="1"/>
                    <a:pt x="0" y="477"/>
                    <a:pt x="0" y="1048"/>
                  </a:cubicBezTo>
                  <a:cubicBezTo>
                    <a:pt x="0" y="1632"/>
                    <a:pt x="464" y="2108"/>
                    <a:pt x="1048" y="2108"/>
                  </a:cubicBezTo>
                  <a:cubicBezTo>
                    <a:pt x="1619" y="2108"/>
                    <a:pt x="2096" y="1632"/>
                    <a:pt x="2096" y="1048"/>
                  </a:cubicBezTo>
                  <a:cubicBezTo>
                    <a:pt x="2096" y="477"/>
                    <a:pt x="1619"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1" name="Google Shape;801;p35"/>
            <p:cNvSpPr/>
            <p:nvPr/>
          </p:nvSpPr>
          <p:spPr>
            <a:xfrm>
              <a:off x="2412500" y="2596875"/>
              <a:ext cx="52400" cy="52700"/>
            </a:xfrm>
            <a:custGeom>
              <a:rect b="b" l="l" r="r" t="t"/>
              <a:pathLst>
                <a:path extrusionOk="0" h="2108" w="2096">
                  <a:moveTo>
                    <a:pt x="1048" y="1"/>
                  </a:moveTo>
                  <a:cubicBezTo>
                    <a:pt x="465" y="1"/>
                    <a:pt x="0" y="477"/>
                    <a:pt x="0" y="1048"/>
                  </a:cubicBezTo>
                  <a:cubicBezTo>
                    <a:pt x="0" y="1632"/>
                    <a:pt x="465" y="2108"/>
                    <a:pt x="1048" y="2108"/>
                  </a:cubicBezTo>
                  <a:cubicBezTo>
                    <a:pt x="1631" y="2108"/>
                    <a:pt x="2096" y="1632"/>
                    <a:pt x="2096" y="1048"/>
                  </a:cubicBezTo>
                  <a:cubicBezTo>
                    <a:pt x="2096" y="477"/>
                    <a:pt x="1631"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2" name="Google Shape;802;p35"/>
            <p:cNvSpPr/>
            <p:nvPr/>
          </p:nvSpPr>
          <p:spPr>
            <a:xfrm>
              <a:off x="2514000" y="2596875"/>
              <a:ext cx="52400" cy="52700"/>
            </a:xfrm>
            <a:custGeom>
              <a:rect b="b" l="l" r="r" t="t"/>
              <a:pathLst>
                <a:path extrusionOk="0" h="2108" w="2096">
                  <a:moveTo>
                    <a:pt x="1048" y="1"/>
                  </a:moveTo>
                  <a:cubicBezTo>
                    <a:pt x="476" y="1"/>
                    <a:pt x="0" y="477"/>
                    <a:pt x="0" y="1048"/>
                  </a:cubicBezTo>
                  <a:cubicBezTo>
                    <a:pt x="0" y="1632"/>
                    <a:pt x="476" y="2108"/>
                    <a:pt x="1048" y="2108"/>
                  </a:cubicBezTo>
                  <a:cubicBezTo>
                    <a:pt x="1631" y="2108"/>
                    <a:pt x="2096" y="1632"/>
                    <a:pt x="2096" y="1048"/>
                  </a:cubicBezTo>
                  <a:cubicBezTo>
                    <a:pt x="2096" y="477"/>
                    <a:pt x="1631"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3" name="Google Shape;803;p35"/>
            <p:cNvSpPr/>
            <p:nvPr/>
          </p:nvSpPr>
          <p:spPr>
            <a:xfrm>
              <a:off x="2615500" y="2596875"/>
              <a:ext cx="52700" cy="52700"/>
            </a:xfrm>
            <a:custGeom>
              <a:rect b="b" l="l" r="r" t="t"/>
              <a:pathLst>
                <a:path extrusionOk="0" h="2108" w="2108">
                  <a:moveTo>
                    <a:pt x="1048" y="1"/>
                  </a:moveTo>
                  <a:cubicBezTo>
                    <a:pt x="476" y="1"/>
                    <a:pt x="0" y="477"/>
                    <a:pt x="0" y="1048"/>
                  </a:cubicBezTo>
                  <a:cubicBezTo>
                    <a:pt x="0" y="1632"/>
                    <a:pt x="476" y="2108"/>
                    <a:pt x="1048" y="2108"/>
                  </a:cubicBezTo>
                  <a:cubicBezTo>
                    <a:pt x="1631" y="2108"/>
                    <a:pt x="2108" y="1632"/>
                    <a:pt x="2108" y="1048"/>
                  </a:cubicBezTo>
                  <a:cubicBezTo>
                    <a:pt x="2108" y="477"/>
                    <a:pt x="1631"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4" name="Google Shape;804;p35"/>
            <p:cNvSpPr/>
            <p:nvPr/>
          </p:nvSpPr>
          <p:spPr>
            <a:xfrm>
              <a:off x="2717300" y="2596875"/>
              <a:ext cx="52400" cy="52700"/>
            </a:xfrm>
            <a:custGeom>
              <a:rect b="b" l="l" r="r" t="t"/>
              <a:pathLst>
                <a:path extrusionOk="0" h="2108" w="2096">
                  <a:moveTo>
                    <a:pt x="1048" y="1"/>
                  </a:moveTo>
                  <a:cubicBezTo>
                    <a:pt x="465" y="1"/>
                    <a:pt x="0" y="477"/>
                    <a:pt x="0" y="1048"/>
                  </a:cubicBezTo>
                  <a:cubicBezTo>
                    <a:pt x="0" y="1632"/>
                    <a:pt x="465" y="2108"/>
                    <a:pt x="1048" y="2108"/>
                  </a:cubicBezTo>
                  <a:cubicBezTo>
                    <a:pt x="1619" y="2108"/>
                    <a:pt x="2096" y="1632"/>
                    <a:pt x="2096" y="1048"/>
                  </a:cubicBezTo>
                  <a:cubicBezTo>
                    <a:pt x="2096" y="477"/>
                    <a:pt x="1619"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5" name="Google Shape;805;p35"/>
            <p:cNvSpPr/>
            <p:nvPr/>
          </p:nvSpPr>
          <p:spPr>
            <a:xfrm>
              <a:off x="2818800" y="2596875"/>
              <a:ext cx="52400" cy="52700"/>
            </a:xfrm>
            <a:custGeom>
              <a:rect b="b" l="l" r="r" t="t"/>
              <a:pathLst>
                <a:path extrusionOk="0" h="2108" w="2096">
                  <a:moveTo>
                    <a:pt x="1048" y="1"/>
                  </a:moveTo>
                  <a:cubicBezTo>
                    <a:pt x="465" y="1"/>
                    <a:pt x="0" y="477"/>
                    <a:pt x="0" y="1048"/>
                  </a:cubicBezTo>
                  <a:cubicBezTo>
                    <a:pt x="0" y="1632"/>
                    <a:pt x="465" y="2108"/>
                    <a:pt x="1048" y="2108"/>
                  </a:cubicBezTo>
                  <a:cubicBezTo>
                    <a:pt x="1631" y="2108"/>
                    <a:pt x="2096" y="1632"/>
                    <a:pt x="2096" y="1048"/>
                  </a:cubicBezTo>
                  <a:cubicBezTo>
                    <a:pt x="2096" y="477"/>
                    <a:pt x="1631"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6" name="Google Shape;806;p35"/>
            <p:cNvSpPr/>
            <p:nvPr/>
          </p:nvSpPr>
          <p:spPr>
            <a:xfrm>
              <a:off x="2920300" y="2596875"/>
              <a:ext cx="52400" cy="52700"/>
            </a:xfrm>
            <a:custGeom>
              <a:rect b="b" l="l" r="r" t="t"/>
              <a:pathLst>
                <a:path extrusionOk="0" h="2108" w="2096">
                  <a:moveTo>
                    <a:pt x="1048" y="1"/>
                  </a:moveTo>
                  <a:cubicBezTo>
                    <a:pt x="476" y="1"/>
                    <a:pt x="0" y="477"/>
                    <a:pt x="0" y="1048"/>
                  </a:cubicBezTo>
                  <a:cubicBezTo>
                    <a:pt x="0" y="1632"/>
                    <a:pt x="476" y="2108"/>
                    <a:pt x="1048" y="2108"/>
                  </a:cubicBezTo>
                  <a:cubicBezTo>
                    <a:pt x="1631" y="2108"/>
                    <a:pt x="2096" y="1632"/>
                    <a:pt x="2096" y="1048"/>
                  </a:cubicBezTo>
                  <a:cubicBezTo>
                    <a:pt x="2096" y="477"/>
                    <a:pt x="1631"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7" name="Google Shape;807;p35"/>
            <p:cNvSpPr/>
            <p:nvPr/>
          </p:nvSpPr>
          <p:spPr>
            <a:xfrm>
              <a:off x="3021800" y="2596875"/>
              <a:ext cx="52700" cy="52700"/>
            </a:xfrm>
            <a:custGeom>
              <a:rect b="b" l="l" r="r" t="t"/>
              <a:pathLst>
                <a:path extrusionOk="0" h="2108" w="2108">
                  <a:moveTo>
                    <a:pt x="1048" y="1"/>
                  </a:moveTo>
                  <a:cubicBezTo>
                    <a:pt x="477" y="1"/>
                    <a:pt x="0" y="477"/>
                    <a:pt x="0" y="1048"/>
                  </a:cubicBezTo>
                  <a:cubicBezTo>
                    <a:pt x="0" y="1632"/>
                    <a:pt x="477" y="2108"/>
                    <a:pt x="1048" y="2108"/>
                  </a:cubicBezTo>
                  <a:cubicBezTo>
                    <a:pt x="1631" y="2108"/>
                    <a:pt x="2108" y="1632"/>
                    <a:pt x="2108" y="1048"/>
                  </a:cubicBezTo>
                  <a:cubicBezTo>
                    <a:pt x="2108" y="477"/>
                    <a:pt x="1631"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8" name="Google Shape;808;p35"/>
            <p:cNvSpPr/>
            <p:nvPr/>
          </p:nvSpPr>
          <p:spPr>
            <a:xfrm>
              <a:off x="3123600" y="2596875"/>
              <a:ext cx="52400" cy="52700"/>
            </a:xfrm>
            <a:custGeom>
              <a:rect b="b" l="l" r="r" t="t"/>
              <a:pathLst>
                <a:path extrusionOk="0" h="2108" w="2096">
                  <a:moveTo>
                    <a:pt x="1048" y="1"/>
                  </a:moveTo>
                  <a:cubicBezTo>
                    <a:pt x="465" y="1"/>
                    <a:pt x="0" y="477"/>
                    <a:pt x="0" y="1048"/>
                  </a:cubicBezTo>
                  <a:cubicBezTo>
                    <a:pt x="0" y="1632"/>
                    <a:pt x="465" y="2108"/>
                    <a:pt x="1048" y="2108"/>
                  </a:cubicBezTo>
                  <a:cubicBezTo>
                    <a:pt x="1619" y="2108"/>
                    <a:pt x="2096" y="1632"/>
                    <a:pt x="2096" y="1048"/>
                  </a:cubicBezTo>
                  <a:cubicBezTo>
                    <a:pt x="2096" y="477"/>
                    <a:pt x="1619"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9" name="Google Shape;809;p35"/>
            <p:cNvSpPr/>
            <p:nvPr/>
          </p:nvSpPr>
          <p:spPr>
            <a:xfrm>
              <a:off x="3225100" y="2596875"/>
              <a:ext cx="52400" cy="52700"/>
            </a:xfrm>
            <a:custGeom>
              <a:rect b="b" l="l" r="r" t="t"/>
              <a:pathLst>
                <a:path extrusionOk="0" h="2108" w="2096">
                  <a:moveTo>
                    <a:pt x="1048" y="1"/>
                  </a:moveTo>
                  <a:cubicBezTo>
                    <a:pt x="465" y="1"/>
                    <a:pt x="0" y="477"/>
                    <a:pt x="0" y="1048"/>
                  </a:cubicBezTo>
                  <a:cubicBezTo>
                    <a:pt x="0" y="1632"/>
                    <a:pt x="465" y="2108"/>
                    <a:pt x="1048" y="2108"/>
                  </a:cubicBezTo>
                  <a:cubicBezTo>
                    <a:pt x="1631" y="2108"/>
                    <a:pt x="2096" y="1632"/>
                    <a:pt x="2096" y="1048"/>
                  </a:cubicBezTo>
                  <a:cubicBezTo>
                    <a:pt x="2096" y="477"/>
                    <a:pt x="1631"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0" name="Google Shape;810;p35"/>
            <p:cNvSpPr/>
            <p:nvPr/>
          </p:nvSpPr>
          <p:spPr>
            <a:xfrm>
              <a:off x="3326600" y="2596875"/>
              <a:ext cx="52700" cy="52700"/>
            </a:xfrm>
            <a:custGeom>
              <a:rect b="b" l="l" r="r" t="t"/>
              <a:pathLst>
                <a:path extrusionOk="0" h="2108" w="2108">
                  <a:moveTo>
                    <a:pt x="1048" y="1"/>
                  </a:moveTo>
                  <a:cubicBezTo>
                    <a:pt x="477" y="1"/>
                    <a:pt x="0" y="477"/>
                    <a:pt x="0" y="1048"/>
                  </a:cubicBezTo>
                  <a:cubicBezTo>
                    <a:pt x="0" y="1632"/>
                    <a:pt x="477" y="2108"/>
                    <a:pt x="1048" y="2108"/>
                  </a:cubicBezTo>
                  <a:cubicBezTo>
                    <a:pt x="1631" y="2108"/>
                    <a:pt x="2108" y="1632"/>
                    <a:pt x="2108" y="1048"/>
                  </a:cubicBezTo>
                  <a:cubicBezTo>
                    <a:pt x="2108" y="477"/>
                    <a:pt x="1631"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1" name="Google Shape;811;p35"/>
            <p:cNvSpPr/>
            <p:nvPr/>
          </p:nvSpPr>
          <p:spPr>
            <a:xfrm>
              <a:off x="3428400" y="2596875"/>
              <a:ext cx="52400" cy="52700"/>
            </a:xfrm>
            <a:custGeom>
              <a:rect b="b" l="l" r="r" t="t"/>
              <a:pathLst>
                <a:path extrusionOk="0" h="2108" w="2096">
                  <a:moveTo>
                    <a:pt x="1048" y="1"/>
                  </a:moveTo>
                  <a:cubicBezTo>
                    <a:pt x="465" y="1"/>
                    <a:pt x="0" y="477"/>
                    <a:pt x="0" y="1048"/>
                  </a:cubicBezTo>
                  <a:cubicBezTo>
                    <a:pt x="0" y="1632"/>
                    <a:pt x="465" y="2108"/>
                    <a:pt x="1048" y="2108"/>
                  </a:cubicBezTo>
                  <a:cubicBezTo>
                    <a:pt x="1619" y="2108"/>
                    <a:pt x="2096" y="1632"/>
                    <a:pt x="2096" y="1048"/>
                  </a:cubicBezTo>
                  <a:cubicBezTo>
                    <a:pt x="2096" y="477"/>
                    <a:pt x="1619"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2" name="Google Shape;812;p35"/>
            <p:cNvSpPr/>
            <p:nvPr/>
          </p:nvSpPr>
          <p:spPr>
            <a:xfrm>
              <a:off x="3529900" y="2596875"/>
              <a:ext cx="52400" cy="52700"/>
            </a:xfrm>
            <a:custGeom>
              <a:rect b="b" l="l" r="r" t="t"/>
              <a:pathLst>
                <a:path extrusionOk="0" h="2108" w="2096">
                  <a:moveTo>
                    <a:pt x="1048" y="1"/>
                  </a:moveTo>
                  <a:cubicBezTo>
                    <a:pt x="465" y="1"/>
                    <a:pt x="0" y="477"/>
                    <a:pt x="0" y="1048"/>
                  </a:cubicBezTo>
                  <a:cubicBezTo>
                    <a:pt x="0" y="1632"/>
                    <a:pt x="465" y="2108"/>
                    <a:pt x="1048" y="2108"/>
                  </a:cubicBezTo>
                  <a:cubicBezTo>
                    <a:pt x="1631" y="2108"/>
                    <a:pt x="2096" y="1632"/>
                    <a:pt x="2096" y="1048"/>
                  </a:cubicBezTo>
                  <a:cubicBezTo>
                    <a:pt x="2096" y="477"/>
                    <a:pt x="1631"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3" name="Google Shape;813;p35"/>
            <p:cNvSpPr/>
            <p:nvPr/>
          </p:nvSpPr>
          <p:spPr>
            <a:xfrm>
              <a:off x="3631400" y="2596875"/>
              <a:ext cx="52400" cy="52700"/>
            </a:xfrm>
            <a:custGeom>
              <a:rect b="b" l="l" r="r" t="t"/>
              <a:pathLst>
                <a:path extrusionOk="0" h="2108" w="2096">
                  <a:moveTo>
                    <a:pt x="1048" y="1"/>
                  </a:moveTo>
                  <a:cubicBezTo>
                    <a:pt x="465" y="1"/>
                    <a:pt x="0" y="477"/>
                    <a:pt x="0" y="1048"/>
                  </a:cubicBezTo>
                  <a:cubicBezTo>
                    <a:pt x="0" y="1632"/>
                    <a:pt x="465" y="2108"/>
                    <a:pt x="1048" y="2108"/>
                  </a:cubicBezTo>
                  <a:cubicBezTo>
                    <a:pt x="1631" y="2108"/>
                    <a:pt x="2096" y="1632"/>
                    <a:pt x="2096" y="1048"/>
                  </a:cubicBezTo>
                  <a:cubicBezTo>
                    <a:pt x="2096" y="477"/>
                    <a:pt x="1631"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4" name="Google Shape;814;p35"/>
            <p:cNvSpPr/>
            <p:nvPr/>
          </p:nvSpPr>
          <p:spPr>
            <a:xfrm>
              <a:off x="3732900" y="2596875"/>
              <a:ext cx="52400" cy="52700"/>
            </a:xfrm>
            <a:custGeom>
              <a:rect b="b" l="l" r="r" t="t"/>
              <a:pathLst>
                <a:path extrusionOk="0" h="2108" w="2096">
                  <a:moveTo>
                    <a:pt x="1048" y="1"/>
                  </a:moveTo>
                  <a:cubicBezTo>
                    <a:pt x="477" y="1"/>
                    <a:pt x="0" y="477"/>
                    <a:pt x="0" y="1048"/>
                  </a:cubicBezTo>
                  <a:cubicBezTo>
                    <a:pt x="0" y="1632"/>
                    <a:pt x="477" y="2108"/>
                    <a:pt x="1048" y="2108"/>
                  </a:cubicBezTo>
                  <a:cubicBezTo>
                    <a:pt x="1631" y="2108"/>
                    <a:pt x="2096" y="1632"/>
                    <a:pt x="2096" y="1048"/>
                  </a:cubicBezTo>
                  <a:cubicBezTo>
                    <a:pt x="2096" y="477"/>
                    <a:pt x="1631"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5" name="Google Shape;815;p35"/>
            <p:cNvSpPr/>
            <p:nvPr/>
          </p:nvSpPr>
          <p:spPr>
            <a:xfrm>
              <a:off x="3834700" y="2596875"/>
              <a:ext cx="52400" cy="52700"/>
            </a:xfrm>
            <a:custGeom>
              <a:rect b="b" l="l" r="r" t="t"/>
              <a:pathLst>
                <a:path extrusionOk="0" h="2108" w="2096">
                  <a:moveTo>
                    <a:pt x="1048" y="1"/>
                  </a:moveTo>
                  <a:cubicBezTo>
                    <a:pt x="465" y="1"/>
                    <a:pt x="0" y="477"/>
                    <a:pt x="0" y="1048"/>
                  </a:cubicBezTo>
                  <a:cubicBezTo>
                    <a:pt x="0" y="1632"/>
                    <a:pt x="465" y="2108"/>
                    <a:pt x="1048" y="2108"/>
                  </a:cubicBezTo>
                  <a:cubicBezTo>
                    <a:pt x="1619" y="2108"/>
                    <a:pt x="2096" y="1632"/>
                    <a:pt x="2096" y="1048"/>
                  </a:cubicBezTo>
                  <a:cubicBezTo>
                    <a:pt x="2096" y="477"/>
                    <a:pt x="1619"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6" name="Google Shape;816;p35"/>
            <p:cNvSpPr/>
            <p:nvPr/>
          </p:nvSpPr>
          <p:spPr>
            <a:xfrm>
              <a:off x="3936200" y="2596875"/>
              <a:ext cx="52400" cy="52700"/>
            </a:xfrm>
            <a:custGeom>
              <a:rect b="b" l="l" r="r" t="t"/>
              <a:pathLst>
                <a:path extrusionOk="0" h="2108" w="2096">
                  <a:moveTo>
                    <a:pt x="1048" y="1"/>
                  </a:moveTo>
                  <a:cubicBezTo>
                    <a:pt x="465" y="1"/>
                    <a:pt x="0" y="477"/>
                    <a:pt x="0" y="1048"/>
                  </a:cubicBezTo>
                  <a:cubicBezTo>
                    <a:pt x="0" y="1632"/>
                    <a:pt x="465" y="2108"/>
                    <a:pt x="1048" y="2108"/>
                  </a:cubicBezTo>
                  <a:cubicBezTo>
                    <a:pt x="1631" y="2108"/>
                    <a:pt x="2096" y="1632"/>
                    <a:pt x="2096" y="1048"/>
                  </a:cubicBezTo>
                  <a:cubicBezTo>
                    <a:pt x="2096" y="477"/>
                    <a:pt x="1631"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7" name="Google Shape;817;p35"/>
            <p:cNvSpPr/>
            <p:nvPr/>
          </p:nvSpPr>
          <p:spPr>
            <a:xfrm>
              <a:off x="4037700" y="2596875"/>
              <a:ext cx="52400" cy="52700"/>
            </a:xfrm>
            <a:custGeom>
              <a:rect b="b" l="l" r="r" t="t"/>
              <a:pathLst>
                <a:path extrusionOk="0" h="2108" w="2096">
                  <a:moveTo>
                    <a:pt x="1048" y="1"/>
                  </a:moveTo>
                  <a:cubicBezTo>
                    <a:pt x="465" y="1"/>
                    <a:pt x="0" y="477"/>
                    <a:pt x="0" y="1048"/>
                  </a:cubicBezTo>
                  <a:cubicBezTo>
                    <a:pt x="0" y="1632"/>
                    <a:pt x="465" y="2108"/>
                    <a:pt x="1048" y="2108"/>
                  </a:cubicBezTo>
                  <a:cubicBezTo>
                    <a:pt x="1631" y="2108"/>
                    <a:pt x="2096" y="1632"/>
                    <a:pt x="2096" y="1048"/>
                  </a:cubicBezTo>
                  <a:cubicBezTo>
                    <a:pt x="2096" y="477"/>
                    <a:pt x="1631"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8" name="Google Shape;818;p35"/>
            <p:cNvSpPr/>
            <p:nvPr/>
          </p:nvSpPr>
          <p:spPr>
            <a:xfrm>
              <a:off x="4139200" y="2596875"/>
              <a:ext cx="52700" cy="52700"/>
            </a:xfrm>
            <a:custGeom>
              <a:rect b="b" l="l" r="r" t="t"/>
              <a:pathLst>
                <a:path extrusionOk="0" h="2108" w="2108">
                  <a:moveTo>
                    <a:pt x="1048" y="1"/>
                  </a:moveTo>
                  <a:cubicBezTo>
                    <a:pt x="477" y="1"/>
                    <a:pt x="0" y="477"/>
                    <a:pt x="0" y="1048"/>
                  </a:cubicBezTo>
                  <a:cubicBezTo>
                    <a:pt x="0" y="1632"/>
                    <a:pt x="477" y="2108"/>
                    <a:pt x="1048" y="2108"/>
                  </a:cubicBezTo>
                  <a:cubicBezTo>
                    <a:pt x="1631" y="2108"/>
                    <a:pt x="2108" y="1632"/>
                    <a:pt x="2108" y="1048"/>
                  </a:cubicBezTo>
                  <a:cubicBezTo>
                    <a:pt x="2108" y="477"/>
                    <a:pt x="1631"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9" name="Google Shape;819;p35"/>
            <p:cNvSpPr/>
            <p:nvPr/>
          </p:nvSpPr>
          <p:spPr>
            <a:xfrm>
              <a:off x="4240700" y="2596875"/>
              <a:ext cx="52700" cy="52700"/>
            </a:xfrm>
            <a:custGeom>
              <a:rect b="b" l="l" r="r" t="t"/>
              <a:pathLst>
                <a:path extrusionOk="0" h="2108" w="2108">
                  <a:moveTo>
                    <a:pt x="1060" y="1"/>
                  </a:moveTo>
                  <a:cubicBezTo>
                    <a:pt x="477" y="1"/>
                    <a:pt x="0" y="477"/>
                    <a:pt x="0" y="1048"/>
                  </a:cubicBezTo>
                  <a:cubicBezTo>
                    <a:pt x="0" y="1632"/>
                    <a:pt x="477" y="2108"/>
                    <a:pt x="1060" y="2108"/>
                  </a:cubicBezTo>
                  <a:cubicBezTo>
                    <a:pt x="1632" y="2108"/>
                    <a:pt x="2108" y="1632"/>
                    <a:pt x="2108" y="1048"/>
                  </a:cubicBezTo>
                  <a:cubicBezTo>
                    <a:pt x="2108" y="477"/>
                    <a:pt x="1632" y="1"/>
                    <a:pt x="1060"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0" name="Google Shape;820;p35"/>
            <p:cNvSpPr/>
            <p:nvPr/>
          </p:nvSpPr>
          <p:spPr>
            <a:xfrm>
              <a:off x="4342500" y="2596875"/>
              <a:ext cx="52400" cy="52700"/>
            </a:xfrm>
            <a:custGeom>
              <a:rect b="b" l="l" r="r" t="t"/>
              <a:pathLst>
                <a:path extrusionOk="0" h="2108" w="2096">
                  <a:moveTo>
                    <a:pt x="1048" y="1"/>
                  </a:moveTo>
                  <a:cubicBezTo>
                    <a:pt x="465" y="1"/>
                    <a:pt x="0" y="477"/>
                    <a:pt x="0" y="1048"/>
                  </a:cubicBezTo>
                  <a:cubicBezTo>
                    <a:pt x="0" y="1632"/>
                    <a:pt x="465" y="2108"/>
                    <a:pt x="1048" y="2108"/>
                  </a:cubicBezTo>
                  <a:cubicBezTo>
                    <a:pt x="1631" y="2108"/>
                    <a:pt x="2096" y="1632"/>
                    <a:pt x="2096" y="1048"/>
                  </a:cubicBezTo>
                  <a:cubicBezTo>
                    <a:pt x="2096" y="477"/>
                    <a:pt x="1631"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1" name="Google Shape;821;p35"/>
            <p:cNvSpPr/>
            <p:nvPr/>
          </p:nvSpPr>
          <p:spPr>
            <a:xfrm>
              <a:off x="4444000" y="2596875"/>
              <a:ext cx="52400" cy="52700"/>
            </a:xfrm>
            <a:custGeom>
              <a:rect b="b" l="l" r="r" t="t"/>
              <a:pathLst>
                <a:path extrusionOk="0" h="2108" w="2096">
                  <a:moveTo>
                    <a:pt x="1048" y="1"/>
                  </a:moveTo>
                  <a:cubicBezTo>
                    <a:pt x="477" y="1"/>
                    <a:pt x="0" y="477"/>
                    <a:pt x="0" y="1048"/>
                  </a:cubicBezTo>
                  <a:cubicBezTo>
                    <a:pt x="0" y="1632"/>
                    <a:pt x="477" y="2108"/>
                    <a:pt x="1048" y="2108"/>
                  </a:cubicBezTo>
                  <a:cubicBezTo>
                    <a:pt x="1631" y="2108"/>
                    <a:pt x="2096" y="1632"/>
                    <a:pt x="2096" y="1048"/>
                  </a:cubicBezTo>
                  <a:cubicBezTo>
                    <a:pt x="2096" y="477"/>
                    <a:pt x="1631"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2" name="Google Shape;822;p35"/>
            <p:cNvSpPr/>
            <p:nvPr/>
          </p:nvSpPr>
          <p:spPr>
            <a:xfrm>
              <a:off x="4545500" y="2596875"/>
              <a:ext cx="52700" cy="52700"/>
            </a:xfrm>
            <a:custGeom>
              <a:rect b="b" l="l" r="r" t="t"/>
              <a:pathLst>
                <a:path extrusionOk="0" h="2108" w="2108">
                  <a:moveTo>
                    <a:pt x="1060" y="1"/>
                  </a:moveTo>
                  <a:cubicBezTo>
                    <a:pt x="477" y="1"/>
                    <a:pt x="0" y="477"/>
                    <a:pt x="0" y="1048"/>
                  </a:cubicBezTo>
                  <a:cubicBezTo>
                    <a:pt x="0" y="1632"/>
                    <a:pt x="477" y="2108"/>
                    <a:pt x="1060" y="2108"/>
                  </a:cubicBezTo>
                  <a:cubicBezTo>
                    <a:pt x="1632" y="2108"/>
                    <a:pt x="2108" y="1632"/>
                    <a:pt x="2108" y="1048"/>
                  </a:cubicBezTo>
                  <a:cubicBezTo>
                    <a:pt x="2108" y="477"/>
                    <a:pt x="1632" y="1"/>
                    <a:pt x="1060"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3" name="Google Shape;823;p35"/>
            <p:cNvSpPr/>
            <p:nvPr/>
          </p:nvSpPr>
          <p:spPr>
            <a:xfrm>
              <a:off x="4647300" y="2596875"/>
              <a:ext cx="52400" cy="52700"/>
            </a:xfrm>
            <a:custGeom>
              <a:rect b="b" l="l" r="r" t="t"/>
              <a:pathLst>
                <a:path extrusionOk="0" h="2108" w="2096">
                  <a:moveTo>
                    <a:pt x="1048" y="1"/>
                  </a:moveTo>
                  <a:cubicBezTo>
                    <a:pt x="465" y="1"/>
                    <a:pt x="0" y="477"/>
                    <a:pt x="0" y="1048"/>
                  </a:cubicBezTo>
                  <a:cubicBezTo>
                    <a:pt x="0" y="1632"/>
                    <a:pt x="465" y="2108"/>
                    <a:pt x="1048" y="2108"/>
                  </a:cubicBezTo>
                  <a:cubicBezTo>
                    <a:pt x="1620" y="2108"/>
                    <a:pt x="2096" y="1632"/>
                    <a:pt x="2096" y="1048"/>
                  </a:cubicBezTo>
                  <a:cubicBezTo>
                    <a:pt x="2096" y="477"/>
                    <a:pt x="1620"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4" name="Google Shape;824;p35"/>
            <p:cNvSpPr/>
            <p:nvPr/>
          </p:nvSpPr>
          <p:spPr>
            <a:xfrm>
              <a:off x="4748800" y="2596875"/>
              <a:ext cx="52400" cy="52700"/>
            </a:xfrm>
            <a:custGeom>
              <a:rect b="b" l="l" r="r" t="t"/>
              <a:pathLst>
                <a:path extrusionOk="0" h="2108" w="2096">
                  <a:moveTo>
                    <a:pt x="1048" y="1"/>
                  </a:moveTo>
                  <a:cubicBezTo>
                    <a:pt x="465" y="1"/>
                    <a:pt x="0" y="477"/>
                    <a:pt x="0" y="1048"/>
                  </a:cubicBezTo>
                  <a:cubicBezTo>
                    <a:pt x="0" y="1632"/>
                    <a:pt x="465" y="2108"/>
                    <a:pt x="1048" y="2108"/>
                  </a:cubicBezTo>
                  <a:cubicBezTo>
                    <a:pt x="1631" y="2108"/>
                    <a:pt x="2096" y="1632"/>
                    <a:pt x="2096" y="1048"/>
                  </a:cubicBezTo>
                  <a:cubicBezTo>
                    <a:pt x="2096" y="477"/>
                    <a:pt x="1631"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5" name="Google Shape;825;p35"/>
            <p:cNvSpPr/>
            <p:nvPr/>
          </p:nvSpPr>
          <p:spPr>
            <a:xfrm>
              <a:off x="4850300" y="2596875"/>
              <a:ext cx="52400" cy="52700"/>
            </a:xfrm>
            <a:custGeom>
              <a:rect b="b" l="l" r="r" t="t"/>
              <a:pathLst>
                <a:path extrusionOk="0" h="2108" w="2096">
                  <a:moveTo>
                    <a:pt x="1048" y="1"/>
                  </a:moveTo>
                  <a:cubicBezTo>
                    <a:pt x="477" y="1"/>
                    <a:pt x="0" y="477"/>
                    <a:pt x="0" y="1048"/>
                  </a:cubicBezTo>
                  <a:cubicBezTo>
                    <a:pt x="0" y="1632"/>
                    <a:pt x="477" y="2108"/>
                    <a:pt x="1048" y="2108"/>
                  </a:cubicBezTo>
                  <a:cubicBezTo>
                    <a:pt x="1632" y="2108"/>
                    <a:pt x="2096" y="1632"/>
                    <a:pt x="2096" y="1048"/>
                  </a:cubicBezTo>
                  <a:cubicBezTo>
                    <a:pt x="2096" y="477"/>
                    <a:pt x="1632"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6" name="Google Shape;826;p35"/>
            <p:cNvSpPr/>
            <p:nvPr/>
          </p:nvSpPr>
          <p:spPr>
            <a:xfrm>
              <a:off x="4951800" y="2596875"/>
              <a:ext cx="52700" cy="52700"/>
            </a:xfrm>
            <a:custGeom>
              <a:rect b="b" l="l" r="r" t="t"/>
              <a:pathLst>
                <a:path extrusionOk="0" h="2108" w="2108">
                  <a:moveTo>
                    <a:pt x="1048" y="1"/>
                  </a:moveTo>
                  <a:cubicBezTo>
                    <a:pt x="477" y="1"/>
                    <a:pt x="0" y="477"/>
                    <a:pt x="0" y="1048"/>
                  </a:cubicBezTo>
                  <a:cubicBezTo>
                    <a:pt x="0" y="1632"/>
                    <a:pt x="477" y="2108"/>
                    <a:pt x="1048" y="2108"/>
                  </a:cubicBezTo>
                  <a:cubicBezTo>
                    <a:pt x="1632" y="2108"/>
                    <a:pt x="2108" y="1632"/>
                    <a:pt x="2108" y="1048"/>
                  </a:cubicBezTo>
                  <a:cubicBezTo>
                    <a:pt x="2108" y="477"/>
                    <a:pt x="1632"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7" name="Google Shape;827;p35"/>
            <p:cNvSpPr/>
            <p:nvPr/>
          </p:nvSpPr>
          <p:spPr>
            <a:xfrm>
              <a:off x="5053600" y="2596875"/>
              <a:ext cx="52400" cy="52700"/>
            </a:xfrm>
            <a:custGeom>
              <a:rect b="b" l="l" r="r" t="t"/>
              <a:pathLst>
                <a:path extrusionOk="0" h="2108" w="2096">
                  <a:moveTo>
                    <a:pt x="1048" y="1"/>
                  </a:moveTo>
                  <a:cubicBezTo>
                    <a:pt x="465" y="1"/>
                    <a:pt x="0" y="477"/>
                    <a:pt x="0" y="1048"/>
                  </a:cubicBezTo>
                  <a:cubicBezTo>
                    <a:pt x="0" y="1632"/>
                    <a:pt x="465" y="2108"/>
                    <a:pt x="1048" y="2108"/>
                  </a:cubicBezTo>
                  <a:cubicBezTo>
                    <a:pt x="1620" y="2108"/>
                    <a:pt x="2096" y="1632"/>
                    <a:pt x="2096" y="1048"/>
                  </a:cubicBezTo>
                  <a:cubicBezTo>
                    <a:pt x="2096" y="477"/>
                    <a:pt x="1620"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8" name="Google Shape;828;p35"/>
            <p:cNvSpPr/>
            <p:nvPr/>
          </p:nvSpPr>
          <p:spPr>
            <a:xfrm>
              <a:off x="5155100" y="2596875"/>
              <a:ext cx="52400" cy="52700"/>
            </a:xfrm>
            <a:custGeom>
              <a:rect b="b" l="l" r="r" t="t"/>
              <a:pathLst>
                <a:path extrusionOk="0" h="2108" w="2096">
                  <a:moveTo>
                    <a:pt x="1048" y="1"/>
                  </a:moveTo>
                  <a:cubicBezTo>
                    <a:pt x="465" y="1"/>
                    <a:pt x="0" y="477"/>
                    <a:pt x="0" y="1048"/>
                  </a:cubicBezTo>
                  <a:cubicBezTo>
                    <a:pt x="0" y="1632"/>
                    <a:pt x="465" y="2108"/>
                    <a:pt x="1048" y="2108"/>
                  </a:cubicBezTo>
                  <a:cubicBezTo>
                    <a:pt x="1632" y="2108"/>
                    <a:pt x="2096" y="1632"/>
                    <a:pt x="2096" y="1048"/>
                  </a:cubicBezTo>
                  <a:cubicBezTo>
                    <a:pt x="2096" y="477"/>
                    <a:pt x="1632"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9" name="Google Shape;829;p35"/>
            <p:cNvSpPr/>
            <p:nvPr/>
          </p:nvSpPr>
          <p:spPr>
            <a:xfrm>
              <a:off x="5256600" y="2596875"/>
              <a:ext cx="52400" cy="52700"/>
            </a:xfrm>
            <a:custGeom>
              <a:rect b="b" l="l" r="r" t="t"/>
              <a:pathLst>
                <a:path extrusionOk="0" h="2108" w="2096">
                  <a:moveTo>
                    <a:pt x="1048" y="1"/>
                  </a:moveTo>
                  <a:cubicBezTo>
                    <a:pt x="477" y="1"/>
                    <a:pt x="0" y="477"/>
                    <a:pt x="0" y="1048"/>
                  </a:cubicBezTo>
                  <a:cubicBezTo>
                    <a:pt x="0" y="1632"/>
                    <a:pt x="477" y="2108"/>
                    <a:pt x="1048" y="2108"/>
                  </a:cubicBezTo>
                  <a:cubicBezTo>
                    <a:pt x="1632" y="2108"/>
                    <a:pt x="2096" y="1632"/>
                    <a:pt x="2096" y="1048"/>
                  </a:cubicBezTo>
                  <a:cubicBezTo>
                    <a:pt x="2096" y="477"/>
                    <a:pt x="1632"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0" name="Google Shape;830;p35"/>
            <p:cNvSpPr/>
            <p:nvPr/>
          </p:nvSpPr>
          <p:spPr>
            <a:xfrm>
              <a:off x="5358400" y="2596875"/>
              <a:ext cx="52400" cy="52700"/>
            </a:xfrm>
            <a:custGeom>
              <a:rect b="b" l="l" r="r" t="t"/>
              <a:pathLst>
                <a:path extrusionOk="0" h="2108" w="2096">
                  <a:moveTo>
                    <a:pt x="1048" y="1"/>
                  </a:moveTo>
                  <a:cubicBezTo>
                    <a:pt x="465" y="1"/>
                    <a:pt x="0" y="477"/>
                    <a:pt x="0" y="1048"/>
                  </a:cubicBezTo>
                  <a:cubicBezTo>
                    <a:pt x="0" y="1632"/>
                    <a:pt x="465" y="2108"/>
                    <a:pt x="1048" y="2108"/>
                  </a:cubicBezTo>
                  <a:cubicBezTo>
                    <a:pt x="1620" y="2108"/>
                    <a:pt x="2096" y="1632"/>
                    <a:pt x="2096" y="1048"/>
                  </a:cubicBezTo>
                  <a:cubicBezTo>
                    <a:pt x="2096" y="477"/>
                    <a:pt x="1620"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1" name="Google Shape;831;p35"/>
            <p:cNvSpPr/>
            <p:nvPr/>
          </p:nvSpPr>
          <p:spPr>
            <a:xfrm>
              <a:off x="5459900" y="2596875"/>
              <a:ext cx="52400" cy="52700"/>
            </a:xfrm>
            <a:custGeom>
              <a:rect b="b" l="l" r="r" t="t"/>
              <a:pathLst>
                <a:path extrusionOk="0" h="2108" w="2096">
                  <a:moveTo>
                    <a:pt x="1048" y="1"/>
                  </a:moveTo>
                  <a:cubicBezTo>
                    <a:pt x="465" y="1"/>
                    <a:pt x="0" y="477"/>
                    <a:pt x="0" y="1048"/>
                  </a:cubicBezTo>
                  <a:cubicBezTo>
                    <a:pt x="0" y="1632"/>
                    <a:pt x="465" y="2108"/>
                    <a:pt x="1048" y="2108"/>
                  </a:cubicBezTo>
                  <a:cubicBezTo>
                    <a:pt x="1632" y="2108"/>
                    <a:pt x="2096" y="1632"/>
                    <a:pt x="2096" y="1048"/>
                  </a:cubicBezTo>
                  <a:cubicBezTo>
                    <a:pt x="2096" y="477"/>
                    <a:pt x="1632"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2" name="Google Shape;832;p35"/>
            <p:cNvSpPr/>
            <p:nvPr/>
          </p:nvSpPr>
          <p:spPr>
            <a:xfrm>
              <a:off x="5561400" y="2596875"/>
              <a:ext cx="52400" cy="52700"/>
            </a:xfrm>
            <a:custGeom>
              <a:rect b="b" l="l" r="r" t="t"/>
              <a:pathLst>
                <a:path extrusionOk="0" h="2108" w="2096">
                  <a:moveTo>
                    <a:pt x="1048" y="1"/>
                  </a:moveTo>
                  <a:cubicBezTo>
                    <a:pt x="465" y="1"/>
                    <a:pt x="0" y="477"/>
                    <a:pt x="0" y="1048"/>
                  </a:cubicBezTo>
                  <a:cubicBezTo>
                    <a:pt x="0" y="1632"/>
                    <a:pt x="465" y="2108"/>
                    <a:pt x="1048" y="2108"/>
                  </a:cubicBezTo>
                  <a:cubicBezTo>
                    <a:pt x="1632" y="2108"/>
                    <a:pt x="2096" y="1632"/>
                    <a:pt x="2096" y="1048"/>
                  </a:cubicBezTo>
                  <a:cubicBezTo>
                    <a:pt x="2096" y="477"/>
                    <a:pt x="1632"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3" name="Google Shape;833;p35"/>
            <p:cNvSpPr/>
            <p:nvPr/>
          </p:nvSpPr>
          <p:spPr>
            <a:xfrm>
              <a:off x="5662900" y="2596875"/>
              <a:ext cx="52400" cy="52700"/>
            </a:xfrm>
            <a:custGeom>
              <a:rect b="b" l="l" r="r" t="t"/>
              <a:pathLst>
                <a:path extrusionOk="0" h="2108" w="2096">
                  <a:moveTo>
                    <a:pt x="1048" y="1"/>
                  </a:moveTo>
                  <a:cubicBezTo>
                    <a:pt x="477" y="1"/>
                    <a:pt x="0" y="477"/>
                    <a:pt x="0" y="1048"/>
                  </a:cubicBezTo>
                  <a:cubicBezTo>
                    <a:pt x="0" y="1632"/>
                    <a:pt x="477" y="2108"/>
                    <a:pt x="1048" y="2108"/>
                  </a:cubicBezTo>
                  <a:cubicBezTo>
                    <a:pt x="1632" y="2108"/>
                    <a:pt x="2096" y="1632"/>
                    <a:pt x="2096" y="1048"/>
                  </a:cubicBezTo>
                  <a:cubicBezTo>
                    <a:pt x="2096" y="477"/>
                    <a:pt x="1632"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4" name="Google Shape;834;p35"/>
            <p:cNvSpPr/>
            <p:nvPr/>
          </p:nvSpPr>
          <p:spPr>
            <a:xfrm>
              <a:off x="5764400" y="2596875"/>
              <a:ext cx="52700" cy="52700"/>
            </a:xfrm>
            <a:custGeom>
              <a:rect b="b" l="l" r="r" t="t"/>
              <a:pathLst>
                <a:path extrusionOk="0" h="2108" w="2108">
                  <a:moveTo>
                    <a:pt x="1060" y="1"/>
                  </a:moveTo>
                  <a:cubicBezTo>
                    <a:pt x="477" y="1"/>
                    <a:pt x="0" y="477"/>
                    <a:pt x="0" y="1048"/>
                  </a:cubicBezTo>
                  <a:cubicBezTo>
                    <a:pt x="0" y="1632"/>
                    <a:pt x="477" y="2108"/>
                    <a:pt x="1060" y="2108"/>
                  </a:cubicBezTo>
                  <a:cubicBezTo>
                    <a:pt x="1632" y="2108"/>
                    <a:pt x="2108" y="1632"/>
                    <a:pt x="2108" y="1048"/>
                  </a:cubicBezTo>
                  <a:cubicBezTo>
                    <a:pt x="2108" y="477"/>
                    <a:pt x="1632" y="1"/>
                    <a:pt x="1060"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5" name="Google Shape;835;p35"/>
            <p:cNvSpPr/>
            <p:nvPr/>
          </p:nvSpPr>
          <p:spPr>
            <a:xfrm>
              <a:off x="5866200" y="2596875"/>
              <a:ext cx="52400" cy="52700"/>
            </a:xfrm>
            <a:custGeom>
              <a:rect b="b" l="l" r="r" t="t"/>
              <a:pathLst>
                <a:path extrusionOk="0" h="2108" w="2096">
                  <a:moveTo>
                    <a:pt x="1048" y="1"/>
                  </a:moveTo>
                  <a:cubicBezTo>
                    <a:pt x="465" y="1"/>
                    <a:pt x="0" y="477"/>
                    <a:pt x="0" y="1048"/>
                  </a:cubicBezTo>
                  <a:cubicBezTo>
                    <a:pt x="0" y="1632"/>
                    <a:pt x="465" y="2108"/>
                    <a:pt x="1048" y="2108"/>
                  </a:cubicBezTo>
                  <a:cubicBezTo>
                    <a:pt x="1632" y="2108"/>
                    <a:pt x="2096" y="1632"/>
                    <a:pt x="2096" y="1048"/>
                  </a:cubicBezTo>
                  <a:cubicBezTo>
                    <a:pt x="2096" y="477"/>
                    <a:pt x="1632"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6" name="Google Shape;836;p35"/>
            <p:cNvSpPr/>
            <p:nvPr/>
          </p:nvSpPr>
          <p:spPr>
            <a:xfrm>
              <a:off x="5967700" y="2596875"/>
              <a:ext cx="52400" cy="52700"/>
            </a:xfrm>
            <a:custGeom>
              <a:rect b="b" l="l" r="r" t="t"/>
              <a:pathLst>
                <a:path extrusionOk="0" h="2108" w="2096">
                  <a:moveTo>
                    <a:pt x="1048" y="1"/>
                  </a:moveTo>
                  <a:cubicBezTo>
                    <a:pt x="465" y="1"/>
                    <a:pt x="0" y="477"/>
                    <a:pt x="0" y="1048"/>
                  </a:cubicBezTo>
                  <a:cubicBezTo>
                    <a:pt x="0" y="1632"/>
                    <a:pt x="465" y="2108"/>
                    <a:pt x="1048" y="2108"/>
                  </a:cubicBezTo>
                  <a:cubicBezTo>
                    <a:pt x="1632" y="2108"/>
                    <a:pt x="2096" y="1632"/>
                    <a:pt x="2096" y="1048"/>
                  </a:cubicBezTo>
                  <a:cubicBezTo>
                    <a:pt x="2096" y="477"/>
                    <a:pt x="1632"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7" name="Google Shape;837;p35"/>
            <p:cNvSpPr/>
            <p:nvPr/>
          </p:nvSpPr>
          <p:spPr>
            <a:xfrm>
              <a:off x="6069200" y="2596875"/>
              <a:ext cx="52700" cy="52700"/>
            </a:xfrm>
            <a:custGeom>
              <a:rect b="b" l="l" r="r" t="t"/>
              <a:pathLst>
                <a:path extrusionOk="0" h="2108" w="2108">
                  <a:moveTo>
                    <a:pt x="1048" y="1"/>
                  </a:moveTo>
                  <a:cubicBezTo>
                    <a:pt x="477" y="1"/>
                    <a:pt x="0" y="477"/>
                    <a:pt x="0" y="1048"/>
                  </a:cubicBezTo>
                  <a:cubicBezTo>
                    <a:pt x="0" y="1632"/>
                    <a:pt x="477" y="2108"/>
                    <a:pt x="1048" y="2108"/>
                  </a:cubicBezTo>
                  <a:cubicBezTo>
                    <a:pt x="1632" y="2108"/>
                    <a:pt x="2108" y="1632"/>
                    <a:pt x="2108" y="1048"/>
                  </a:cubicBezTo>
                  <a:cubicBezTo>
                    <a:pt x="2108" y="477"/>
                    <a:pt x="1632"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8" name="Google Shape;838;p35"/>
            <p:cNvSpPr/>
            <p:nvPr/>
          </p:nvSpPr>
          <p:spPr>
            <a:xfrm>
              <a:off x="6171000" y="2596875"/>
              <a:ext cx="52400" cy="52700"/>
            </a:xfrm>
            <a:custGeom>
              <a:rect b="b" l="l" r="r" t="t"/>
              <a:pathLst>
                <a:path extrusionOk="0" h="2108" w="2096">
                  <a:moveTo>
                    <a:pt x="1048" y="1"/>
                  </a:moveTo>
                  <a:cubicBezTo>
                    <a:pt x="465" y="1"/>
                    <a:pt x="0" y="477"/>
                    <a:pt x="0" y="1048"/>
                  </a:cubicBezTo>
                  <a:cubicBezTo>
                    <a:pt x="0" y="1632"/>
                    <a:pt x="465" y="2108"/>
                    <a:pt x="1048" y="2108"/>
                  </a:cubicBezTo>
                  <a:cubicBezTo>
                    <a:pt x="1620" y="2108"/>
                    <a:pt x="2096" y="1632"/>
                    <a:pt x="2096" y="1048"/>
                  </a:cubicBezTo>
                  <a:cubicBezTo>
                    <a:pt x="2096" y="477"/>
                    <a:pt x="1620"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9" name="Google Shape;839;p35"/>
            <p:cNvSpPr/>
            <p:nvPr/>
          </p:nvSpPr>
          <p:spPr>
            <a:xfrm>
              <a:off x="6272500" y="2596875"/>
              <a:ext cx="52400" cy="52700"/>
            </a:xfrm>
            <a:custGeom>
              <a:rect b="b" l="l" r="r" t="t"/>
              <a:pathLst>
                <a:path extrusionOk="0" h="2108" w="2096">
                  <a:moveTo>
                    <a:pt x="1048" y="1"/>
                  </a:moveTo>
                  <a:cubicBezTo>
                    <a:pt x="465" y="1"/>
                    <a:pt x="0" y="477"/>
                    <a:pt x="0" y="1048"/>
                  </a:cubicBezTo>
                  <a:cubicBezTo>
                    <a:pt x="0" y="1632"/>
                    <a:pt x="465" y="2108"/>
                    <a:pt x="1048" y="2108"/>
                  </a:cubicBezTo>
                  <a:cubicBezTo>
                    <a:pt x="1632" y="2108"/>
                    <a:pt x="2096" y="1632"/>
                    <a:pt x="2096" y="1048"/>
                  </a:cubicBezTo>
                  <a:cubicBezTo>
                    <a:pt x="2096" y="477"/>
                    <a:pt x="1632"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0" name="Google Shape;840;p35"/>
            <p:cNvSpPr/>
            <p:nvPr/>
          </p:nvSpPr>
          <p:spPr>
            <a:xfrm>
              <a:off x="6374000" y="2596875"/>
              <a:ext cx="52400" cy="52700"/>
            </a:xfrm>
            <a:custGeom>
              <a:rect b="b" l="l" r="r" t="t"/>
              <a:pathLst>
                <a:path extrusionOk="0" h="2108" w="2096">
                  <a:moveTo>
                    <a:pt x="1048" y="1"/>
                  </a:moveTo>
                  <a:cubicBezTo>
                    <a:pt x="477" y="1"/>
                    <a:pt x="0" y="477"/>
                    <a:pt x="0" y="1048"/>
                  </a:cubicBezTo>
                  <a:cubicBezTo>
                    <a:pt x="0" y="1632"/>
                    <a:pt x="477" y="2108"/>
                    <a:pt x="1048" y="2108"/>
                  </a:cubicBezTo>
                  <a:cubicBezTo>
                    <a:pt x="1632" y="2108"/>
                    <a:pt x="2096" y="1632"/>
                    <a:pt x="2096" y="1048"/>
                  </a:cubicBezTo>
                  <a:cubicBezTo>
                    <a:pt x="2096" y="477"/>
                    <a:pt x="1632"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1" name="Google Shape;841;p35"/>
            <p:cNvSpPr/>
            <p:nvPr/>
          </p:nvSpPr>
          <p:spPr>
            <a:xfrm>
              <a:off x="6475500" y="2596875"/>
              <a:ext cx="52700" cy="52700"/>
            </a:xfrm>
            <a:custGeom>
              <a:rect b="b" l="l" r="r" t="t"/>
              <a:pathLst>
                <a:path extrusionOk="0" h="2108" w="2108">
                  <a:moveTo>
                    <a:pt x="1048" y="1"/>
                  </a:moveTo>
                  <a:cubicBezTo>
                    <a:pt x="477" y="1"/>
                    <a:pt x="0" y="477"/>
                    <a:pt x="0" y="1048"/>
                  </a:cubicBezTo>
                  <a:cubicBezTo>
                    <a:pt x="0" y="1632"/>
                    <a:pt x="477" y="2108"/>
                    <a:pt x="1048" y="2108"/>
                  </a:cubicBezTo>
                  <a:cubicBezTo>
                    <a:pt x="1632" y="2108"/>
                    <a:pt x="2108" y="1632"/>
                    <a:pt x="2108" y="1048"/>
                  </a:cubicBezTo>
                  <a:cubicBezTo>
                    <a:pt x="2108" y="477"/>
                    <a:pt x="1632"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2" name="Google Shape;842;p35"/>
            <p:cNvSpPr/>
            <p:nvPr/>
          </p:nvSpPr>
          <p:spPr>
            <a:xfrm>
              <a:off x="6577300" y="2596875"/>
              <a:ext cx="52400" cy="52700"/>
            </a:xfrm>
            <a:custGeom>
              <a:rect b="b" l="l" r="r" t="t"/>
              <a:pathLst>
                <a:path extrusionOk="0" h="2108" w="2096">
                  <a:moveTo>
                    <a:pt x="1048" y="1"/>
                  </a:moveTo>
                  <a:cubicBezTo>
                    <a:pt x="465" y="1"/>
                    <a:pt x="0" y="477"/>
                    <a:pt x="0" y="1048"/>
                  </a:cubicBezTo>
                  <a:cubicBezTo>
                    <a:pt x="0" y="1632"/>
                    <a:pt x="465" y="2108"/>
                    <a:pt x="1048" y="2108"/>
                  </a:cubicBezTo>
                  <a:cubicBezTo>
                    <a:pt x="1620" y="2108"/>
                    <a:pt x="2096" y="1632"/>
                    <a:pt x="2096" y="1048"/>
                  </a:cubicBezTo>
                  <a:cubicBezTo>
                    <a:pt x="2096" y="477"/>
                    <a:pt x="1620"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3" name="Google Shape;843;p35"/>
            <p:cNvSpPr/>
            <p:nvPr/>
          </p:nvSpPr>
          <p:spPr>
            <a:xfrm>
              <a:off x="6678800" y="2596875"/>
              <a:ext cx="52400" cy="52700"/>
            </a:xfrm>
            <a:custGeom>
              <a:rect b="b" l="l" r="r" t="t"/>
              <a:pathLst>
                <a:path extrusionOk="0" h="2108" w="2096">
                  <a:moveTo>
                    <a:pt x="1048" y="1"/>
                  </a:moveTo>
                  <a:cubicBezTo>
                    <a:pt x="465" y="1"/>
                    <a:pt x="0" y="477"/>
                    <a:pt x="0" y="1048"/>
                  </a:cubicBezTo>
                  <a:cubicBezTo>
                    <a:pt x="0" y="1632"/>
                    <a:pt x="465" y="2108"/>
                    <a:pt x="1048" y="2108"/>
                  </a:cubicBezTo>
                  <a:cubicBezTo>
                    <a:pt x="1632" y="2108"/>
                    <a:pt x="2096" y="1632"/>
                    <a:pt x="2096" y="1048"/>
                  </a:cubicBezTo>
                  <a:cubicBezTo>
                    <a:pt x="2096" y="477"/>
                    <a:pt x="1632"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4" name="Google Shape;844;p35"/>
            <p:cNvSpPr/>
            <p:nvPr/>
          </p:nvSpPr>
          <p:spPr>
            <a:xfrm>
              <a:off x="6780300" y="2596875"/>
              <a:ext cx="52400" cy="52700"/>
            </a:xfrm>
            <a:custGeom>
              <a:rect b="b" l="l" r="r" t="t"/>
              <a:pathLst>
                <a:path extrusionOk="0" h="2108" w="2096">
                  <a:moveTo>
                    <a:pt x="1048" y="1"/>
                  </a:moveTo>
                  <a:cubicBezTo>
                    <a:pt x="477" y="1"/>
                    <a:pt x="0" y="477"/>
                    <a:pt x="0" y="1048"/>
                  </a:cubicBezTo>
                  <a:cubicBezTo>
                    <a:pt x="0" y="1632"/>
                    <a:pt x="477" y="2108"/>
                    <a:pt x="1048" y="2108"/>
                  </a:cubicBezTo>
                  <a:cubicBezTo>
                    <a:pt x="1632" y="2108"/>
                    <a:pt x="2096" y="1632"/>
                    <a:pt x="2096" y="1048"/>
                  </a:cubicBezTo>
                  <a:cubicBezTo>
                    <a:pt x="2096" y="477"/>
                    <a:pt x="1632"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5" name="Google Shape;845;p35"/>
            <p:cNvSpPr/>
            <p:nvPr/>
          </p:nvSpPr>
          <p:spPr>
            <a:xfrm>
              <a:off x="6881800" y="2596875"/>
              <a:ext cx="52700" cy="52700"/>
            </a:xfrm>
            <a:custGeom>
              <a:rect b="b" l="l" r="r" t="t"/>
              <a:pathLst>
                <a:path extrusionOk="0" h="2108" w="2108">
                  <a:moveTo>
                    <a:pt x="1060" y="1"/>
                  </a:moveTo>
                  <a:cubicBezTo>
                    <a:pt x="477" y="1"/>
                    <a:pt x="1" y="477"/>
                    <a:pt x="1" y="1048"/>
                  </a:cubicBezTo>
                  <a:cubicBezTo>
                    <a:pt x="1" y="1632"/>
                    <a:pt x="477" y="2108"/>
                    <a:pt x="1060" y="2108"/>
                  </a:cubicBezTo>
                  <a:cubicBezTo>
                    <a:pt x="1632" y="2108"/>
                    <a:pt x="2108" y="1632"/>
                    <a:pt x="2108" y="1048"/>
                  </a:cubicBezTo>
                  <a:cubicBezTo>
                    <a:pt x="2108" y="477"/>
                    <a:pt x="1632" y="1"/>
                    <a:pt x="1060"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6" name="Google Shape;846;p35"/>
            <p:cNvSpPr/>
            <p:nvPr/>
          </p:nvSpPr>
          <p:spPr>
            <a:xfrm>
              <a:off x="6983600" y="2596875"/>
              <a:ext cx="52400" cy="52700"/>
            </a:xfrm>
            <a:custGeom>
              <a:rect b="b" l="l" r="r" t="t"/>
              <a:pathLst>
                <a:path extrusionOk="0" h="2108" w="2096">
                  <a:moveTo>
                    <a:pt x="1048" y="1"/>
                  </a:moveTo>
                  <a:cubicBezTo>
                    <a:pt x="465" y="1"/>
                    <a:pt x="0" y="477"/>
                    <a:pt x="0" y="1048"/>
                  </a:cubicBezTo>
                  <a:cubicBezTo>
                    <a:pt x="0" y="1632"/>
                    <a:pt x="465" y="2108"/>
                    <a:pt x="1048" y="2108"/>
                  </a:cubicBezTo>
                  <a:cubicBezTo>
                    <a:pt x="1620" y="2108"/>
                    <a:pt x="2096" y="1632"/>
                    <a:pt x="2096" y="1048"/>
                  </a:cubicBezTo>
                  <a:cubicBezTo>
                    <a:pt x="2096" y="477"/>
                    <a:pt x="1620"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7" name="Google Shape;847;p35"/>
            <p:cNvSpPr/>
            <p:nvPr/>
          </p:nvSpPr>
          <p:spPr>
            <a:xfrm>
              <a:off x="7085100" y="2596875"/>
              <a:ext cx="52400" cy="52700"/>
            </a:xfrm>
            <a:custGeom>
              <a:rect b="b" l="l" r="r" t="t"/>
              <a:pathLst>
                <a:path extrusionOk="0" h="2108" w="2096">
                  <a:moveTo>
                    <a:pt x="1048" y="1"/>
                  </a:moveTo>
                  <a:cubicBezTo>
                    <a:pt x="465" y="1"/>
                    <a:pt x="0" y="477"/>
                    <a:pt x="0" y="1048"/>
                  </a:cubicBezTo>
                  <a:cubicBezTo>
                    <a:pt x="0" y="1632"/>
                    <a:pt x="465" y="2108"/>
                    <a:pt x="1048" y="2108"/>
                  </a:cubicBezTo>
                  <a:cubicBezTo>
                    <a:pt x="1632" y="2108"/>
                    <a:pt x="2096" y="1632"/>
                    <a:pt x="2096" y="1048"/>
                  </a:cubicBezTo>
                  <a:cubicBezTo>
                    <a:pt x="2096" y="477"/>
                    <a:pt x="1632"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8" name="Google Shape;848;p35"/>
            <p:cNvSpPr/>
            <p:nvPr/>
          </p:nvSpPr>
          <p:spPr>
            <a:xfrm>
              <a:off x="7186600" y="2596875"/>
              <a:ext cx="52400" cy="52700"/>
            </a:xfrm>
            <a:custGeom>
              <a:rect b="b" l="l" r="r" t="t"/>
              <a:pathLst>
                <a:path extrusionOk="0" h="2108" w="2096">
                  <a:moveTo>
                    <a:pt x="1048" y="1"/>
                  </a:moveTo>
                  <a:cubicBezTo>
                    <a:pt x="477" y="1"/>
                    <a:pt x="1" y="477"/>
                    <a:pt x="1" y="1048"/>
                  </a:cubicBezTo>
                  <a:cubicBezTo>
                    <a:pt x="1" y="1632"/>
                    <a:pt x="477" y="2108"/>
                    <a:pt x="1048" y="2108"/>
                  </a:cubicBezTo>
                  <a:cubicBezTo>
                    <a:pt x="1632" y="2108"/>
                    <a:pt x="2096" y="1632"/>
                    <a:pt x="2096" y="1048"/>
                  </a:cubicBezTo>
                  <a:cubicBezTo>
                    <a:pt x="2096" y="477"/>
                    <a:pt x="1632"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9" name="Google Shape;849;p35"/>
            <p:cNvSpPr/>
            <p:nvPr/>
          </p:nvSpPr>
          <p:spPr>
            <a:xfrm>
              <a:off x="7288400" y="2596875"/>
              <a:ext cx="52400" cy="52700"/>
            </a:xfrm>
            <a:custGeom>
              <a:rect b="b" l="l" r="r" t="t"/>
              <a:pathLst>
                <a:path extrusionOk="0" h="2108" w="2096">
                  <a:moveTo>
                    <a:pt x="1048" y="1"/>
                  </a:moveTo>
                  <a:cubicBezTo>
                    <a:pt x="465" y="1"/>
                    <a:pt x="0" y="477"/>
                    <a:pt x="0" y="1048"/>
                  </a:cubicBezTo>
                  <a:cubicBezTo>
                    <a:pt x="0" y="1632"/>
                    <a:pt x="465" y="2108"/>
                    <a:pt x="1048" y="2108"/>
                  </a:cubicBezTo>
                  <a:cubicBezTo>
                    <a:pt x="1620" y="2108"/>
                    <a:pt x="2096" y="1632"/>
                    <a:pt x="2096" y="1048"/>
                  </a:cubicBezTo>
                  <a:cubicBezTo>
                    <a:pt x="2096" y="477"/>
                    <a:pt x="1620"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0" name="Google Shape;850;p35"/>
            <p:cNvSpPr/>
            <p:nvPr/>
          </p:nvSpPr>
          <p:spPr>
            <a:xfrm>
              <a:off x="279200" y="2751950"/>
              <a:ext cx="52700" cy="52725"/>
            </a:xfrm>
            <a:custGeom>
              <a:rect b="b" l="l" r="r" t="t"/>
              <a:pathLst>
                <a:path extrusionOk="0" h="2109" w="2108">
                  <a:moveTo>
                    <a:pt x="1048" y="1"/>
                  </a:moveTo>
                  <a:cubicBezTo>
                    <a:pt x="476" y="1"/>
                    <a:pt x="0" y="477"/>
                    <a:pt x="0" y="1048"/>
                  </a:cubicBezTo>
                  <a:cubicBezTo>
                    <a:pt x="0" y="1632"/>
                    <a:pt x="476" y="2108"/>
                    <a:pt x="1048" y="2108"/>
                  </a:cubicBezTo>
                  <a:cubicBezTo>
                    <a:pt x="1631" y="2108"/>
                    <a:pt x="2107" y="1632"/>
                    <a:pt x="2107" y="1048"/>
                  </a:cubicBezTo>
                  <a:cubicBezTo>
                    <a:pt x="2107" y="477"/>
                    <a:pt x="1631"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1" name="Google Shape;851;p35"/>
            <p:cNvSpPr/>
            <p:nvPr/>
          </p:nvSpPr>
          <p:spPr>
            <a:xfrm>
              <a:off x="380700" y="2751950"/>
              <a:ext cx="52700" cy="52725"/>
            </a:xfrm>
            <a:custGeom>
              <a:rect b="b" l="l" r="r" t="t"/>
              <a:pathLst>
                <a:path extrusionOk="0" h="2109" w="2108">
                  <a:moveTo>
                    <a:pt x="1060" y="1"/>
                  </a:moveTo>
                  <a:cubicBezTo>
                    <a:pt x="476" y="1"/>
                    <a:pt x="0" y="477"/>
                    <a:pt x="0" y="1048"/>
                  </a:cubicBezTo>
                  <a:cubicBezTo>
                    <a:pt x="0" y="1632"/>
                    <a:pt x="476" y="2108"/>
                    <a:pt x="1060" y="2108"/>
                  </a:cubicBezTo>
                  <a:cubicBezTo>
                    <a:pt x="1631" y="2108"/>
                    <a:pt x="2108" y="1632"/>
                    <a:pt x="2108" y="1048"/>
                  </a:cubicBezTo>
                  <a:cubicBezTo>
                    <a:pt x="2108" y="477"/>
                    <a:pt x="1631" y="1"/>
                    <a:pt x="1060"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2" name="Google Shape;852;p35"/>
            <p:cNvSpPr/>
            <p:nvPr/>
          </p:nvSpPr>
          <p:spPr>
            <a:xfrm>
              <a:off x="482500" y="2751950"/>
              <a:ext cx="52400" cy="52725"/>
            </a:xfrm>
            <a:custGeom>
              <a:rect b="b" l="l" r="r" t="t"/>
              <a:pathLst>
                <a:path extrusionOk="0" h="2109" w="2096">
                  <a:moveTo>
                    <a:pt x="1048" y="1"/>
                  </a:moveTo>
                  <a:cubicBezTo>
                    <a:pt x="464" y="1"/>
                    <a:pt x="0" y="477"/>
                    <a:pt x="0" y="1048"/>
                  </a:cubicBezTo>
                  <a:cubicBezTo>
                    <a:pt x="0" y="1632"/>
                    <a:pt x="464" y="2108"/>
                    <a:pt x="1048" y="2108"/>
                  </a:cubicBezTo>
                  <a:cubicBezTo>
                    <a:pt x="1631" y="2108"/>
                    <a:pt x="2096" y="1632"/>
                    <a:pt x="2096" y="1048"/>
                  </a:cubicBezTo>
                  <a:cubicBezTo>
                    <a:pt x="2096" y="477"/>
                    <a:pt x="1631"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3" name="Google Shape;853;p35"/>
            <p:cNvSpPr/>
            <p:nvPr/>
          </p:nvSpPr>
          <p:spPr>
            <a:xfrm>
              <a:off x="584000" y="2751950"/>
              <a:ext cx="52400" cy="52725"/>
            </a:xfrm>
            <a:custGeom>
              <a:rect b="b" l="l" r="r" t="t"/>
              <a:pathLst>
                <a:path extrusionOk="0" h="2109" w="2096">
                  <a:moveTo>
                    <a:pt x="1048" y="1"/>
                  </a:moveTo>
                  <a:cubicBezTo>
                    <a:pt x="476" y="1"/>
                    <a:pt x="0" y="477"/>
                    <a:pt x="0" y="1048"/>
                  </a:cubicBezTo>
                  <a:cubicBezTo>
                    <a:pt x="0" y="1632"/>
                    <a:pt x="476" y="2108"/>
                    <a:pt x="1048" y="2108"/>
                  </a:cubicBezTo>
                  <a:cubicBezTo>
                    <a:pt x="1631" y="2108"/>
                    <a:pt x="2096" y="1632"/>
                    <a:pt x="2096" y="1048"/>
                  </a:cubicBezTo>
                  <a:cubicBezTo>
                    <a:pt x="2096" y="477"/>
                    <a:pt x="1631"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4" name="Google Shape;854;p35"/>
            <p:cNvSpPr/>
            <p:nvPr/>
          </p:nvSpPr>
          <p:spPr>
            <a:xfrm>
              <a:off x="685500" y="2751950"/>
              <a:ext cx="52700" cy="52725"/>
            </a:xfrm>
            <a:custGeom>
              <a:rect b="b" l="l" r="r" t="t"/>
              <a:pathLst>
                <a:path extrusionOk="0" h="2109" w="2108">
                  <a:moveTo>
                    <a:pt x="1048" y="1"/>
                  </a:moveTo>
                  <a:cubicBezTo>
                    <a:pt x="476" y="1"/>
                    <a:pt x="0" y="477"/>
                    <a:pt x="0" y="1048"/>
                  </a:cubicBezTo>
                  <a:cubicBezTo>
                    <a:pt x="0" y="1632"/>
                    <a:pt x="476" y="2108"/>
                    <a:pt x="1048" y="2108"/>
                  </a:cubicBezTo>
                  <a:cubicBezTo>
                    <a:pt x="1631" y="2108"/>
                    <a:pt x="2108" y="1632"/>
                    <a:pt x="2108" y="1048"/>
                  </a:cubicBezTo>
                  <a:cubicBezTo>
                    <a:pt x="2108" y="477"/>
                    <a:pt x="1631"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5" name="Google Shape;855;p35"/>
            <p:cNvSpPr/>
            <p:nvPr/>
          </p:nvSpPr>
          <p:spPr>
            <a:xfrm>
              <a:off x="787300" y="2751950"/>
              <a:ext cx="52400" cy="52725"/>
            </a:xfrm>
            <a:custGeom>
              <a:rect b="b" l="l" r="r" t="t"/>
              <a:pathLst>
                <a:path extrusionOk="0" h="2109" w="2096">
                  <a:moveTo>
                    <a:pt x="1048" y="1"/>
                  </a:moveTo>
                  <a:cubicBezTo>
                    <a:pt x="464" y="1"/>
                    <a:pt x="0" y="477"/>
                    <a:pt x="0" y="1048"/>
                  </a:cubicBezTo>
                  <a:cubicBezTo>
                    <a:pt x="0" y="1632"/>
                    <a:pt x="464" y="2108"/>
                    <a:pt x="1048" y="2108"/>
                  </a:cubicBezTo>
                  <a:cubicBezTo>
                    <a:pt x="1619" y="2108"/>
                    <a:pt x="2096" y="1632"/>
                    <a:pt x="2096" y="1048"/>
                  </a:cubicBezTo>
                  <a:cubicBezTo>
                    <a:pt x="2096" y="477"/>
                    <a:pt x="1619"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6" name="Google Shape;856;p35"/>
            <p:cNvSpPr/>
            <p:nvPr/>
          </p:nvSpPr>
          <p:spPr>
            <a:xfrm>
              <a:off x="888800" y="2751950"/>
              <a:ext cx="52400" cy="52725"/>
            </a:xfrm>
            <a:custGeom>
              <a:rect b="b" l="l" r="r" t="t"/>
              <a:pathLst>
                <a:path extrusionOk="0" h="2109" w="2096">
                  <a:moveTo>
                    <a:pt x="1048" y="1"/>
                  </a:moveTo>
                  <a:cubicBezTo>
                    <a:pt x="464" y="1"/>
                    <a:pt x="0" y="477"/>
                    <a:pt x="0" y="1048"/>
                  </a:cubicBezTo>
                  <a:cubicBezTo>
                    <a:pt x="0" y="1632"/>
                    <a:pt x="464" y="2108"/>
                    <a:pt x="1048" y="2108"/>
                  </a:cubicBezTo>
                  <a:cubicBezTo>
                    <a:pt x="1631" y="2108"/>
                    <a:pt x="2096" y="1632"/>
                    <a:pt x="2096" y="1048"/>
                  </a:cubicBezTo>
                  <a:cubicBezTo>
                    <a:pt x="2096" y="477"/>
                    <a:pt x="1631"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7" name="Google Shape;857;p35"/>
            <p:cNvSpPr/>
            <p:nvPr/>
          </p:nvSpPr>
          <p:spPr>
            <a:xfrm>
              <a:off x="990300" y="2751950"/>
              <a:ext cx="52400" cy="52725"/>
            </a:xfrm>
            <a:custGeom>
              <a:rect b="b" l="l" r="r" t="t"/>
              <a:pathLst>
                <a:path extrusionOk="0" h="2109" w="2096">
                  <a:moveTo>
                    <a:pt x="1048" y="1"/>
                  </a:moveTo>
                  <a:cubicBezTo>
                    <a:pt x="476" y="1"/>
                    <a:pt x="0" y="477"/>
                    <a:pt x="0" y="1048"/>
                  </a:cubicBezTo>
                  <a:cubicBezTo>
                    <a:pt x="0" y="1632"/>
                    <a:pt x="476" y="2108"/>
                    <a:pt x="1048" y="2108"/>
                  </a:cubicBezTo>
                  <a:cubicBezTo>
                    <a:pt x="1631" y="2108"/>
                    <a:pt x="2096" y="1632"/>
                    <a:pt x="2096" y="1048"/>
                  </a:cubicBezTo>
                  <a:cubicBezTo>
                    <a:pt x="2096" y="477"/>
                    <a:pt x="1631"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8" name="Google Shape;858;p35"/>
            <p:cNvSpPr/>
            <p:nvPr/>
          </p:nvSpPr>
          <p:spPr>
            <a:xfrm>
              <a:off x="1091800" y="2751950"/>
              <a:ext cx="52700" cy="52725"/>
            </a:xfrm>
            <a:custGeom>
              <a:rect b="b" l="l" r="r" t="t"/>
              <a:pathLst>
                <a:path extrusionOk="0" h="2109" w="2108">
                  <a:moveTo>
                    <a:pt x="1060" y="1"/>
                  </a:moveTo>
                  <a:cubicBezTo>
                    <a:pt x="476" y="1"/>
                    <a:pt x="0" y="477"/>
                    <a:pt x="0" y="1048"/>
                  </a:cubicBezTo>
                  <a:cubicBezTo>
                    <a:pt x="0" y="1632"/>
                    <a:pt x="476" y="2108"/>
                    <a:pt x="1060" y="2108"/>
                  </a:cubicBezTo>
                  <a:cubicBezTo>
                    <a:pt x="1631" y="2108"/>
                    <a:pt x="2108" y="1632"/>
                    <a:pt x="2108" y="1048"/>
                  </a:cubicBezTo>
                  <a:cubicBezTo>
                    <a:pt x="2108" y="477"/>
                    <a:pt x="1631" y="1"/>
                    <a:pt x="1060"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9" name="Google Shape;859;p35"/>
            <p:cNvSpPr/>
            <p:nvPr/>
          </p:nvSpPr>
          <p:spPr>
            <a:xfrm>
              <a:off x="1193600" y="2751950"/>
              <a:ext cx="52400" cy="52725"/>
            </a:xfrm>
            <a:custGeom>
              <a:rect b="b" l="l" r="r" t="t"/>
              <a:pathLst>
                <a:path extrusionOk="0" h="2109" w="2096">
                  <a:moveTo>
                    <a:pt x="1048" y="1"/>
                  </a:moveTo>
                  <a:cubicBezTo>
                    <a:pt x="464" y="1"/>
                    <a:pt x="0" y="477"/>
                    <a:pt x="0" y="1048"/>
                  </a:cubicBezTo>
                  <a:cubicBezTo>
                    <a:pt x="0" y="1632"/>
                    <a:pt x="464" y="2108"/>
                    <a:pt x="1048" y="2108"/>
                  </a:cubicBezTo>
                  <a:cubicBezTo>
                    <a:pt x="1619" y="2108"/>
                    <a:pt x="2096" y="1632"/>
                    <a:pt x="2096" y="1048"/>
                  </a:cubicBezTo>
                  <a:cubicBezTo>
                    <a:pt x="2096" y="477"/>
                    <a:pt x="1619"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0" name="Google Shape;860;p35"/>
            <p:cNvSpPr/>
            <p:nvPr/>
          </p:nvSpPr>
          <p:spPr>
            <a:xfrm>
              <a:off x="1295100" y="2751950"/>
              <a:ext cx="52400" cy="52725"/>
            </a:xfrm>
            <a:custGeom>
              <a:rect b="b" l="l" r="r" t="t"/>
              <a:pathLst>
                <a:path extrusionOk="0" h="2109" w="2096">
                  <a:moveTo>
                    <a:pt x="1048" y="1"/>
                  </a:moveTo>
                  <a:cubicBezTo>
                    <a:pt x="464" y="1"/>
                    <a:pt x="0" y="477"/>
                    <a:pt x="0" y="1048"/>
                  </a:cubicBezTo>
                  <a:cubicBezTo>
                    <a:pt x="0" y="1632"/>
                    <a:pt x="464" y="2108"/>
                    <a:pt x="1048" y="2108"/>
                  </a:cubicBezTo>
                  <a:cubicBezTo>
                    <a:pt x="1631" y="2108"/>
                    <a:pt x="2096" y="1632"/>
                    <a:pt x="2096" y="1048"/>
                  </a:cubicBezTo>
                  <a:cubicBezTo>
                    <a:pt x="2096" y="477"/>
                    <a:pt x="1631"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1" name="Google Shape;861;p35"/>
            <p:cNvSpPr/>
            <p:nvPr/>
          </p:nvSpPr>
          <p:spPr>
            <a:xfrm>
              <a:off x="1396600" y="2751950"/>
              <a:ext cx="52400" cy="52725"/>
            </a:xfrm>
            <a:custGeom>
              <a:rect b="b" l="l" r="r" t="t"/>
              <a:pathLst>
                <a:path extrusionOk="0" h="2109" w="2096">
                  <a:moveTo>
                    <a:pt x="1048" y="1"/>
                  </a:moveTo>
                  <a:cubicBezTo>
                    <a:pt x="476" y="1"/>
                    <a:pt x="0" y="477"/>
                    <a:pt x="0" y="1048"/>
                  </a:cubicBezTo>
                  <a:cubicBezTo>
                    <a:pt x="0" y="1632"/>
                    <a:pt x="476" y="2108"/>
                    <a:pt x="1048" y="2108"/>
                  </a:cubicBezTo>
                  <a:cubicBezTo>
                    <a:pt x="1631" y="2108"/>
                    <a:pt x="2096" y="1632"/>
                    <a:pt x="2096" y="1048"/>
                  </a:cubicBezTo>
                  <a:cubicBezTo>
                    <a:pt x="2096" y="477"/>
                    <a:pt x="1631"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2" name="Google Shape;862;p35"/>
            <p:cNvSpPr/>
            <p:nvPr/>
          </p:nvSpPr>
          <p:spPr>
            <a:xfrm>
              <a:off x="1498400" y="2751950"/>
              <a:ext cx="52400" cy="52725"/>
            </a:xfrm>
            <a:custGeom>
              <a:rect b="b" l="l" r="r" t="t"/>
              <a:pathLst>
                <a:path extrusionOk="0" h="2109" w="2096">
                  <a:moveTo>
                    <a:pt x="1048" y="1"/>
                  </a:moveTo>
                  <a:cubicBezTo>
                    <a:pt x="464" y="1"/>
                    <a:pt x="0" y="477"/>
                    <a:pt x="0" y="1048"/>
                  </a:cubicBezTo>
                  <a:cubicBezTo>
                    <a:pt x="0" y="1632"/>
                    <a:pt x="464" y="2108"/>
                    <a:pt x="1048" y="2108"/>
                  </a:cubicBezTo>
                  <a:cubicBezTo>
                    <a:pt x="1619" y="2108"/>
                    <a:pt x="2096" y="1632"/>
                    <a:pt x="2096" y="1048"/>
                  </a:cubicBezTo>
                  <a:cubicBezTo>
                    <a:pt x="2096" y="477"/>
                    <a:pt x="1619"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3" name="Google Shape;863;p35"/>
            <p:cNvSpPr/>
            <p:nvPr/>
          </p:nvSpPr>
          <p:spPr>
            <a:xfrm>
              <a:off x="1599900" y="2751950"/>
              <a:ext cx="52400" cy="52725"/>
            </a:xfrm>
            <a:custGeom>
              <a:rect b="b" l="l" r="r" t="t"/>
              <a:pathLst>
                <a:path extrusionOk="0" h="2109" w="2096">
                  <a:moveTo>
                    <a:pt x="1048" y="1"/>
                  </a:moveTo>
                  <a:cubicBezTo>
                    <a:pt x="464" y="1"/>
                    <a:pt x="0" y="477"/>
                    <a:pt x="0" y="1048"/>
                  </a:cubicBezTo>
                  <a:cubicBezTo>
                    <a:pt x="0" y="1632"/>
                    <a:pt x="464" y="2108"/>
                    <a:pt x="1048" y="2108"/>
                  </a:cubicBezTo>
                  <a:cubicBezTo>
                    <a:pt x="1631" y="2108"/>
                    <a:pt x="2096" y="1632"/>
                    <a:pt x="2096" y="1048"/>
                  </a:cubicBezTo>
                  <a:cubicBezTo>
                    <a:pt x="2096" y="477"/>
                    <a:pt x="1631"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4" name="Google Shape;864;p35"/>
            <p:cNvSpPr/>
            <p:nvPr/>
          </p:nvSpPr>
          <p:spPr>
            <a:xfrm>
              <a:off x="1701400" y="2751950"/>
              <a:ext cx="52400" cy="52725"/>
            </a:xfrm>
            <a:custGeom>
              <a:rect b="b" l="l" r="r" t="t"/>
              <a:pathLst>
                <a:path extrusionOk="0" h="2109" w="2096">
                  <a:moveTo>
                    <a:pt x="1048" y="1"/>
                  </a:moveTo>
                  <a:cubicBezTo>
                    <a:pt x="464" y="1"/>
                    <a:pt x="0" y="477"/>
                    <a:pt x="0" y="1048"/>
                  </a:cubicBezTo>
                  <a:cubicBezTo>
                    <a:pt x="0" y="1632"/>
                    <a:pt x="464" y="2108"/>
                    <a:pt x="1048" y="2108"/>
                  </a:cubicBezTo>
                  <a:cubicBezTo>
                    <a:pt x="1631" y="2108"/>
                    <a:pt x="2096" y="1632"/>
                    <a:pt x="2096" y="1048"/>
                  </a:cubicBezTo>
                  <a:cubicBezTo>
                    <a:pt x="2096" y="477"/>
                    <a:pt x="1631"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5" name="Google Shape;865;p35"/>
            <p:cNvSpPr/>
            <p:nvPr/>
          </p:nvSpPr>
          <p:spPr>
            <a:xfrm>
              <a:off x="1802900" y="2751950"/>
              <a:ext cx="52700" cy="52725"/>
            </a:xfrm>
            <a:custGeom>
              <a:rect b="b" l="l" r="r" t="t"/>
              <a:pathLst>
                <a:path extrusionOk="0" h="2109" w="2108">
                  <a:moveTo>
                    <a:pt x="1048" y="1"/>
                  </a:moveTo>
                  <a:cubicBezTo>
                    <a:pt x="476" y="1"/>
                    <a:pt x="0" y="477"/>
                    <a:pt x="0" y="1048"/>
                  </a:cubicBezTo>
                  <a:cubicBezTo>
                    <a:pt x="0" y="1632"/>
                    <a:pt x="476" y="2108"/>
                    <a:pt x="1048" y="2108"/>
                  </a:cubicBezTo>
                  <a:cubicBezTo>
                    <a:pt x="1631" y="2108"/>
                    <a:pt x="2108" y="1632"/>
                    <a:pt x="2108" y="1048"/>
                  </a:cubicBezTo>
                  <a:cubicBezTo>
                    <a:pt x="2108" y="477"/>
                    <a:pt x="1631"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6" name="Google Shape;866;p35"/>
            <p:cNvSpPr/>
            <p:nvPr/>
          </p:nvSpPr>
          <p:spPr>
            <a:xfrm>
              <a:off x="1904400" y="2751950"/>
              <a:ext cx="52700" cy="52725"/>
            </a:xfrm>
            <a:custGeom>
              <a:rect b="b" l="l" r="r" t="t"/>
              <a:pathLst>
                <a:path extrusionOk="0" h="2109" w="2108">
                  <a:moveTo>
                    <a:pt x="1060" y="1"/>
                  </a:moveTo>
                  <a:cubicBezTo>
                    <a:pt x="476" y="1"/>
                    <a:pt x="0" y="477"/>
                    <a:pt x="0" y="1048"/>
                  </a:cubicBezTo>
                  <a:cubicBezTo>
                    <a:pt x="0" y="1632"/>
                    <a:pt x="476" y="2108"/>
                    <a:pt x="1060" y="2108"/>
                  </a:cubicBezTo>
                  <a:cubicBezTo>
                    <a:pt x="1631" y="2108"/>
                    <a:pt x="2108" y="1632"/>
                    <a:pt x="2108" y="1048"/>
                  </a:cubicBezTo>
                  <a:cubicBezTo>
                    <a:pt x="2108" y="477"/>
                    <a:pt x="1631" y="1"/>
                    <a:pt x="1060"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7" name="Google Shape;867;p35"/>
            <p:cNvSpPr/>
            <p:nvPr/>
          </p:nvSpPr>
          <p:spPr>
            <a:xfrm>
              <a:off x="2006200" y="2751950"/>
              <a:ext cx="52400" cy="52725"/>
            </a:xfrm>
            <a:custGeom>
              <a:rect b="b" l="l" r="r" t="t"/>
              <a:pathLst>
                <a:path extrusionOk="0" h="2109" w="2096">
                  <a:moveTo>
                    <a:pt x="1048" y="1"/>
                  </a:moveTo>
                  <a:cubicBezTo>
                    <a:pt x="464" y="1"/>
                    <a:pt x="0" y="477"/>
                    <a:pt x="0" y="1048"/>
                  </a:cubicBezTo>
                  <a:cubicBezTo>
                    <a:pt x="0" y="1632"/>
                    <a:pt x="464" y="2108"/>
                    <a:pt x="1048" y="2108"/>
                  </a:cubicBezTo>
                  <a:cubicBezTo>
                    <a:pt x="1631" y="2108"/>
                    <a:pt x="2096" y="1632"/>
                    <a:pt x="2096" y="1048"/>
                  </a:cubicBezTo>
                  <a:cubicBezTo>
                    <a:pt x="2096" y="477"/>
                    <a:pt x="1631"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8" name="Google Shape;868;p35"/>
            <p:cNvSpPr/>
            <p:nvPr/>
          </p:nvSpPr>
          <p:spPr>
            <a:xfrm>
              <a:off x="2107700" y="2751950"/>
              <a:ext cx="52400" cy="52725"/>
            </a:xfrm>
            <a:custGeom>
              <a:rect b="b" l="l" r="r" t="t"/>
              <a:pathLst>
                <a:path extrusionOk="0" h="2109" w="2096">
                  <a:moveTo>
                    <a:pt x="1048" y="1"/>
                  </a:moveTo>
                  <a:cubicBezTo>
                    <a:pt x="465" y="1"/>
                    <a:pt x="0" y="477"/>
                    <a:pt x="0" y="1048"/>
                  </a:cubicBezTo>
                  <a:cubicBezTo>
                    <a:pt x="0" y="1632"/>
                    <a:pt x="465" y="2108"/>
                    <a:pt x="1048" y="2108"/>
                  </a:cubicBezTo>
                  <a:cubicBezTo>
                    <a:pt x="1631" y="2108"/>
                    <a:pt x="2096" y="1632"/>
                    <a:pt x="2096" y="1048"/>
                  </a:cubicBezTo>
                  <a:cubicBezTo>
                    <a:pt x="2096" y="477"/>
                    <a:pt x="1631"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9" name="Google Shape;869;p35"/>
            <p:cNvSpPr/>
            <p:nvPr/>
          </p:nvSpPr>
          <p:spPr>
            <a:xfrm>
              <a:off x="2209200" y="2751950"/>
              <a:ext cx="52700" cy="52725"/>
            </a:xfrm>
            <a:custGeom>
              <a:rect b="b" l="l" r="r" t="t"/>
              <a:pathLst>
                <a:path extrusionOk="0" h="2109" w="2108">
                  <a:moveTo>
                    <a:pt x="1048" y="1"/>
                  </a:moveTo>
                  <a:cubicBezTo>
                    <a:pt x="476" y="1"/>
                    <a:pt x="0" y="477"/>
                    <a:pt x="0" y="1048"/>
                  </a:cubicBezTo>
                  <a:cubicBezTo>
                    <a:pt x="0" y="1632"/>
                    <a:pt x="476" y="2108"/>
                    <a:pt x="1048" y="2108"/>
                  </a:cubicBezTo>
                  <a:cubicBezTo>
                    <a:pt x="1631" y="2108"/>
                    <a:pt x="2108" y="1632"/>
                    <a:pt x="2108" y="1048"/>
                  </a:cubicBezTo>
                  <a:cubicBezTo>
                    <a:pt x="2108" y="477"/>
                    <a:pt x="1631"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0" name="Google Shape;870;p35"/>
            <p:cNvSpPr/>
            <p:nvPr/>
          </p:nvSpPr>
          <p:spPr>
            <a:xfrm>
              <a:off x="2311000" y="2751950"/>
              <a:ext cx="52400" cy="52725"/>
            </a:xfrm>
            <a:custGeom>
              <a:rect b="b" l="l" r="r" t="t"/>
              <a:pathLst>
                <a:path extrusionOk="0" h="2109" w="2096">
                  <a:moveTo>
                    <a:pt x="1048" y="1"/>
                  </a:moveTo>
                  <a:cubicBezTo>
                    <a:pt x="464" y="1"/>
                    <a:pt x="0" y="477"/>
                    <a:pt x="0" y="1048"/>
                  </a:cubicBezTo>
                  <a:cubicBezTo>
                    <a:pt x="0" y="1632"/>
                    <a:pt x="464" y="2108"/>
                    <a:pt x="1048" y="2108"/>
                  </a:cubicBezTo>
                  <a:cubicBezTo>
                    <a:pt x="1619" y="2108"/>
                    <a:pt x="2096" y="1632"/>
                    <a:pt x="2096" y="1048"/>
                  </a:cubicBezTo>
                  <a:cubicBezTo>
                    <a:pt x="2096" y="477"/>
                    <a:pt x="1619"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1" name="Google Shape;871;p35"/>
            <p:cNvSpPr/>
            <p:nvPr/>
          </p:nvSpPr>
          <p:spPr>
            <a:xfrm>
              <a:off x="2412500" y="2751950"/>
              <a:ext cx="52400" cy="52725"/>
            </a:xfrm>
            <a:custGeom>
              <a:rect b="b" l="l" r="r" t="t"/>
              <a:pathLst>
                <a:path extrusionOk="0" h="2109" w="2096">
                  <a:moveTo>
                    <a:pt x="1048" y="1"/>
                  </a:moveTo>
                  <a:cubicBezTo>
                    <a:pt x="465" y="1"/>
                    <a:pt x="0" y="477"/>
                    <a:pt x="0" y="1048"/>
                  </a:cubicBezTo>
                  <a:cubicBezTo>
                    <a:pt x="0" y="1632"/>
                    <a:pt x="465" y="2108"/>
                    <a:pt x="1048" y="2108"/>
                  </a:cubicBezTo>
                  <a:cubicBezTo>
                    <a:pt x="1631" y="2108"/>
                    <a:pt x="2096" y="1632"/>
                    <a:pt x="2096" y="1048"/>
                  </a:cubicBezTo>
                  <a:cubicBezTo>
                    <a:pt x="2096" y="477"/>
                    <a:pt x="1631"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2" name="Google Shape;872;p35"/>
            <p:cNvSpPr/>
            <p:nvPr/>
          </p:nvSpPr>
          <p:spPr>
            <a:xfrm>
              <a:off x="2514000" y="2751950"/>
              <a:ext cx="52400" cy="52725"/>
            </a:xfrm>
            <a:custGeom>
              <a:rect b="b" l="l" r="r" t="t"/>
              <a:pathLst>
                <a:path extrusionOk="0" h="2109" w="2096">
                  <a:moveTo>
                    <a:pt x="1048" y="1"/>
                  </a:moveTo>
                  <a:cubicBezTo>
                    <a:pt x="476" y="1"/>
                    <a:pt x="0" y="477"/>
                    <a:pt x="0" y="1048"/>
                  </a:cubicBezTo>
                  <a:cubicBezTo>
                    <a:pt x="0" y="1632"/>
                    <a:pt x="476" y="2108"/>
                    <a:pt x="1048" y="2108"/>
                  </a:cubicBezTo>
                  <a:cubicBezTo>
                    <a:pt x="1631" y="2108"/>
                    <a:pt x="2096" y="1632"/>
                    <a:pt x="2096" y="1048"/>
                  </a:cubicBezTo>
                  <a:cubicBezTo>
                    <a:pt x="2096" y="477"/>
                    <a:pt x="1631"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3" name="Google Shape;873;p35"/>
            <p:cNvSpPr/>
            <p:nvPr/>
          </p:nvSpPr>
          <p:spPr>
            <a:xfrm>
              <a:off x="2615500" y="2751950"/>
              <a:ext cx="52700" cy="52725"/>
            </a:xfrm>
            <a:custGeom>
              <a:rect b="b" l="l" r="r" t="t"/>
              <a:pathLst>
                <a:path extrusionOk="0" h="2109" w="2108">
                  <a:moveTo>
                    <a:pt x="1048" y="1"/>
                  </a:moveTo>
                  <a:cubicBezTo>
                    <a:pt x="476" y="1"/>
                    <a:pt x="0" y="477"/>
                    <a:pt x="0" y="1048"/>
                  </a:cubicBezTo>
                  <a:cubicBezTo>
                    <a:pt x="0" y="1632"/>
                    <a:pt x="476" y="2108"/>
                    <a:pt x="1048" y="2108"/>
                  </a:cubicBezTo>
                  <a:cubicBezTo>
                    <a:pt x="1631" y="2108"/>
                    <a:pt x="2108" y="1632"/>
                    <a:pt x="2108" y="1048"/>
                  </a:cubicBezTo>
                  <a:cubicBezTo>
                    <a:pt x="2108" y="477"/>
                    <a:pt x="1631"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4" name="Google Shape;874;p35"/>
            <p:cNvSpPr/>
            <p:nvPr/>
          </p:nvSpPr>
          <p:spPr>
            <a:xfrm>
              <a:off x="2717300" y="2751950"/>
              <a:ext cx="52400" cy="52725"/>
            </a:xfrm>
            <a:custGeom>
              <a:rect b="b" l="l" r="r" t="t"/>
              <a:pathLst>
                <a:path extrusionOk="0" h="2109" w="2096">
                  <a:moveTo>
                    <a:pt x="1048" y="1"/>
                  </a:moveTo>
                  <a:cubicBezTo>
                    <a:pt x="465" y="1"/>
                    <a:pt x="0" y="477"/>
                    <a:pt x="0" y="1048"/>
                  </a:cubicBezTo>
                  <a:cubicBezTo>
                    <a:pt x="0" y="1632"/>
                    <a:pt x="465" y="2108"/>
                    <a:pt x="1048" y="2108"/>
                  </a:cubicBezTo>
                  <a:cubicBezTo>
                    <a:pt x="1619" y="2108"/>
                    <a:pt x="2096" y="1632"/>
                    <a:pt x="2096" y="1048"/>
                  </a:cubicBezTo>
                  <a:cubicBezTo>
                    <a:pt x="2096" y="477"/>
                    <a:pt x="1619"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5" name="Google Shape;875;p35"/>
            <p:cNvSpPr/>
            <p:nvPr/>
          </p:nvSpPr>
          <p:spPr>
            <a:xfrm>
              <a:off x="2818800" y="2751950"/>
              <a:ext cx="52400" cy="52725"/>
            </a:xfrm>
            <a:custGeom>
              <a:rect b="b" l="l" r="r" t="t"/>
              <a:pathLst>
                <a:path extrusionOk="0" h="2109" w="2096">
                  <a:moveTo>
                    <a:pt x="1048" y="1"/>
                  </a:moveTo>
                  <a:cubicBezTo>
                    <a:pt x="465" y="1"/>
                    <a:pt x="0" y="477"/>
                    <a:pt x="0" y="1048"/>
                  </a:cubicBezTo>
                  <a:cubicBezTo>
                    <a:pt x="0" y="1632"/>
                    <a:pt x="465" y="2108"/>
                    <a:pt x="1048" y="2108"/>
                  </a:cubicBezTo>
                  <a:cubicBezTo>
                    <a:pt x="1631" y="2108"/>
                    <a:pt x="2096" y="1632"/>
                    <a:pt x="2096" y="1048"/>
                  </a:cubicBezTo>
                  <a:cubicBezTo>
                    <a:pt x="2096" y="477"/>
                    <a:pt x="1631"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6" name="Google Shape;876;p35"/>
            <p:cNvSpPr/>
            <p:nvPr/>
          </p:nvSpPr>
          <p:spPr>
            <a:xfrm>
              <a:off x="2920300" y="2751950"/>
              <a:ext cx="52400" cy="52725"/>
            </a:xfrm>
            <a:custGeom>
              <a:rect b="b" l="l" r="r" t="t"/>
              <a:pathLst>
                <a:path extrusionOk="0" h="2109" w="2096">
                  <a:moveTo>
                    <a:pt x="1048" y="1"/>
                  </a:moveTo>
                  <a:cubicBezTo>
                    <a:pt x="476" y="1"/>
                    <a:pt x="0" y="477"/>
                    <a:pt x="0" y="1048"/>
                  </a:cubicBezTo>
                  <a:cubicBezTo>
                    <a:pt x="0" y="1632"/>
                    <a:pt x="476" y="2108"/>
                    <a:pt x="1048" y="2108"/>
                  </a:cubicBezTo>
                  <a:cubicBezTo>
                    <a:pt x="1631" y="2108"/>
                    <a:pt x="2096" y="1632"/>
                    <a:pt x="2096" y="1048"/>
                  </a:cubicBezTo>
                  <a:cubicBezTo>
                    <a:pt x="2096" y="477"/>
                    <a:pt x="1631"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7" name="Google Shape;877;p35"/>
            <p:cNvSpPr/>
            <p:nvPr/>
          </p:nvSpPr>
          <p:spPr>
            <a:xfrm>
              <a:off x="3021800" y="2751950"/>
              <a:ext cx="52700" cy="52725"/>
            </a:xfrm>
            <a:custGeom>
              <a:rect b="b" l="l" r="r" t="t"/>
              <a:pathLst>
                <a:path extrusionOk="0" h="2109" w="2108">
                  <a:moveTo>
                    <a:pt x="1048" y="1"/>
                  </a:moveTo>
                  <a:cubicBezTo>
                    <a:pt x="477" y="1"/>
                    <a:pt x="0" y="477"/>
                    <a:pt x="0" y="1048"/>
                  </a:cubicBezTo>
                  <a:cubicBezTo>
                    <a:pt x="0" y="1632"/>
                    <a:pt x="477" y="2108"/>
                    <a:pt x="1048" y="2108"/>
                  </a:cubicBezTo>
                  <a:cubicBezTo>
                    <a:pt x="1631" y="2108"/>
                    <a:pt x="2108" y="1632"/>
                    <a:pt x="2108" y="1048"/>
                  </a:cubicBezTo>
                  <a:cubicBezTo>
                    <a:pt x="2108" y="477"/>
                    <a:pt x="1631"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8" name="Google Shape;878;p35"/>
            <p:cNvSpPr/>
            <p:nvPr/>
          </p:nvSpPr>
          <p:spPr>
            <a:xfrm>
              <a:off x="3123600" y="2751950"/>
              <a:ext cx="52400" cy="52725"/>
            </a:xfrm>
            <a:custGeom>
              <a:rect b="b" l="l" r="r" t="t"/>
              <a:pathLst>
                <a:path extrusionOk="0" h="2109" w="2096">
                  <a:moveTo>
                    <a:pt x="1048" y="1"/>
                  </a:moveTo>
                  <a:cubicBezTo>
                    <a:pt x="465" y="1"/>
                    <a:pt x="0" y="477"/>
                    <a:pt x="0" y="1048"/>
                  </a:cubicBezTo>
                  <a:cubicBezTo>
                    <a:pt x="0" y="1632"/>
                    <a:pt x="465" y="2108"/>
                    <a:pt x="1048" y="2108"/>
                  </a:cubicBezTo>
                  <a:cubicBezTo>
                    <a:pt x="1619" y="2108"/>
                    <a:pt x="2096" y="1632"/>
                    <a:pt x="2096" y="1048"/>
                  </a:cubicBezTo>
                  <a:cubicBezTo>
                    <a:pt x="2096" y="477"/>
                    <a:pt x="1619"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9" name="Google Shape;879;p35"/>
            <p:cNvSpPr/>
            <p:nvPr/>
          </p:nvSpPr>
          <p:spPr>
            <a:xfrm>
              <a:off x="3225100" y="2751950"/>
              <a:ext cx="52400" cy="52725"/>
            </a:xfrm>
            <a:custGeom>
              <a:rect b="b" l="l" r="r" t="t"/>
              <a:pathLst>
                <a:path extrusionOk="0" h="2109" w="2096">
                  <a:moveTo>
                    <a:pt x="1048" y="1"/>
                  </a:moveTo>
                  <a:cubicBezTo>
                    <a:pt x="465" y="1"/>
                    <a:pt x="0" y="477"/>
                    <a:pt x="0" y="1048"/>
                  </a:cubicBezTo>
                  <a:cubicBezTo>
                    <a:pt x="0" y="1632"/>
                    <a:pt x="465" y="2108"/>
                    <a:pt x="1048" y="2108"/>
                  </a:cubicBezTo>
                  <a:cubicBezTo>
                    <a:pt x="1631" y="2108"/>
                    <a:pt x="2096" y="1632"/>
                    <a:pt x="2096" y="1048"/>
                  </a:cubicBezTo>
                  <a:cubicBezTo>
                    <a:pt x="2096" y="477"/>
                    <a:pt x="1631"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0" name="Google Shape;880;p35"/>
            <p:cNvSpPr/>
            <p:nvPr/>
          </p:nvSpPr>
          <p:spPr>
            <a:xfrm>
              <a:off x="3326600" y="2751950"/>
              <a:ext cx="52700" cy="52725"/>
            </a:xfrm>
            <a:custGeom>
              <a:rect b="b" l="l" r="r" t="t"/>
              <a:pathLst>
                <a:path extrusionOk="0" h="2109" w="2108">
                  <a:moveTo>
                    <a:pt x="1048" y="1"/>
                  </a:moveTo>
                  <a:cubicBezTo>
                    <a:pt x="477" y="1"/>
                    <a:pt x="0" y="477"/>
                    <a:pt x="0" y="1048"/>
                  </a:cubicBezTo>
                  <a:cubicBezTo>
                    <a:pt x="0" y="1632"/>
                    <a:pt x="477" y="2108"/>
                    <a:pt x="1048" y="2108"/>
                  </a:cubicBezTo>
                  <a:cubicBezTo>
                    <a:pt x="1631" y="2108"/>
                    <a:pt x="2108" y="1632"/>
                    <a:pt x="2108" y="1048"/>
                  </a:cubicBezTo>
                  <a:cubicBezTo>
                    <a:pt x="2108" y="477"/>
                    <a:pt x="1631"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1" name="Google Shape;881;p35"/>
            <p:cNvSpPr/>
            <p:nvPr/>
          </p:nvSpPr>
          <p:spPr>
            <a:xfrm>
              <a:off x="3428400" y="2751950"/>
              <a:ext cx="52400" cy="52725"/>
            </a:xfrm>
            <a:custGeom>
              <a:rect b="b" l="l" r="r" t="t"/>
              <a:pathLst>
                <a:path extrusionOk="0" h="2109" w="2096">
                  <a:moveTo>
                    <a:pt x="1048" y="1"/>
                  </a:moveTo>
                  <a:cubicBezTo>
                    <a:pt x="465" y="1"/>
                    <a:pt x="0" y="477"/>
                    <a:pt x="0" y="1048"/>
                  </a:cubicBezTo>
                  <a:cubicBezTo>
                    <a:pt x="0" y="1632"/>
                    <a:pt x="465" y="2108"/>
                    <a:pt x="1048" y="2108"/>
                  </a:cubicBezTo>
                  <a:cubicBezTo>
                    <a:pt x="1619" y="2108"/>
                    <a:pt x="2096" y="1632"/>
                    <a:pt x="2096" y="1048"/>
                  </a:cubicBezTo>
                  <a:cubicBezTo>
                    <a:pt x="2096" y="477"/>
                    <a:pt x="1619"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2" name="Google Shape;882;p35"/>
            <p:cNvSpPr/>
            <p:nvPr/>
          </p:nvSpPr>
          <p:spPr>
            <a:xfrm>
              <a:off x="3529900" y="2751950"/>
              <a:ext cx="52400" cy="52725"/>
            </a:xfrm>
            <a:custGeom>
              <a:rect b="b" l="l" r="r" t="t"/>
              <a:pathLst>
                <a:path extrusionOk="0" h="2109" w="2096">
                  <a:moveTo>
                    <a:pt x="1048" y="1"/>
                  </a:moveTo>
                  <a:cubicBezTo>
                    <a:pt x="465" y="1"/>
                    <a:pt x="0" y="477"/>
                    <a:pt x="0" y="1048"/>
                  </a:cubicBezTo>
                  <a:cubicBezTo>
                    <a:pt x="0" y="1632"/>
                    <a:pt x="465" y="2108"/>
                    <a:pt x="1048" y="2108"/>
                  </a:cubicBezTo>
                  <a:cubicBezTo>
                    <a:pt x="1631" y="2108"/>
                    <a:pt x="2096" y="1632"/>
                    <a:pt x="2096" y="1048"/>
                  </a:cubicBezTo>
                  <a:cubicBezTo>
                    <a:pt x="2096" y="477"/>
                    <a:pt x="1631"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3" name="Google Shape;883;p35"/>
            <p:cNvSpPr/>
            <p:nvPr/>
          </p:nvSpPr>
          <p:spPr>
            <a:xfrm>
              <a:off x="3631400" y="2751950"/>
              <a:ext cx="52400" cy="52725"/>
            </a:xfrm>
            <a:custGeom>
              <a:rect b="b" l="l" r="r" t="t"/>
              <a:pathLst>
                <a:path extrusionOk="0" h="2109" w="2096">
                  <a:moveTo>
                    <a:pt x="1048" y="1"/>
                  </a:moveTo>
                  <a:cubicBezTo>
                    <a:pt x="465" y="1"/>
                    <a:pt x="0" y="477"/>
                    <a:pt x="0" y="1048"/>
                  </a:cubicBezTo>
                  <a:cubicBezTo>
                    <a:pt x="0" y="1632"/>
                    <a:pt x="465" y="2108"/>
                    <a:pt x="1048" y="2108"/>
                  </a:cubicBezTo>
                  <a:cubicBezTo>
                    <a:pt x="1631" y="2108"/>
                    <a:pt x="2096" y="1632"/>
                    <a:pt x="2096" y="1048"/>
                  </a:cubicBezTo>
                  <a:cubicBezTo>
                    <a:pt x="2096" y="477"/>
                    <a:pt x="1631"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4" name="Google Shape;884;p35"/>
            <p:cNvSpPr/>
            <p:nvPr/>
          </p:nvSpPr>
          <p:spPr>
            <a:xfrm>
              <a:off x="3732900" y="2751950"/>
              <a:ext cx="52400" cy="52725"/>
            </a:xfrm>
            <a:custGeom>
              <a:rect b="b" l="l" r="r" t="t"/>
              <a:pathLst>
                <a:path extrusionOk="0" h="2109" w="2096">
                  <a:moveTo>
                    <a:pt x="1048" y="1"/>
                  </a:moveTo>
                  <a:cubicBezTo>
                    <a:pt x="477" y="1"/>
                    <a:pt x="0" y="477"/>
                    <a:pt x="0" y="1048"/>
                  </a:cubicBezTo>
                  <a:cubicBezTo>
                    <a:pt x="0" y="1632"/>
                    <a:pt x="477" y="2108"/>
                    <a:pt x="1048" y="2108"/>
                  </a:cubicBezTo>
                  <a:cubicBezTo>
                    <a:pt x="1631" y="2108"/>
                    <a:pt x="2096" y="1632"/>
                    <a:pt x="2096" y="1048"/>
                  </a:cubicBezTo>
                  <a:cubicBezTo>
                    <a:pt x="2096" y="477"/>
                    <a:pt x="1631"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5" name="Google Shape;885;p35"/>
            <p:cNvSpPr/>
            <p:nvPr/>
          </p:nvSpPr>
          <p:spPr>
            <a:xfrm>
              <a:off x="3834700" y="2751950"/>
              <a:ext cx="52400" cy="52725"/>
            </a:xfrm>
            <a:custGeom>
              <a:rect b="b" l="l" r="r" t="t"/>
              <a:pathLst>
                <a:path extrusionOk="0" h="2109" w="2096">
                  <a:moveTo>
                    <a:pt x="1048" y="1"/>
                  </a:moveTo>
                  <a:cubicBezTo>
                    <a:pt x="465" y="1"/>
                    <a:pt x="0" y="477"/>
                    <a:pt x="0" y="1048"/>
                  </a:cubicBezTo>
                  <a:cubicBezTo>
                    <a:pt x="0" y="1632"/>
                    <a:pt x="465" y="2108"/>
                    <a:pt x="1048" y="2108"/>
                  </a:cubicBezTo>
                  <a:cubicBezTo>
                    <a:pt x="1619" y="2108"/>
                    <a:pt x="2096" y="1632"/>
                    <a:pt x="2096" y="1048"/>
                  </a:cubicBezTo>
                  <a:cubicBezTo>
                    <a:pt x="2096" y="477"/>
                    <a:pt x="1619"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6" name="Google Shape;886;p35"/>
            <p:cNvSpPr/>
            <p:nvPr/>
          </p:nvSpPr>
          <p:spPr>
            <a:xfrm>
              <a:off x="3936200" y="2751950"/>
              <a:ext cx="52400" cy="52725"/>
            </a:xfrm>
            <a:custGeom>
              <a:rect b="b" l="l" r="r" t="t"/>
              <a:pathLst>
                <a:path extrusionOk="0" h="2109" w="2096">
                  <a:moveTo>
                    <a:pt x="1048" y="1"/>
                  </a:moveTo>
                  <a:cubicBezTo>
                    <a:pt x="465" y="1"/>
                    <a:pt x="0" y="477"/>
                    <a:pt x="0" y="1048"/>
                  </a:cubicBezTo>
                  <a:cubicBezTo>
                    <a:pt x="0" y="1632"/>
                    <a:pt x="465" y="2108"/>
                    <a:pt x="1048" y="2108"/>
                  </a:cubicBezTo>
                  <a:cubicBezTo>
                    <a:pt x="1631" y="2108"/>
                    <a:pt x="2096" y="1632"/>
                    <a:pt x="2096" y="1048"/>
                  </a:cubicBezTo>
                  <a:cubicBezTo>
                    <a:pt x="2096" y="477"/>
                    <a:pt x="1631"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7" name="Google Shape;887;p35"/>
            <p:cNvSpPr/>
            <p:nvPr/>
          </p:nvSpPr>
          <p:spPr>
            <a:xfrm>
              <a:off x="4037700" y="2751950"/>
              <a:ext cx="52400" cy="52725"/>
            </a:xfrm>
            <a:custGeom>
              <a:rect b="b" l="l" r="r" t="t"/>
              <a:pathLst>
                <a:path extrusionOk="0" h="2109" w="2096">
                  <a:moveTo>
                    <a:pt x="1048" y="1"/>
                  </a:moveTo>
                  <a:cubicBezTo>
                    <a:pt x="465" y="1"/>
                    <a:pt x="0" y="477"/>
                    <a:pt x="0" y="1048"/>
                  </a:cubicBezTo>
                  <a:cubicBezTo>
                    <a:pt x="0" y="1632"/>
                    <a:pt x="465" y="2108"/>
                    <a:pt x="1048" y="2108"/>
                  </a:cubicBezTo>
                  <a:cubicBezTo>
                    <a:pt x="1631" y="2108"/>
                    <a:pt x="2096" y="1632"/>
                    <a:pt x="2096" y="1048"/>
                  </a:cubicBezTo>
                  <a:cubicBezTo>
                    <a:pt x="2096" y="477"/>
                    <a:pt x="1631"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8" name="Google Shape;888;p35"/>
            <p:cNvSpPr/>
            <p:nvPr/>
          </p:nvSpPr>
          <p:spPr>
            <a:xfrm>
              <a:off x="4139200" y="2751950"/>
              <a:ext cx="52700" cy="52725"/>
            </a:xfrm>
            <a:custGeom>
              <a:rect b="b" l="l" r="r" t="t"/>
              <a:pathLst>
                <a:path extrusionOk="0" h="2109" w="2108">
                  <a:moveTo>
                    <a:pt x="1048" y="1"/>
                  </a:moveTo>
                  <a:cubicBezTo>
                    <a:pt x="477" y="1"/>
                    <a:pt x="0" y="477"/>
                    <a:pt x="0" y="1048"/>
                  </a:cubicBezTo>
                  <a:cubicBezTo>
                    <a:pt x="0" y="1632"/>
                    <a:pt x="477" y="2108"/>
                    <a:pt x="1048" y="2108"/>
                  </a:cubicBezTo>
                  <a:cubicBezTo>
                    <a:pt x="1631" y="2108"/>
                    <a:pt x="2108" y="1632"/>
                    <a:pt x="2108" y="1048"/>
                  </a:cubicBezTo>
                  <a:cubicBezTo>
                    <a:pt x="2108" y="477"/>
                    <a:pt x="1631"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9" name="Google Shape;889;p35"/>
            <p:cNvSpPr/>
            <p:nvPr/>
          </p:nvSpPr>
          <p:spPr>
            <a:xfrm>
              <a:off x="4240700" y="2751950"/>
              <a:ext cx="52700" cy="52725"/>
            </a:xfrm>
            <a:custGeom>
              <a:rect b="b" l="l" r="r" t="t"/>
              <a:pathLst>
                <a:path extrusionOk="0" h="2109" w="2108">
                  <a:moveTo>
                    <a:pt x="1060" y="1"/>
                  </a:moveTo>
                  <a:cubicBezTo>
                    <a:pt x="477" y="1"/>
                    <a:pt x="0" y="477"/>
                    <a:pt x="0" y="1048"/>
                  </a:cubicBezTo>
                  <a:cubicBezTo>
                    <a:pt x="0" y="1632"/>
                    <a:pt x="477" y="2108"/>
                    <a:pt x="1060" y="2108"/>
                  </a:cubicBezTo>
                  <a:cubicBezTo>
                    <a:pt x="1632" y="2108"/>
                    <a:pt x="2108" y="1632"/>
                    <a:pt x="2108" y="1048"/>
                  </a:cubicBezTo>
                  <a:cubicBezTo>
                    <a:pt x="2108" y="477"/>
                    <a:pt x="1632" y="1"/>
                    <a:pt x="1060"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0" name="Google Shape;890;p35"/>
            <p:cNvSpPr/>
            <p:nvPr/>
          </p:nvSpPr>
          <p:spPr>
            <a:xfrm>
              <a:off x="4342500" y="2751950"/>
              <a:ext cx="52400" cy="52725"/>
            </a:xfrm>
            <a:custGeom>
              <a:rect b="b" l="l" r="r" t="t"/>
              <a:pathLst>
                <a:path extrusionOk="0" h="2109" w="2096">
                  <a:moveTo>
                    <a:pt x="1048" y="1"/>
                  </a:moveTo>
                  <a:cubicBezTo>
                    <a:pt x="465" y="1"/>
                    <a:pt x="0" y="477"/>
                    <a:pt x="0" y="1048"/>
                  </a:cubicBezTo>
                  <a:cubicBezTo>
                    <a:pt x="0" y="1632"/>
                    <a:pt x="465" y="2108"/>
                    <a:pt x="1048" y="2108"/>
                  </a:cubicBezTo>
                  <a:cubicBezTo>
                    <a:pt x="1631" y="2108"/>
                    <a:pt x="2096" y="1632"/>
                    <a:pt x="2096" y="1048"/>
                  </a:cubicBezTo>
                  <a:cubicBezTo>
                    <a:pt x="2096" y="477"/>
                    <a:pt x="1631"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1" name="Google Shape;891;p35"/>
            <p:cNvSpPr/>
            <p:nvPr/>
          </p:nvSpPr>
          <p:spPr>
            <a:xfrm>
              <a:off x="4444000" y="2751950"/>
              <a:ext cx="52400" cy="52725"/>
            </a:xfrm>
            <a:custGeom>
              <a:rect b="b" l="l" r="r" t="t"/>
              <a:pathLst>
                <a:path extrusionOk="0" h="2109" w="2096">
                  <a:moveTo>
                    <a:pt x="1048" y="1"/>
                  </a:moveTo>
                  <a:cubicBezTo>
                    <a:pt x="477" y="1"/>
                    <a:pt x="0" y="477"/>
                    <a:pt x="0" y="1048"/>
                  </a:cubicBezTo>
                  <a:cubicBezTo>
                    <a:pt x="0" y="1632"/>
                    <a:pt x="477" y="2108"/>
                    <a:pt x="1048" y="2108"/>
                  </a:cubicBezTo>
                  <a:cubicBezTo>
                    <a:pt x="1631" y="2108"/>
                    <a:pt x="2096" y="1632"/>
                    <a:pt x="2096" y="1048"/>
                  </a:cubicBezTo>
                  <a:cubicBezTo>
                    <a:pt x="2096" y="477"/>
                    <a:pt x="1631"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2" name="Google Shape;892;p35"/>
            <p:cNvSpPr/>
            <p:nvPr/>
          </p:nvSpPr>
          <p:spPr>
            <a:xfrm>
              <a:off x="4545500" y="2751950"/>
              <a:ext cx="52700" cy="52725"/>
            </a:xfrm>
            <a:custGeom>
              <a:rect b="b" l="l" r="r" t="t"/>
              <a:pathLst>
                <a:path extrusionOk="0" h="2109" w="2108">
                  <a:moveTo>
                    <a:pt x="1060" y="1"/>
                  </a:moveTo>
                  <a:cubicBezTo>
                    <a:pt x="477" y="1"/>
                    <a:pt x="0" y="477"/>
                    <a:pt x="0" y="1048"/>
                  </a:cubicBezTo>
                  <a:cubicBezTo>
                    <a:pt x="0" y="1632"/>
                    <a:pt x="477" y="2108"/>
                    <a:pt x="1060" y="2108"/>
                  </a:cubicBezTo>
                  <a:cubicBezTo>
                    <a:pt x="1632" y="2108"/>
                    <a:pt x="2108" y="1632"/>
                    <a:pt x="2108" y="1048"/>
                  </a:cubicBezTo>
                  <a:cubicBezTo>
                    <a:pt x="2108" y="477"/>
                    <a:pt x="1632" y="1"/>
                    <a:pt x="1060"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3" name="Google Shape;893;p35"/>
            <p:cNvSpPr/>
            <p:nvPr/>
          </p:nvSpPr>
          <p:spPr>
            <a:xfrm>
              <a:off x="4647300" y="2751950"/>
              <a:ext cx="52400" cy="52725"/>
            </a:xfrm>
            <a:custGeom>
              <a:rect b="b" l="l" r="r" t="t"/>
              <a:pathLst>
                <a:path extrusionOk="0" h="2109" w="2096">
                  <a:moveTo>
                    <a:pt x="1048" y="1"/>
                  </a:moveTo>
                  <a:cubicBezTo>
                    <a:pt x="465" y="1"/>
                    <a:pt x="0" y="477"/>
                    <a:pt x="0" y="1048"/>
                  </a:cubicBezTo>
                  <a:cubicBezTo>
                    <a:pt x="0" y="1632"/>
                    <a:pt x="465" y="2108"/>
                    <a:pt x="1048" y="2108"/>
                  </a:cubicBezTo>
                  <a:cubicBezTo>
                    <a:pt x="1620" y="2108"/>
                    <a:pt x="2096" y="1632"/>
                    <a:pt x="2096" y="1048"/>
                  </a:cubicBezTo>
                  <a:cubicBezTo>
                    <a:pt x="2096" y="477"/>
                    <a:pt x="1620"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4" name="Google Shape;894;p35"/>
            <p:cNvSpPr/>
            <p:nvPr/>
          </p:nvSpPr>
          <p:spPr>
            <a:xfrm>
              <a:off x="4748800" y="2751950"/>
              <a:ext cx="52400" cy="52725"/>
            </a:xfrm>
            <a:custGeom>
              <a:rect b="b" l="l" r="r" t="t"/>
              <a:pathLst>
                <a:path extrusionOk="0" h="2109" w="2096">
                  <a:moveTo>
                    <a:pt x="1048" y="1"/>
                  </a:moveTo>
                  <a:cubicBezTo>
                    <a:pt x="465" y="1"/>
                    <a:pt x="0" y="477"/>
                    <a:pt x="0" y="1048"/>
                  </a:cubicBezTo>
                  <a:cubicBezTo>
                    <a:pt x="0" y="1632"/>
                    <a:pt x="465" y="2108"/>
                    <a:pt x="1048" y="2108"/>
                  </a:cubicBezTo>
                  <a:cubicBezTo>
                    <a:pt x="1631" y="2108"/>
                    <a:pt x="2096" y="1632"/>
                    <a:pt x="2096" y="1048"/>
                  </a:cubicBezTo>
                  <a:cubicBezTo>
                    <a:pt x="2096" y="477"/>
                    <a:pt x="1631"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5" name="Google Shape;895;p35"/>
            <p:cNvSpPr/>
            <p:nvPr/>
          </p:nvSpPr>
          <p:spPr>
            <a:xfrm>
              <a:off x="4850300" y="2751950"/>
              <a:ext cx="52400" cy="52725"/>
            </a:xfrm>
            <a:custGeom>
              <a:rect b="b" l="l" r="r" t="t"/>
              <a:pathLst>
                <a:path extrusionOk="0" h="2109" w="2096">
                  <a:moveTo>
                    <a:pt x="1048" y="1"/>
                  </a:moveTo>
                  <a:cubicBezTo>
                    <a:pt x="477" y="1"/>
                    <a:pt x="0" y="477"/>
                    <a:pt x="0" y="1048"/>
                  </a:cubicBezTo>
                  <a:cubicBezTo>
                    <a:pt x="0" y="1632"/>
                    <a:pt x="477" y="2108"/>
                    <a:pt x="1048" y="2108"/>
                  </a:cubicBezTo>
                  <a:cubicBezTo>
                    <a:pt x="1632" y="2108"/>
                    <a:pt x="2096" y="1632"/>
                    <a:pt x="2096" y="1048"/>
                  </a:cubicBezTo>
                  <a:cubicBezTo>
                    <a:pt x="2096" y="477"/>
                    <a:pt x="1632"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6" name="Google Shape;896;p35"/>
            <p:cNvSpPr/>
            <p:nvPr/>
          </p:nvSpPr>
          <p:spPr>
            <a:xfrm>
              <a:off x="4951800" y="2751950"/>
              <a:ext cx="52700" cy="52725"/>
            </a:xfrm>
            <a:custGeom>
              <a:rect b="b" l="l" r="r" t="t"/>
              <a:pathLst>
                <a:path extrusionOk="0" h="2109" w="2108">
                  <a:moveTo>
                    <a:pt x="1048" y="1"/>
                  </a:moveTo>
                  <a:cubicBezTo>
                    <a:pt x="477" y="1"/>
                    <a:pt x="0" y="477"/>
                    <a:pt x="0" y="1048"/>
                  </a:cubicBezTo>
                  <a:cubicBezTo>
                    <a:pt x="0" y="1632"/>
                    <a:pt x="477" y="2108"/>
                    <a:pt x="1048" y="2108"/>
                  </a:cubicBezTo>
                  <a:cubicBezTo>
                    <a:pt x="1632" y="2108"/>
                    <a:pt x="2108" y="1632"/>
                    <a:pt x="2108" y="1048"/>
                  </a:cubicBezTo>
                  <a:cubicBezTo>
                    <a:pt x="2108" y="477"/>
                    <a:pt x="1632"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7" name="Google Shape;897;p35"/>
            <p:cNvSpPr/>
            <p:nvPr/>
          </p:nvSpPr>
          <p:spPr>
            <a:xfrm>
              <a:off x="5053600" y="2751950"/>
              <a:ext cx="52400" cy="52725"/>
            </a:xfrm>
            <a:custGeom>
              <a:rect b="b" l="l" r="r" t="t"/>
              <a:pathLst>
                <a:path extrusionOk="0" h="2109" w="2096">
                  <a:moveTo>
                    <a:pt x="1048" y="1"/>
                  </a:moveTo>
                  <a:cubicBezTo>
                    <a:pt x="465" y="1"/>
                    <a:pt x="0" y="477"/>
                    <a:pt x="0" y="1048"/>
                  </a:cubicBezTo>
                  <a:cubicBezTo>
                    <a:pt x="0" y="1632"/>
                    <a:pt x="465" y="2108"/>
                    <a:pt x="1048" y="2108"/>
                  </a:cubicBezTo>
                  <a:cubicBezTo>
                    <a:pt x="1620" y="2108"/>
                    <a:pt x="2096" y="1632"/>
                    <a:pt x="2096" y="1048"/>
                  </a:cubicBezTo>
                  <a:cubicBezTo>
                    <a:pt x="2096" y="477"/>
                    <a:pt x="1620"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8" name="Google Shape;898;p35"/>
            <p:cNvSpPr/>
            <p:nvPr/>
          </p:nvSpPr>
          <p:spPr>
            <a:xfrm>
              <a:off x="5155100" y="2751950"/>
              <a:ext cx="52400" cy="52725"/>
            </a:xfrm>
            <a:custGeom>
              <a:rect b="b" l="l" r="r" t="t"/>
              <a:pathLst>
                <a:path extrusionOk="0" h="2109" w="2096">
                  <a:moveTo>
                    <a:pt x="1048" y="1"/>
                  </a:moveTo>
                  <a:cubicBezTo>
                    <a:pt x="465" y="1"/>
                    <a:pt x="0" y="477"/>
                    <a:pt x="0" y="1048"/>
                  </a:cubicBezTo>
                  <a:cubicBezTo>
                    <a:pt x="0" y="1632"/>
                    <a:pt x="465" y="2108"/>
                    <a:pt x="1048" y="2108"/>
                  </a:cubicBezTo>
                  <a:cubicBezTo>
                    <a:pt x="1632" y="2108"/>
                    <a:pt x="2096" y="1632"/>
                    <a:pt x="2096" y="1048"/>
                  </a:cubicBezTo>
                  <a:cubicBezTo>
                    <a:pt x="2096" y="477"/>
                    <a:pt x="1632"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9" name="Google Shape;899;p35"/>
            <p:cNvSpPr/>
            <p:nvPr/>
          </p:nvSpPr>
          <p:spPr>
            <a:xfrm>
              <a:off x="5256600" y="2751950"/>
              <a:ext cx="52400" cy="52725"/>
            </a:xfrm>
            <a:custGeom>
              <a:rect b="b" l="l" r="r" t="t"/>
              <a:pathLst>
                <a:path extrusionOk="0" h="2109" w="2096">
                  <a:moveTo>
                    <a:pt x="1048" y="1"/>
                  </a:moveTo>
                  <a:cubicBezTo>
                    <a:pt x="477" y="1"/>
                    <a:pt x="0" y="477"/>
                    <a:pt x="0" y="1048"/>
                  </a:cubicBezTo>
                  <a:cubicBezTo>
                    <a:pt x="0" y="1632"/>
                    <a:pt x="477" y="2108"/>
                    <a:pt x="1048" y="2108"/>
                  </a:cubicBezTo>
                  <a:cubicBezTo>
                    <a:pt x="1632" y="2108"/>
                    <a:pt x="2096" y="1632"/>
                    <a:pt x="2096" y="1048"/>
                  </a:cubicBezTo>
                  <a:cubicBezTo>
                    <a:pt x="2096" y="477"/>
                    <a:pt x="1632"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0" name="Google Shape;900;p35"/>
            <p:cNvSpPr/>
            <p:nvPr/>
          </p:nvSpPr>
          <p:spPr>
            <a:xfrm>
              <a:off x="5358400" y="2751950"/>
              <a:ext cx="52400" cy="52725"/>
            </a:xfrm>
            <a:custGeom>
              <a:rect b="b" l="l" r="r" t="t"/>
              <a:pathLst>
                <a:path extrusionOk="0" h="2109" w="2096">
                  <a:moveTo>
                    <a:pt x="1048" y="1"/>
                  </a:moveTo>
                  <a:cubicBezTo>
                    <a:pt x="465" y="1"/>
                    <a:pt x="0" y="477"/>
                    <a:pt x="0" y="1048"/>
                  </a:cubicBezTo>
                  <a:cubicBezTo>
                    <a:pt x="0" y="1632"/>
                    <a:pt x="465" y="2108"/>
                    <a:pt x="1048" y="2108"/>
                  </a:cubicBezTo>
                  <a:cubicBezTo>
                    <a:pt x="1620" y="2108"/>
                    <a:pt x="2096" y="1632"/>
                    <a:pt x="2096" y="1048"/>
                  </a:cubicBezTo>
                  <a:cubicBezTo>
                    <a:pt x="2096" y="477"/>
                    <a:pt x="1620"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1" name="Google Shape;901;p35"/>
            <p:cNvSpPr/>
            <p:nvPr/>
          </p:nvSpPr>
          <p:spPr>
            <a:xfrm>
              <a:off x="5459900" y="2751950"/>
              <a:ext cx="52400" cy="52725"/>
            </a:xfrm>
            <a:custGeom>
              <a:rect b="b" l="l" r="r" t="t"/>
              <a:pathLst>
                <a:path extrusionOk="0" h="2109" w="2096">
                  <a:moveTo>
                    <a:pt x="1048" y="1"/>
                  </a:moveTo>
                  <a:cubicBezTo>
                    <a:pt x="465" y="1"/>
                    <a:pt x="0" y="477"/>
                    <a:pt x="0" y="1048"/>
                  </a:cubicBezTo>
                  <a:cubicBezTo>
                    <a:pt x="0" y="1632"/>
                    <a:pt x="465" y="2108"/>
                    <a:pt x="1048" y="2108"/>
                  </a:cubicBezTo>
                  <a:cubicBezTo>
                    <a:pt x="1632" y="2108"/>
                    <a:pt x="2096" y="1632"/>
                    <a:pt x="2096" y="1048"/>
                  </a:cubicBezTo>
                  <a:cubicBezTo>
                    <a:pt x="2096" y="477"/>
                    <a:pt x="1632"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2" name="Google Shape;902;p35"/>
            <p:cNvSpPr/>
            <p:nvPr/>
          </p:nvSpPr>
          <p:spPr>
            <a:xfrm>
              <a:off x="5561400" y="2751950"/>
              <a:ext cx="52400" cy="52725"/>
            </a:xfrm>
            <a:custGeom>
              <a:rect b="b" l="l" r="r" t="t"/>
              <a:pathLst>
                <a:path extrusionOk="0" h="2109" w="2096">
                  <a:moveTo>
                    <a:pt x="1048" y="1"/>
                  </a:moveTo>
                  <a:cubicBezTo>
                    <a:pt x="465" y="1"/>
                    <a:pt x="0" y="477"/>
                    <a:pt x="0" y="1048"/>
                  </a:cubicBezTo>
                  <a:cubicBezTo>
                    <a:pt x="0" y="1632"/>
                    <a:pt x="465" y="2108"/>
                    <a:pt x="1048" y="2108"/>
                  </a:cubicBezTo>
                  <a:cubicBezTo>
                    <a:pt x="1632" y="2108"/>
                    <a:pt x="2096" y="1632"/>
                    <a:pt x="2096" y="1048"/>
                  </a:cubicBezTo>
                  <a:cubicBezTo>
                    <a:pt x="2096" y="477"/>
                    <a:pt x="1632"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3" name="Google Shape;903;p35"/>
            <p:cNvSpPr/>
            <p:nvPr/>
          </p:nvSpPr>
          <p:spPr>
            <a:xfrm>
              <a:off x="5662900" y="2751950"/>
              <a:ext cx="52400" cy="52725"/>
            </a:xfrm>
            <a:custGeom>
              <a:rect b="b" l="l" r="r" t="t"/>
              <a:pathLst>
                <a:path extrusionOk="0" h="2109" w="2096">
                  <a:moveTo>
                    <a:pt x="1048" y="1"/>
                  </a:moveTo>
                  <a:cubicBezTo>
                    <a:pt x="477" y="1"/>
                    <a:pt x="0" y="477"/>
                    <a:pt x="0" y="1048"/>
                  </a:cubicBezTo>
                  <a:cubicBezTo>
                    <a:pt x="0" y="1632"/>
                    <a:pt x="477" y="2108"/>
                    <a:pt x="1048" y="2108"/>
                  </a:cubicBezTo>
                  <a:cubicBezTo>
                    <a:pt x="1632" y="2108"/>
                    <a:pt x="2096" y="1632"/>
                    <a:pt x="2096" y="1048"/>
                  </a:cubicBezTo>
                  <a:cubicBezTo>
                    <a:pt x="2096" y="477"/>
                    <a:pt x="1632"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4" name="Google Shape;904;p35"/>
            <p:cNvSpPr/>
            <p:nvPr/>
          </p:nvSpPr>
          <p:spPr>
            <a:xfrm>
              <a:off x="5764400" y="2751950"/>
              <a:ext cx="52700" cy="52725"/>
            </a:xfrm>
            <a:custGeom>
              <a:rect b="b" l="l" r="r" t="t"/>
              <a:pathLst>
                <a:path extrusionOk="0" h="2109" w="2108">
                  <a:moveTo>
                    <a:pt x="1060" y="1"/>
                  </a:moveTo>
                  <a:cubicBezTo>
                    <a:pt x="477" y="1"/>
                    <a:pt x="0" y="477"/>
                    <a:pt x="0" y="1048"/>
                  </a:cubicBezTo>
                  <a:cubicBezTo>
                    <a:pt x="0" y="1632"/>
                    <a:pt x="477" y="2108"/>
                    <a:pt x="1060" y="2108"/>
                  </a:cubicBezTo>
                  <a:cubicBezTo>
                    <a:pt x="1632" y="2108"/>
                    <a:pt x="2108" y="1632"/>
                    <a:pt x="2108" y="1048"/>
                  </a:cubicBezTo>
                  <a:cubicBezTo>
                    <a:pt x="2108" y="477"/>
                    <a:pt x="1632" y="1"/>
                    <a:pt x="1060"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5" name="Google Shape;905;p35"/>
            <p:cNvSpPr/>
            <p:nvPr/>
          </p:nvSpPr>
          <p:spPr>
            <a:xfrm>
              <a:off x="5866200" y="2751950"/>
              <a:ext cx="52400" cy="52725"/>
            </a:xfrm>
            <a:custGeom>
              <a:rect b="b" l="l" r="r" t="t"/>
              <a:pathLst>
                <a:path extrusionOk="0" h="2109" w="2096">
                  <a:moveTo>
                    <a:pt x="1048" y="1"/>
                  </a:moveTo>
                  <a:cubicBezTo>
                    <a:pt x="465" y="1"/>
                    <a:pt x="0" y="477"/>
                    <a:pt x="0" y="1048"/>
                  </a:cubicBezTo>
                  <a:cubicBezTo>
                    <a:pt x="0" y="1632"/>
                    <a:pt x="465" y="2108"/>
                    <a:pt x="1048" y="2108"/>
                  </a:cubicBezTo>
                  <a:cubicBezTo>
                    <a:pt x="1632" y="2108"/>
                    <a:pt x="2096" y="1632"/>
                    <a:pt x="2096" y="1048"/>
                  </a:cubicBezTo>
                  <a:cubicBezTo>
                    <a:pt x="2096" y="477"/>
                    <a:pt x="1632"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6" name="Google Shape;906;p35"/>
            <p:cNvSpPr/>
            <p:nvPr/>
          </p:nvSpPr>
          <p:spPr>
            <a:xfrm>
              <a:off x="5967700" y="2751950"/>
              <a:ext cx="52400" cy="52725"/>
            </a:xfrm>
            <a:custGeom>
              <a:rect b="b" l="l" r="r" t="t"/>
              <a:pathLst>
                <a:path extrusionOk="0" h="2109" w="2096">
                  <a:moveTo>
                    <a:pt x="1048" y="1"/>
                  </a:moveTo>
                  <a:cubicBezTo>
                    <a:pt x="465" y="1"/>
                    <a:pt x="0" y="477"/>
                    <a:pt x="0" y="1048"/>
                  </a:cubicBezTo>
                  <a:cubicBezTo>
                    <a:pt x="0" y="1632"/>
                    <a:pt x="465" y="2108"/>
                    <a:pt x="1048" y="2108"/>
                  </a:cubicBezTo>
                  <a:cubicBezTo>
                    <a:pt x="1632" y="2108"/>
                    <a:pt x="2096" y="1632"/>
                    <a:pt x="2096" y="1048"/>
                  </a:cubicBezTo>
                  <a:cubicBezTo>
                    <a:pt x="2096" y="477"/>
                    <a:pt x="1632"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7" name="Google Shape;907;p35"/>
            <p:cNvSpPr/>
            <p:nvPr/>
          </p:nvSpPr>
          <p:spPr>
            <a:xfrm>
              <a:off x="6069200" y="2751950"/>
              <a:ext cx="52700" cy="52725"/>
            </a:xfrm>
            <a:custGeom>
              <a:rect b="b" l="l" r="r" t="t"/>
              <a:pathLst>
                <a:path extrusionOk="0" h="2109" w="2108">
                  <a:moveTo>
                    <a:pt x="1048" y="1"/>
                  </a:moveTo>
                  <a:cubicBezTo>
                    <a:pt x="477" y="1"/>
                    <a:pt x="0" y="477"/>
                    <a:pt x="0" y="1048"/>
                  </a:cubicBezTo>
                  <a:cubicBezTo>
                    <a:pt x="0" y="1632"/>
                    <a:pt x="477" y="2108"/>
                    <a:pt x="1048" y="2108"/>
                  </a:cubicBezTo>
                  <a:cubicBezTo>
                    <a:pt x="1632" y="2108"/>
                    <a:pt x="2108" y="1632"/>
                    <a:pt x="2108" y="1048"/>
                  </a:cubicBezTo>
                  <a:cubicBezTo>
                    <a:pt x="2108" y="477"/>
                    <a:pt x="1632"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8" name="Google Shape;908;p35"/>
            <p:cNvSpPr/>
            <p:nvPr/>
          </p:nvSpPr>
          <p:spPr>
            <a:xfrm>
              <a:off x="6171000" y="2751950"/>
              <a:ext cx="52400" cy="52725"/>
            </a:xfrm>
            <a:custGeom>
              <a:rect b="b" l="l" r="r" t="t"/>
              <a:pathLst>
                <a:path extrusionOk="0" h="2109" w="2096">
                  <a:moveTo>
                    <a:pt x="1048" y="1"/>
                  </a:moveTo>
                  <a:cubicBezTo>
                    <a:pt x="465" y="1"/>
                    <a:pt x="0" y="477"/>
                    <a:pt x="0" y="1048"/>
                  </a:cubicBezTo>
                  <a:cubicBezTo>
                    <a:pt x="0" y="1632"/>
                    <a:pt x="465" y="2108"/>
                    <a:pt x="1048" y="2108"/>
                  </a:cubicBezTo>
                  <a:cubicBezTo>
                    <a:pt x="1620" y="2108"/>
                    <a:pt x="2096" y="1632"/>
                    <a:pt x="2096" y="1048"/>
                  </a:cubicBezTo>
                  <a:cubicBezTo>
                    <a:pt x="2096" y="477"/>
                    <a:pt x="1620"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9" name="Google Shape;909;p35"/>
            <p:cNvSpPr/>
            <p:nvPr/>
          </p:nvSpPr>
          <p:spPr>
            <a:xfrm>
              <a:off x="6272500" y="2751950"/>
              <a:ext cx="52400" cy="52725"/>
            </a:xfrm>
            <a:custGeom>
              <a:rect b="b" l="l" r="r" t="t"/>
              <a:pathLst>
                <a:path extrusionOk="0" h="2109" w="2096">
                  <a:moveTo>
                    <a:pt x="1048" y="1"/>
                  </a:moveTo>
                  <a:cubicBezTo>
                    <a:pt x="465" y="1"/>
                    <a:pt x="0" y="477"/>
                    <a:pt x="0" y="1048"/>
                  </a:cubicBezTo>
                  <a:cubicBezTo>
                    <a:pt x="0" y="1632"/>
                    <a:pt x="465" y="2108"/>
                    <a:pt x="1048" y="2108"/>
                  </a:cubicBezTo>
                  <a:cubicBezTo>
                    <a:pt x="1632" y="2108"/>
                    <a:pt x="2096" y="1632"/>
                    <a:pt x="2096" y="1048"/>
                  </a:cubicBezTo>
                  <a:cubicBezTo>
                    <a:pt x="2096" y="477"/>
                    <a:pt x="1632"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0" name="Google Shape;910;p35"/>
            <p:cNvSpPr/>
            <p:nvPr/>
          </p:nvSpPr>
          <p:spPr>
            <a:xfrm>
              <a:off x="6374000" y="2751950"/>
              <a:ext cx="52400" cy="52725"/>
            </a:xfrm>
            <a:custGeom>
              <a:rect b="b" l="l" r="r" t="t"/>
              <a:pathLst>
                <a:path extrusionOk="0" h="2109" w="2096">
                  <a:moveTo>
                    <a:pt x="1048" y="1"/>
                  </a:moveTo>
                  <a:cubicBezTo>
                    <a:pt x="477" y="1"/>
                    <a:pt x="0" y="477"/>
                    <a:pt x="0" y="1048"/>
                  </a:cubicBezTo>
                  <a:cubicBezTo>
                    <a:pt x="0" y="1632"/>
                    <a:pt x="477" y="2108"/>
                    <a:pt x="1048" y="2108"/>
                  </a:cubicBezTo>
                  <a:cubicBezTo>
                    <a:pt x="1632" y="2108"/>
                    <a:pt x="2096" y="1632"/>
                    <a:pt x="2096" y="1048"/>
                  </a:cubicBezTo>
                  <a:cubicBezTo>
                    <a:pt x="2096" y="477"/>
                    <a:pt x="1632"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1" name="Google Shape;911;p35"/>
            <p:cNvSpPr/>
            <p:nvPr/>
          </p:nvSpPr>
          <p:spPr>
            <a:xfrm>
              <a:off x="6475500" y="2751950"/>
              <a:ext cx="52700" cy="52725"/>
            </a:xfrm>
            <a:custGeom>
              <a:rect b="b" l="l" r="r" t="t"/>
              <a:pathLst>
                <a:path extrusionOk="0" h="2109" w="2108">
                  <a:moveTo>
                    <a:pt x="1048" y="1"/>
                  </a:moveTo>
                  <a:cubicBezTo>
                    <a:pt x="477" y="1"/>
                    <a:pt x="0" y="477"/>
                    <a:pt x="0" y="1048"/>
                  </a:cubicBezTo>
                  <a:cubicBezTo>
                    <a:pt x="0" y="1632"/>
                    <a:pt x="477" y="2108"/>
                    <a:pt x="1048" y="2108"/>
                  </a:cubicBezTo>
                  <a:cubicBezTo>
                    <a:pt x="1632" y="2108"/>
                    <a:pt x="2108" y="1632"/>
                    <a:pt x="2108" y="1048"/>
                  </a:cubicBezTo>
                  <a:cubicBezTo>
                    <a:pt x="2108" y="477"/>
                    <a:pt x="1632"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2" name="Google Shape;912;p35"/>
            <p:cNvSpPr/>
            <p:nvPr/>
          </p:nvSpPr>
          <p:spPr>
            <a:xfrm>
              <a:off x="6577300" y="2751950"/>
              <a:ext cx="52400" cy="52725"/>
            </a:xfrm>
            <a:custGeom>
              <a:rect b="b" l="l" r="r" t="t"/>
              <a:pathLst>
                <a:path extrusionOk="0" h="2109" w="2096">
                  <a:moveTo>
                    <a:pt x="1048" y="1"/>
                  </a:moveTo>
                  <a:cubicBezTo>
                    <a:pt x="465" y="1"/>
                    <a:pt x="0" y="477"/>
                    <a:pt x="0" y="1048"/>
                  </a:cubicBezTo>
                  <a:cubicBezTo>
                    <a:pt x="0" y="1632"/>
                    <a:pt x="465" y="2108"/>
                    <a:pt x="1048" y="2108"/>
                  </a:cubicBezTo>
                  <a:cubicBezTo>
                    <a:pt x="1620" y="2108"/>
                    <a:pt x="2096" y="1632"/>
                    <a:pt x="2096" y="1048"/>
                  </a:cubicBezTo>
                  <a:cubicBezTo>
                    <a:pt x="2096" y="477"/>
                    <a:pt x="1620"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3" name="Google Shape;913;p35"/>
            <p:cNvSpPr/>
            <p:nvPr/>
          </p:nvSpPr>
          <p:spPr>
            <a:xfrm>
              <a:off x="6678800" y="2751950"/>
              <a:ext cx="52400" cy="52725"/>
            </a:xfrm>
            <a:custGeom>
              <a:rect b="b" l="l" r="r" t="t"/>
              <a:pathLst>
                <a:path extrusionOk="0" h="2109" w="2096">
                  <a:moveTo>
                    <a:pt x="1048" y="1"/>
                  </a:moveTo>
                  <a:cubicBezTo>
                    <a:pt x="465" y="1"/>
                    <a:pt x="0" y="477"/>
                    <a:pt x="0" y="1048"/>
                  </a:cubicBezTo>
                  <a:cubicBezTo>
                    <a:pt x="0" y="1632"/>
                    <a:pt x="465" y="2108"/>
                    <a:pt x="1048" y="2108"/>
                  </a:cubicBezTo>
                  <a:cubicBezTo>
                    <a:pt x="1632" y="2108"/>
                    <a:pt x="2096" y="1632"/>
                    <a:pt x="2096" y="1048"/>
                  </a:cubicBezTo>
                  <a:cubicBezTo>
                    <a:pt x="2096" y="477"/>
                    <a:pt x="1632"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4" name="Google Shape;914;p35"/>
            <p:cNvSpPr/>
            <p:nvPr/>
          </p:nvSpPr>
          <p:spPr>
            <a:xfrm>
              <a:off x="6780300" y="2751950"/>
              <a:ext cx="52400" cy="52725"/>
            </a:xfrm>
            <a:custGeom>
              <a:rect b="b" l="l" r="r" t="t"/>
              <a:pathLst>
                <a:path extrusionOk="0" h="2109" w="2096">
                  <a:moveTo>
                    <a:pt x="1048" y="1"/>
                  </a:moveTo>
                  <a:cubicBezTo>
                    <a:pt x="477" y="1"/>
                    <a:pt x="0" y="477"/>
                    <a:pt x="0" y="1048"/>
                  </a:cubicBezTo>
                  <a:cubicBezTo>
                    <a:pt x="0" y="1632"/>
                    <a:pt x="477" y="2108"/>
                    <a:pt x="1048" y="2108"/>
                  </a:cubicBezTo>
                  <a:cubicBezTo>
                    <a:pt x="1632" y="2108"/>
                    <a:pt x="2096" y="1632"/>
                    <a:pt x="2096" y="1048"/>
                  </a:cubicBezTo>
                  <a:cubicBezTo>
                    <a:pt x="2096" y="477"/>
                    <a:pt x="1632"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5" name="Google Shape;915;p35"/>
            <p:cNvSpPr/>
            <p:nvPr/>
          </p:nvSpPr>
          <p:spPr>
            <a:xfrm>
              <a:off x="6881800" y="2751950"/>
              <a:ext cx="52700" cy="52725"/>
            </a:xfrm>
            <a:custGeom>
              <a:rect b="b" l="l" r="r" t="t"/>
              <a:pathLst>
                <a:path extrusionOk="0" h="2109" w="2108">
                  <a:moveTo>
                    <a:pt x="1060" y="1"/>
                  </a:moveTo>
                  <a:cubicBezTo>
                    <a:pt x="477" y="1"/>
                    <a:pt x="1" y="477"/>
                    <a:pt x="1" y="1048"/>
                  </a:cubicBezTo>
                  <a:cubicBezTo>
                    <a:pt x="1" y="1632"/>
                    <a:pt x="477" y="2108"/>
                    <a:pt x="1060" y="2108"/>
                  </a:cubicBezTo>
                  <a:cubicBezTo>
                    <a:pt x="1632" y="2108"/>
                    <a:pt x="2108" y="1632"/>
                    <a:pt x="2108" y="1048"/>
                  </a:cubicBezTo>
                  <a:cubicBezTo>
                    <a:pt x="2108" y="477"/>
                    <a:pt x="1632" y="1"/>
                    <a:pt x="1060"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6" name="Google Shape;916;p35"/>
            <p:cNvSpPr/>
            <p:nvPr/>
          </p:nvSpPr>
          <p:spPr>
            <a:xfrm>
              <a:off x="6983600" y="2751950"/>
              <a:ext cx="52400" cy="52725"/>
            </a:xfrm>
            <a:custGeom>
              <a:rect b="b" l="l" r="r" t="t"/>
              <a:pathLst>
                <a:path extrusionOk="0" h="2109" w="2096">
                  <a:moveTo>
                    <a:pt x="1048" y="1"/>
                  </a:moveTo>
                  <a:cubicBezTo>
                    <a:pt x="465" y="1"/>
                    <a:pt x="0" y="477"/>
                    <a:pt x="0" y="1048"/>
                  </a:cubicBezTo>
                  <a:cubicBezTo>
                    <a:pt x="0" y="1632"/>
                    <a:pt x="465" y="2108"/>
                    <a:pt x="1048" y="2108"/>
                  </a:cubicBezTo>
                  <a:cubicBezTo>
                    <a:pt x="1620" y="2108"/>
                    <a:pt x="2096" y="1632"/>
                    <a:pt x="2096" y="1048"/>
                  </a:cubicBezTo>
                  <a:cubicBezTo>
                    <a:pt x="2096" y="477"/>
                    <a:pt x="1620"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7" name="Google Shape;917;p35"/>
            <p:cNvSpPr/>
            <p:nvPr/>
          </p:nvSpPr>
          <p:spPr>
            <a:xfrm>
              <a:off x="7085100" y="2751950"/>
              <a:ext cx="52400" cy="52725"/>
            </a:xfrm>
            <a:custGeom>
              <a:rect b="b" l="l" r="r" t="t"/>
              <a:pathLst>
                <a:path extrusionOk="0" h="2109" w="2096">
                  <a:moveTo>
                    <a:pt x="1048" y="1"/>
                  </a:moveTo>
                  <a:cubicBezTo>
                    <a:pt x="465" y="1"/>
                    <a:pt x="0" y="477"/>
                    <a:pt x="0" y="1048"/>
                  </a:cubicBezTo>
                  <a:cubicBezTo>
                    <a:pt x="0" y="1632"/>
                    <a:pt x="465" y="2108"/>
                    <a:pt x="1048" y="2108"/>
                  </a:cubicBezTo>
                  <a:cubicBezTo>
                    <a:pt x="1632" y="2108"/>
                    <a:pt x="2096" y="1632"/>
                    <a:pt x="2096" y="1048"/>
                  </a:cubicBezTo>
                  <a:cubicBezTo>
                    <a:pt x="2096" y="477"/>
                    <a:pt x="1632"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8" name="Google Shape;918;p35"/>
            <p:cNvSpPr/>
            <p:nvPr/>
          </p:nvSpPr>
          <p:spPr>
            <a:xfrm>
              <a:off x="7186600" y="2751950"/>
              <a:ext cx="52400" cy="52725"/>
            </a:xfrm>
            <a:custGeom>
              <a:rect b="b" l="l" r="r" t="t"/>
              <a:pathLst>
                <a:path extrusionOk="0" h="2109" w="2096">
                  <a:moveTo>
                    <a:pt x="1048" y="1"/>
                  </a:moveTo>
                  <a:cubicBezTo>
                    <a:pt x="477" y="1"/>
                    <a:pt x="1" y="477"/>
                    <a:pt x="1" y="1048"/>
                  </a:cubicBezTo>
                  <a:cubicBezTo>
                    <a:pt x="1" y="1632"/>
                    <a:pt x="477" y="2108"/>
                    <a:pt x="1048" y="2108"/>
                  </a:cubicBezTo>
                  <a:cubicBezTo>
                    <a:pt x="1632" y="2108"/>
                    <a:pt x="2096" y="1632"/>
                    <a:pt x="2096" y="1048"/>
                  </a:cubicBezTo>
                  <a:cubicBezTo>
                    <a:pt x="2096" y="477"/>
                    <a:pt x="1632"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9" name="Google Shape;919;p35"/>
            <p:cNvSpPr/>
            <p:nvPr/>
          </p:nvSpPr>
          <p:spPr>
            <a:xfrm>
              <a:off x="7288400" y="2751950"/>
              <a:ext cx="52400" cy="52725"/>
            </a:xfrm>
            <a:custGeom>
              <a:rect b="b" l="l" r="r" t="t"/>
              <a:pathLst>
                <a:path extrusionOk="0" h="2109" w="2096">
                  <a:moveTo>
                    <a:pt x="1048" y="1"/>
                  </a:moveTo>
                  <a:cubicBezTo>
                    <a:pt x="465" y="1"/>
                    <a:pt x="0" y="477"/>
                    <a:pt x="0" y="1048"/>
                  </a:cubicBezTo>
                  <a:cubicBezTo>
                    <a:pt x="0" y="1632"/>
                    <a:pt x="465" y="2108"/>
                    <a:pt x="1048" y="2108"/>
                  </a:cubicBezTo>
                  <a:cubicBezTo>
                    <a:pt x="1620" y="2108"/>
                    <a:pt x="2096" y="1632"/>
                    <a:pt x="2096" y="1048"/>
                  </a:cubicBezTo>
                  <a:cubicBezTo>
                    <a:pt x="2096" y="477"/>
                    <a:pt x="1620"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0" name="Google Shape;920;p35"/>
            <p:cNvSpPr/>
            <p:nvPr/>
          </p:nvSpPr>
          <p:spPr>
            <a:xfrm>
              <a:off x="279200" y="2907025"/>
              <a:ext cx="52700" cy="52725"/>
            </a:xfrm>
            <a:custGeom>
              <a:rect b="b" l="l" r="r" t="t"/>
              <a:pathLst>
                <a:path extrusionOk="0" h="2109" w="2108">
                  <a:moveTo>
                    <a:pt x="1048" y="1"/>
                  </a:moveTo>
                  <a:cubicBezTo>
                    <a:pt x="476" y="1"/>
                    <a:pt x="0" y="477"/>
                    <a:pt x="0" y="1061"/>
                  </a:cubicBezTo>
                  <a:cubicBezTo>
                    <a:pt x="0" y="1632"/>
                    <a:pt x="476" y="2108"/>
                    <a:pt x="1048" y="2108"/>
                  </a:cubicBezTo>
                  <a:cubicBezTo>
                    <a:pt x="1631" y="2108"/>
                    <a:pt x="2107" y="1632"/>
                    <a:pt x="2107" y="1061"/>
                  </a:cubicBezTo>
                  <a:cubicBezTo>
                    <a:pt x="2107" y="477"/>
                    <a:pt x="1631"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1" name="Google Shape;921;p35"/>
            <p:cNvSpPr/>
            <p:nvPr/>
          </p:nvSpPr>
          <p:spPr>
            <a:xfrm>
              <a:off x="380700" y="2907025"/>
              <a:ext cx="52700" cy="52725"/>
            </a:xfrm>
            <a:custGeom>
              <a:rect b="b" l="l" r="r" t="t"/>
              <a:pathLst>
                <a:path extrusionOk="0" h="2109" w="2108">
                  <a:moveTo>
                    <a:pt x="1060" y="1"/>
                  </a:moveTo>
                  <a:cubicBezTo>
                    <a:pt x="476" y="1"/>
                    <a:pt x="0" y="477"/>
                    <a:pt x="0" y="1061"/>
                  </a:cubicBezTo>
                  <a:cubicBezTo>
                    <a:pt x="0" y="1632"/>
                    <a:pt x="476" y="2108"/>
                    <a:pt x="1060" y="2108"/>
                  </a:cubicBezTo>
                  <a:cubicBezTo>
                    <a:pt x="1631" y="2108"/>
                    <a:pt x="2108" y="1632"/>
                    <a:pt x="2108" y="1061"/>
                  </a:cubicBezTo>
                  <a:cubicBezTo>
                    <a:pt x="2108" y="477"/>
                    <a:pt x="1631" y="1"/>
                    <a:pt x="1060"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2" name="Google Shape;922;p35"/>
            <p:cNvSpPr/>
            <p:nvPr/>
          </p:nvSpPr>
          <p:spPr>
            <a:xfrm>
              <a:off x="482500" y="2907025"/>
              <a:ext cx="52400" cy="52725"/>
            </a:xfrm>
            <a:custGeom>
              <a:rect b="b" l="l" r="r" t="t"/>
              <a:pathLst>
                <a:path extrusionOk="0" h="2109" w="2096">
                  <a:moveTo>
                    <a:pt x="1048" y="1"/>
                  </a:moveTo>
                  <a:cubicBezTo>
                    <a:pt x="464" y="1"/>
                    <a:pt x="0" y="477"/>
                    <a:pt x="0" y="1061"/>
                  </a:cubicBezTo>
                  <a:cubicBezTo>
                    <a:pt x="0" y="1632"/>
                    <a:pt x="464" y="2108"/>
                    <a:pt x="1048" y="2108"/>
                  </a:cubicBezTo>
                  <a:cubicBezTo>
                    <a:pt x="1631" y="2108"/>
                    <a:pt x="2096" y="1632"/>
                    <a:pt x="2096" y="1061"/>
                  </a:cubicBezTo>
                  <a:cubicBezTo>
                    <a:pt x="2096" y="477"/>
                    <a:pt x="1631"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3" name="Google Shape;923;p35"/>
            <p:cNvSpPr/>
            <p:nvPr/>
          </p:nvSpPr>
          <p:spPr>
            <a:xfrm>
              <a:off x="584000" y="2907025"/>
              <a:ext cx="52400" cy="52725"/>
            </a:xfrm>
            <a:custGeom>
              <a:rect b="b" l="l" r="r" t="t"/>
              <a:pathLst>
                <a:path extrusionOk="0" h="2109" w="2096">
                  <a:moveTo>
                    <a:pt x="1048" y="1"/>
                  </a:moveTo>
                  <a:cubicBezTo>
                    <a:pt x="476" y="1"/>
                    <a:pt x="0" y="477"/>
                    <a:pt x="0" y="1061"/>
                  </a:cubicBezTo>
                  <a:cubicBezTo>
                    <a:pt x="0" y="1632"/>
                    <a:pt x="476" y="2108"/>
                    <a:pt x="1048" y="2108"/>
                  </a:cubicBezTo>
                  <a:cubicBezTo>
                    <a:pt x="1631" y="2108"/>
                    <a:pt x="2096" y="1632"/>
                    <a:pt x="2096" y="1061"/>
                  </a:cubicBezTo>
                  <a:cubicBezTo>
                    <a:pt x="2096" y="477"/>
                    <a:pt x="1631"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4" name="Google Shape;924;p35"/>
            <p:cNvSpPr/>
            <p:nvPr/>
          </p:nvSpPr>
          <p:spPr>
            <a:xfrm>
              <a:off x="685500" y="2907025"/>
              <a:ext cx="52700" cy="52725"/>
            </a:xfrm>
            <a:custGeom>
              <a:rect b="b" l="l" r="r" t="t"/>
              <a:pathLst>
                <a:path extrusionOk="0" h="2109" w="2108">
                  <a:moveTo>
                    <a:pt x="1048" y="1"/>
                  </a:moveTo>
                  <a:cubicBezTo>
                    <a:pt x="476" y="1"/>
                    <a:pt x="0" y="477"/>
                    <a:pt x="0" y="1061"/>
                  </a:cubicBezTo>
                  <a:cubicBezTo>
                    <a:pt x="0" y="1632"/>
                    <a:pt x="476" y="2108"/>
                    <a:pt x="1048" y="2108"/>
                  </a:cubicBezTo>
                  <a:cubicBezTo>
                    <a:pt x="1631" y="2108"/>
                    <a:pt x="2108" y="1632"/>
                    <a:pt x="2108" y="1061"/>
                  </a:cubicBezTo>
                  <a:cubicBezTo>
                    <a:pt x="2108" y="477"/>
                    <a:pt x="1631"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5" name="Google Shape;925;p35"/>
            <p:cNvSpPr/>
            <p:nvPr/>
          </p:nvSpPr>
          <p:spPr>
            <a:xfrm>
              <a:off x="787300" y="2907025"/>
              <a:ext cx="52400" cy="52725"/>
            </a:xfrm>
            <a:custGeom>
              <a:rect b="b" l="l" r="r" t="t"/>
              <a:pathLst>
                <a:path extrusionOk="0" h="2109" w="2096">
                  <a:moveTo>
                    <a:pt x="1048" y="1"/>
                  </a:moveTo>
                  <a:cubicBezTo>
                    <a:pt x="464" y="1"/>
                    <a:pt x="0" y="477"/>
                    <a:pt x="0" y="1061"/>
                  </a:cubicBezTo>
                  <a:cubicBezTo>
                    <a:pt x="0" y="1632"/>
                    <a:pt x="464" y="2108"/>
                    <a:pt x="1048" y="2108"/>
                  </a:cubicBezTo>
                  <a:cubicBezTo>
                    <a:pt x="1619" y="2108"/>
                    <a:pt x="2096" y="1632"/>
                    <a:pt x="2096" y="1061"/>
                  </a:cubicBezTo>
                  <a:cubicBezTo>
                    <a:pt x="2096" y="477"/>
                    <a:pt x="1619"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6" name="Google Shape;926;p35"/>
            <p:cNvSpPr/>
            <p:nvPr/>
          </p:nvSpPr>
          <p:spPr>
            <a:xfrm>
              <a:off x="888800" y="2907025"/>
              <a:ext cx="52400" cy="52725"/>
            </a:xfrm>
            <a:custGeom>
              <a:rect b="b" l="l" r="r" t="t"/>
              <a:pathLst>
                <a:path extrusionOk="0" h="2109" w="2096">
                  <a:moveTo>
                    <a:pt x="1048" y="1"/>
                  </a:moveTo>
                  <a:cubicBezTo>
                    <a:pt x="464" y="1"/>
                    <a:pt x="0" y="477"/>
                    <a:pt x="0" y="1061"/>
                  </a:cubicBezTo>
                  <a:cubicBezTo>
                    <a:pt x="0" y="1632"/>
                    <a:pt x="464" y="2108"/>
                    <a:pt x="1048" y="2108"/>
                  </a:cubicBezTo>
                  <a:cubicBezTo>
                    <a:pt x="1631" y="2108"/>
                    <a:pt x="2096" y="1632"/>
                    <a:pt x="2096" y="1061"/>
                  </a:cubicBezTo>
                  <a:cubicBezTo>
                    <a:pt x="2096" y="477"/>
                    <a:pt x="1631"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7" name="Google Shape;927;p35"/>
            <p:cNvSpPr/>
            <p:nvPr/>
          </p:nvSpPr>
          <p:spPr>
            <a:xfrm>
              <a:off x="990300" y="2907025"/>
              <a:ext cx="52400" cy="52725"/>
            </a:xfrm>
            <a:custGeom>
              <a:rect b="b" l="l" r="r" t="t"/>
              <a:pathLst>
                <a:path extrusionOk="0" h="2109" w="2096">
                  <a:moveTo>
                    <a:pt x="1048" y="1"/>
                  </a:moveTo>
                  <a:cubicBezTo>
                    <a:pt x="476" y="1"/>
                    <a:pt x="0" y="477"/>
                    <a:pt x="0" y="1061"/>
                  </a:cubicBezTo>
                  <a:cubicBezTo>
                    <a:pt x="0" y="1632"/>
                    <a:pt x="476" y="2108"/>
                    <a:pt x="1048" y="2108"/>
                  </a:cubicBezTo>
                  <a:cubicBezTo>
                    <a:pt x="1631" y="2108"/>
                    <a:pt x="2096" y="1632"/>
                    <a:pt x="2096" y="1061"/>
                  </a:cubicBezTo>
                  <a:cubicBezTo>
                    <a:pt x="2096" y="477"/>
                    <a:pt x="1631"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8" name="Google Shape;928;p35"/>
            <p:cNvSpPr/>
            <p:nvPr/>
          </p:nvSpPr>
          <p:spPr>
            <a:xfrm>
              <a:off x="1091800" y="2907025"/>
              <a:ext cx="52700" cy="52725"/>
            </a:xfrm>
            <a:custGeom>
              <a:rect b="b" l="l" r="r" t="t"/>
              <a:pathLst>
                <a:path extrusionOk="0" h="2109" w="2108">
                  <a:moveTo>
                    <a:pt x="1060" y="1"/>
                  </a:moveTo>
                  <a:cubicBezTo>
                    <a:pt x="476" y="1"/>
                    <a:pt x="0" y="477"/>
                    <a:pt x="0" y="1061"/>
                  </a:cubicBezTo>
                  <a:cubicBezTo>
                    <a:pt x="0" y="1632"/>
                    <a:pt x="476" y="2108"/>
                    <a:pt x="1060" y="2108"/>
                  </a:cubicBezTo>
                  <a:cubicBezTo>
                    <a:pt x="1631" y="2108"/>
                    <a:pt x="2108" y="1632"/>
                    <a:pt x="2108" y="1061"/>
                  </a:cubicBezTo>
                  <a:cubicBezTo>
                    <a:pt x="2108" y="477"/>
                    <a:pt x="1631" y="1"/>
                    <a:pt x="1060"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9" name="Google Shape;929;p35"/>
            <p:cNvSpPr/>
            <p:nvPr/>
          </p:nvSpPr>
          <p:spPr>
            <a:xfrm>
              <a:off x="1193600" y="2907025"/>
              <a:ext cx="52400" cy="52725"/>
            </a:xfrm>
            <a:custGeom>
              <a:rect b="b" l="l" r="r" t="t"/>
              <a:pathLst>
                <a:path extrusionOk="0" h="2109" w="2096">
                  <a:moveTo>
                    <a:pt x="1048" y="1"/>
                  </a:moveTo>
                  <a:cubicBezTo>
                    <a:pt x="464" y="1"/>
                    <a:pt x="0" y="477"/>
                    <a:pt x="0" y="1061"/>
                  </a:cubicBezTo>
                  <a:cubicBezTo>
                    <a:pt x="0" y="1632"/>
                    <a:pt x="464" y="2108"/>
                    <a:pt x="1048" y="2108"/>
                  </a:cubicBezTo>
                  <a:cubicBezTo>
                    <a:pt x="1619" y="2108"/>
                    <a:pt x="2096" y="1632"/>
                    <a:pt x="2096" y="1061"/>
                  </a:cubicBezTo>
                  <a:cubicBezTo>
                    <a:pt x="2096" y="477"/>
                    <a:pt x="1619"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0" name="Google Shape;930;p35"/>
            <p:cNvSpPr/>
            <p:nvPr/>
          </p:nvSpPr>
          <p:spPr>
            <a:xfrm>
              <a:off x="1295100" y="2907025"/>
              <a:ext cx="52400" cy="52725"/>
            </a:xfrm>
            <a:custGeom>
              <a:rect b="b" l="l" r="r" t="t"/>
              <a:pathLst>
                <a:path extrusionOk="0" h="2109" w="2096">
                  <a:moveTo>
                    <a:pt x="1048" y="1"/>
                  </a:moveTo>
                  <a:cubicBezTo>
                    <a:pt x="464" y="1"/>
                    <a:pt x="0" y="477"/>
                    <a:pt x="0" y="1061"/>
                  </a:cubicBezTo>
                  <a:cubicBezTo>
                    <a:pt x="0" y="1632"/>
                    <a:pt x="464" y="2108"/>
                    <a:pt x="1048" y="2108"/>
                  </a:cubicBezTo>
                  <a:cubicBezTo>
                    <a:pt x="1631" y="2108"/>
                    <a:pt x="2096" y="1632"/>
                    <a:pt x="2096" y="1061"/>
                  </a:cubicBezTo>
                  <a:cubicBezTo>
                    <a:pt x="2096" y="477"/>
                    <a:pt x="1631"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1" name="Google Shape;931;p35"/>
            <p:cNvSpPr/>
            <p:nvPr/>
          </p:nvSpPr>
          <p:spPr>
            <a:xfrm>
              <a:off x="1396600" y="2907025"/>
              <a:ext cx="52400" cy="52725"/>
            </a:xfrm>
            <a:custGeom>
              <a:rect b="b" l="l" r="r" t="t"/>
              <a:pathLst>
                <a:path extrusionOk="0" h="2109" w="2096">
                  <a:moveTo>
                    <a:pt x="1048" y="1"/>
                  </a:moveTo>
                  <a:cubicBezTo>
                    <a:pt x="476" y="1"/>
                    <a:pt x="0" y="477"/>
                    <a:pt x="0" y="1061"/>
                  </a:cubicBezTo>
                  <a:cubicBezTo>
                    <a:pt x="0" y="1632"/>
                    <a:pt x="476" y="2108"/>
                    <a:pt x="1048" y="2108"/>
                  </a:cubicBezTo>
                  <a:cubicBezTo>
                    <a:pt x="1631" y="2108"/>
                    <a:pt x="2096" y="1632"/>
                    <a:pt x="2096" y="1061"/>
                  </a:cubicBezTo>
                  <a:cubicBezTo>
                    <a:pt x="2096" y="477"/>
                    <a:pt x="1631"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2" name="Google Shape;932;p35"/>
            <p:cNvSpPr/>
            <p:nvPr/>
          </p:nvSpPr>
          <p:spPr>
            <a:xfrm>
              <a:off x="1498400" y="2907025"/>
              <a:ext cx="52400" cy="52725"/>
            </a:xfrm>
            <a:custGeom>
              <a:rect b="b" l="l" r="r" t="t"/>
              <a:pathLst>
                <a:path extrusionOk="0" h="2109" w="2096">
                  <a:moveTo>
                    <a:pt x="1048" y="1"/>
                  </a:moveTo>
                  <a:cubicBezTo>
                    <a:pt x="464" y="1"/>
                    <a:pt x="0" y="477"/>
                    <a:pt x="0" y="1061"/>
                  </a:cubicBezTo>
                  <a:cubicBezTo>
                    <a:pt x="0" y="1632"/>
                    <a:pt x="464" y="2108"/>
                    <a:pt x="1048" y="2108"/>
                  </a:cubicBezTo>
                  <a:cubicBezTo>
                    <a:pt x="1619" y="2108"/>
                    <a:pt x="2096" y="1632"/>
                    <a:pt x="2096" y="1061"/>
                  </a:cubicBezTo>
                  <a:cubicBezTo>
                    <a:pt x="2096" y="477"/>
                    <a:pt x="1619"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3" name="Google Shape;933;p35"/>
            <p:cNvSpPr/>
            <p:nvPr/>
          </p:nvSpPr>
          <p:spPr>
            <a:xfrm>
              <a:off x="1599900" y="2907025"/>
              <a:ext cx="52400" cy="52725"/>
            </a:xfrm>
            <a:custGeom>
              <a:rect b="b" l="l" r="r" t="t"/>
              <a:pathLst>
                <a:path extrusionOk="0" h="2109" w="2096">
                  <a:moveTo>
                    <a:pt x="1048" y="1"/>
                  </a:moveTo>
                  <a:cubicBezTo>
                    <a:pt x="464" y="1"/>
                    <a:pt x="0" y="477"/>
                    <a:pt x="0" y="1061"/>
                  </a:cubicBezTo>
                  <a:cubicBezTo>
                    <a:pt x="0" y="1632"/>
                    <a:pt x="464" y="2108"/>
                    <a:pt x="1048" y="2108"/>
                  </a:cubicBezTo>
                  <a:cubicBezTo>
                    <a:pt x="1631" y="2108"/>
                    <a:pt x="2096" y="1632"/>
                    <a:pt x="2096" y="1061"/>
                  </a:cubicBezTo>
                  <a:cubicBezTo>
                    <a:pt x="2096" y="477"/>
                    <a:pt x="1631"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4" name="Google Shape;934;p35"/>
            <p:cNvSpPr/>
            <p:nvPr/>
          </p:nvSpPr>
          <p:spPr>
            <a:xfrm>
              <a:off x="1701400" y="2907025"/>
              <a:ext cx="52400" cy="52725"/>
            </a:xfrm>
            <a:custGeom>
              <a:rect b="b" l="l" r="r" t="t"/>
              <a:pathLst>
                <a:path extrusionOk="0" h="2109" w="2096">
                  <a:moveTo>
                    <a:pt x="1048" y="1"/>
                  </a:moveTo>
                  <a:cubicBezTo>
                    <a:pt x="464" y="1"/>
                    <a:pt x="0" y="477"/>
                    <a:pt x="0" y="1061"/>
                  </a:cubicBezTo>
                  <a:cubicBezTo>
                    <a:pt x="0" y="1632"/>
                    <a:pt x="464" y="2108"/>
                    <a:pt x="1048" y="2108"/>
                  </a:cubicBezTo>
                  <a:cubicBezTo>
                    <a:pt x="1631" y="2108"/>
                    <a:pt x="2096" y="1632"/>
                    <a:pt x="2096" y="1061"/>
                  </a:cubicBezTo>
                  <a:cubicBezTo>
                    <a:pt x="2096" y="477"/>
                    <a:pt x="1631"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5" name="Google Shape;935;p35"/>
            <p:cNvSpPr/>
            <p:nvPr/>
          </p:nvSpPr>
          <p:spPr>
            <a:xfrm>
              <a:off x="1802900" y="2907025"/>
              <a:ext cx="52700" cy="52725"/>
            </a:xfrm>
            <a:custGeom>
              <a:rect b="b" l="l" r="r" t="t"/>
              <a:pathLst>
                <a:path extrusionOk="0" h="2109" w="2108">
                  <a:moveTo>
                    <a:pt x="1048" y="1"/>
                  </a:moveTo>
                  <a:cubicBezTo>
                    <a:pt x="476" y="1"/>
                    <a:pt x="0" y="477"/>
                    <a:pt x="0" y="1061"/>
                  </a:cubicBezTo>
                  <a:cubicBezTo>
                    <a:pt x="0" y="1632"/>
                    <a:pt x="476" y="2108"/>
                    <a:pt x="1048" y="2108"/>
                  </a:cubicBezTo>
                  <a:cubicBezTo>
                    <a:pt x="1631" y="2108"/>
                    <a:pt x="2108" y="1632"/>
                    <a:pt x="2108" y="1061"/>
                  </a:cubicBezTo>
                  <a:cubicBezTo>
                    <a:pt x="2108" y="477"/>
                    <a:pt x="1631"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6" name="Google Shape;936;p35"/>
            <p:cNvSpPr/>
            <p:nvPr/>
          </p:nvSpPr>
          <p:spPr>
            <a:xfrm>
              <a:off x="1904400" y="2907025"/>
              <a:ext cx="52700" cy="52725"/>
            </a:xfrm>
            <a:custGeom>
              <a:rect b="b" l="l" r="r" t="t"/>
              <a:pathLst>
                <a:path extrusionOk="0" h="2109" w="2108">
                  <a:moveTo>
                    <a:pt x="1060" y="1"/>
                  </a:moveTo>
                  <a:cubicBezTo>
                    <a:pt x="476" y="1"/>
                    <a:pt x="0" y="477"/>
                    <a:pt x="0" y="1061"/>
                  </a:cubicBezTo>
                  <a:cubicBezTo>
                    <a:pt x="0" y="1632"/>
                    <a:pt x="476" y="2108"/>
                    <a:pt x="1060" y="2108"/>
                  </a:cubicBezTo>
                  <a:cubicBezTo>
                    <a:pt x="1631" y="2108"/>
                    <a:pt x="2108" y="1632"/>
                    <a:pt x="2108" y="1061"/>
                  </a:cubicBezTo>
                  <a:cubicBezTo>
                    <a:pt x="2108" y="477"/>
                    <a:pt x="1631" y="1"/>
                    <a:pt x="1060"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7" name="Google Shape;937;p35"/>
            <p:cNvSpPr/>
            <p:nvPr/>
          </p:nvSpPr>
          <p:spPr>
            <a:xfrm>
              <a:off x="2006200" y="2907025"/>
              <a:ext cx="52400" cy="52725"/>
            </a:xfrm>
            <a:custGeom>
              <a:rect b="b" l="l" r="r" t="t"/>
              <a:pathLst>
                <a:path extrusionOk="0" h="2109" w="2096">
                  <a:moveTo>
                    <a:pt x="1048" y="1"/>
                  </a:moveTo>
                  <a:cubicBezTo>
                    <a:pt x="464" y="1"/>
                    <a:pt x="0" y="477"/>
                    <a:pt x="0" y="1061"/>
                  </a:cubicBezTo>
                  <a:cubicBezTo>
                    <a:pt x="0" y="1632"/>
                    <a:pt x="464" y="2108"/>
                    <a:pt x="1048" y="2108"/>
                  </a:cubicBezTo>
                  <a:cubicBezTo>
                    <a:pt x="1631" y="2108"/>
                    <a:pt x="2096" y="1632"/>
                    <a:pt x="2096" y="1061"/>
                  </a:cubicBezTo>
                  <a:cubicBezTo>
                    <a:pt x="2096" y="477"/>
                    <a:pt x="1631"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8" name="Google Shape;938;p35"/>
            <p:cNvSpPr/>
            <p:nvPr/>
          </p:nvSpPr>
          <p:spPr>
            <a:xfrm>
              <a:off x="2107700" y="2907025"/>
              <a:ext cx="52400" cy="52725"/>
            </a:xfrm>
            <a:custGeom>
              <a:rect b="b" l="l" r="r" t="t"/>
              <a:pathLst>
                <a:path extrusionOk="0" h="2109" w="2096">
                  <a:moveTo>
                    <a:pt x="1048" y="1"/>
                  </a:moveTo>
                  <a:cubicBezTo>
                    <a:pt x="465" y="1"/>
                    <a:pt x="0" y="477"/>
                    <a:pt x="0" y="1061"/>
                  </a:cubicBezTo>
                  <a:cubicBezTo>
                    <a:pt x="0" y="1632"/>
                    <a:pt x="465" y="2108"/>
                    <a:pt x="1048" y="2108"/>
                  </a:cubicBezTo>
                  <a:cubicBezTo>
                    <a:pt x="1631" y="2108"/>
                    <a:pt x="2096" y="1632"/>
                    <a:pt x="2096" y="1061"/>
                  </a:cubicBezTo>
                  <a:cubicBezTo>
                    <a:pt x="2096" y="477"/>
                    <a:pt x="1631"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9" name="Google Shape;939;p35"/>
            <p:cNvSpPr/>
            <p:nvPr/>
          </p:nvSpPr>
          <p:spPr>
            <a:xfrm>
              <a:off x="2209200" y="2907025"/>
              <a:ext cx="52700" cy="52725"/>
            </a:xfrm>
            <a:custGeom>
              <a:rect b="b" l="l" r="r" t="t"/>
              <a:pathLst>
                <a:path extrusionOk="0" h="2109" w="2108">
                  <a:moveTo>
                    <a:pt x="1048" y="1"/>
                  </a:moveTo>
                  <a:cubicBezTo>
                    <a:pt x="476" y="1"/>
                    <a:pt x="0" y="477"/>
                    <a:pt x="0" y="1061"/>
                  </a:cubicBezTo>
                  <a:cubicBezTo>
                    <a:pt x="0" y="1632"/>
                    <a:pt x="476" y="2108"/>
                    <a:pt x="1048" y="2108"/>
                  </a:cubicBezTo>
                  <a:cubicBezTo>
                    <a:pt x="1631" y="2108"/>
                    <a:pt x="2108" y="1632"/>
                    <a:pt x="2108" y="1061"/>
                  </a:cubicBezTo>
                  <a:cubicBezTo>
                    <a:pt x="2108" y="477"/>
                    <a:pt x="1631"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0" name="Google Shape;940;p35"/>
            <p:cNvSpPr/>
            <p:nvPr/>
          </p:nvSpPr>
          <p:spPr>
            <a:xfrm>
              <a:off x="2311000" y="2907025"/>
              <a:ext cx="52400" cy="52725"/>
            </a:xfrm>
            <a:custGeom>
              <a:rect b="b" l="l" r="r" t="t"/>
              <a:pathLst>
                <a:path extrusionOk="0" h="2109" w="2096">
                  <a:moveTo>
                    <a:pt x="1048" y="1"/>
                  </a:moveTo>
                  <a:cubicBezTo>
                    <a:pt x="464" y="1"/>
                    <a:pt x="0" y="477"/>
                    <a:pt x="0" y="1061"/>
                  </a:cubicBezTo>
                  <a:cubicBezTo>
                    <a:pt x="0" y="1632"/>
                    <a:pt x="464" y="2108"/>
                    <a:pt x="1048" y="2108"/>
                  </a:cubicBezTo>
                  <a:cubicBezTo>
                    <a:pt x="1619" y="2108"/>
                    <a:pt x="2096" y="1632"/>
                    <a:pt x="2096" y="1061"/>
                  </a:cubicBezTo>
                  <a:cubicBezTo>
                    <a:pt x="2096" y="477"/>
                    <a:pt x="1619"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1" name="Google Shape;941;p35"/>
            <p:cNvSpPr/>
            <p:nvPr/>
          </p:nvSpPr>
          <p:spPr>
            <a:xfrm>
              <a:off x="2412500" y="2907025"/>
              <a:ext cx="52400" cy="52725"/>
            </a:xfrm>
            <a:custGeom>
              <a:rect b="b" l="l" r="r" t="t"/>
              <a:pathLst>
                <a:path extrusionOk="0" h="2109" w="2096">
                  <a:moveTo>
                    <a:pt x="1048" y="1"/>
                  </a:moveTo>
                  <a:cubicBezTo>
                    <a:pt x="465" y="1"/>
                    <a:pt x="0" y="477"/>
                    <a:pt x="0" y="1061"/>
                  </a:cubicBezTo>
                  <a:cubicBezTo>
                    <a:pt x="0" y="1632"/>
                    <a:pt x="465" y="2108"/>
                    <a:pt x="1048" y="2108"/>
                  </a:cubicBezTo>
                  <a:cubicBezTo>
                    <a:pt x="1631" y="2108"/>
                    <a:pt x="2096" y="1632"/>
                    <a:pt x="2096" y="1061"/>
                  </a:cubicBezTo>
                  <a:cubicBezTo>
                    <a:pt x="2096" y="477"/>
                    <a:pt x="1631"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2" name="Google Shape;942;p35"/>
            <p:cNvSpPr/>
            <p:nvPr/>
          </p:nvSpPr>
          <p:spPr>
            <a:xfrm>
              <a:off x="2514000" y="2907025"/>
              <a:ext cx="52400" cy="52725"/>
            </a:xfrm>
            <a:custGeom>
              <a:rect b="b" l="l" r="r" t="t"/>
              <a:pathLst>
                <a:path extrusionOk="0" h="2109" w="2096">
                  <a:moveTo>
                    <a:pt x="1048" y="1"/>
                  </a:moveTo>
                  <a:cubicBezTo>
                    <a:pt x="476" y="1"/>
                    <a:pt x="0" y="477"/>
                    <a:pt x="0" y="1061"/>
                  </a:cubicBezTo>
                  <a:cubicBezTo>
                    <a:pt x="0" y="1632"/>
                    <a:pt x="476" y="2108"/>
                    <a:pt x="1048" y="2108"/>
                  </a:cubicBezTo>
                  <a:cubicBezTo>
                    <a:pt x="1631" y="2108"/>
                    <a:pt x="2096" y="1632"/>
                    <a:pt x="2096" y="1061"/>
                  </a:cubicBezTo>
                  <a:cubicBezTo>
                    <a:pt x="2096" y="477"/>
                    <a:pt x="1631"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3" name="Google Shape;943;p35"/>
            <p:cNvSpPr/>
            <p:nvPr/>
          </p:nvSpPr>
          <p:spPr>
            <a:xfrm>
              <a:off x="2615500" y="2907025"/>
              <a:ext cx="52700" cy="52725"/>
            </a:xfrm>
            <a:custGeom>
              <a:rect b="b" l="l" r="r" t="t"/>
              <a:pathLst>
                <a:path extrusionOk="0" h="2109" w="2108">
                  <a:moveTo>
                    <a:pt x="1048" y="1"/>
                  </a:moveTo>
                  <a:cubicBezTo>
                    <a:pt x="476" y="1"/>
                    <a:pt x="0" y="477"/>
                    <a:pt x="0" y="1061"/>
                  </a:cubicBezTo>
                  <a:cubicBezTo>
                    <a:pt x="0" y="1632"/>
                    <a:pt x="476" y="2108"/>
                    <a:pt x="1048" y="2108"/>
                  </a:cubicBezTo>
                  <a:cubicBezTo>
                    <a:pt x="1631" y="2108"/>
                    <a:pt x="2108" y="1632"/>
                    <a:pt x="2108" y="1061"/>
                  </a:cubicBezTo>
                  <a:cubicBezTo>
                    <a:pt x="2108" y="477"/>
                    <a:pt x="1631"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4" name="Google Shape;944;p35"/>
            <p:cNvSpPr/>
            <p:nvPr/>
          </p:nvSpPr>
          <p:spPr>
            <a:xfrm>
              <a:off x="2717300" y="2907025"/>
              <a:ext cx="52400" cy="52725"/>
            </a:xfrm>
            <a:custGeom>
              <a:rect b="b" l="l" r="r" t="t"/>
              <a:pathLst>
                <a:path extrusionOk="0" h="2109" w="2096">
                  <a:moveTo>
                    <a:pt x="1048" y="1"/>
                  </a:moveTo>
                  <a:cubicBezTo>
                    <a:pt x="465" y="1"/>
                    <a:pt x="0" y="477"/>
                    <a:pt x="0" y="1061"/>
                  </a:cubicBezTo>
                  <a:cubicBezTo>
                    <a:pt x="0" y="1632"/>
                    <a:pt x="465" y="2108"/>
                    <a:pt x="1048" y="2108"/>
                  </a:cubicBezTo>
                  <a:cubicBezTo>
                    <a:pt x="1619" y="2108"/>
                    <a:pt x="2096" y="1632"/>
                    <a:pt x="2096" y="1061"/>
                  </a:cubicBezTo>
                  <a:cubicBezTo>
                    <a:pt x="2096" y="477"/>
                    <a:pt x="1619"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5" name="Google Shape;945;p35"/>
            <p:cNvSpPr/>
            <p:nvPr/>
          </p:nvSpPr>
          <p:spPr>
            <a:xfrm>
              <a:off x="2818800" y="2907025"/>
              <a:ext cx="52400" cy="52725"/>
            </a:xfrm>
            <a:custGeom>
              <a:rect b="b" l="l" r="r" t="t"/>
              <a:pathLst>
                <a:path extrusionOk="0" h="2109" w="2096">
                  <a:moveTo>
                    <a:pt x="1048" y="1"/>
                  </a:moveTo>
                  <a:cubicBezTo>
                    <a:pt x="465" y="1"/>
                    <a:pt x="0" y="477"/>
                    <a:pt x="0" y="1061"/>
                  </a:cubicBezTo>
                  <a:cubicBezTo>
                    <a:pt x="0" y="1632"/>
                    <a:pt x="465" y="2108"/>
                    <a:pt x="1048" y="2108"/>
                  </a:cubicBezTo>
                  <a:cubicBezTo>
                    <a:pt x="1631" y="2108"/>
                    <a:pt x="2096" y="1632"/>
                    <a:pt x="2096" y="1061"/>
                  </a:cubicBezTo>
                  <a:cubicBezTo>
                    <a:pt x="2096" y="477"/>
                    <a:pt x="1631"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6" name="Google Shape;946;p35"/>
            <p:cNvSpPr/>
            <p:nvPr/>
          </p:nvSpPr>
          <p:spPr>
            <a:xfrm>
              <a:off x="2920300" y="2907025"/>
              <a:ext cx="52400" cy="52725"/>
            </a:xfrm>
            <a:custGeom>
              <a:rect b="b" l="l" r="r" t="t"/>
              <a:pathLst>
                <a:path extrusionOk="0" h="2109" w="2096">
                  <a:moveTo>
                    <a:pt x="1048" y="1"/>
                  </a:moveTo>
                  <a:cubicBezTo>
                    <a:pt x="476" y="1"/>
                    <a:pt x="0" y="477"/>
                    <a:pt x="0" y="1061"/>
                  </a:cubicBezTo>
                  <a:cubicBezTo>
                    <a:pt x="0" y="1632"/>
                    <a:pt x="476" y="2108"/>
                    <a:pt x="1048" y="2108"/>
                  </a:cubicBezTo>
                  <a:cubicBezTo>
                    <a:pt x="1631" y="2108"/>
                    <a:pt x="2096" y="1632"/>
                    <a:pt x="2096" y="1061"/>
                  </a:cubicBezTo>
                  <a:cubicBezTo>
                    <a:pt x="2096" y="477"/>
                    <a:pt x="1631"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7" name="Google Shape;947;p35"/>
            <p:cNvSpPr/>
            <p:nvPr/>
          </p:nvSpPr>
          <p:spPr>
            <a:xfrm>
              <a:off x="3021800" y="2907025"/>
              <a:ext cx="52700" cy="52725"/>
            </a:xfrm>
            <a:custGeom>
              <a:rect b="b" l="l" r="r" t="t"/>
              <a:pathLst>
                <a:path extrusionOk="0" h="2109" w="2108">
                  <a:moveTo>
                    <a:pt x="1048" y="1"/>
                  </a:moveTo>
                  <a:cubicBezTo>
                    <a:pt x="477" y="1"/>
                    <a:pt x="0" y="477"/>
                    <a:pt x="0" y="1061"/>
                  </a:cubicBezTo>
                  <a:cubicBezTo>
                    <a:pt x="0" y="1632"/>
                    <a:pt x="477" y="2108"/>
                    <a:pt x="1048" y="2108"/>
                  </a:cubicBezTo>
                  <a:cubicBezTo>
                    <a:pt x="1631" y="2108"/>
                    <a:pt x="2108" y="1632"/>
                    <a:pt x="2108" y="1061"/>
                  </a:cubicBezTo>
                  <a:cubicBezTo>
                    <a:pt x="2108" y="477"/>
                    <a:pt x="1631"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8" name="Google Shape;948;p35"/>
            <p:cNvSpPr/>
            <p:nvPr/>
          </p:nvSpPr>
          <p:spPr>
            <a:xfrm>
              <a:off x="3123600" y="2907025"/>
              <a:ext cx="52400" cy="52725"/>
            </a:xfrm>
            <a:custGeom>
              <a:rect b="b" l="l" r="r" t="t"/>
              <a:pathLst>
                <a:path extrusionOk="0" h="2109" w="2096">
                  <a:moveTo>
                    <a:pt x="1048" y="1"/>
                  </a:moveTo>
                  <a:cubicBezTo>
                    <a:pt x="465" y="1"/>
                    <a:pt x="0" y="477"/>
                    <a:pt x="0" y="1061"/>
                  </a:cubicBezTo>
                  <a:cubicBezTo>
                    <a:pt x="0" y="1632"/>
                    <a:pt x="465" y="2108"/>
                    <a:pt x="1048" y="2108"/>
                  </a:cubicBezTo>
                  <a:cubicBezTo>
                    <a:pt x="1619" y="2108"/>
                    <a:pt x="2096" y="1632"/>
                    <a:pt x="2096" y="1061"/>
                  </a:cubicBezTo>
                  <a:cubicBezTo>
                    <a:pt x="2096" y="477"/>
                    <a:pt x="1619"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9" name="Google Shape;949;p35"/>
            <p:cNvSpPr/>
            <p:nvPr/>
          </p:nvSpPr>
          <p:spPr>
            <a:xfrm>
              <a:off x="3225100" y="2907025"/>
              <a:ext cx="52400" cy="52725"/>
            </a:xfrm>
            <a:custGeom>
              <a:rect b="b" l="l" r="r" t="t"/>
              <a:pathLst>
                <a:path extrusionOk="0" h="2109" w="2096">
                  <a:moveTo>
                    <a:pt x="1048" y="1"/>
                  </a:moveTo>
                  <a:cubicBezTo>
                    <a:pt x="465" y="1"/>
                    <a:pt x="0" y="477"/>
                    <a:pt x="0" y="1061"/>
                  </a:cubicBezTo>
                  <a:cubicBezTo>
                    <a:pt x="0" y="1632"/>
                    <a:pt x="465" y="2108"/>
                    <a:pt x="1048" y="2108"/>
                  </a:cubicBezTo>
                  <a:cubicBezTo>
                    <a:pt x="1631" y="2108"/>
                    <a:pt x="2096" y="1632"/>
                    <a:pt x="2096" y="1061"/>
                  </a:cubicBezTo>
                  <a:cubicBezTo>
                    <a:pt x="2096" y="477"/>
                    <a:pt x="1631"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0" name="Google Shape;950;p35"/>
            <p:cNvSpPr/>
            <p:nvPr/>
          </p:nvSpPr>
          <p:spPr>
            <a:xfrm>
              <a:off x="3326600" y="2907025"/>
              <a:ext cx="52700" cy="52725"/>
            </a:xfrm>
            <a:custGeom>
              <a:rect b="b" l="l" r="r" t="t"/>
              <a:pathLst>
                <a:path extrusionOk="0" h="2109" w="2108">
                  <a:moveTo>
                    <a:pt x="1048" y="1"/>
                  </a:moveTo>
                  <a:cubicBezTo>
                    <a:pt x="477" y="1"/>
                    <a:pt x="0" y="477"/>
                    <a:pt x="0" y="1061"/>
                  </a:cubicBezTo>
                  <a:cubicBezTo>
                    <a:pt x="0" y="1632"/>
                    <a:pt x="477" y="2108"/>
                    <a:pt x="1048" y="2108"/>
                  </a:cubicBezTo>
                  <a:cubicBezTo>
                    <a:pt x="1631" y="2108"/>
                    <a:pt x="2108" y="1632"/>
                    <a:pt x="2108" y="1061"/>
                  </a:cubicBezTo>
                  <a:cubicBezTo>
                    <a:pt x="2108" y="477"/>
                    <a:pt x="1631"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1" name="Google Shape;951;p35"/>
            <p:cNvSpPr/>
            <p:nvPr/>
          </p:nvSpPr>
          <p:spPr>
            <a:xfrm>
              <a:off x="3428400" y="2907025"/>
              <a:ext cx="52400" cy="52725"/>
            </a:xfrm>
            <a:custGeom>
              <a:rect b="b" l="l" r="r" t="t"/>
              <a:pathLst>
                <a:path extrusionOk="0" h="2109" w="2096">
                  <a:moveTo>
                    <a:pt x="1048" y="1"/>
                  </a:moveTo>
                  <a:cubicBezTo>
                    <a:pt x="465" y="1"/>
                    <a:pt x="0" y="477"/>
                    <a:pt x="0" y="1061"/>
                  </a:cubicBezTo>
                  <a:cubicBezTo>
                    <a:pt x="0" y="1632"/>
                    <a:pt x="465" y="2108"/>
                    <a:pt x="1048" y="2108"/>
                  </a:cubicBezTo>
                  <a:cubicBezTo>
                    <a:pt x="1619" y="2108"/>
                    <a:pt x="2096" y="1632"/>
                    <a:pt x="2096" y="1061"/>
                  </a:cubicBezTo>
                  <a:cubicBezTo>
                    <a:pt x="2096" y="477"/>
                    <a:pt x="1619"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2" name="Google Shape;952;p35"/>
            <p:cNvSpPr/>
            <p:nvPr/>
          </p:nvSpPr>
          <p:spPr>
            <a:xfrm>
              <a:off x="3529900" y="2907025"/>
              <a:ext cx="52400" cy="52725"/>
            </a:xfrm>
            <a:custGeom>
              <a:rect b="b" l="l" r="r" t="t"/>
              <a:pathLst>
                <a:path extrusionOk="0" h="2109" w="2096">
                  <a:moveTo>
                    <a:pt x="1048" y="1"/>
                  </a:moveTo>
                  <a:cubicBezTo>
                    <a:pt x="465" y="1"/>
                    <a:pt x="0" y="477"/>
                    <a:pt x="0" y="1061"/>
                  </a:cubicBezTo>
                  <a:cubicBezTo>
                    <a:pt x="0" y="1632"/>
                    <a:pt x="465" y="2108"/>
                    <a:pt x="1048" y="2108"/>
                  </a:cubicBezTo>
                  <a:cubicBezTo>
                    <a:pt x="1631" y="2108"/>
                    <a:pt x="2096" y="1632"/>
                    <a:pt x="2096" y="1061"/>
                  </a:cubicBezTo>
                  <a:cubicBezTo>
                    <a:pt x="2096" y="477"/>
                    <a:pt x="1631"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3" name="Google Shape;953;p35"/>
            <p:cNvSpPr/>
            <p:nvPr/>
          </p:nvSpPr>
          <p:spPr>
            <a:xfrm>
              <a:off x="3631400" y="2907025"/>
              <a:ext cx="52400" cy="52725"/>
            </a:xfrm>
            <a:custGeom>
              <a:rect b="b" l="l" r="r" t="t"/>
              <a:pathLst>
                <a:path extrusionOk="0" h="2109" w="2096">
                  <a:moveTo>
                    <a:pt x="1048" y="1"/>
                  </a:moveTo>
                  <a:cubicBezTo>
                    <a:pt x="465" y="1"/>
                    <a:pt x="0" y="477"/>
                    <a:pt x="0" y="1061"/>
                  </a:cubicBezTo>
                  <a:cubicBezTo>
                    <a:pt x="0" y="1632"/>
                    <a:pt x="465" y="2108"/>
                    <a:pt x="1048" y="2108"/>
                  </a:cubicBezTo>
                  <a:cubicBezTo>
                    <a:pt x="1631" y="2108"/>
                    <a:pt x="2096" y="1632"/>
                    <a:pt x="2096" y="1061"/>
                  </a:cubicBezTo>
                  <a:cubicBezTo>
                    <a:pt x="2096" y="477"/>
                    <a:pt x="1631"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4" name="Google Shape;954;p35"/>
            <p:cNvSpPr/>
            <p:nvPr/>
          </p:nvSpPr>
          <p:spPr>
            <a:xfrm>
              <a:off x="3732900" y="2907025"/>
              <a:ext cx="52400" cy="52725"/>
            </a:xfrm>
            <a:custGeom>
              <a:rect b="b" l="l" r="r" t="t"/>
              <a:pathLst>
                <a:path extrusionOk="0" h="2109" w="2096">
                  <a:moveTo>
                    <a:pt x="1048" y="1"/>
                  </a:moveTo>
                  <a:cubicBezTo>
                    <a:pt x="477" y="1"/>
                    <a:pt x="0" y="477"/>
                    <a:pt x="0" y="1061"/>
                  </a:cubicBezTo>
                  <a:cubicBezTo>
                    <a:pt x="0" y="1632"/>
                    <a:pt x="477" y="2108"/>
                    <a:pt x="1048" y="2108"/>
                  </a:cubicBezTo>
                  <a:cubicBezTo>
                    <a:pt x="1631" y="2108"/>
                    <a:pt x="2096" y="1632"/>
                    <a:pt x="2096" y="1061"/>
                  </a:cubicBezTo>
                  <a:cubicBezTo>
                    <a:pt x="2096" y="477"/>
                    <a:pt x="1631"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5" name="Google Shape;955;p35"/>
            <p:cNvSpPr/>
            <p:nvPr/>
          </p:nvSpPr>
          <p:spPr>
            <a:xfrm>
              <a:off x="3834700" y="2907025"/>
              <a:ext cx="52400" cy="52725"/>
            </a:xfrm>
            <a:custGeom>
              <a:rect b="b" l="l" r="r" t="t"/>
              <a:pathLst>
                <a:path extrusionOk="0" h="2109" w="2096">
                  <a:moveTo>
                    <a:pt x="1048" y="1"/>
                  </a:moveTo>
                  <a:cubicBezTo>
                    <a:pt x="465" y="1"/>
                    <a:pt x="0" y="477"/>
                    <a:pt x="0" y="1061"/>
                  </a:cubicBezTo>
                  <a:cubicBezTo>
                    <a:pt x="0" y="1632"/>
                    <a:pt x="465" y="2108"/>
                    <a:pt x="1048" y="2108"/>
                  </a:cubicBezTo>
                  <a:cubicBezTo>
                    <a:pt x="1619" y="2108"/>
                    <a:pt x="2096" y="1632"/>
                    <a:pt x="2096" y="1061"/>
                  </a:cubicBezTo>
                  <a:cubicBezTo>
                    <a:pt x="2096" y="477"/>
                    <a:pt x="1619"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6" name="Google Shape;956;p35"/>
            <p:cNvSpPr/>
            <p:nvPr/>
          </p:nvSpPr>
          <p:spPr>
            <a:xfrm>
              <a:off x="3936200" y="2907025"/>
              <a:ext cx="52400" cy="52725"/>
            </a:xfrm>
            <a:custGeom>
              <a:rect b="b" l="l" r="r" t="t"/>
              <a:pathLst>
                <a:path extrusionOk="0" h="2109" w="2096">
                  <a:moveTo>
                    <a:pt x="1048" y="1"/>
                  </a:moveTo>
                  <a:cubicBezTo>
                    <a:pt x="465" y="1"/>
                    <a:pt x="0" y="477"/>
                    <a:pt x="0" y="1061"/>
                  </a:cubicBezTo>
                  <a:cubicBezTo>
                    <a:pt x="0" y="1632"/>
                    <a:pt x="465" y="2108"/>
                    <a:pt x="1048" y="2108"/>
                  </a:cubicBezTo>
                  <a:cubicBezTo>
                    <a:pt x="1631" y="2108"/>
                    <a:pt x="2096" y="1632"/>
                    <a:pt x="2096" y="1061"/>
                  </a:cubicBezTo>
                  <a:cubicBezTo>
                    <a:pt x="2096" y="477"/>
                    <a:pt x="1631"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7" name="Google Shape;957;p35"/>
            <p:cNvSpPr/>
            <p:nvPr/>
          </p:nvSpPr>
          <p:spPr>
            <a:xfrm>
              <a:off x="4037700" y="2907025"/>
              <a:ext cx="52400" cy="52725"/>
            </a:xfrm>
            <a:custGeom>
              <a:rect b="b" l="l" r="r" t="t"/>
              <a:pathLst>
                <a:path extrusionOk="0" h="2109" w="2096">
                  <a:moveTo>
                    <a:pt x="1048" y="1"/>
                  </a:moveTo>
                  <a:cubicBezTo>
                    <a:pt x="465" y="1"/>
                    <a:pt x="0" y="477"/>
                    <a:pt x="0" y="1061"/>
                  </a:cubicBezTo>
                  <a:cubicBezTo>
                    <a:pt x="0" y="1632"/>
                    <a:pt x="465" y="2108"/>
                    <a:pt x="1048" y="2108"/>
                  </a:cubicBezTo>
                  <a:cubicBezTo>
                    <a:pt x="1631" y="2108"/>
                    <a:pt x="2096" y="1632"/>
                    <a:pt x="2096" y="1061"/>
                  </a:cubicBezTo>
                  <a:cubicBezTo>
                    <a:pt x="2096" y="477"/>
                    <a:pt x="1631"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8" name="Google Shape;958;p35"/>
            <p:cNvSpPr/>
            <p:nvPr/>
          </p:nvSpPr>
          <p:spPr>
            <a:xfrm>
              <a:off x="4139200" y="2907025"/>
              <a:ext cx="52700" cy="52725"/>
            </a:xfrm>
            <a:custGeom>
              <a:rect b="b" l="l" r="r" t="t"/>
              <a:pathLst>
                <a:path extrusionOk="0" h="2109" w="2108">
                  <a:moveTo>
                    <a:pt x="1048" y="1"/>
                  </a:moveTo>
                  <a:cubicBezTo>
                    <a:pt x="477" y="1"/>
                    <a:pt x="0" y="477"/>
                    <a:pt x="0" y="1061"/>
                  </a:cubicBezTo>
                  <a:cubicBezTo>
                    <a:pt x="0" y="1632"/>
                    <a:pt x="477" y="2108"/>
                    <a:pt x="1048" y="2108"/>
                  </a:cubicBezTo>
                  <a:cubicBezTo>
                    <a:pt x="1631" y="2108"/>
                    <a:pt x="2108" y="1632"/>
                    <a:pt x="2108" y="1061"/>
                  </a:cubicBezTo>
                  <a:cubicBezTo>
                    <a:pt x="2108" y="477"/>
                    <a:pt x="1631"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9" name="Google Shape;959;p35"/>
            <p:cNvSpPr/>
            <p:nvPr/>
          </p:nvSpPr>
          <p:spPr>
            <a:xfrm>
              <a:off x="4240700" y="2907025"/>
              <a:ext cx="52700" cy="52725"/>
            </a:xfrm>
            <a:custGeom>
              <a:rect b="b" l="l" r="r" t="t"/>
              <a:pathLst>
                <a:path extrusionOk="0" h="2109" w="2108">
                  <a:moveTo>
                    <a:pt x="1060" y="1"/>
                  </a:moveTo>
                  <a:cubicBezTo>
                    <a:pt x="477" y="1"/>
                    <a:pt x="0" y="477"/>
                    <a:pt x="0" y="1061"/>
                  </a:cubicBezTo>
                  <a:cubicBezTo>
                    <a:pt x="0" y="1632"/>
                    <a:pt x="477" y="2108"/>
                    <a:pt x="1060" y="2108"/>
                  </a:cubicBezTo>
                  <a:cubicBezTo>
                    <a:pt x="1632" y="2108"/>
                    <a:pt x="2108" y="1632"/>
                    <a:pt x="2108" y="1061"/>
                  </a:cubicBezTo>
                  <a:cubicBezTo>
                    <a:pt x="2108" y="477"/>
                    <a:pt x="1632" y="1"/>
                    <a:pt x="1060"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0" name="Google Shape;960;p35"/>
            <p:cNvSpPr/>
            <p:nvPr/>
          </p:nvSpPr>
          <p:spPr>
            <a:xfrm>
              <a:off x="4342500" y="2907025"/>
              <a:ext cx="52400" cy="52725"/>
            </a:xfrm>
            <a:custGeom>
              <a:rect b="b" l="l" r="r" t="t"/>
              <a:pathLst>
                <a:path extrusionOk="0" h="2109" w="2096">
                  <a:moveTo>
                    <a:pt x="1048" y="1"/>
                  </a:moveTo>
                  <a:cubicBezTo>
                    <a:pt x="465" y="1"/>
                    <a:pt x="0" y="477"/>
                    <a:pt x="0" y="1061"/>
                  </a:cubicBezTo>
                  <a:cubicBezTo>
                    <a:pt x="0" y="1632"/>
                    <a:pt x="465" y="2108"/>
                    <a:pt x="1048" y="2108"/>
                  </a:cubicBezTo>
                  <a:cubicBezTo>
                    <a:pt x="1631" y="2108"/>
                    <a:pt x="2096" y="1632"/>
                    <a:pt x="2096" y="1061"/>
                  </a:cubicBezTo>
                  <a:cubicBezTo>
                    <a:pt x="2096" y="477"/>
                    <a:pt x="1631"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1" name="Google Shape;961;p35"/>
            <p:cNvSpPr/>
            <p:nvPr/>
          </p:nvSpPr>
          <p:spPr>
            <a:xfrm>
              <a:off x="4444000" y="2907025"/>
              <a:ext cx="52400" cy="52725"/>
            </a:xfrm>
            <a:custGeom>
              <a:rect b="b" l="l" r="r" t="t"/>
              <a:pathLst>
                <a:path extrusionOk="0" h="2109" w="2096">
                  <a:moveTo>
                    <a:pt x="1048" y="1"/>
                  </a:moveTo>
                  <a:cubicBezTo>
                    <a:pt x="477" y="1"/>
                    <a:pt x="0" y="477"/>
                    <a:pt x="0" y="1061"/>
                  </a:cubicBezTo>
                  <a:cubicBezTo>
                    <a:pt x="0" y="1632"/>
                    <a:pt x="477" y="2108"/>
                    <a:pt x="1048" y="2108"/>
                  </a:cubicBezTo>
                  <a:cubicBezTo>
                    <a:pt x="1631" y="2108"/>
                    <a:pt x="2096" y="1632"/>
                    <a:pt x="2096" y="1061"/>
                  </a:cubicBezTo>
                  <a:cubicBezTo>
                    <a:pt x="2096" y="477"/>
                    <a:pt x="1631"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2" name="Google Shape;962;p35"/>
            <p:cNvSpPr/>
            <p:nvPr/>
          </p:nvSpPr>
          <p:spPr>
            <a:xfrm>
              <a:off x="4545500" y="2907025"/>
              <a:ext cx="52700" cy="52725"/>
            </a:xfrm>
            <a:custGeom>
              <a:rect b="b" l="l" r="r" t="t"/>
              <a:pathLst>
                <a:path extrusionOk="0" h="2109" w="2108">
                  <a:moveTo>
                    <a:pt x="1060" y="1"/>
                  </a:moveTo>
                  <a:cubicBezTo>
                    <a:pt x="477" y="1"/>
                    <a:pt x="0" y="477"/>
                    <a:pt x="0" y="1061"/>
                  </a:cubicBezTo>
                  <a:cubicBezTo>
                    <a:pt x="0" y="1632"/>
                    <a:pt x="477" y="2108"/>
                    <a:pt x="1060" y="2108"/>
                  </a:cubicBezTo>
                  <a:cubicBezTo>
                    <a:pt x="1632" y="2108"/>
                    <a:pt x="2108" y="1632"/>
                    <a:pt x="2108" y="1061"/>
                  </a:cubicBezTo>
                  <a:cubicBezTo>
                    <a:pt x="2108" y="477"/>
                    <a:pt x="1632" y="1"/>
                    <a:pt x="1060"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3" name="Google Shape;963;p35"/>
            <p:cNvSpPr/>
            <p:nvPr/>
          </p:nvSpPr>
          <p:spPr>
            <a:xfrm>
              <a:off x="4647300" y="2907025"/>
              <a:ext cx="52400" cy="52725"/>
            </a:xfrm>
            <a:custGeom>
              <a:rect b="b" l="l" r="r" t="t"/>
              <a:pathLst>
                <a:path extrusionOk="0" h="2109" w="2096">
                  <a:moveTo>
                    <a:pt x="1048" y="1"/>
                  </a:moveTo>
                  <a:cubicBezTo>
                    <a:pt x="465" y="1"/>
                    <a:pt x="0" y="477"/>
                    <a:pt x="0" y="1061"/>
                  </a:cubicBezTo>
                  <a:cubicBezTo>
                    <a:pt x="0" y="1632"/>
                    <a:pt x="465" y="2108"/>
                    <a:pt x="1048" y="2108"/>
                  </a:cubicBezTo>
                  <a:cubicBezTo>
                    <a:pt x="1620" y="2108"/>
                    <a:pt x="2096" y="1632"/>
                    <a:pt x="2096" y="1061"/>
                  </a:cubicBezTo>
                  <a:cubicBezTo>
                    <a:pt x="2096" y="477"/>
                    <a:pt x="1620"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4" name="Google Shape;964;p35"/>
            <p:cNvSpPr/>
            <p:nvPr/>
          </p:nvSpPr>
          <p:spPr>
            <a:xfrm>
              <a:off x="4748800" y="2907025"/>
              <a:ext cx="52400" cy="52725"/>
            </a:xfrm>
            <a:custGeom>
              <a:rect b="b" l="l" r="r" t="t"/>
              <a:pathLst>
                <a:path extrusionOk="0" h="2109" w="2096">
                  <a:moveTo>
                    <a:pt x="1048" y="1"/>
                  </a:moveTo>
                  <a:cubicBezTo>
                    <a:pt x="465" y="1"/>
                    <a:pt x="0" y="477"/>
                    <a:pt x="0" y="1061"/>
                  </a:cubicBezTo>
                  <a:cubicBezTo>
                    <a:pt x="0" y="1632"/>
                    <a:pt x="465" y="2108"/>
                    <a:pt x="1048" y="2108"/>
                  </a:cubicBezTo>
                  <a:cubicBezTo>
                    <a:pt x="1631" y="2108"/>
                    <a:pt x="2096" y="1632"/>
                    <a:pt x="2096" y="1061"/>
                  </a:cubicBezTo>
                  <a:cubicBezTo>
                    <a:pt x="2096" y="477"/>
                    <a:pt x="1631"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5" name="Google Shape;965;p35"/>
            <p:cNvSpPr/>
            <p:nvPr/>
          </p:nvSpPr>
          <p:spPr>
            <a:xfrm>
              <a:off x="4850300" y="2907025"/>
              <a:ext cx="52400" cy="52725"/>
            </a:xfrm>
            <a:custGeom>
              <a:rect b="b" l="l" r="r" t="t"/>
              <a:pathLst>
                <a:path extrusionOk="0" h="2109" w="2096">
                  <a:moveTo>
                    <a:pt x="1048" y="1"/>
                  </a:moveTo>
                  <a:cubicBezTo>
                    <a:pt x="477" y="1"/>
                    <a:pt x="0" y="477"/>
                    <a:pt x="0" y="1061"/>
                  </a:cubicBezTo>
                  <a:cubicBezTo>
                    <a:pt x="0" y="1632"/>
                    <a:pt x="477" y="2108"/>
                    <a:pt x="1048" y="2108"/>
                  </a:cubicBezTo>
                  <a:cubicBezTo>
                    <a:pt x="1632" y="2108"/>
                    <a:pt x="2096" y="1632"/>
                    <a:pt x="2096" y="1061"/>
                  </a:cubicBezTo>
                  <a:cubicBezTo>
                    <a:pt x="2096" y="477"/>
                    <a:pt x="1632"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6" name="Google Shape;966;p35"/>
            <p:cNvSpPr/>
            <p:nvPr/>
          </p:nvSpPr>
          <p:spPr>
            <a:xfrm>
              <a:off x="4951800" y="2907025"/>
              <a:ext cx="52700" cy="52725"/>
            </a:xfrm>
            <a:custGeom>
              <a:rect b="b" l="l" r="r" t="t"/>
              <a:pathLst>
                <a:path extrusionOk="0" h="2109" w="2108">
                  <a:moveTo>
                    <a:pt x="1048" y="1"/>
                  </a:moveTo>
                  <a:cubicBezTo>
                    <a:pt x="477" y="1"/>
                    <a:pt x="0" y="477"/>
                    <a:pt x="0" y="1061"/>
                  </a:cubicBezTo>
                  <a:cubicBezTo>
                    <a:pt x="0" y="1632"/>
                    <a:pt x="477" y="2108"/>
                    <a:pt x="1048" y="2108"/>
                  </a:cubicBezTo>
                  <a:cubicBezTo>
                    <a:pt x="1632" y="2108"/>
                    <a:pt x="2108" y="1632"/>
                    <a:pt x="2108" y="1061"/>
                  </a:cubicBezTo>
                  <a:cubicBezTo>
                    <a:pt x="2108" y="477"/>
                    <a:pt x="1632"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7" name="Google Shape;967;p35"/>
            <p:cNvSpPr/>
            <p:nvPr/>
          </p:nvSpPr>
          <p:spPr>
            <a:xfrm>
              <a:off x="5053600" y="2907025"/>
              <a:ext cx="52400" cy="52725"/>
            </a:xfrm>
            <a:custGeom>
              <a:rect b="b" l="l" r="r" t="t"/>
              <a:pathLst>
                <a:path extrusionOk="0" h="2109" w="2096">
                  <a:moveTo>
                    <a:pt x="1048" y="1"/>
                  </a:moveTo>
                  <a:cubicBezTo>
                    <a:pt x="465" y="1"/>
                    <a:pt x="0" y="477"/>
                    <a:pt x="0" y="1061"/>
                  </a:cubicBezTo>
                  <a:cubicBezTo>
                    <a:pt x="0" y="1632"/>
                    <a:pt x="465" y="2108"/>
                    <a:pt x="1048" y="2108"/>
                  </a:cubicBezTo>
                  <a:cubicBezTo>
                    <a:pt x="1620" y="2108"/>
                    <a:pt x="2096" y="1632"/>
                    <a:pt x="2096" y="1061"/>
                  </a:cubicBezTo>
                  <a:cubicBezTo>
                    <a:pt x="2096" y="477"/>
                    <a:pt x="1620"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8" name="Google Shape;968;p35"/>
            <p:cNvSpPr/>
            <p:nvPr/>
          </p:nvSpPr>
          <p:spPr>
            <a:xfrm>
              <a:off x="5155100" y="2907025"/>
              <a:ext cx="52400" cy="52725"/>
            </a:xfrm>
            <a:custGeom>
              <a:rect b="b" l="l" r="r" t="t"/>
              <a:pathLst>
                <a:path extrusionOk="0" h="2109" w="2096">
                  <a:moveTo>
                    <a:pt x="1048" y="1"/>
                  </a:moveTo>
                  <a:cubicBezTo>
                    <a:pt x="465" y="1"/>
                    <a:pt x="0" y="477"/>
                    <a:pt x="0" y="1061"/>
                  </a:cubicBezTo>
                  <a:cubicBezTo>
                    <a:pt x="0" y="1632"/>
                    <a:pt x="465" y="2108"/>
                    <a:pt x="1048" y="2108"/>
                  </a:cubicBezTo>
                  <a:cubicBezTo>
                    <a:pt x="1632" y="2108"/>
                    <a:pt x="2096" y="1632"/>
                    <a:pt x="2096" y="1061"/>
                  </a:cubicBezTo>
                  <a:cubicBezTo>
                    <a:pt x="2096" y="477"/>
                    <a:pt x="1632"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9" name="Google Shape;969;p35"/>
            <p:cNvSpPr/>
            <p:nvPr/>
          </p:nvSpPr>
          <p:spPr>
            <a:xfrm>
              <a:off x="5256600" y="2907025"/>
              <a:ext cx="52400" cy="52725"/>
            </a:xfrm>
            <a:custGeom>
              <a:rect b="b" l="l" r="r" t="t"/>
              <a:pathLst>
                <a:path extrusionOk="0" h="2109" w="2096">
                  <a:moveTo>
                    <a:pt x="1048" y="1"/>
                  </a:moveTo>
                  <a:cubicBezTo>
                    <a:pt x="477" y="1"/>
                    <a:pt x="0" y="477"/>
                    <a:pt x="0" y="1061"/>
                  </a:cubicBezTo>
                  <a:cubicBezTo>
                    <a:pt x="0" y="1632"/>
                    <a:pt x="477" y="2108"/>
                    <a:pt x="1048" y="2108"/>
                  </a:cubicBezTo>
                  <a:cubicBezTo>
                    <a:pt x="1632" y="2108"/>
                    <a:pt x="2096" y="1632"/>
                    <a:pt x="2096" y="1061"/>
                  </a:cubicBezTo>
                  <a:cubicBezTo>
                    <a:pt x="2096" y="477"/>
                    <a:pt x="1632"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0" name="Google Shape;970;p35"/>
            <p:cNvSpPr/>
            <p:nvPr/>
          </p:nvSpPr>
          <p:spPr>
            <a:xfrm>
              <a:off x="5358400" y="2907025"/>
              <a:ext cx="52400" cy="52725"/>
            </a:xfrm>
            <a:custGeom>
              <a:rect b="b" l="l" r="r" t="t"/>
              <a:pathLst>
                <a:path extrusionOk="0" h="2109" w="2096">
                  <a:moveTo>
                    <a:pt x="1048" y="1"/>
                  </a:moveTo>
                  <a:cubicBezTo>
                    <a:pt x="465" y="1"/>
                    <a:pt x="0" y="477"/>
                    <a:pt x="0" y="1061"/>
                  </a:cubicBezTo>
                  <a:cubicBezTo>
                    <a:pt x="0" y="1632"/>
                    <a:pt x="465" y="2108"/>
                    <a:pt x="1048" y="2108"/>
                  </a:cubicBezTo>
                  <a:cubicBezTo>
                    <a:pt x="1620" y="2108"/>
                    <a:pt x="2096" y="1632"/>
                    <a:pt x="2096" y="1061"/>
                  </a:cubicBezTo>
                  <a:cubicBezTo>
                    <a:pt x="2096" y="477"/>
                    <a:pt x="1620"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1" name="Google Shape;971;p35"/>
            <p:cNvSpPr/>
            <p:nvPr/>
          </p:nvSpPr>
          <p:spPr>
            <a:xfrm>
              <a:off x="5459900" y="2907025"/>
              <a:ext cx="52400" cy="52725"/>
            </a:xfrm>
            <a:custGeom>
              <a:rect b="b" l="l" r="r" t="t"/>
              <a:pathLst>
                <a:path extrusionOk="0" h="2109" w="2096">
                  <a:moveTo>
                    <a:pt x="1048" y="1"/>
                  </a:moveTo>
                  <a:cubicBezTo>
                    <a:pt x="465" y="1"/>
                    <a:pt x="0" y="477"/>
                    <a:pt x="0" y="1061"/>
                  </a:cubicBezTo>
                  <a:cubicBezTo>
                    <a:pt x="0" y="1632"/>
                    <a:pt x="465" y="2108"/>
                    <a:pt x="1048" y="2108"/>
                  </a:cubicBezTo>
                  <a:cubicBezTo>
                    <a:pt x="1632" y="2108"/>
                    <a:pt x="2096" y="1632"/>
                    <a:pt x="2096" y="1061"/>
                  </a:cubicBezTo>
                  <a:cubicBezTo>
                    <a:pt x="2096" y="477"/>
                    <a:pt x="1632"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2" name="Google Shape;972;p35"/>
            <p:cNvSpPr/>
            <p:nvPr/>
          </p:nvSpPr>
          <p:spPr>
            <a:xfrm>
              <a:off x="5561400" y="2907025"/>
              <a:ext cx="52400" cy="52725"/>
            </a:xfrm>
            <a:custGeom>
              <a:rect b="b" l="l" r="r" t="t"/>
              <a:pathLst>
                <a:path extrusionOk="0" h="2109" w="2096">
                  <a:moveTo>
                    <a:pt x="1048" y="1"/>
                  </a:moveTo>
                  <a:cubicBezTo>
                    <a:pt x="465" y="1"/>
                    <a:pt x="0" y="477"/>
                    <a:pt x="0" y="1061"/>
                  </a:cubicBezTo>
                  <a:cubicBezTo>
                    <a:pt x="0" y="1632"/>
                    <a:pt x="465" y="2108"/>
                    <a:pt x="1048" y="2108"/>
                  </a:cubicBezTo>
                  <a:cubicBezTo>
                    <a:pt x="1632" y="2108"/>
                    <a:pt x="2096" y="1632"/>
                    <a:pt x="2096" y="1061"/>
                  </a:cubicBezTo>
                  <a:cubicBezTo>
                    <a:pt x="2096" y="477"/>
                    <a:pt x="1632"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3" name="Google Shape;973;p35"/>
            <p:cNvSpPr/>
            <p:nvPr/>
          </p:nvSpPr>
          <p:spPr>
            <a:xfrm>
              <a:off x="5662900" y="2907025"/>
              <a:ext cx="52400" cy="52725"/>
            </a:xfrm>
            <a:custGeom>
              <a:rect b="b" l="l" r="r" t="t"/>
              <a:pathLst>
                <a:path extrusionOk="0" h="2109" w="2096">
                  <a:moveTo>
                    <a:pt x="1048" y="1"/>
                  </a:moveTo>
                  <a:cubicBezTo>
                    <a:pt x="477" y="1"/>
                    <a:pt x="0" y="477"/>
                    <a:pt x="0" y="1061"/>
                  </a:cubicBezTo>
                  <a:cubicBezTo>
                    <a:pt x="0" y="1632"/>
                    <a:pt x="477" y="2108"/>
                    <a:pt x="1048" y="2108"/>
                  </a:cubicBezTo>
                  <a:cubicBezTo>
                    <a:pt x="1632" y="2108"/>
                    <a:pt x="2096" y="1632"/>
                    <a:pt x="2096" y="1061"/>
                  </a:cubicBezTo>
                  <a:cubicBezTo>
                    <a:pt x="2096" y="477"/>
                    <a:pt x="1632"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4" name="Google Shape;974;p35"/>
            <p:cNvSpPr/>
            <p:nvPr/>
          </p:nvSpPr>
          <p:spPr>
            <a:xfrm>
              <a:off x="5764400" y="2907025"/>
              <a:ext cx="52700" cy="52725"/>
            </a:xfrm>
            <a:custGeom>
              <a:rect b="b" l="l" r="r" t="t"/>
              <a:pathLst>
                <a:path extrusionOk="0" h="2109" w="2108">
                  <a:moveTo>
                    <a:pt x="1060" y="1"/>
                  </a:moveTo>
                  <a:cubicBezTo>
                    <a:pt x="477" y="1"/>
                    <a:pt x="0" y="477"/>
                    <a:pt x="0" y="1061"/>
                  </a:cubicBezTo>
                  <a:cubicBezTo>
                    <a:pt x="0" y="1632"/>
                    <a:pt x="477" y="2108"/>
                    <a:pt x="1060" y="2108"/>
                  </a:cubicBezTo>
                  <a:cubicBezTo>
                    <a:pt x="1632" y="2108"/>
                    <a:pt x="2108" y="1632"/>
                    <a:pt x="2108" y="1061"/>
                  </a:cubicBezTo>
                  <a:cubicBezTo>
                    <a:pt x="2108" y="477"/>
                    <a:pt x="1632" y="1"/>
                    <a:pt x="1060"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5" name="Google Shape;975;p35"/>
            <p:cNvSpPr/>
            <p:nvPr/>
          </p:nvSpPr>
          <p:spPr>
            <a:xfrm>
              <a:off x="5866200" y="2907025"/>
              <a:ext cx="52400" cy="52725"/>
            </a:xfrm>
            <a:custGeom>
              <a:rect b="b" l="l" r="r" t="t"/>
              <a:pathLst>
                <a:path extrusionOk="0" h="2109" w="2096">
                  <a:moveTo>
                    <a:pt x="1048" y="1"/>
                  </a:moveTo>
                  <a:cubicBezTo>
                    <a:pt x="465" y="1"/>
                    <a:pt x="0" y="477"/>
                    <a:pt x="0" y="1061"/>
                  </a:cubicBezTo>
                  <a:cubicBezTo>
                    <a:pt x="0" y="1632"/>
                    <a:pt x="465" y="2108"/>
                    <a:pt x="1048" y="2108"/>
                  </a:cubicBezTo>
                  <a:cubicBezTo>
                    <a:pt x="1632" y="2108"/>
                    <a:pt x="2096" y="1632"/>
                    <a:pt x="2096" y="1061"/>
                  </a:cubicBezTo>
                  <a:cubicBezTo>
                    <a:pt x="2096" y="477"/>
                    <a:pt x="1632"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6" name="Google Shape;976;p35"/>
            <p:cNvSpPr/>
            <p:nvPr/>
          </p:nvSpPr>
          <p:spPr>
            <a:xfrm>
              <a:off x="5967700" y="2907025"/>
              <a:ext cx="52400" cy="52725"/>
            </a:xfrm>
            <a:custGeom>
              <a:rect b="b" l="l" r="r" t="t"/>
              <a:pathLst>
                <a:path extrusionOk="0" h="2109" w="2096">
                  <a:moveTo>
                    <a:pt x="1048" y="1"/>
                  </a:moveTo>
                  <a:cubicBezTo>
                    <a:pt x="465" y="1"/>
                    <a:pt x="0" y="477"/>
                    <a:pt x="0" y="1061"/>
                  </a:cubicBezTo>
                  <a:cubicBezTo>
                    <a:pt x="0" y="1632"/>
                    <a:pt x="465" y="2108"/>
                    <a:pt x="1048" y="2108"/>
                  </a:cubicBezTo>
                  <a:cubicBezTo>
                    <a:pt x="1632" y="2108"/>
                    <a:pt x="2096" y="1632"/>
                    <a:pt x="2096" y="1061"/>
                  </a:cubicBezTo>
                  <a:cubicBezTo>
                    <a:pt x="2096" y="477"/>
                    <a:pt x="1632"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7" name="Google Shape;977;p35"/>
            <p:cNvSpPr/>
            <p:nvPr/>
          </p:nvSpPr>
          <p:spPr>
            <a:xfrm>
              <a:off x="6069200" y="2907025"/>
              <a:ext cx="52700" cy="52725"/>
            </a:xfrm>
            <a:custGeom>
              <a:rect b="b" l="l" r="r" t="t"/>
              <a:pathLst>
                <a:path extrusionOk="0" h="2109" w="2108">
                  <a:moveTo>
                    <a:pt x="1048" y="1"/>
                  </a:moveTo>
                  <a:cubicBezTo>
                    <a:pt x="477" y="1"/>
                    <a:pt x="0" y="477"/>
                    <a:pt x="0" y="1061"/>
                  </a:cubicBezTo>
                  <a:cubicBezTo>
                    <a:pt x="0" y="1632"/>
                    <a:pt x="477" y="2108"/>
                    <a:pt x="1048" y="2108"/>
                  </a:cubicBezTo>
                  <a:cubicBezTo>
                    <a:pt x="1632" y="2108"/>
                    <a:pt x="2108" y="1632"/>
                    <a:pt x="2108" y="1061"/>
                  </a:cubicBezTo>
                  <a:cubicBezTo>
                    <a:pt x="2108" y="477"/>
                    <a:pt x="1632"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8" name="Google Shape;978;p35"/>
            <p:cNvSpPr/>
            <p:nvPr/>
          </p:nvSpPr>
          <p:spPr>
            <a:xfrm>
              <a:off x="6171000" y="2907025"/>
              <a:ext cx="52400" cy="52725"/>
            </a:xfrm>
            <a:custGeom>
              <a:rect b="b" l="l" r="r" t="t"/>
              <a:pathLst>
                <a:path extrusionOk="0" h="2109" w="2096">
                  <a:moveTo>
                    <a:pt x="1048" y="1"/>
                  </a:moveTo>
                  <a:cubicBezTo>
                    <a:pt x="465" y="1"/>
                    <a:pt x="0" y="477"/>
                    <a:pt x="0" y="1061"/>
                  </a:cubicBezTo>
                  <a:cubicBezTo>
                    <a:pt x="0" y="1632"/>
                    <a:pt x="465" y="2108"/>
                    <a:pt x="1048" y="2108"/>
                  </a:cubicBezTo>
                  <a:cubicBezTo>
                    <a:pt x="1620" y="2108"/>
                    <a:pt x="2096" y="1632"/>
                    <a:pt x="2096" y="1061"/>
                  </a:cubicBezTo>
                  <a:cubicBezTo>
                    <a:pt x="2096" y="477"/>
                    <a:pt x="1620"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9" name="Google Shape;979;p35"/>
            <p:cNvSpPr/>
            <p:nvPr/>
          </p:nvSpPr>
          <p:spPr>
            <a:xfrm>
              <a:off x="6272500" y="2907025"/>
              <a:ext cx="52400" cy="52725"/>
            </a:xfrm>
            <a:custGeom>
              <a:rect b="b" l="l" r="r" t="t"/>
              <a:pathLst>
                <a:path extrusionOk="0" h="2109" w="2096">
                  <a:moveTo>
                    <a:pt x="1048" y="1"/>
                  </a:moveTo>
                  <a:cubicBezTo>
                    <a:pt x="465" y="1"/>
                    <a:pt x="0" y="477"/>
                    <a:pt x="0" y="1061"/>
                  </a:cubicBezTo>
                  <a:cubicBezTo>
                    <a:pt x="0" y="1632"/>
                    <a:pt x="465" y="2108"/>
                    <a:pt x="1048" y="2108"/>
                  </a:cubicBezTo>
                  <a:cubicBezTo>
                    <a:pt x="1632" y="2108"/>
                    <a:pt x="2096" y="1632"/>
                    <a:pt x="2096" y="1061"/>
                  </a:cubicBezTo>
                  <a:cubicBezTo>
                    <a:pt x="2096" y="477"/>
                    <a:pt x="1632"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0" name="Google Shape;980;p35"/>
            <p:cNvSpPr/>
            <p:nvPr/>
          </p:nvSpPr>
          <p:spPr>
            <a:xfrm>
              <a:off x="6374000" y="2907025"/>
              <a:ext cx="52400" cy="52725"/>
            </a:xfrm>
            <a:custGeom>
              <a:rect b="b" l="l" r="r" t="t"/>
              <a:pathLst>
                <a:path extrusionOk="0" h="2109" w="2096">
                  <a:moveTo>
                    <a:pt x="1048" y="1"/>
                  </a:moveTo>
                  <a:cubicBezTo>
                    <a:pt x="477" y="1"/>
                    <a:pt x="0" y="477"/>
                    <a:pt x="0" y="1061"/>
                  </a:cubicBezTo>
                  <a:cubicBezTo>
                    <a:pt x="0" y="1632"/>
                    <a:pt x="477" y="2108"/>
                    <a:pt x="1048" y="2108"/>
                  </a:cubicBezTo>
                  <a:cubicBezTo>
                    <a:pt x="1632" y="2108"/>
                    <a:pt x="2096" y="1632"/>
                    <a:pt x="2096" y="1061"/>
                  </a:cubicBezTo>
                  <a:cubicBezTo>
                    <a:pt x="2096" y="477"/>
                    <a:pt x="1632"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1" name="Google Shape;981;p35"/>
            <p:cNvSpPr/>
            <p:nvPr/>
          </p:nvSpPr>
          <p:spPr>
            <a:xfrm>
              <a:off x="6475500" y="2907025"/>
              <a:ext cx="52700" cy="52725"/>
            </a:xfrm>
            <a:custGeom>
              <a:rect b="b" l="l" r="r" t="t"/>
              <a:pathLst>
                <a:path extrusionOk="0" h="2109" w="2108">
                  <a:moveTo>
                    <a:pt x="1048" y="1"/>
                  </a:moveTo>
                  <a:cubicBezTo>
                    <a:pt x="477" y="1"/>
                    <a:pt x="0" y="477"/>
                    <a:pt x="0" y="1061"/>
                  </a:cubicBezTo>
                  <a:cubicBezTo>
                    <a:pt x="0" y="1632"/>
                    <a:pt x="477" y="2108"/>
                    <a:pt x="1048" y="2108"/>
                  </a:cubicBezTo>
                  <a:cubicBezTo>
                    <a:pt x="1632" y="2108"/>
                    <a:pt x="2108" y="1632"/>
                    <a:pt x="2108" y="1061"/>
                  </a:cubicBezTo>
                  <a:cubicBezTo>
                    <a:pt x="2108" y="477"/>
                    <a:pt x="1632"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2" name="Google Shape;982;p35"/>
            <p:cNvSpPr/>
            <p:nvPr/>
          </p:nvSpPr>
          <p:spPr>
            <a:xfrm>
              <a:off x="6577300" y="2907025"/>
              <a:ext cx="52400" cy="52725"/>
            </a:xfrm>
            <a:custGeom>
              <a:rect b="b" l="l" r="r" t="t"/>
              <a:pathLst>
                <a:path extrusionOk="0" h="2109" w="2096">
                  <a:moveTo>
                    <a:pt x="1048" y="1"/>
                  </a:moveTo>
                  <a:cubicBezTo>
                    <a:pt x="465" y="1"/>
                    <a:pt x="0" y="477"/>
                    <a:pt x="0" y="1061"/>
                  </a:cubicBezTo>
                  <a:cubicBezTo>
                    <a:pt x="0" y="1632"/>
                    <a:pt x="465" y="2108"/>
                    <a:pt x="1048" y="2108"/>
                  </a:cubicBezTo>
                  <a:cubicBezTo>
                    <a:pt x="1620" y="2108"/>
                    <a:pt x="2096" y="1632"/>
                    <a:pt x="2096" y="1061"/>
                  </a:cubicBezTo>
                  <a:cubicBezTo>
                    <a:pt x="2096" y="477"/>
                    <a:pt x="1620"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3" name="Google Shape;983;p35"/>
            <p:cNvSpPr/>
            <p:nvPr/>
          </p:nvSpPr>
          <p:spPr>
            <a:xfrm>
              <a:off x="6678800" y="2907025"/>
              <a:ext cx="52400" cy="52725"/>
            </a:xfrm>
            <a:custGeom>
              <a:rect b="b" l="l" r="r" t="t"/>
              <a:pathLst>
                <a:path extrusionOk="0" h="2109" w="2096">
                  <a:moveTo>
                    <a:pt x="1048" y="1"/>
                  </a:moveTo>
                  <a:cubicBezTo>
                    <a:pt x="465" y="1"/>
                    <a:pt x="0" y="477"/>
                    <a:pt x="0" y="1061"/>
                  </a:cubicBezTo>
                  <a:cubicBezTo>
                    <a:pt x="0" y="1632"/>
                    <a:pt x="465" y="2108"/>
                    <a:pt x="1048" y="2108"/>
                  </a:cubicBezTo>
                  <a:cubicBezTo>
                    <a:pt x="1632" y="2108"/>
                    <a:pt x="2096" y="1632"/>
                    <a:pt x="2096" y="1061"/>
                  </a:cubicBezTo>
                  <a:cubicBezTo>
                    <a:pt x="2096" y="477"/>
                    <a:pt x="1632"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4" name="Google Shape;984;p35"/>
            <p:cNvSpPr/>
            <p:nvPr/>
          </p:nvSpPr>
          <p:spPr>
            <a:xfrm>
              <a:off x="6780300" y="2907025"/>
              <a:ext cx="52400" cy="52725"/>
            </a:xfrm>
            <a:custGeom>
              <a:rect b="b" l="l" r="r" t="t"/>
              <a:pathLst>
                <a:path extrusionOk="0" h="2109" w="2096">
                  <a:moveTo>
                    <a:pt x="1048" y="1"/>
                  </a:moveTo>
                  <a:cubicBezTo>
                    <a:pt x="477" y="1"/>
                    <a:pt x="0" y="477"/>
                    <a:pt x="0" y="1061"/>
                  </a:cubicBezTo>
                  <a:cubicBezTo>
                    <a:pt x="0" y="1632"/>
                    <a:pt x="477" y="2108"/>
                    <a:pt x="1048" y="2108"/>
                  </a:cubicBezTo>
                  <a:cubicBezTo>
                    <a:pt x="1632" y="2108"/>
                    <a:pt x="2096" y="1632"/>
                    <a:pt x="2096" y="1061"/>
                  </a:cubicBezTo>
                  <a:cubicBezTo>
                    <a:pt x="2096" y="477"/>
                    <a:pt x="1632"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5" name="Google Shape;985;p35"/>
            <p:cNvSpPr/>
            <p:nvPr/>
          </p:nvSpPr>
          <p:spPr>
            <a:xfrm>
              <a:off x="6881800" y="2907025"/>
              <a:ext cx="52700" cy="52725"/>
            </a:xfrm>
            <a:custGeom>
              <a:rect b="b" l="l" r="r" t="t"/>
              <a:pathLst>
                <a:path extrusionOk="0" h="2109" w="2108">
                  <a:moveTo>
                    <a:pt x="1060" y="1"/>
                  </a:moveTo>
                  <a:cubicBezTo>
                    <a:pt x="477" y="1"/>
                    <a:pt x="1" y="477"/>
                    <a:pt x="1" y="1061"/>
                  </a:cubicBezTo>
                  <a:cubicBezTo>
                    <a:pt x="1" y="1632"/>
                    <a:pt x="477" y="2108"/>
                    <a:pt x="1060" y="2108"/>
                  </a:cubicBezTo>
                  <a:cubicBezTo>
                    <a:pt x="1632" y="2108"/>
                    <a:pt x="2108" y="1632"/>
                    <a:pt x="2108" y="1061"/>
                  </a:cubicBezTo>
                  <a:cubicBezTo>
                    <a:pt x="2108" y="477"/>
                    <a:pt x="1632" y="1"/>
                    <a:pt x="1060"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6" name="Google Shape;986;p35"/>
            <p:cNvSpPr/>
            <p:nvPr/>
          </p:nvSpPr>
          <p:spPr>
            <a:xfrm>
              <a:off x="6983600" y="2907025"/>
              <a:ext cx="52400" cy="52725"/>
            </a:xfrm>
            <a:custGeom>
              <a:rect b="b" l="l" r="r" t="t"/>
              <a:pathLst>
                <a:path extrusionOk="0" h="2109" w="2096">
                  <a:moveTo>
                    <a:pt x="1048" y="1"/>
                  </a:moveTo>
                  <a:cubicBezTo>
                    <a:pt x="465" y="1"/>
                    <a:pt x="0" y="477"/>
                    <a:pt x="0" y="1061"/>
                  </a:cubicBezTo>
                  <a:cubicBezTo>
                    <a:pt x="0" y="1632"/>
                    <a:pt x="465" y="2108"/>
                    <a:pt x="1048" y="2108"/>
                  </a:cubicBezTo>
                  <a:cubicBezTo>
                    <a:pt x="1620" y="2108"/>
                    <a:pt x="2096" y="1632"/>
                    <a:pt x="2096" y="1061"/>
                  </a:cubicBezTo>
                  <a:cubicBezTo>
                    <a:pt x="2096" y="477"/>
                    <a:pt x="1620"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7" name="Google Shape;987;p35"/>
            <p:cNvSpPr/>
            <p:nvPr/>
          </p:nvSpPr>
          <p:spPr>
            <a:xfrm>
              <a:off x="7085100" y="2907025"/>
              <a:ext cx="52400" cy="52725"/>
            </a:xfrm>
            <a:custGeom>
              <a:rect b="b" l="l" r="r" t="t"/>
              <a:pathLst>
                <a:path extrusionOk="0" h="2109" w="2096">
                  <a:moveTo>
                    <a:pt x="1048" y="1"/>
                  </a:moveTo>
                  <a:cubicBezTo>
                    <a:pt x="465" y="1"/>
                    <a:pt x="0" y="477"/>
                    <a:pt x="0" y="1061"/>
                  </a:cubicBezTo>
                  <a:cubicBezTo>
                    <a:pt x="0" y="1632"/>
                    <a:pt x="465" y="2108"/>
                    <a:pt x="1048" y="2108"/>
                  </a:cubicBezTo>
                  <a:cubicBezTo>
                    <a:pt x="1632" y="2108"/>
                    <a:pt x="2096" y="1632"/>
                    <a:pt x="2096" y="1061"/>
                  </a:cubicBezTo>
                  <a:cubicBezTo>
                    <a:pt x="2096" y="477"/>
                    <a:pt x="1632"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8" name="Google Shape;988;p35"/>
            <p:cNvSpPr/>
            <p:nvPr/>
          </p:nvSpPr>
          <p:spPr>
            <a:xfrm>
              <a:off x="7186600" y="2907025"/>
              <a:ext cx="52400" cy="52725"/>
            </a:xfrm>
            <a:custGeom>
              <a:rect b="b" l="l" r="r" t="t"/>
              <a:pathLst>
                <a:path extrusionOk="0" h="2109" w="2096">
                  <a:moveTo>
                    <a:pt x="1048" y="1"/>
                  </a:moveTo>
                  <a:cubicBezTo>
                    <a:pt x="477" y="1"/>
                    <a:pt x="1" y="477"/>
                    <a:pt x="1" y="1061"/>
                  </a:cubicBezTo>
                  <a:cubicBezTo>
                    <a:pt x="1" y="1632"/>
                    <a:pt x="477" y="2108"/>
                    <a:pt x="1048" y="2108"/>
                  </a:cubicBezTo>
                  <a:cubicBezTo>
                    <a:pt x="1632" y="2108"/>
                    <a:pt x="2096" y="1632"/>
                    <a:pt x="2096" y="1061"/>
                  </a:cubicBezTo>
                  <a:cubicBezTo>
                    <a:pt x="2096" y="477"/>
                    <a:pt x="1632"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9" name="Google Shape;989;p35"/>
            <p:cNvSpPr/>
            <p:nvPr/>
          </p:nvSpPr>
          <p:spPr>
            <a:xfrm>
              <a:off x="7288400" y="2907025"/>
              <a:ext cx="52400" cy="52725"/>
            </a:xfrm>
            <a:custGeom>
              <a:rect b="b" l="l" r="r" t="t"/>
              <a:pathLst>
                <a:path extrusionOk="0" h="2109" w="2096">
                  <a:moveTo>
                    <a:pt x="1048" y="1"/>
                  </a:moveTo>
                  <a:cubicBezTo>
                    <a:pt x="465" y="1"/>
                    <a:pt x="0" y="477"/>
                    <a:pt x="0" y="1061"/>
                  </a:cubicBezTo>
                  <a:cubicBezTo>
                    <a:pt x="0" y="1632"/>
                    <a:pt x="465" y="2108"/>
                    <a:pt x="1048" y="2108"/>
                  </a:cubicBezTo>
                  <a:cubicBezTo>
                    <a:pt x="1620" y="2108"/>
                    <a:pt x="2096" y="1632"/>
                    <a:pt x="2096" y="1061"/>
                  </a:cubicBezTo>
                  <a:cubicBezTo>
                    <a:pt x="2096" y="477"/>
                    <a:pt x="1620"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0" name="Google Shape;990;p35"/>
            <p:cNvSpPr/>
            <p:nvPr/>
          </p:nvSpPr>
          <p:spPr>
            <a:xfrm>
              <a:off x="279200" y="3062400"/>
              <a:ext cx="52700" cy="52425"/>
            </a:xfrm>
            <a:custGeom>
              <a:rect b="b" l="l" r="r" t="t"/>
              <a:pathLst>
                <a:path extrusionOk="0" h="2097" w="2108">
                  <a:moveTo>
                    <a:pt x="1048" y="1"/>
                  </a:moveTo>
                  <a:cubicBezTo>
                    <a:pt x="476" y="1"/>
                    <a:pt x="0" y="465"/>
                    <a:pt x="0" y="1049"/>
                  </a:cubicBezTo>
                  <a:cubicBezTo>
                    <a:pt x="0" y="1620"/>
                    <a:pt x="476" y="2096"/>
                    <a:pt x="1048" y="2096"/>
                  </a:cubicBezTo>
                  <a:cubicBezTo>
                    <a:pt x="1631" y="2096"/>
                    <a:pt x="2107" y="1620"/>
                    <a:pt x="2107" y="1049"/>
                  </a:cubicBezTo>
                  <a:cubicBezTo>
                    <a:pt x="2107" y="465"/>
                    <a:pt x="1631"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1" name="Google Shape;991;p35"/>
            <p:cNvSpPr/>
            <p:nvPr/>
          </p:nvSpPr>
          <p:spPr>
            <a:xfrm>
              <a:off x="380700" y="3062400"/>
              <a:ext cx="52700" cy="52425"/>
            </a:xfrm>
            <a:custGeom>
              <a:rect b="b" l="l" r="r" t="t"/>
              <a:pathLst>
                <a:path extrusionOk="0" h="2097" w="2108">
                  <a:moveTo>
                    <a:pt x="1060" y="1"/>
                  </a:moveTo>
                  <a:cubicBezTo>
                    <a:pt x="476" y="1"/>
                    <a:pt x="0" y="465"/>
                    <a:pt x="0" y="1049"/>
                  </a:cubicBezTo>
                  <a:cubicBezTo>
                    <a:pt x="0" y="1620"/>
                    <a:pt x="476" y="2096"/>
                    <a:pt x="1060" y="2096"/>
                  </a:cubicBezTo>
                  <a:cubicBezTo>
                    <a:pt x="1631" y="2096"/>
                    <a:pt x="2108" y="1620"/>
                    <a:pt x="2108" y="1049"/>
                  </a:cubicBezTo>
                  <a:cubicBezTo>
                    <a:pt x="2108" y="465"/>
                    <a:pt x="1631" y="1"/>
                    <a:pt x="1060"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2" name="Google Shape;992;p35"/>
            <p:cNvSpPr/>
            <p:nvPr/>
          </p:nvSpPr>
          <p:spPr>
            <a:xfrm>
              <a:off x="482500" y="3062400"/>
              <a:ext cx="52400" cy="52425"/>
            </a:xfrm>
            <a:custGeom>
              <a:rect b="b" l="l" r="r" t="t"/>
              <a:pathLst>
                <a:path extrusionOk="0" h="2097" w="2096">
                  <a:moveTo>
                    <a:pt x="1048" y="1"/>
                  </a:moveTo>
                  <a:cubicBezTo>
                    <a:pt x="464" y="1"/>
                    <a:pt x="0" y="465"/>
                    <a:pt x="0" y="1049"/>
                  </a:cubicBezTo>
                  <a:cubicBezTo>
                    <a:pt x="0" y="1620"/>
                    <a:pt x="464" y="2096"/>
                    <a:pt x="1048" y="2096"/>
                  </a:cubicBezTo>
                  <a:cubicBezTo>
                    <a:pt x="1631" y="2096"/>
                    <a:pt x="2096" y="1620"/>
                    <a:pt x="2096" y="1049"/>
                  </a:cubicBezTo>
                  <a:cubicBezTo>
                    <a:pt x="2096" y="465"/>
                    <a:pt x="1631"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3" name="Google Shape;993;p35"/>
            <p:cNvSpPr/>
            <p:nvPr/>
          </p:nvSpPr>
          <p:spPr>
            <a:xfrm>
              <a:off x="584000" y="3062400"/>
              <a:ext cx="52400" cy="52425"/>
            </a:xfrm>
            <a:custGeom>
              <a:rect b="b" l="l" r="r" t="t"/>
              <a:pathLst>
                <a:path extrusionOk="0" h="2097" w="2096">
                  <a:moveTo>
                    <a:pt x="1048" y="1"/>
                  </a:moveTo>
                  <a:cubicBezTo>
                    <a:pt x="476" y="1"/>
                    <a:pt x="0" y="465"/>
                    <a:pt x="0" y="1049"/>
                  </a:cubicBezTo>
                  <a:cubicBezTo>
                    <a:pt x="0" y="1620"/>
                    <a:pt x="476" y="2096"/>
                    <a:pt x="1048" y="2096"/>
                  </a:cubicBezTo>
                  <a:cubicBezTo>
                    <a:pt x="1631" y="2096"/>
                    <a:pt x="2096" y="1620"/>
                    <a:pt x="2096" y="1049"/>
                  </a:cubicBezTo>
                  <a:cubicBezTo>
                    <a:pt x="2096" y="465"/>
                    <a:pt x="1631"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4" name="Google Shape;994;p35"/>
            <p:cNvSpPr/>
            <p:nvPr/>
          </p:nvSpPr>
          <p:spPr>
            <a:xfrm>
              <a:off x="685500" y="3062400"/>
              <a:ext cx="52700" cy="52425"/>
            </a:xfrm>
            <a:custGeom>
              <a:rect b="b" l="l" r="r" t="t"/>
              <a:pathLst>
                <a:path extrusionOk="0" h="2097" w="2108">
                  <a:moveTo>
                    <a:pt x="1048" y="1"/>
                  </a:moveTo>
                  <a:cubicBezTo>
                    <a:pt x="476" y="1"/>
                    <a:pt x="0" y="465"/>
                    <a:pt x="0" y="1049"/>
                  </a:cubicBezTo>
                  <a:cubicBezTo>
                    <a:pt x="0" y="1620"/>
                    <a:pt x="476" y="2096"/>
                    <a:pt x="1048" y="2096"/>
                  </a:cubicBezTo>
                  <a:cubicBezTo>
                    <a:pt x="1631" y="2096"/>
                    <a:pt x="2108" y="1620"/>
                    <a:pt x="2108" y="1049"/>
                  </a:cubicBezTo>
                  <a:cubicBezTo>
                    <a:pt x="2108" y="465"/>
                    <a:pt x="1631"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5" name="Google Shape;995;p35"/>
            <p:cNvSpPr/>
            <p:nvPr/>
          </p:nvSpPr>
          <p:spPr>
            <a:xfrm>
              <a:off x="787300" y="3062400"/>
              <a:ext cx="52400" cy="52425"/>
            </a:xfrm>
            <a:custGeom>
              <a:rect b="b" l="l" r="r" t="t"/>
              <a:pathLst>
                <a:path extrusionOk="0" h="2097" w="2096">
                  <a:moveTo>
                    <a:pt x="1048" y="1"/>
                  </a:moveTo>
                  <a:cubicBezTo>
                    <a:pt x="464" y="1"/>
                    <a:pt x="0" y="465"/>
                    <a:pt x="0" y="1049"/>
                  </a:cubicBezTo>
                  <a:cubicBezTo>
                    <a:pt x="0" y="1620"/>
                    <a:pt x="464" y="2096"/>
                    <a:pt x="1048" y="2096"/>
                  </a:cubicBezTo>
                  <a:cubicBezTo>
                    <a:pt x="1619" y="2096"/>
                    <a:pt x="2096" y="1620"/>
                    <a:pt x="2096" y="1049"/>
                  </a:cubicBezTo>
                  <a:cubicBezTo>
                    <a:pt x="2096" y="465"/>
                    <a:pt x="1619"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6" name="Google Shape;996;p35"/>
            <p:cNvSpPr/>
            <p:nvPr/>
          </p:nvSpPr>
          <p:spPr>
            <a:xfrm>
              <a:off x="888800" y="3062400"/>
              <a:ext cx="52400" cy="52425"/>
            </a:xfrm>
            <a:custGeom>
              <a:rect b="b" l="l" r="r" t="t"/>
              <a:pathLst>
                <a:path extrusionOk="0" h="2097" w="2096">
                  <a:moveTo>
                    <a:pt x="1048" y="1"/>
                  </a:moveTo>
                  <a:cubicBezTo>
                    <a:pt x="464" y="1"/>
                    <a:pt x="0" y="465"/>
                    <a:pt x="0" y="1049"/>
                  </a:cubicBezTo>
                  <a:cubicBezTo>
                    <a:pt x="0" y="1620"/>
                    <a:pt x="464" y="2096"/>
                    <a:pt x="1048" y="2096"/>
                  </a:cubicBezTo>
                  <a:cubicBezTo>
                    <a:pt x="1631" y="2096"/>
                    <a:pt x="2096" y="1620"/>
                    <a:pt x="2096" y="1049"/>
                  </a:cubicBezTo>
                  <a:cubicBezTo>
                    <a:pt x="2096" y="465"/>
                    <a:pt x="1631"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7" name="Google Shape;997;p35"/>
            <p:cNvSpPr/>
            <p:nvPr/>
          </p:nvSpPr>
          <p:spPr>
            <a:xfrm>
              <a:off x="990300" y="3062400"/>
              <a:ext cx="52400" cy="52425"/>
            </a:xfrm>
            <a:custGeom>
              <a:rect b="b" l="l" r="r" t="t"/>
              <a:pathLst>
                <a:path extrusionOk="0" h="2097" w="2096">
                  <a:moveTo>
                    <a:pt x="1048" y="1"/>
                  </a:moveTo>
                  <a:cubicBezTo>
                    <a:pt x="476" y="1"/>
                    <a:pt x="0" y="465"/>
                    <a:pt x="0" y="1049"/>
                  </a:cubicBezTo>
                  <a:cubicBezTo>
                    <a:pt x="0" y="1620"/>
                    <a:pt x="476" y="2096"/>
                    <a:pt x="1048" y="2096"/>
                  </a:cubicBezTo>
                  <a:cubicBezTo>
                    <a:pt x="1631" y="2096"/>
                    <a:pt x="2096" y="1620"/>
                    <a:pt x="2096" y="1049"/>
                  </a:cubicBezTo>
                  <a:cubicBezTo>
                    <a:pt x="2096" y="465"/>
                    <a:pt x="1631"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8" name="Google Shape;998;p35"/>
            <p:cNvSpPr/>
            <p:nvPr/>
          </p:nvSpPr>
          <p:spPr>
            <a:xfrm>
              <a:off x="1091800" y="3062400"/>
              <a:ext cx="52700" cy="52425"/>
            </a:xfrm>
            <a:custGeom>
              <a:rect b="b" l="l" r="r" t="t"/>
              <a:pathLst>
                <a:path extrusionOk="0" h="2097" w="2108">
                  <a:moveTo>
                    <a:pt x="1060" y="1"/>
                  </a:moveTo>
                  <a:cubicBezTo>
                    <a:pt x="476" y="1"/>
                    <a:pt x="0" y="465"/>
                    <a:pt x="0" y="1049"/>
                  </a:cubicBezTo>
                  <a:cubicBezTo>
                    <a:pt x="0" y="1620"/>
                    <a:pt x="476" y="2096"/>
                    <a:pt x="1060" y="2096"/>
                  </a:cubicBezTo>
                  <a:cubicBezTo>
                    <a:pt x="1631" y="2096"/>
                    <a:pt x="2108" y="1620"/>
                    <a:pt x="2108" y="1049"/>
                  </a:cubicBezTo>
                  <a:cubicBezTo>
                    <a:pt x="2108" y="465"/>
                    <a:pt x="1631" y="1"/>
                    <a:pt x="1060"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9" name="Google Shape;999;p35"/>
            <p:cNvSpPr/>
            <p:nvPr/>
          </p:nvSpPr>
          <p:spPr>
            <a:xfrm>
              <a:off x="1193600" y="3062400"/>
              <a:ext cx="52400" cy="52425"/>
            </a:xfrm>
            <a:custGeom>
              <a:rect b="b" l="l" r="r" t="t"/>
              <a:pathLst>
                <a:path extrusionOk="0" h="2097" w="2096">
                  <a:moveTo>
                    <a:pt x="1048" y="1"/>
                  </a:moveTo>
                  <a:cubicBezTo>
                    <a:pt x="464" y="1"/>
                    <a:pt x="0" y="465"/>
                    <a:pt x="0" y="1049"/>
                  </a:cubicBezTo>
                  <a:cubicBezTo>
                    <a:pt x="0" y="1620"/>
                    <a:pt x="464" y="2096"/>
                    <a:pt x="1048" y="2096"/>
                  </a:cubicBezTo>
                  <a:cubicBezTo>
                    <a:pt x="1619" y="2096"/>
                    <a:pt x="2096" y="1620"/>
                    <a:pt x="2096" y="1049"/>
                  </a:cubicBezTo>
                  <a:cubicBezTo>
                    <a:pt x="2096" y="465"/>
                    <a:pt x="1619"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0" name="Google Shape;1000;p35"/>
            <p:cNvSpPr/>
            <p:nvPr/>
          </p:nvSpPr>
          <p:spPr>
            <a:xfrm>
              <a:off x="1295100" y="3062400"/>
              <a:ext cx="52400" cy="52425"/>
            </a:xfrm>
            <a:custGeom>
              <a:rect b="b" l="l" r="r" t="t"/>
              <a:pathLst>
                <a:path extrusionOk="0" h="2097" w="2096">
                  <a:moveTo>
                    <a:pt x="1048" y="1"/>
                  </a:moveTo>
                  <a:cubicBezTo>
                    <a:pt x="464" y="1"/>
                    <a:pt x="0" y="465"/>
                    <a:pt x="0" y="1049"/>
                  </a:cubicBezTo>
                  <a:cubicBezTo>
                    <a:pt x="0" y="1620"/>
                    <a:pt x="464" y="2096"/>
                    <a:pt x="1048" y="2096"/>
                  </a:cubicBezTo>
                  <a:cubicBezTo>
                    <a:pt x="1631" y="2096"/>
                    <a:pt x="2096" y="1620"/>
                    <a:pt x="2096" y="1049"/>
                  </a:cubicBezTo>
                  <a:cubicBezTo>
                    <a:pt x="2096" y="465"/>
                    <a:pt x="1631"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1" name="Google Shape;1001;p35"/>
            <p:cNvSpPr/>
            <p:nvPr/>
          </p:nvSpPr>
          <p:spPr>
            <a:xfrm>
              <a:off x="1396600" y="3062400"/>
              <a:ext cx="52400" cy="52425"/>
            </a:xfrm>
            <a:custGeom>
              <a:rect b="b" l="l" r="r" t="t"/>
              <a:pathLst>
                <a:path extrusionOk="0" h="2097" w="2096">
                  <a:moveTo>
                    <a:pt x="1048" y="1"/>
                  </a:moveTo>
                  <a:cubicBezTo>
                    <a:pt x="476" y="1"/>
                    <a:pt x="0" y="465"/>
                    <a:pt x="0" y="1049"/>
                  </a:cubicBezTo>
                  <a:cubicBezTo>
                    <a:pt x="0" y="1620"/>
                    <a:pt x="476" y="2096"/>
                    <a:pt x="1048" y="2096"/>
                  </a:cubicBezTo>
                  <a:cubicBezTo>
                    <a:pt x="1631" y="2096"/>
                    <a:pt x="2096" y="1620"/>
                    <a:pt x="2096" y="1049"/>
                  </a:cubicBezTo>
                  <a:cubicBezTo>
                    <a:pt x="2096" y="465"/>
                    <a:pt x="1631"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2" name="Google Shape;1002;p35"/>
            <p:cNvSpPr/>
            <p:nvPr/>
          </p:nvSpPr>
          <p:spPr>
            <a:xfrm>
              <a:off x="1498400" y="3062400"/>
              <a:ext cx="52400" cy="52425"/>
            </a:xfrm>
            <a:custGeom>
              <a:rect b="b" l="l" r="r" t="t"/>
              <a:pathLst>
                <a:path extrusionOk="0" h="2097" w="2096">
                  <a:moveTo>
                    <a:pt x="1048" y="1"/>
                  </a:moveTo>
                  <a:cubicBezTo>
                    <a:pt x="464" y="1"/>
                    <a:pt x="0" y="465"/>
                    <a:pt x="0" y="1049"/>
                  </a:cubicBezTo>
                  <a:cubicBezTo>
                    <a:pt x="0" y="1620"/>
                    <a:pt x="464" y="2096"/>
                    <a:pt x="1048" y="2096"/>
                  </a:cubicBezTo>
                  <a:cubicBezTo>
                    <a:pt x="1619" y="2096"/>
                    <a:pt x="2096" y="1620"/>
                    <a:pt x="2096" y="1049"/>
                  </a:cubicBezTo>
                  <a:cubicBezTo>
                    <a:pt x="2096" y="465"/>
                    <a:pt x="1619"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3" name="Google Shape;1003;p35"/>
            <p:cNvSpPr/>
            <p:nvPr/>
          </p:nvSpPr>
          <p:spPr>
            <a:xfrm>
              <a:off x="1599900" y="3062400"/>
              <a:ext cx="52400" cy="52425"/>
            </a:xfrm>
            <a:custGeom>
              <a:rect b="b" l="l" r="r" t="t"/>
              <a:pathLst>
                <a:path extrusionOk="0" h="2097" w="2096">
                  <a:moveTo>
                    <a:pt x="1048" y="1"/>
                  </a:moveTo>
                  <a:cubicBezTo>
                    <a:pt x="464" y="1"/>
                    <a:pt x="0" y="465"/>
                    <a:pt x="0" y="1049"/>
                  </a:cubicBezTo>
                  <a:cubicBezTo>
                    <a:pt x="0" y="1620"/>
                    <a:pt x="464" y="2096"/>
                    <a:pt x="1048" y="2096"/>
                  </a:cubicBezTo>
                  <a:cubicBezTo>
                    <a:pt x="1631" y="2096"/>
                    <a:pt x="2096" y="1620"/>
                    <a:pt x="2096" y="1049"/>
                  </a:cubicBezTo>
                  <a:cubicBezTo>
                    <a:pt x="2096" y="465"/>
                    <a:pt x="1631"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4" name="Google Shape;1004;p35"/>
            <p:cNvSpPr/>
            <p:nvPr/>
          </p:nvSpPr>
          <p:spPr>
            <a:xfrm>
              <a:off x="1701400" y="3062400"/>
              <a:ext cx="52400" cy="52425"/>
            </a:xfrm>
            <a:custGeom>
              <a:rect b="b" l="l" r="r" t="t"/>
              <a:pathLst>
                <a:path extrusionOk="0" h="2097" w="2096">
                  <a:moveTo>
                    <a:pt x="1048" y="1"/>
                  </a:moveTo>
                  <a:cubicBezTo>
                    <a:pt x="464" y="1"/>
                    <a:pt x="0" y="465"/>
                    <a:pt x="0" y="1049"/>
                  </a:cubicBezTo>
                  <a:cubicBezTo>
                    <a:pt x="0" y="1620"/>
                    <a:pt x="464" y="2096"/>
                    <a:pt x="1048" y="2096"/>
                  </a:cubicBezTo>
                  <a:cubicBezTo>
                    <a:pt x="1631" y="2096"/>
                    <a:pt x="2096" y="1620"/>
                    <a:pt x="2096" y="1049"/>
                  </a:cubicBezTo>
                  <a:cubicBezTo>
                    <a:pt x="2096" y="465"/>
                    <a:pt x="1631"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5" name="Google Shape;1005;p35"/>
            <p:cNvSpPr/>
            <p:nvPr/>
          </p:nvSpPr>
          <p:spPr>
            <a:xfrm>
              <a:off x="1802900" y="3062400"/>
              <a:ext cx="52700" cy="52425"/>
            </a:xfrm>
            <a:custGeom>
              <a:rect b="b" l="l" r="r" t="t"/>
              <a:pathLst>
                <a:path extrusionOk="0" h="2097" w="2108">
                  <a:moveTo>
                    <a:pt x="1048" y="1"/>
                  </a:moveTo>
                  <a:cubicBezTo>
                    <a:pt x="476" y="1"/>
                    <a:pt x="0" y="465"/>
                    <a:pt x="0" y="1049"/>
                  </a:cubicBezTo>
                  <a:cubicBezTo>
                    <a:pt x="0" y="1620"/>
                    <a:pt x="476" y="2096"/>
                    <a:pt x="1048" y="2096"/>
                  </a:cubicBezTo>
                  <a:cubicBezTo>
                    <a:pt x="1631" y="2096"/>
                    <a:pt x="2108" y="1620"/>
                    <a:pt x="2108" y="1049"/>
                  </a:cubicBezTo>
                  <a:cubicBezTo>
                    <a:pt x="2108" y="465"/>
                    <a:pt x="1631"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6" name="Google Shape;1006;p35"/>
            <p:cNvSpPr/>
            <p:nvPr/>
          </p:nvSpPr>
          <p:spPr>
            <a:xfrm>
              <a:off x="1904400" y="3062400"/>
              <a:ext cx="52700" cy="52425"/>
            </a:xfrm>
            <a:custGeom>
              <a:rect b="b" l="l" r="r" t="t"/>
              <a:pathLst>
                <a:path extrusionOk="0" h="2097" w="2108">
                  <a:moveTo>
                    <a:pt x="1060" y="1"/>
                  </a:moveTo>
                  <a:cubicBezTo>
                    <a:pt x="476" y="1"/>
                    <a:pt x="0" y="465"/>
                    <a:pt x="0" y="1049"/>
                  </a:cubicBezTo>
                  <a:cubicBezTo>
                    <a:pt x="0" y="1620"/>
                    <a:pt x="476" y="2096"/>
                    <a:pt x="1060" y="2096"/>
                  </a:cubicBezTo>
                  <a:cubicBezTo>
                    <a:pt x="1631" y="2096"/>
                    <a:pt x="2108" y="1620"/>
                    <a:pt x="2108" y="1049"/>
                  </a:cubicBezTo>
                  <a:cubicBezTo>
                    <a:pt x="2108" y="465"/>
                    <a:pt x="1631" y="1"/>
                    <a:pt x="1060"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7" name="Google Shape;1007;p35"/>
            <p:cNvSpPr/>
            <p:nvPr/>
          </p:nvSpPr>
          <p:spPr>
            <a:xfrm>
              <a:off x="2006200" y="3062400"/>
              <a:ext cx="52400" cy="52425"/>
            </a:xfrm>
            <a:custGeom>
              <a:rect b="b" l="l" r="r" t="t"/>
              <a:pathLst>
                <a:path extrusionOk="0" h="2097" w="2096">
                  <a:moveTo>
                    <a:pt x="1048" y="1"/>
                  </a:moveTo>
                  <a:cubicBezTo>
                    <a:pt x="464" y="1"/>
                    <a:pt x="0" y="465"/>
                    <a:pt x="0" y="1049"/>
                  </a:cubicBezTo>
                  <a:cubicBezTo>
                    <a:pt x="0" y="1620"/>
                    <a:pt x="464" y="2096"/>
                    <a:pt x="1048" y="2096"/>
                  </a:cubicBezTo>
                  <a:cubicBezTo>
                    <a:pt x="1631" y="2096"/>
                    <a:pt x="2096" y="1620"/>
                    <a:pt x="2096" y="1049"/>
                  </a:cubicBezTo>
                  <a:cubicBezTo>
                    <a:pt x="2096" y="465"/>
                    <a:pt x="1631"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8" name="Google Shape;1008;p35"/>
            <p:cNvSpPr/>
            <p:nvPr/>
          </p:nvSpPr>
          <p:spPr>
            <a:xfrm>
              <a:off x="2107700" y="3062400"/>
              <a:ext cx="52400" cy="52425"/>
            </a:xfrm>
            <a:custGeom>
              <a:rect b="b" l="l" r="r" t="t"/>
              <a:pathLst>
                <a:path extrusionOk="0" h="2097" w="2096">
                  <a:moveTo>
                    <a:pt x="1048" y="1"/>
                  </a:moveTo>
                  <a:cubicBezTo>
                    <a:pt x="465" y="1"/>
                    <a:pt x="0" y="465"/>
                    <a:pt x="0" y="1049"/>
                  </a:cubicBezTo>
                  <a:cubicBezTo>
                    <a:pt x="0" y="1620"/>
                    <a:pt x="465" y="2096"/>
                    <a:pt x="1048" y="2096"/>
                  </a:cubicBezTo>
                  <a:cubicBezTo>
                    <a:pt x="1631" y="2096"/>
                    <a:pt x="2096" y="1620"/>
                    <a:pt x="2096" y="1049"/>
                  </a:cubicBezTo>
                  <a:cubicBezTo>
                    <a:pt x="2096" y="465"/>
                    <a:pt x="1631"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9" name="Google Shape;1009;p35"/>
            <p:cNvSpPr/>
            <p:nvPr/>
          </p:nvSpPr>
          <p:spPr>
            <a:xfrm>
              <a:off x="2209200" y="3062400"/>
              <a:ext cx="52700" cy="52425"/>
            </a:xfrm>
            <a:custGeom>
              <a:rect b="b" l="l" r="r" t="t"/>
              <a:pathLst>
                <a:path extrusionOk="0" h="2097" w="2108">
                  <a:moveTo>
                    <a:pt x="1048" y="1"/>
                  </a:moveTo>
                  <a:cubicBezTo>
                    <a:pt x="476" y="1"/>
                    <a:pt x="0" y="465"/>
                    <a:pt x="0" y="1049"/>
                  </a:cubicBezTo>
                  <a:cubicBezTo>
                    <a:pt x="0" y="1620"/>
                    <a:pt x="476" y="2096"/>
                    <a:pt x="1048" y="2096"/>
                  </a:cubicBezTo>
                  <a:cubicBezTo>
                    <a:pt x="1631" y="2096"/>
                    <a:pt x="2108" y="1620"/>
                    <a:pt x="2108" y="1049"/>
                  </a:cubicBezTo>
                  <a:cubicBezTo>
                    <a:pt x="2108" y="465"/>
                    <a:pt x="1631"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0" name="Google Shape;1010;p35"/>
            <p:cNvSpPr/>
            <p:nvPr/>
          </p:nvSpPr>
          <p:spPr>
            <a:xfrm>
              <a:off x="2311000" y="3062400"/>
              <a:ext cx="52400" cy="52425"/>
            </a:xfrm>
            <a:custGeom>
              <a:rect b="b" l="l" r="r" t="t"/>
              <a:pathLst>
                <a:path extrusionOk="0" h="2097" w="2096">
                  <a:moveTo>
                    <a:pt x="1048" y="1"/>
                  </a:moveTo>
                  <a:cubicBezTo>
                    <a:pt x="464" y="1"/>
                    <a:pt x="0" y="465"/>
                    <a:pt x="0" y="1049"/>
                  </a:cubicBezTo>
                  <a:cubicBezTo>
                    <a:pt x="0" y="1620"/>
                    <a:pt x="464" y="2096"/>
                    <a:pt x="1048" y="2096"/>
                  </a:cubicBezTo>
                  <a:cubicBezTo>
                    <a:pt x="1619" y="2096"/>
                    <a:pt x="2096" y="1620"/>
                    <a:pt x="2096" y="1049"/>
                  </a:cubicBezTo>
                  <a:cubicBezTo>
                    <a:pt x="2096" y="465"/>
                    <a:pt x="1619"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1" name="Google Shape;1011;p35"/>
            <p:cNvSpPr/>
            <p:nvPr/>
          </p:nvSpPr>
          <p:spPr>
            <a:xfrm>
              <a:off x="2412500" y="3062400"/>
              <a:ext cx="52400" cy="52425"/>
            </a:xfrm>
            <a:custGeom>
              <a:rect b="b" l="l" r="r" t="t"/>
              <a:pathLst>
                <a:path extrusionOk="0" h="2097" w="2096">
                  <a:moveTo>
                    <a:pt x="1048" y="1"/>
                  </a:moveTo>
                  <a:cubicBezTo>
                    <a:pt x="465" y="1"/>
                    <a:pt x="0" y="465"/>
                    <a:pt x="0" y="1049"/>
                  </a:cubicBezTo>
                  <a:cubicBezTo>
                    <a:pt x="0" y="1620"/>
                    <a:pt x="465" y="2096"/>
                    <a:pt x="1048" y="2096"/>
                  </a:cubicBezTo>
                  <a:cubicBezTo>
                    <a:pt x="1631" y="2096"/>
                    <a:pt x="2096" y="1620"/>
                    <a:pt x="2096" y="1049"/>
                  </a:cubicBezTo>
                  <a:cubicBezTo>
                    <a:pt x="2096" y="465"/>
                    <a:pt x="1631"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2" name="Google Shape;1012;p35"/>
            <p:cNvSpPr/>
            <p:nvPr/>
          </p:nvSpPr>
          <p:spPr>
            <a:xfrm>
              <a:off x="2514000" y="3062400"/>
              <a:ext cx="52400" cy="52425"/>
            </a:xfrm>
            <a:custGeom>
              <a:rect b="b" l="l" r="r" t="t"/>
              <a:pathLst>
                <a:path extrusionOk="0" h="2097" w="2096">
                  <a:moveTo>
                    <a:pt x="1048" y="1"/>
                  </a:moveTo>
                  <a:cubicBezTo>
                    <a:pt x="476" y="1"/>
                    <a:pt x="0" y="465"/>
                    <a:pt x="0" y="1049"/>
                  </a:cubicBezTo>
                  <a:cubicBezTo>
                    <a:pt x="0" y="1620"/>
                    <a:pt x="476" y="2096"/>
                    <a:pt x="1048" y="2096"/>
                  </a:cubicBezTo>
                  <a:cubicBezTo>
                    <a:pt x="1631" y="2096"/>
                    <a:pt x="2096" y="1620"/>
                    <a:pt x="2096" y="1049"/>
                  </a:cubicBezTo>
                  <a:cubicBezTo>
                    <a:pt x="2096" y="465"/>
                    <a:pt x="1631"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3" name="Google Shape;1013;p35"/>
            <p:cNvSpPr/>
            <p:nvPr/>
          </p:nvSpPr>
          <p:spPr>
            <a:xfrm>
              <a:off x="2615500" y="3062400"/>
              <a:ext cx="52700" cy="52425"/>
            </a:xfrm>
            <a:custGeom>
              <a:rect b="b" l="l" r="r" t="t"/>
              <a:pathLst>
                <a:path extrusionOk="0" h="2097" w="2108">
                  <a:moveTo>
                    <a:pt x="1048" y="1"/>
                  </a:moveTo>
                  <a:cubicBezTo>
                    <a:pt x="476" y="1"/>
                    <a:pt x="0" y="465"/>
                    <a:pt x="0" y="1049"/>
                  </a:cubicBezTo>
                  <a:cubicBezTo>
                    <a:pt x="0" y="1620"/>
                    <a:pt x="476" y="2096"/>
                    <a:pt x="1048" y="2096"/>
                  </a:cubicBezTo>
                  <a:cubicBezTo>
                    <a:pt x="1631" y="2096"/>
                    <a:pt x="2108" y="1620"/>
                    <a:pt x="2108" y="1049"/>
                  </a:cubicBezTo>
                  <a:cubicBezTo>
                    <a:pt x="2108" y="465"/>
                    <a:pt x="1631"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4" name="Google Shape;1014;p35"/>
            <p:cNvSpPr/>
            <p:nvPr/>
          </p:nvSpPr>
          <p:spPr>
            <a:xfrm>
              <a:off x="2717300" y="3062400"/>
              <a:ext cx="52400" cy="52425"/>
            </a:xfrm>
            <a:custGeom>
              <a:rect b="b" l="l" r="r" t="t"/>
              <a:pathLst>
                <a:path extrusionOk="0" h="2097" w="2096">
                  <a:moveTo>
                    <a:pt x="1048" y="1"/>
                  </a:moveTo>
                  <a:cubicBezTo>
                    <a:pt x="465" y="1"/>
                    <a:pt x="0" y="465"/>
                    <a:pt x="0" y="1049"/>
                  </a:cubicBezTo>
                  <a:cubicBezTo>
                    <a:pt x="0" y="1620"/>
                    <a:pt x="465" y="2096"/>
                    <a:pt x="1048" y="2096"/>
                  </a:cubicBezTo>
                  <a:cubicBezTo>
                    <a:pt x="1619" y="2096"/>
                    <a:pt x="2096" y="1620"/>
                    <a:pt x="2096" y="1049"/>
                  </a:cubicBezTo>
                  <a:cubicBezTo>
                    <a:pt x="2096" y="465"/>
                    <a:pt x="1619"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5" name="Google Shape;1015;p35"/>
            <p:cNvSpPr/>
            <p:nvPr/>
          </p:nvSpPr>
          <p:spPr>
            <a:xfrm>
              <a:off x="2818800" y="3062400"/>
              <a:ext cx="52400" cy="52425"/>
            </a:xfrm>
            <a:custGeom>
              <a:rect b="b" l="l" r="r" t="t"/>
              <a:pathLst>
                <a:path extrusionOk="0" h="2097" w="2096">
                  <a:moveTo>
                    <a:pt x="1048" y="1"/>
                  </a:moveTo>
                  <a:cubicBezTo>
                    <a:pt x="465" y="1"/>
                    <a:pt x="0" y="465"/>
                    <a:pt x="0" y="1049"/>
                  </a:cubicBezTo>
                  <a:cubicBezTo>
                    <a:pt x="0" y="1620"/>
                    <a:pt x="465" y="2096"/>
                    <a:pt x="1048" y="2096"/>
                  </a:cubicBezTo>
                  <a:cubicBezTo>
                    <a:pt x="1631" y="2096"/>
                    <a:pt x="2096" y="1620"/>
                    <a:pt x="2096" y="1049"/>
                  </a:cubicBezTo>
                  <a:cubicBezTo>
                    <a:pt x="2096" y="465"/>
                    <a:pt x="1631"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6" name="Google Shape;1016;p35"/>
            <p:cNvSpPr/>
            <p:nvPr/>
          </p:nvSpPr>
          <p:spPr>
            <a:xfrm>
              <a:off x="2920300" y="3062400"/>
              <a:ext cx="52400" cy="52425"/>
            </a:xfrm>
            <a:custGeom>
              <a:rect b="b" l="l" r="r" t="t"/>
              <a:pathLst>
                <a:path extrusionOk="0" h="2097" w="2096">
                  <a:moveTo>
                    <a:pt x="1048" y="1"/>
                  </a:moveTo>
                  <a:cubicBezTo>
                    <a:pt x="476" y="1"/>
                    <a:pt x="0" y="465"/>
                    <a:pt x="0" y="1049"/>
                  </a:cubicBezTo>
                  <a:cubicBezTo>
                    <a:pt x="0" y="1620"/>
                    <a:pt x="476" y="2096"/>
                    <a:pt x="1048" y="2096"/>
                  </a:cubicBezTo>
                  <a:cubicBezTo>
                    <a:pt x="1631" y="2096"/>
                    <a:pt x="2096" y="1620"/>
                    <a:pt x="2096" y="1049"/>
                  </a:cubicBezTo>
                  <a:cubicBezTo>
                    <a:pt x="2096" y="465"/>
                    <a:pt x="1631"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7" name="Google Shape;1017;p35"/>
            <p:cNvSpPr/>
            <p:nvPr/>
          </p:nvSpPr>
          <p:spPr>
            <a:xfrm>
              <a:off x="3021800" y="3062400"/>
              <a:ext cx="52700" cy="52425"/>
            </a:xfrm>
            <a:custGeom>
              <a:rect b="b" l="l" r="r" t="t"/>
              <a:pathLst>
                <a:path extrusionOk="0" h="2097" w="2108">
                  <a:moveTo>
                    <a:pt x="1048" y="1"/>
                  </a:moveTo>
                  <a:cubicBezTo>
                    <a:pt x="477" y="1"/>
                    <a:pt x="0" y="465"/>
                    <a:pt x="0" y="1049"/>
                  </a:cubicBezTo>
                  <a:cubicBezTo>
                    <a:pt x="0" y="1620"/>
                    <a:pt x="477" y="2096"/>
                    <a:pt x="1048" y="2096"/>
                  </a:cubicBezTo>
                  <a:cubicBezTo>
                    <a:pt x="1631" y="2096"/>
                    <a:pt x="2108" y="1620"/>
                    <a:pt x="2108" y="1049"/>
                  </a:cubicBezTo>
                  <a:cubicBezTo>
                    <a:pt x="2108" y="465"/>
                    <a:pt x="1631"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8" name="Google Shape;1018;p35"/>
            <p:cNvSpPr/>
            <p:nvPr/>
          </p:nvSpPr>
          <p:spPr>
            <a:xfrm>
              <a:off x="3123600" y="3062400"/>
              <a:ext cx="52400" cy="52425"/>
            </a:xfrm>
            <a:custGeom>
              <a:rect b="b" l="l" r="r" t="t"/>
              <a:pathLst>
                <a:path extrusionOk="0" h="2097" w="2096">
                  <a:moveTo>
                    <a:pt x="1048" y="1"/>
                  </a:moveTo>
                  <a:cubicBezTo>
                    <a:pt x="465" y="1"/>
                    <a:pt x="0" y="465"/>
                    <a:pt x="0" y="1049"/>
                  </a:cubicBezTo>
                  <a:cubicBezTo>
                    <a:pt x="0" y="1620"/>
                    <a:pt x="465" y="2096"/>
                    <a:pt x="1048" y="2096"/>
                  </a:cubicBezTo>
                  <a:cubicBezTo>
                    <a:pt x="1619" y="2096"/>
                    <a:pt x="2096" y="1620"/>
                    <a:pt x="2096" y="1049"/>
                  </a:cubicBezTo>
                  <a:cubicBezTo>
                    <a:pt x="2096" y="465"/>
                    <a:pt x="1619"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9" name="Google Shape;1019;p35"/>
            <p:cNvSpPr/>
            <p:nvPr/>
          </p:nvSpPr>
          <p:spPr>
            <a:xfrm>
              <a:off x="3225100" y="3062400"/>
              <a:ext cx="52400" cy="52425"/>
            </a:xfrm>
            <a:custGeom>
              <a:rect b="b" l="l" r="r" t="t"/>
              <a:pathLst>
                <a:path extrusionOk="0" h="2097" w="2096">
                  <a:moveTo>
                    <a:pt x="1048" y="1"/>
                  </a:moveTo>
                  <a:cubicBezTo>
                    <a:pt x="465" y="1"/>
                    <a:pt x="0" y="465"/>
                    <a:pt x="0" y="1049"/>
                  </a:cubicBezTo>
                  <a:cubicBezTo>
                    <a:pt x="0" y="1620"/>
                    <a:pt x="465" y="2096"/>
                    <a:pt x="1048" y="2096"/>
                  </a:cubicBezTo>
                  <a:cubicBezTo>
                    <a:pt x="1631" y="2096"/>
                    <a:pt x="2096" y="1620"/>
                    <a:pt x="2096" y="1049"/>
                  </a:cubicBezTo>
                  <a:cubicBezTo>
                    <a:pt x="2096" y="465"/>
                    <a:pt x="1631"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0" name="Google Shape;1020;p35"/>
            <p:cNvSpPr/>
            <p:nvPr/>
          </p:nvSpPr>
          <p:spPr>
            <a:xfrm>
              <a:off x="3326600" y="3062400"/>
              <a:ext cx="52700" cy="52425"/>
            </a:xfrm>
            <a:custGeom>
              <a:rect b="b" l="l" r="r" t="t"/>
              <a:pathLst>
                <a:path extrusionOk="0" h="2097" w="2108">
                  <a:moveTo>
                    <a:pt x="1048" y="1"/>
                  </a:moveTo>
                  <a:cubicBezTo>
                    <a:pt x="477" y="1"/>
                    <a:pt x="0" y="465"/>
                    <a:pt x="0" y="1049"/>
                  </a:cubicBezTo>
                  <a:cubicBezTo>
                    <a:pt x="0" y="1620"/>
                    <a:pt x="477" y="2096"/>
                    <a:pt x="1048" y="2096"/>
                  </a:cubicBezTo>
                  <a:cubicBezTo>
                    <a:pt x="1631" y="2096"/>
                    <a:pt x="2108" y="1620"/>
                    <a:pt x="2108" y="1049"/>
                  </a:cubicBezTo>
                  <a:cubicBezTo>
                    <a:pt x="2108" y="465"/>
                    <a:pt x="1631"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1" name="Google Shape;1021;p35"/>
            <p:cNvSpPr/>
            <p:nvPr/>
          </p:nvSpPr>
          <p:spPr>
            <a:xfrm>
              <a:off x="3428400" y="3062400"/>
              <a:ext cx="52400" cy="52425"/>
            </a:xfrm>
            <a:custGeom>
              <a:rect b="b" l="l" r="r" t="t"/>
              <a:pathLst>
                <a:path extrusionOk="0" h="2097" w="2096">
                  <a:moveTo>
                    <a:pt x="1048" y="1"/>
                  </a:moveTo>
                  <a:cubicBezTo>
                    <a:pt x="465" y="1"/>
                    <a:pt x="0" y="465"/>
                    <a:pt x="0" y="1049"/>
                  </a:cubicBezTo>
                  <a:cubicBezTo>
                    <a:pt x="0" y="1620"/>
                    <a:pt x="465" y="2096"/>
                    <a:pt x="1048" y="2096"/>
                  </a:cubicBezTo>
                  <a:cubicBezTo>
                    <a:pt x="1619" y="2096"/>
                    <a:pt x="2096" y="1620"/>
                    <a:pt x="2096" y="1049"/>
                  </a:cubicBezTo>
                  <a:cubicBezTo>
                    <a:pt x="2096" y="465"/>
                    <a:pt x="1619"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2" name="Google Shape;1022;p35"/>
            <p:cNvSpPr/>
            <p:nvPr/>
          </p:nvSpPr>
          <p:spPr>
            <a:xfrm>
              <a:off x="3529900" y="3062400"/>
              <a:ext cx="52400" cy="52425"/>
            </a:xfrm>
            <a:custGeom>
              <a:rect b="b" l="l" r="r" t="t"/>
              <a:pathLst>
                <a:path extrusionOk="0" h="2097" w="2096">
                  <a:moveTo>
                    <a:pt x="1048" y="1"/>
                  </a:moveTo>
                  <a:cubicBezTo>
                    <a:pt x="465" y="1"/>
                    <a:pt x="0" y="465"/>
                    <a:pt x="0" y="1049"/>
                  </a:cubicBezTo>
                  <a:cubicBezTo>
                    <a:pt x="0" y="1620"/>
                    <a:pt x="465" y="2096"/>
                    <a:pt x="1048" y="2096"/>
                  </a:cubicBezTo>
                  <a:cubicBezTo>
                    <a:pt x="1631" y="2096"/>
                    <a:pt x="2096" y="1620"/>
                    <a:pt x="2096" y="1049"/>
                  </a:cubicBezTo>
                  <a:cubicBezTo>
                    <a:pt x="2096" y="465"/>
                    <a:pt x="1631"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3" name="Google Shape;1023;p35"/>
            <p:cNvSpPr/>
            <p:nvPr/>
          </p:nvSpPr>
          <p:spPr>
            <a:xfrm>
              <a:off x="3631400" y="3062400"/>
              <a:ext cx="52400" cy="52425"/>
            </a:xfrm>
            <a:custGeom>
              <a:rect b="b" l="l" r="r" t="t"/>
              <a:pathLst>
                <a:path extrusionOk="0" h="2097" w="2096">
                  <a:moveTo>
                    <a:pt x="1048" y="1"/>
                  </a:moveTo>
                  <a:cubicBezTo>
                    <a:pt x="465" y="1"/>
                    <a:pt x="0" y="465"/>
                    <a:pt x="0" y="1049"/>
                  </a:cubicBezTo>
                  <a:cubicBezTo>
                    <a:pt x="0" y="1620"/>
                    <a:pt x="465" y="2096"/>
                    <a:pt x="1048" y="2096"/>
                  </a:cubicBezTo>
                  <a:cubicBezTo>
                    <a:pt x="1631" y="2096"/>
                    <a:pt x="2096" y="1620"/>
                    <a:pt x="2096" y="1049"/>
                  </a:cubicBezTo>
                  <a:cubicBezTo>
                    <a:pt x="2096" y="465"/>
                    <a:pt x="1631"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4" name="Google Shape;1024;p35"/>
            <p:cNvSpPr/>
            <p:nvPr/>
          </p:nvSpPr>
          <p:spPr>
            <a:xfrm>
              <a:off x="3732900" y="3062400"/>
              <a:ext cx="52400" cy="52425"/>
            </a:xfrm>
            <a:custGeom>
              <a:rect b="b" l="l" r="r" t="t"/>
              <a:pathLst>
                <a:path extrusionOk="0" h="2097" w="2096">
                  <a:moveTo>
                    <a:pt x="1048" y="1"/>
                  </a:moveTo>
                  <a:cubicBezTo>
                    <a:pt x="477" y="1"/>
                    <a:pt x="0" y="465"/>
                    <a:pt x="0" y="1049"/>
                  </a:cubicBezTo>
                  <a:cubicBezTo>
                    <a:pt x="0" y="1620"/>
                    <a:pt x="477" y="2096"/>
                    <a:pt x="1048" y="2096"/>
                  </a:cubicBezTo>
                  <a:cubicBezTo>
                    <a:pt x="1631" y="2096"/>
                    <a:pt x="2096" y="1620"/>
                    <a:pt x="2096" y="1049"/>
                  </a:cubicBezTo>
                  <a:cubicBezTo>
                    <a:pt x="2096" y="465"/>
                    <a:pt x="1631"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5" name="Google Shape;1025;p35"/>
            <p:cNvSpPr/>
            <p:nvPr/>
          </p:nvSpPr>
          <p:spPr>
            <a:xfrm>
              <a:off x="3834700" y="3062400"/>
              <a:ext cx="52400" cy="52425"/>
            </a:xfrm>
            <a:custGeom>
              <a:rect b="b" l="l" r="r" t="t"/>
              <a:pathLst>
                <a:path extrusionOk="0" h="2097" w="2096">
                  <a:moveTo>
                    <a:pt x="1048" y="1"/>
                  </a:moveTo>
                  <a:cubicBezTo>
                    <a:pt x="465" y="1"/>
                    <a:pt x="0" y="465"/>
                    <a:pt x="0" y="1049"/>
                  </a:cubicBezTo>
                  <a:cubicBezTo>
                    <a:pt x="0" y="1620"/>
                    <a:pt x="465" y="2096"/>
                    <a:pt x="1048" y="2096"/>
                  </a:cubicBezTo>
                  <a:cubicBezTo>
                    <a:pt x="1619" y="2096"/>
                    <a:pt x="2096" y="1620"/>
                    <a:pt x="2096" y="1049"/>
                  </a:cubicBezTo>
                  <a:cubicBezTo>
                    <a:pt x="2096" y="465"/>
                    <a:pt x="1619"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6" name="Google Shape;1026;p35"/>
            <p:cNvSpPr/>
            <p:nvPr/>
          </p:nvSpPr>
          <p:spPr>
            <a:xfrm>
              <a:off x="3936200" y="3062400"/>
              <a:ext cx="52400" cy="52425"/>
            </a:xfrm>
            <a:custGeom>
              <a:rect b="b" l="l" r="r" t="t"/>
              <a:pathLst>
                <a:path extrusionOk="0" h="2097" w="2096">
                  <a:moveTo>
                    <a:pt x="1048" y="1"/>
                  </a:moveTo>
                  <a:cubicBezTo>
                    <a:pt x="465" y="1"/>
                    <a:pt x="0" y="465"/>
                    <a:pt x="0" y="1049"/>
                  </a:cubicBezTo>
                  <a:cubicBezTo>
                    <a:pt x="0" y="1620"/>
                    <a:pt x="465" y="2096"/>
                    <a:pt x="1048" y="2096"/>
                  </a:cubicBezTo>
                  <a:cubicBezTo>
                    <a:pt x="1631" y="2096"/>
                    <a:pt x="2096" y="1620"/>
                    <a:pt x="2096" y="1049"/>
                  </a:cubicBezTo>
                  <a:cubicBezTo>
                    <a:pt x="2096" y="465"/>
                    <a:pt x="1631"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7" name="Google Shape;1027;p35"/>
            <p:cNvSpPr/>
            <p:nvPr/>
          </p:nvSpPr>
          <p:spPr>
            <a:xfrm>
              <a:off x="4037700" y="3062400"/>
              <a:ext cx="52400" cy="52425"/>
            </a:xfrm>
            <a:custGeom>
              <a:rect b="b" l="l" r="r" t="t"/>
              <a:pathLst>
                <a:path extrusionOk="0" h="2097" w="2096">
                  <a:moveTo>
                    <a:pt x="1048" y="1"/>
                  </a:moveTo>
                  <a:cubicBezTo>
                    <a:pt x="465" y="1"/>
                    <a:pt x="0" y="465"/>
                    <a:pt x="0" y="1049"/>
                  </a:cubicBezTo>
                  <a:cubicBezTo>
                    <a:pt x="0" y="1620"/>
                    <a:pt x="465" y="2096"/>
                    <a:pt x="1048" y="2096"/>
                  </a:cubicBezTo>
                  <a:cubicBezTo>
                    <a:pt x="1631" y="2096"/>
                    <a:pt x="2096" y="1620"/>
                    <a:pt x="2096" y="1049"/>
                  </a:cubicBezTo>
                  <a:cubicBezTo>
                    <a:pt x="2096" y="465"/>
                    <a:pt x="1631"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8" name="Google Shape;1028;p35"/>
            <p:cNvSpPr/>
            <p:nvPr/>
          </p:nvSpPr>
          <p:spPr>
            <a:xfrm>
              <a:off x="4139200" y="3062400"/>
              <a:ext cx="52700" cy="52425"/>
            </a:xfrm>
            <a:custGeom>
              <a:rect b="b" l="l" r="r" t="t"/>
              <a:pathLst>
                <a:path extrusionOk="0" h="2097" w="2108">
                  <a:moveTo>
                    <a:pt x="1048" y="1"/>
                  </a:moveTo>
                  <a:cubicBezTo>
                    <a:pt x="477" y="1"/>
                    <a:pt x="0" y="465"/>
                    <a:pt x="0" y="1049"/>
                  </a:cubicBezTo>
                  <a:cubicBezTo>
                    <a:pt x="0" y="1620"/>
                    <a:pt x="477" y="2096"/>
                    <a:pt x="1048" y="2096"/>
                  </a:cubicBezTo>
                  <a:cubicBezTo>
                    <a:pt x="1631" y="2096"/>
                    <a:pt x="2108" y="1620"/>
                    <a:pt x="2108" y="1049"/>
                  </a:cubicBezTo>
                  <a:cubicBezTo>
                    <a:pt x="2108" y="465"/>
                    <a:pt x="1631"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9" name="Google Shape;1029;p35"/>
            <p:cNvSpPr/>
            <p:nvPr/>
          </p:nvSpPr>
          <p:spPr>
            <a:xfrm>
              <a:off x="4240700" y="3062400"/>
              <a:ext cx="52700" cy="52425"/>
            </a:xfrm>
            <a:custGeom>
              <a:rect b="b" l="l" r="r" t="t"/>
              <a:pathLst>
                <a:path extrusionOk="0" h="2097" w="2108">
                  <a:moveTo>
                    <a:pt x="1060" y="1"/>
                  </a:moveTo>
                  <a:cubicBezTo>
                    <a:pt x="477" y="1"/>
                    <a:pt x="0" y="465"/>
                    <a:pt x="0" y="1049"/>
                  </a:cubicBezTo>
                  <a:cubicBezTo>
                    <a:pt x="0" y="1620"/>
                    <a:pt x="477" y="2096"/>
                    <a:pt x="1060" y="2096"/>
                  </a:cubicBezTo>
                  <a:cubicBezTo>
                    <a:pt x="1632" y="2096"/>
                    <a:pt x="2108" y="1620"/>
                    <a:pt x="2108" y="1049"/>
                  </a:cubicBezTo>
                  <a:cubicBezTo>
                    <a:pt x="2108" y="465"/>
                    <a:pt x="1632" y="1"/>
                    <a:pt x="1060"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0" name="Google Shape;1030;p35"/>
            <p:cNvSpPr/>
            <p:nvPr/>
          </p:nvSpPr>
          <p:spPr>
            <a:xfrm>
              <a:off x="4342500" y="3062400"/>
              <a:ext cx="52400" cy="52425"/>
            </a:xfrm>
            <a:custGeom>
              <a:rect b="b" l="l" r="r" t="t"/>
              <a:pathLst>
                <a:path extrusionOk="0" h="2097" w="2096">
                  <a:moveTo>
                    <a:pt x="1048" y="1"/>
                  </a:moveTo>
                  <a:cubicBezTo>
                    <a:pt x="465" y="1"/>
                    <a:pt x="0" y="465"/>
                    <a:pt x="0" y="1049"/>
                  </a:cubicBezTo>
                  <a:cubicBezTo>
                    <a:pt x="0" y="1620"/>
                    <a:pt x="465" y="2096"/>
                    <a:pt x="1048" y="2096"/>
                  </a:cubicBezTo>
                  <a:cubicBezTo>
                    <a:pt x="1631" y="2096"/>
                    <a:pt x="2096" y="1620"/>
                    <a:pt x="2096" y="1049"/>
                  </a:cubicBezTo>
                  <a:cubicBezTo>
                    <a:pt x="2096" y="465"/>
                    <a:pt x="1631"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1" name="Google Shape;1031;p35"/>
            <p:cNvSpPr/>
            <p:nvPr/>
          </p:nvSpPr>
          <p:spPr>
            <a:xfrm>
              <a:off x="4444000" y="3062400"/>
              <a:ext cx="52400" cy="52425"/>
            </a:xfrm>
            <a:custGeom>
              <a:rect b="b" l="l" r="r" t="t"/>
              <a:pathLst>
                <a:path extrusionOk="0" h="2097" w="2096">
                  <a:moveTo>
                    <a:pt x="1048" y="1"/>
                  </a:moveTo>
                  <a:cubicBezTo>
                    <a:pt x="477" y="1"/>
                    <a:pt x="0" y="465"/>
                    <a:pt x="0" y="1049"/>
                  </a:cubicBezTo>
                  <a:cubicBezTo>
                    <a:pt x="0" y="1620"/>
                    <a:pt x="477" y="2096"/>
                    <a:pt x="1048" y="2096"/>
                  </a:cubicBezTo>
                  <a:cubicBezTo>
                    <a:pt x="1631" y="2096"/>
                    <a:pt x="2096" y="1620"/>
                    <a:pt x="2096" y="1049"/>
                  </a:cubicBezTo>
                  <a:cubicBezTo>
                    <a:pt x="2096" y="465"/>
                    <a:pt x="1631"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2" name="Google Shape;1032;p35"/>
            <p:cNvSpPr/>
            <p:nvPr/>
          </p:nvSpPr>
          <p:spPr>
            <a:xfrm>
              <a:off x="4545500" y="3062400"/>
              <a:ext cx="52700" cy="52425"/>
            </a:xfrm>
            <a:custGeom>
              <a:rect b="b" l="l" r="r" t="t"/>
              <a:pathLst>
                <a:path extrusionOk="0" h="2097" w="2108">
                  <a:moveTo>
                    <a:pt x="1060" y="1"/>
                  </a:moveTo>
                  <a:cubicBezTo>
                    <a:pt x="477" y="1"/>
                    <a:pt x="0" y="465"/>
                    <a:pt x="0" y="1049"/>
                  </a:cubicBezTo>
                  <a:cubicBezTo>
                    <a:pt x="0" y="1620"/>
                    <a:pt x="477" y="2096"/>
                    <a:pt x="1060" y="2096"/>
                  </a:cubicBezTo>
                  <a:cubicBezTo>
                    <a:pt x="1632" y="2096"/>
                    <a:pt x="2108" y="1620"/>
                    <a:pt x="2108" y="1049"/>
                  </a:cubicBezTo>
                  <a:cubicBezTo>
                    <a:pt x="2108" y="465"/>
                    <a:pt x="1632" y="1"/>
                    <a:pt x="1060"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3" name="Google Shape;1033;p35"/>
            <p:cNvSpPr/>
            <p:nvPr/>
          </p:nvSpPr>
          <p:spPr>
            <a:xfrm>
              <a:off x="4647300" y="3062400"/>
              <a:ext cx="52400" cy="52425"/>
            </a:xfrm>
            <a:custGeom>
              <a:rect b="b" l="l" r="r" t="t"/>
              <a:pathLst>
                <a:path extrusionOk="0" h="2097" w="2096">
                  <a:moveTo>
                    <a:pt x="1048" y="1"/>
                  </a:moveTo>
                  <a:cubicBezTo>
                    <a:pt x="465" y="1"/>
                    <a:pt x="0" y="465"/>
                    <a:pt x="0" y="1049"/>
                  </a:cubicBezTo>
                  <a:cubicBezTo>
                    <a:pt x="0" y="1620"/>
                    <a:pt x="465" y="2096"/>
                    <a:pt x="1048" y="2096"/>
                  </a:cubicBezTo>
                  <a:cubicBezTo>
                    <a:pt x="1620" y="2096"/>
                    <a:pt x="2096" y="1620"/>
                    <a:pt x="2096" y="1049"/>
                  </a:cubicBezTo>
                  <a:cubicBezTo>
                    <a:pt x="2096" y="465"/>
                    <a:pt x="1620"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4" name="Google Shape;1034;p35"/>
            <p:cNvSpPr/>
            <p:nvPr/>
          </p:nvSpPr>
          <p:spPr>
            <a:xfrm>
              <a:off x="4748800" y="3062400"/>
              <a:ext cx="52400" cy="52425"/>
            </a:xfrm>
            <a:custGeom>
              <a:rect b="b" l="l" r="r" t="t"/>
              <a:pathLst>
                <a:path extrusionOk="0" h="2097" w="2096">
                  <a:moveTo>
                    <a:pt x="1048" y="1"/>
                  </a:moveTo>
                  <a:cubicBezTo>
                    <a:pt x="465" y="1"/>
                    <a:pt x="0" y="465"/>
                    <a:pt x="0" y="1049"/>
                  </a:cubicBezTo>
                  <a:cubicBezTo>
                    <a:pt x="0" y="1620"/>
                    <a:pt x="465" y="2096"/>
                    <a:pt x="1048" y="2096"/>
                  </a:cubicBezTo>
                  <a:cubicBezTo>
                    <a:pt x="1631" y="2096"/>
                    <a:pt x="2096" y="1620"/>
                    <a:pt x="2096" y="1049"/>
                  </a:cubicBezTo>
                  <a:cubicBezTo>
                    <a:pt x="2096" y="465"/>
                    <a:pt x="1631"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5" name="Google Shape;1035;p35"/>
            <p:cNvSpPr/>
            <p:nvPr/>
          </p:nvSpPr>
          <p:spPr>
            <a:xfrm>
              <a:off x="4850300" y="3062400"/>
              <a:ext cx="52400" cy="52425"/>
            </a:xfrm>
            <a:custGeom>
              <a:rect b="b" l="l" r="r" t="t"/>
              <a:pathLst>
                <a:path extrusionOk="0" h="2097" w="2096">
                  <a:moveTo>
                    <a:pt x="1048" y="1"/>
                  </a:moveTo>
                  <a:cubicBezTo>
                    <a:pt x="477" y="1"/>
                    <a:pt x="0" y="465"/>
                    <a:pt x="0" y="1049"/>
                  </a:cubicBezTo>
                  <a:cubicBezTo>
                    <a:pt x="0" y="1620"/>
                    <a:pt x="477" y="2096"/>
                    <a:pt x="1048" y="2096"/>
                  </a:cubicBezTo>
                  <a:cubicBezTo>
                    <a:pt x="1632" y="2096"/>
                    <a:pt x="2096" y="1620"/>
                    <a:pt x="2096" y="1049"/>
                  </a:cubicBezTo>
                  <a:cubicBezTo>
                    <a:pt x="2096" y="465"/>
                    <a:pt x="1632"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6" name="Google Shape;1036;p35"/>
            <p:cNvSpPr/>
            <p:nvPr/>
          </p:nvSpPr>
          <p:spPr>
            <a:xfrm>
              <a:off x="4951800" y="3062400"/>
              <a:ext cx="52700" cy="52425"/>
            </a:xfrm>
            <a:custGeom>
              <a:rect b="b" l="l" r="r" t="t"/>
              <a:pathLst>
                <a:path extrusionOk="0" h="2097" w="2108">
                  <a:moveTo>
                    <a:pt x="1048" y="1"/>
                  </a:moveTo>
                  <a:cubicBezTo>
                    <a:pt x="477" y="1"/>
                    <a:pt x="0" y="465"/>
                    <a:pt x="0" y="1049"/>
                  </a:cubicBezTo>
                  <a:cubicBezTo>
                    <a:pt x="0" y="1620"/>
                    <a:pt x="477" y="2096"/>
                    <a:pt x="1048" y="2096"/>
                  </a:cubicBezTo>
                  <a:cubicBezTo>
                    <a:pt x="1632" y="2096"/>
                    <a:pt x="2108" y="1620"/>
                    <a:pt x="2108" y="1049"/>
                  </a:cubicBezTo>
                  <a:cubicBezTo>
                    <a:pt x="2108" y="465"/>
                    <a:pt x="1632"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7" name="Google Shape;1037;p35"/>
            <p:cNvSpPr/>
            <p:nvPr/>
          </p:nvSpPr>
          <p:spPr>
            <a:xfrm>
              <a:off x="5053600" y="3062400"/>
              <a:ext cx="52400" cy="52425"/>
            </a:xfrm>
            <a:custGeom>
              <a:rect b="b" l="l" r="r" t="t"/>
              <a:pathLst>
                <a:path extrusionOk="0" h="2097" w="2096">
                  <a:moveTo>
                    <a:pt x="1048" y="1"/>
                  </a:moveTo>
                  <a:cubicBezTo>
                    <a:pt x="465" y="1"/>
                    <a:pt x="0" y="465"/>
                    <a:pt x="0" y="1049"/>
                  </a:cubicBezTo>
                  <a:cubicBezTo>
                    <a:pt x="0" y="1620"/>
                    <a:pt x="465" y="2096"/>
                    <a:pt x="1048" y="2096"/>
                  </a:cubicBezTo>
                  <a:cubicBezTo>
                    <a:pt x="1620" y="2096"/>
                    <a:pt x="2096" y="1620"/>
                    <a:pt x="2096" y="1049"/>
                  </a:cubicBezTo>
                  <a:cubicBezTo>
                    <a:pt x="2096" y="465"/>
                    <a:pt x="1620"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8" name="Google Shape;1038;p35"/>
            <p:cNvSpPr/>
            <p:nvPr/>
          </p:nvSpPr>
          <p:spPr>
            <a:xfrm>
              <a:off x="5155100" y="3062400"/>
              <a:ext cx="52400" cy="52425"/>
            </a:xfrm>
            <a:custGeom>
              <a:rect b="b" l="l" r="r" t="t"/>
              <a:pathLst>
                <a:path extrusionOk="0" h="2097" w="2096">
                  <a:moveTo>
                    <a:pt x="1048" y="1"/>
                  </a:moveTo>
                  <a:cubicBezTo>
                    <a:pt x="465" y="1"/>
                    <a:pt x="0" y="465"/>
                    <a:pt x="0" y="1049"/>
                  </a:cubicBezTo>
                  <a:cubicBezTo>
                    <a:pt x="0" y="1620"/>
                    <a:pt x="465" y="2096"/>
                    <a:pt x="1048" y="2096"/>
                  </a:cubicBezTo>
                  <a:cubicBezTo>
                    <a:pt x="1632" y="2096"/>
                    <a:pt x="2096" y="1620"/>
                    <a:pt x="2096" y="1049"/>
                  </a:cubicBezTo>
                  <a:cubicBezTo>
                    <a:pt x="2096" y="465"/>
                    <a:pt x="1632"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9" name="Google Shape;1039;p35"/>
            <p:cNvSpPr/>
            <p:nvPr/>
          </p:nvSpPr>
          <p:spPr>
            <a:xfrm>
              <a:off x="5256600" y="3062400"/>
              <a:ext cx="52400" cy="52425"/>
            </a:xfrm>
            <a:custGeom>
              <a:rect b="b" l="l" r="r" t="t"/>
              <a:pathLst>
                <a:path extrusionOk="0" h="2097" w="2096">
                  <a:moveTo>
                    <a:pt x="1048" y="1"/>
                  </a:moveTo>
                  <a:cubicBezTo>
                    <a:pt x="477" y="1"/>
                    <a:pt x="0" y="465"/>
                    <a:pt x="0" y="1049"/>
                  </a:cubicBezTo>
                  <a:cubicBezTo>
                    <a:pt x="0" y="1620"/>
                    <a:pt x="477" y="2096"/>
                    <a:pt x="1048" y="2096"/>
                  </a:cubicBezTo>
                  <a:cubicBezTo>
                    <a:pt x="1632" y="2096"/>
                    <a:pt x="2096" y="1620"/>
                    <a:pt x="2096" y="1049"/>
                  </a:cubicBezTo>
                  <a:cubicBezTo>
                    <a:pt x="2096" y="465"/>
                    <a:pt x="1632"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0" name="Google Shape;1040;p35"/>
            <p:cNvSpPr/>
            <p:nvPr/>
          </p:nvSpPr>
          <p:spPr>
            <a:xfrm>
              <a:off x="5358400" y="3062400"/>
              <a:ext cx="52400" cy="52425"/>
            </a:xfrm>
            <a:custGeom>
              <a:rect b="b" l="l" r="r" t="t"/>
              <a:pathLst>
                <a:path extrusionOk="0" h="2097" w="2096">
                  <a:moveTo>
                    <a:pt x="1048" y="1"/>
                  </a:moveTo>
                  <a:cubicBezTo>
                    <a:pt x="465" y="1"/>
                    <a:pt x="0" y="465"/>
                    <a:pt x="0" y="1049"/>
                  </a:cubicBezTo>
                  <a:cubicBezTo>
                    <a:pt x="0" y="1620"/>
                    <a:pt x="465" y="2096"/>
                    <a:pt x="1048" y="2096"/>
                  </a:cubicBezTo>
                  <a:cubicBezTo>
                    <a:pt x="1620" y="2096"/>
                    <a:pt x="2096" y="1620"/>
                    <a:pt x="2096" y="1049"/>
                  </a:cubicBezTo>
                  <a:cubicBezTo>
                    <a:pt x="2096" y="465"/>
                    <a:pt x="1620"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1" name="Google Shape;1041;p35"/>
            <p:cNvSpPr/>
            <p:nvPr/>
          </p:nvSpPr>
          <p:spPr>
            <a:xfrm>
              <a:off x="5459900" y="3062400"/>
              <a:ext cx="52400" cy="52425"/>
            </a:xfrm>
            <a:custGeom>
              <a:rect b="b" l="l" r="r" t="t"/>
              <a:pathLst>
                <a:path extrusionOk="0" h="2097" w="2096">
                  <a:moveTo>
                    <a:pt x="1048" y="1"/>
                  </a:moveTo>
                  <a:cubicBezTo>
                    <a:pt x="465" y="1"/>
                    <a:pt x="0" y="465"/>
                    <a:pt x="0" y="1049"/>
                  </a:cubicBezTo>
                  <a:cubicBezTo>
                    <a:pt x="0" y="1620"/>
                    <a:pt x="465" y="2096"/>
                    <a:pt x="1048" y="2096"/>
                  </a:cubicBezTo>
                  <a:cubicBezTo>
                    <a:pt x="1632" y="2096"/>
                    <a:pt x="2096" y="1620"/>
                    <a:pt x="2096" y="1049"/>
                  </a:cubicBezTo>
                  <a:cubicBezTo>
                    <a:pt x="2096" y="465"/>
                    <a:pt x="1632"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2" name="Google Shape;1042;p35"/>
            <p:cNvSpPr/>
            <p:nvPr/>
          </p:nvSpPr>
          <p:spPr>
            <a:xfrm>
              <a:off x="5561400" y="3062400"/>
              <a:ext cx="52400" cy="52425"/>
            </a:xfrm>
            <a:custGeom>
              <a:rect b="b" l="l" r="r" t="t"/>
              <a:pathLst>
                <a:path extrusionOk="0" h="2097" w="2096">
                  <a:moveTo>
                    <a:pt x="1048" y="1"/>
                  </a:moveTo>
                  <a:cubicBezTo>
                    <a:pt x="465" y="1"/>
                    <a:pt x="0" y="465"/>
                    <a:pt x="0" y="1049"/>
                  </a:cubicBezTo>
                  <a:cubicBezTo>
                    <a:pt x="0" y="1620"/>
                    <a:pt x="465" y="2096"/>
                    <a:pt x="1048" y="2096"/>
                  </a:cubicBezTo>
                  <a:cubicBezTo>
                    <a:pt x="1632" y="2096"/>
                    <a:pt x="2096" y="1620"/>
                    <a:pt x="2096" y="1049"/>
                  </a:cubicBezTo>
                  <a:cubicBezTo>
                    <a:pt x="2096" y="465"/>
                    <a:pt x="1632"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3" name="Google Shape;1043;p35"/>
            <p:cNvSpPr/>
            <p:nvPr/>
          </p:nvSpPr>
          <p:spPr>
            <a:xfrm>
              <a:off x="5662900" y="3062400"/>
              <a:ext cx="52400" cy="52425"/>
            </a:xfrm>
            <a:custGeom>
              <a:rect b="b" l="l" r="r" t="t"/>
              <a:pathLst>
                <a:path extrusionOk="0" h="2097" w="2096">
                  <a:moveTo>
                    <a:pt x="1048" y="1"/>
                  </a:moveTo>
                  <a:cubicBezTo>
                    <a:pt x="477" y="1"/>
                    <a:pt x="0" y="465"/>
                    <a:pt x="0" y="1049"/>
                  </a:cubicBezTo>
                  <a:cubicBezTo>
                    <a:pt x="0" y="1620"/>
                    <a:pt x="477" y="2096"/>
                    <a:pt x="1048" y="2096"/>
                  </a:cubicBezTo>
                  <a:cubicBezTo>
                    <a:pt x="1632" y="2096"/>
                    <a:pt x="2096" y="1620"/>
                    <a:pt x="2096" y="1049"/>
                  </a:cubicBezTo>
                  <a:cubicBezTo>
                    <a:pt x="2096" y="465"/>
                    <a:pt x="1632"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4" name="Google Shape;1044;p35"/>
            <p:cNvSpPr/>
            <p:nvPr/>
          </p:nvSpPr>
          <p:spPr>
            <a:xfrm>
              <a:off x="5764400" y="3062400"/>
              <a:ext cx="52700" cy="52425"/>
            </a:xfrm>
            <a:custGeom>
              <a:rect b="b" l="l" r="r" t="t"/>
              <a:pathLst>
                <a:path extrusionOk="0" h="2097" w="2108">
                  <a:moveTo>
                    <a:pt x="1060" y="1"/>
                  </a:moveTo>
                  <a:cubicBezTo>
                    <a:pt x="477" y="1"/>
                    <a:pt x="0" y="465"/>
                    <a:pt x="0" y="1049"/>
                  </a:cubicBezTo>
                  <a:cubicBezTo>
                    <a:pt x="0" y="1620"/>
                    <a:pt x="477" y="2096"/>
                    <a:pt x="1060" y="2096"/>
                  </a:cubicBezTo>
                  <a:cubicBezTo>
                    <a:pt x="1632" y="2096"/>
                    <a:pt x="2108" y="1620"/>
                    <a:pt x="2108" y="1049"/>
                  </a:cubicBezTo>
                  <a:cubicBezTo>
                    <a:pt x="2108" y="465"/>
                    <a:pt x="1632" y="1"/>
                    <a:pt x="1060"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5" name="Google Shape;1045;p35"/>
            <p:cNvSpPr/>
            <p:nvPr/>
          </p:nvSpPr>
          <p:spPr>
            <a:xfrm>
              <a:off x="5866200" y="3062400"/>
              <a:ext cx="52400" cy="52425"/>
            </a:xfrm>
            <a:custGeom>
              <a:rect b="b" l="l" r="r" t="t"/>
              <a:pathLst>
                <a:path extrusionOk="0" h="2097" w="2096">
                  <a:moveTo>
                    <a:pt x="1048" y="1"/>
                  </a:moveTo>
                  <a:cubicBezTo>
                    <a:pt x="465" y="1"/>
                    <a:pt x="0" y="465"/>
                    <a:pt x="0" y="1049"/>
                  </a:cubicBezTo>
                  <a:cubicBezTo>
                    <a:pt x="0" y="1620"/>
                    <a:pt x="465" y="2096"/>
                    <a:pt x="1048" y="2096"/>
                  </a:cubicBezTo>
                  <a:cubicBezTo>
                    <a:pt x="1632" y="2096"/>
                    <a:pt x="2096" y="1620"/>
                    <a:pt x="2096" y="1049"/>
                  </a:cubicBezTo>
                  <a:cubicBezTo>
                    <a:pt x="2096" y="465"/>
                    <a:pt x="1632"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6" name="Google Shape;1046;p35"/>
            <p:cNvSpPr/>
            <p:nvPr/>
          </p:nvSpPr>
          <p:spPr>
            <a:xfrm>
              <a:off x="5967700" y="3062400"/>
              <a:ext cx="52400" cy="52425"/>
            </a:xfrm>
            <a:custGeom>
              <a:rect b="b" l="l" r="r" t="t"/>
              <a:pathLst>
                <a:path extrusionOk="0" h="2097" w="2096">
                  <a:moveTo>
                    <a:pt x="1048" y="1"/>
                  </a:moveTo>
                  <a:cubicBezTo>
                    <a:pt x="465" y="1"/>
                    <a:pt x="0" y="465"/>
                    <a:pt x="0" y="1049"/>
                  </a:cubicBezTo>
                  <a:cubicBezTo>
                    <a:pt x="0" y="1620"/>
                    <a:pt x="465" y="2096"/>
                    <a:pt x="1048" y="2096"/>
                  </a:cubicBezTo>
                  <a:cubicBezTo>
                    <a:pt x="1632" y="2096"/>
                    <a:pt x="2096" y="1620"/>
                    <a:pt x="2096" y="1049"/>
                  </a:cubicBezTo>
                  <a:cubicBezTo>
                    <a:pt x="2096" y="465"/>
                    <a:pt x="1632"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7" name="Google Shape;1047;p35"/>
            <p:cNvSpPr/>
            <p:nvPr/>
          </p:nvSpPr>
          <p:spPr>
            <a:xfrm>
              <a:off x="6069200" y="3062400"/>
              <a:ext cx="52700" cy="52425"/>
            </a:xfrm>
            <a:custGeom>
              <a:rect b="b" l="l" r="r" t="t"/>
              <a:pathLst>
                <a:path extrusionOk="0" h="2097" w="2108">
                  <a:moveTo>
                    <a:pt x="1048" y="1"/>
                  </a:moveTo>
                  <a:cubicBezTo>
                    <a:pt x="477" y="1"/>
                    <a:pt x="0" y="465"/>
                    <a:pt x="0" y="1049"/>
                  </a:cubicBezTo>
                  <a:cubicBezTo>
                    <a:pt x="0" y="1620"/>
                    <a:pt x="477" y="2096"/>
                    <a:pt x="1048" y="2096"/>
                  </a:cubicBezTo>
                  <a:cubicBezTo>
                    <a:pt x="1632" y="2096"/>
                    <a:pt x="2108" y="1620"/>
                    <a:pt x="2108" y="1049"/>
                  </a:cubicBezTo>
                  <a:cubicBezTo>
                    <a:pt x="2108" y="465"/>
                    <a:pt x="1632"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8" name="Google Shape;1048;p35"/>
            <p:cNvSpPr/>
            <p:nvPr/>
          </p:nvSpPr>
          <p:spPr>
            <a:xfrm>
              <a:off x="6171000" y="3062400"/>
              <a:ext cx="52400" cy="52425"/>
            </a:xfrm>
            <a:custGeom>
              <a:rect b="b" l="l" r="r" t="t"/>
              <a:pathLst>
                <a:path extrusionOk="0" h="2097" w="2096">
                  <a:moveTo>
                    <a:pt x="1048" y="1"/>
                  </a:moveTo>
                  <a:cubicBezTo>
                    <a:pt x="465" y="1"/>
                    <a:pt x="0" y="465"/>
                    <a:pt x="0" y="1049"/>
                  </a:cubicBezTo>
                  <a:cubicBezTo>
                    <a:pt x="0" y="1620"/>
                    <a:pt x="465" y="2096"/>
                    <a:pt x="1048" y="2096"/>
                  </a:cubicBezTo>
                  <a:cubicBezTo>
                    <a:pt x="1620" y="2096"/>
                    <a:pt x="2096" y="1620"/>
                    <a:pt x="2096" y="1049"/>
                  </a:cubicBezTo>
                  <a:cubicBezTo>
                    <a:pt x="2096" y="465"/>
                    <a:pt x="1620"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9" name="Google Shape;1049;p35"/>
            <p:cNvSpPr/>
            <p:nvPr/>
          </p:nvSpPr>
          <p:spPr>
            <a:xfrm>
              <a:off x="6272500" y="3062400"/>
              <a:ext cx="52400" cy="52425"/>
            </a:xfrm>
            <a:custGeom>
              <a:rect b="b" l="l" r="r" t="t"/>
              <a:pathLst>
                <a:path extrusionOk="0" h="2097" w="2096">
                  <a:moveTo>
                    <a:pt x="1048" y="1"/>
                  </a:moveTo>
                  <a:cubicBezTo>
                    <a:pt x="465" y="1"/>
                    <a:pt x="0" y="465"/>
                    <a:pt x="0" y="1049"/>
                  </a:cubicBezTo>
                  <a:cubicBezTo>
                    <a:pt x="0" y="1620"/>
                    <a:pt x="465" y="2096"/>
                    <a:pt x="1048" y="2096"/>
                  </a:cubicBezTo>
                  <a:cubicBezTo>
                    <a:pt x="1632" y="2096"/>
                    <a:pt x="2096" y="1620"/>
                    <a:pt x="2096" y="1049"/>
                  </a:cubicBezTo>
                  <a:cubicBezTo>
                    <a:pt x="2096" y="465"/>
                    <a:pt x="1632"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0" name="Google Shape;1050;p35"/>
            <p:cNvSpPr/>
            <p:nvPr/>
          </p:nvSpPr>
          <p:spPr>
            <a:xfrm>
              <a:off x="6374000" y="3062400"/>
              <a:ext cx="52400" cy="52425"/>
            </a:xfrm>
            <a:custGeom>
              <a:rect b="b" l="l" r="r" t="t"/>
              <a:pathLst>
                <a:path extrusionOk="0" h="2097" w="2096">
                  <a:moveTo>
                    <a:pt x="1048" y="1"/>
                  </a:moveTo>
                  <a:cubicBezTo>
                    <a:pt x="477" y="1"/>
                    <a:pt x="0" y="465"/>
                    <a:pt x="0" y="1049"/>
                  </a:cubicBezTo>
                  <a:cubicBezTo>
                    <a:pt x="0" y="1620"/>
                    <a:pt x="477" y="2096"/>
                    <a:pt x="1048" y="2096"/>
                  </a:cubicBezTo>
                  <a:cubicBezTo>
                    <a:pt x="1632" y="2096"/>
                    <a:pt x="2096" y="1620"/>
                    <a:pt x="2096" y="1049"/>
                  </a:cubicBezTo>
                  <a:cubicBezTo>
                    <a:pt x="2096" y="465"/>
                    <a:pt x="1632"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1" name="Google Shape;1051;p35"/>
            <p:cNvSpPr/>
            <p:nvPr/>
          </p:nvSpPr>
          <p:spPr>
            <a:xfrm>
              <a:off x="6475500" y="3062400"/>
              <a:ext cx="52700" cy="52425"/>
            </a:xfrm>
            <a:custGeom>
              <a:rect b="b" l="l" r="r" t="t"/>
              <a:pathLst>
                <a:path extrusionOk="0" h="2097" w="2108">
                  <a:moveTo>
                    <a:pt x="1048" y="1"/>
                  </a:moveTo>
                  <a:cubicBezTo>
                    <a:pt x="477" y="1"/>
                    <a:pt x="0" y="465"/>
                    <a:pt x="0" y="1049"/>
                  </a:cubicBezTo>
                  <a:cubicBezTo>
                    <a:pt x="0" y="1620"/>
                    <a:pt x="477" y="2096"/>
                    <a:pt x="1048" y="2096"/>
                  </a:cubicBezTo>
                  <a:cubicBezTo>
                    <a:pt x="1632" y="2096"/>
                    <a:pt x="2108" y="1620"/>
                    <a:pt x="2108" y="1049"/>
                  </a:cubicBezTo>
                  <a:cubicBezTo>
                    <a:pt x="2108" y="465"/>
                    <a:pt x="1632"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2" name="Google Shape;1052;p35"/>
            <p:cNvSpPr/>
            <p:nvPr/>
          </p:nvSpPr>
          <p:spPr>
            <a:xfrm>
              <a:off x="6577300" y="3062400"/>
              <a:ext cx="52400" cy="52425"/>
            </a:xfrm>
            <a:custGeom>
              <a:rect b="b" l="l" r="r" t="t"/>
              <a:pathLst>
                <a:path extrusionOk="0" h="2097" w="2096">
                  <a:moveTo>
                    <a:pt x="1048" y="1"/>
                  </a:moveTo>
                  <a:cubicBezTo>
                    <a:pt x="465" y="1"/>
                    <a:pt x="0" y="465"/>
                    <a:pt x="0" y="1049"/>
                  </a:cubicBezTo>
                  <a:cubicBezTo>
                    <a:pt x="0" y="1620"/>
                    <a:pt x="465" y="2096"/>
                    <a:pt x="1048" y="2096"/>
                  </a:cubicBezTo>
                  <a:cubicBezTo>
                    <a:pt x="1620" y="2096"/>
                    <a:pt x="2096" y="1620"/>
                    <a:pt x="2096" y="1049"/>
                  </a:cubicBezTo>
                  <a:cubicBezTo>
                    <a:pt x="2096" y="465"/>
                    <a:pt x="1620"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3" name="Google Shape;1053;p35"/>
            <p:cNvSpPr/>
            <p:nvPr/>
          </p:nvSpPr>
          <p:spPr>
            <a:xfrm>
              <a:off x="6678800" y="3062400"/>
              <a:ext cx="52400" cy="52425"/>
            </a:xfrm>
            <a:custGeom>
              <a:rect b="b" l="l" r="r" t="t"/>
              <a:pathLst>
                <a:path extrusionOk="0" h="2097" w="2096">
                  <a:moveTo>
                    <a:pt x="1048" y="1"/>
                  </a:moveTo>
                  <a:cubicBezTo>
                    <a:pt x="465" y="1"/>
                    <a:pt x="0" y="465"/>
                    <a:pt x="0" y="1049"/>
                  </a:cubicBezTo>
                  <a:cubicBezTo>
                    <a:pt x="0" y="1620"/>
                    <a:pt x="465" y="2096"/>
                    <a:pt x="1048" y="2096"/>
                  </a:cubicBezTo>
                  <a:cubicBezTo>
                    <a:pt x="1632" y="2096"/>
                    <a:pt x="2096" y="1620"/>
                    <a:pt x="2096" y="1049"/>
                  </a:cubicBezTo>
                  <a:cubicBezTo>
                    <a:pt x="2096" y="465"/>
                    <a:pt x="1632"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4" name="Google Shape;1054;p35"/>
            <p:cNvSpPr/>
            <p:nvPr/>
          </p:nvSpPr>
          <p:spPr>
            <a:xfrm>
              <a:off x="6780300" y="3062400"/>
              <a:ext cx="52400" cy="52425"/>
            </a:xfrm>
            <a:custGeom>
              <a:rect b="b" l="l" r="r" t="t"/>
              <a:pathLst>
                <a:path extrusionOk="0" h="2097" w="2096">
                  <a:moveTo>
                    <a:pt x="1048" y="1"/>
                  </a:moveTo>
                  <a:cubicBezTo>
                    <a:pt x="477" y="1"/>
                    <a:pt x="0" y="465"/>
                    <a:pt x="0" y="1049"/>
                  </a:cubicBezTo>
                  <a:cubicBezTo>
                    <a:pt x="0" y="1620"/>
                    <a:pt x="477" y="2096"/>
                    <a:pt x="1048" y="2096"/>
                  </a:cubicBezTo>
                  <a:cubicBezTo>
                    <a:pt x="1632" y="2096"/>
                    <a:pt x="2096" y="1620"/>
                    <a:pt x="2096" y="1049"/>
                  </a:cubicBezTo>
                  <a:cubicBezTo>
                    <a:pt x="2096" y="465"/>
                    <a:pt x="1632"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5" name="Google Shape;1055;p35"/>
            <p:cNvSpPr/>
            <p:nvPr/>
          </p:nvSpPr>
          <p:spPr>
            <a:xfrm>
              <a:off x="6881800" y="3062400"/>
              <a:ext cx="52700" cy="52425"/>
            </a:xfrm>
            <a:custGeom>
              <a:rect b="b" l="l" r="r" t="t"/>
              <a:pathLst>
                <a:path extrusionOk="0" h="2097" w="2108">
                  <a:moveTo>
                    <a:pt x="1060" y="1"/>
                  </a:moveTo>
                  <a:cubicBezTo>
                    <a:pt x="477" y="1"/>
                    <a:pt x="1" y="465"/>
                    <a:pt x="1" y="1049"/>
                  </a:cubicBezTo>
                  <a:cubicBezTo>
                    <a:pt x="1" y="1620"/>
                    <a:pt x="477" y="2096"/>
                    <a:pt x="1060" y="2096"/>
                  </a:cubicBezTo>
                  <a:cubicBezTo>
                    <a:pt x="1632" y="2096"/>
                    <a:pt x="2108" y="1620"/>
                    <a:pt x="2108" y="1049"/>
                  </a:cubicBezTo>
                  <a:cubicBezTo>
                    <a:pt x="2108" y="465"/>
                    <a:pt x="1632" y="1"/>
                    <a:pt x="1060"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6" name="Google Shape;1056;p35"/>
            <p:cNvSpPr/>
            <p:nvPr/>
          </p:nvSpPr>
          <p:spPr>
            <a:xfrm>
              <a:off x="6983600" y="3062400"/>
              <a:ext cx="52400" cy="52425"/>
            </a:xfrm>
            <a:custGeom>
              <a:rect b="b" l="l" r="r" t="t"/>
              <a:pathLst>
                <a:path extrusionOk="0" h="2097" w="2096">
                  <a:moveTo>
                    <a:pt x="1048" y="1"/>
                  </a:moveTo>
                  <a:cubicBezTo>
                    <a:pt x="465" y="1"/>
                    <a:pt x="0" y="465"/>
                    <a:pt x="0" y="1049"/>
                  </a:cubicBezTo>
                  <a:cubicBezTo>
                    <a:pt x="0" y="1620"/>
                    <a:pt x="465" y="2096"/>
                    <a:pt x="1048" y="2096"/>
                  </a:cubicBezTo>
                  <a:cubicBezTo>
                    <a:pt x="1620" y="2096"/>
                    <a:pt x="2096" y="1620"/>
                    <a:pt x="2096" y="1049"/>
                  </a:cubicBezTo>
                  <a:cubicBezTo>
                    <a:pt x="2096" y="465"/>
                    <a:pt x="1620"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7" name="Google Shape;1057;p35"/>
            <p:cNvSpPr/>
            <p:nvPr/>
          </p:nvSpPr>
          <p:spPr>
            <a:xfrm>
              <a:off x="7085100" y="3062400"/>
              <a:ext cx="52400" cy="52425"/>
            </a:xfrm>
            <a:custGeom>
              <a:rect b="b" l="l" r="r" t="t"/>
              <a:pathLst>
                <a:path extrusionOk="0" h="2097" w="2096">
                  <a:moveTo>
                    <a:pt x="1048" y="1"/>
                  </a:moveTo>
                  <a:cubicBezTo>
                    <a:pt x="465" y="1"/>
                    <a:pt x="0" y="465"/>
                    <a:pt x="0" y="1049"/>
                  </a:cubicBezTo>
                  <a:cubicBezTo>
                    <a:pt x="0" y="1620"/>
                    <a:pt x="465" y="2096"/>
                    <a:pt x="1048" y="2096"/>
                  </a:cubicBezTo>
                  <a:cubicBezTo>
                    <a:pt x="1632" y="2096"/>
                    <a:pt x="2096" y="1620"/>
                    <a:pt x="2096" y="1049"/>
                  </a:cubicBezTo>
                  <a:cubicBezTo>
                    <a:pt x="2096" y="465"/>
                    <a:pt x="1632"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8" name="Google Shape;1058;p35"/>
            <p:cNvSpPr/>
            <p:nvPr/>
          </p:nvSpPr>
          <p:spPr>
            <a:xfrm>
              <a:off x="7186600" y="3062400"/>
              <a:ext cx="52400" cy="52425"/>
            </a:xfrm>
            <a:custGeom>
              <a:rect b="b" l="l" r="r" t="t"/>
              <a:pathLst>
                <a:path extrusionOk="0" h="2097" w="2096">
                  <a:moveTo>
                    <a:pt x="1048" y="1"/>
                  </a:moveTo>
                  <a:cubicBezTo>
                    <a:pt x="477" y="1"/>
                    <a:pt x="1" y="465"/>
                    <a:pt x="1" y="1049"/>
                  </a:cubicBezTo>
                  <a:cubicBezTo>
                    <a:pt x="1" y="1620"/>
                    <a:pt x="477" y="2096"/>
                    <a:pt x="1048" y="2096"/>
                  </a:cubicBezTo>
                  <a:cubicBezTo>
                    <a:pt x="1632" y="2096"/>
                    <a:pt x="2096" y="1620"/>
                    <a:pt x="2096" y="1049"/>
                  </a:cubicBezTo>
                  <a:cubicBezTo>
                    <a:pt x="2096" y="465"/>
                    <a:pt x="1632"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9" name="Google Shape;1059;p35"/>
            <p:cNvSpPr/>
            <p:nvPr/>
          </p:nvSpPr>
          <p:spPr>
            <a:xfrm>
              <a:off x="7288400" y="3062400"/>
              <a:ext cx="52400" cy="52425"/>
            </a:xfrm>
            <a:custGeom>
              <a:rect b="b" l="l" r="r" t="t"/>
              <a:pathLst>
                <a:path extrusionOk="0" h="2097" w="2096">
                  <a:moveTo>
                    <a:pt x="1048" y="1"/>
                  </a:moveTo>
                  <a:cubicBezTo>
                    <a:pt x="465" y="1"/>
                    <a:pt x="0" y="465"/>
                    <a:pt x="0" y="1049"/>
                  </a:cubicBezTo>
                  <a:cubicBezTo>
                    <a:pt x="0" y="1620"/>
                    <a:pt x="465" y="2096"/>
                    <a:pt x="1048" y="2096"/>
                  </a:cubicBezTo>
                  <a:cubicBezTo>
                    <a:pt x="1620" y="2096"/>
                    <a:pt x="2096" y="1620"/>
                    <a:pt x="2096" y="1049"/>
                  </a:cubicBezTo>
                  <a:cubicBezTo>
                    <a:pt x="2096" y="465"/>
                    <a:pt x="1620"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0" name="Google Shape;1060;p35"/>
            <p:cNvSpPr/>
            <p:nvPr/>
          </p:nvSpPr>
          <p:spPr>
            <a:xfrm>
              <a:off x="279200" y="3217500"/>
              <a:ext cx="52700" cy="52400"/>
            </a:xfrm>
            <a:custGeom>
              <a:rect b="b" l="l" r="r" t="t"/>
              <a:pathLst>
                <a:path extrusionOk="0" h="2096" w="2108">
                  <a:moveTo>
                    <a:pt x="1048" y="0"/>
                  </a:moveTo>
                  <a:cubicBezTo>
                    <a:pt x="476" y="0"/>
                    <a:pt x="0" y="464"/>
                    <a:pt x="0" y="1048"/>
                  </a:cubicBezTo>
                  <a:cubicBezTo>
                    <a:pt x="0" y="1619"/>
                    <a:pt x="476" y="2096"/>
                    <a:pt x="1048" y="2096"/>
                  </a:cubicBezTo>
                  <a:cubicBezTo>
                    <a:pt x="1631" y="2096"/>
                    <a:pt x="2107" y="1619"/>
                    <a:pt x="2107" y="1048"/>
                  </a:cubicBezTo>
                  <a:cubicBezTo>
                    <a:pt x="2107" y="464"/>
                    <a:pt x="1631"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1" name="Google Shape;1061;p35"/>
            <p:cNvSpPr/>
            <p:nvPr/>
          </p:nvSpPr>
          <p:spPr>
            <a:xfrm>
              <a:off x="380700" y="3217500"/>
              <a:ext cx="52700" cy="52400"/>
            </a:xfrm>
            <a:custGeom>
              <a:rect b="b" l="l" r="r" t="t"/>
              <a:pathLst>
                <a:path extrusionOk="0" h="2096" w="2108">
                  <a:moveTo>
                    <a:pt x="1060" y="0"/>
                  </a:moveTo>
                  <a:cubicBezTo>
                    <a:pt x="476" y="0"/>
                    <a:pt x="0" y="464"/>
                    <a:pt x="0" y="1048"/>
                  </a:cubicBezTo>
                  <a:cubicBezTo>
                    <a:pt x="0" y="1619"/>
                    <a:pt x="476" y="2096"/>
                    <a:pt x="1060" y="2096"/>
                  </a:cubicBezTo>
                  <a:cubicBezTo>
                    <a:pt x="1631" y="2096"/>
                    <a:pt x="2108" y="1619"/>
                    <a:pt x="2108" y="1048"/>
                  </a:cubicBezTo>
                  <a:cubicBezTo>
                    <a:pt x="2108" y="464"/>
                    <a:pt x="1631" y="0"/>
                    <a:pt x="1060"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2" name="Google Shape;1062;p35"/>
            <p:cNvSpPr/>
            <p:nvPr/>
          </p:nvSpPr>
          <p:spPr>
            <a:xfrm>
              <a:off x="482500" y="3217500"/>
              <a:ext cx="52400" cy="52400"/>
            </a:xfrm>
            <a:custGeom>
              <a:rect b="b" l="l" r="r" t="t"/>
              <a:pathLst>
                <a:path extrusionOk="0" h="2096" w="2096">
                  <a:moveTo>
                    <a:pt x="1048" y="0"/>
                  </a:moveTo>
                  <a:cubicBezTo>
                    <a:pt x="464" y="0"/>
                    <a:pt x="0" y="464"/>
                    <a:pt x="0" y="1048"/>
                  </a:cubicBezTo>
                  <a:cubicBezTo>
                    <a:pt x="0" y="1619"/>
                    <a:pt x="464" y="2096"/>
                    <a:pt x="1048" y="2096"/>
                  </a:cubicBezTo>
                  <a:cubicBezTo>
                    <a:pt x="1631" y="2096"/>
                    <a:pt x="2096" y="1619"/>
                    <a:pt x="2096" y="1048"/>
                  </a:cubicBezTo>
                  <a:cubicBezTo>
                    <a:pt x="2096" y="464"/>
                    <a:pt x="1631"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3" name="Google Shape;1063;p35"/>
            <p:cNvSpPr/>
            <p:nvPr/>
          </p:nvSpPr>
          <p:spPr>
            <a:xfrm>
              <a:off x="584000" y="3217500"/>
              <a:ext cx="52400" cy="52400"/>
            </a:xfrm>
            <a:custGeom>
              <a:rect b="b" l="l" r="r" t="t"/>
              <a:pathLst>
                <a:path extrusionOk="0" h="2096" w="2096">
                  <a:moveTo>
                    <a:pt x="1048" y="0"/>
                  </a:moveTo>
                  <a:cubicBezTo>
                    <a:pt x="476" y="0"/>
                    <a:pt x="0" y="464"/>
                    <a:pt x="0" y="1048"/>
                  </a:cubicBezTo>
                  <a:cubicBezTo>
                    <a:pt x="0" y="1619"/>
                    <a:pt x="476" y="2096"/>
                    <a:pt x="1048" y="2096"/>
                  </a:cubicBezTo>
                  <a:cubicBezTo>
                    <a:pt x="1631" y="2096"/>
                    <a:pt x="2096" y="1619"/>
                    <a:pt x="2096" y="1048"/>
                  </a:cubicBezTo>
                  <a:cubicBezTo>
                    <a:pt x="2096" y="464"/>
                    <a:pt x="1631"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4" name="Google Shape;1064;p35"/>
            <p:cNvSpPr/>
            <p:nvPr/>
          </p:nvSpPr>
          <p:spPr>
            <a:xfrm>
              <a:off x="685500" y="3217500"/>
              <a:ext cx="52700" cy="52400"/>
            </a:xfrm>
            <a:custGeom>
              <a:rect b="b" l="l" r="r" t="t"/>
              <a:pathLst>
                <a:path extrusionOk="0" h="2096" w="2108">
                  <a:moveTo>
                    <a:pt x="1048" y="0"/>
                  </a:moveTo>
                  <a:cubicBezTo>
                    <a:pt x="476" y="0"/>
                    <a:pt x="0" y="464"/>
                    <a:pt x="0" y="1048"/>
                  </a:cubicBezTo>
                  <a:cubicBezTo>
                    <a:pt x="0" y="1619"/>
                    <a:pt x="476" y="2096"/>
                    <a:pt x="1048" y="2096"/>
                  </a:cubicBezTo>
                  <a:cubicBezTo>
                    <a:pt x="1631" y="2096"/>
                    <a:pt x="2108" y="1619"/>
                    <a:pt x="2108" y="1048"/>
                  </a:cubicBezTo>
                  <a:cubicBezTo>
                    <a:pt x="2108" y="464"/>
                    <a:pt x="1631"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5" name="Google Shape;1065;p35"/>
            <p:cNvSpPr/>
            <p:nvPr/>
          </p:nvSpPr>
          <p:spPr>
            <a:xfrm>
              <a:off x="787300" y="3217500"/>
              <a:ext cx="52400" cy="52400"/>
            </a:xfrm>
            <a:custGeom>
              <a:rect b="b" l="l" r="r" t="t"/>
              <a:pathLst>
                <a:path extrusionOk="0" h="2096" w="2096">
                  <a:moveTo>
                    <a:pt x="1048" y="0"/>
                  </a:moveTo>
                  <a:cubicBezTo>
                    <a:pt x="464" y="0"/>
                    <a:pt x="0" y="464"/>
                    <a:pt x="0" y="1048"/>
                  </a:cubicBezTo>
                  <a:cubicBezTo>
                    <a:pt x="0" y="1619"/>
                    <a:pt x="464" y="2096"/>
                    <a:pt x="1048" y="2096"/>
                  </a:cubicBezTo>
                  <a:cubicBezTo>
                    <a:pt x="1619" y="2096"/>
                    <a:pt x="2096" y="1619"/>
                    <a:pt x="2096" y="1048"/>
                  </a:cubicBezTo>
                  <a:cubicBezTo>
                    <a:pt x="2096" y="464"/>
                    <a:pt x="1619"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6" name="Google Shape;1066;p35"/>
            <p:cNvSpPr/>
            <p:nvPr/>
          </p:nvSpPr>
          <p:spPr>
            <a:xfrm>
              <a:off x="888800" y="3217500"/>
              <a:ext cx="52400" cy="52400"/>
            </a:xfrm>
            <a:custGeom>
              <a:rect b="b" l="l" r="r" t="t"/>
              <a:pathLst>
                <a:path extrusionOk="0" h="2096" w="2096">
                  <a:moveTo>
                    <a:pt x="1048" y="0"/>
                  </a:moveTo>
                  <a:cubicBezTo>
                    <a:pt x="464" y="0"/>
                    <a:pt x="0" y="464"/>
                    <a:pt x="0" y="1048"/>
                  </a:cubicBezTo>
                  <a:cubicBezTo>
                    <a:pt x="0" y="1619"/>
                    <a:pt x="464" y="2096"/>
                    <a:pt x="1048" y="2096"/>
                  </a:cubicBezTo>
                  <a:cubicBezTo>
                    <a:pt x="1631" y="2096"/>
                    <a:pt x="2096" y="1619"/>
                    <a:pt x="2096" y="1048"/>
                  </a:cubicBezTo>
                  <a:cubicBezTo>
                    <a:pt x="2096" y="464"/>
                    <a:pt x="1631"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7" name="Google Shape;1067;p35"/>
            <p:cNvSpPr/>
            <p:nvPr/>
          </p:nvSpPr>
          <p:spPr>
            <a:xfrm>
              <a:off x="990300" y="3217500"/>
              <a:ext cx="52400" cy="52400"/>
            </a:xfrm>
            <a:custGeom>
              <a:rect b="b" l="l" r="r" t="t"/>
              <a:pathLst>
                <a:path extrusionOk="0" h="2096" w="2096">
                  <a:moveTo>
                    <a:pt x="1048" y="0"/>
                  </a:moveTo>
                  <a:cubicBezTo>
                    <a:pt x="476" y="0"/>
                    <a:pt x="0" y="464"/>
                    <a:pt x="0" y="1048"/>
                  </a:cubicBezTo>
                  <a:cubicBezTo>
                    <a:pt x="0" y="1619"/>
                    <a:pt x="476" y="2096"/>
                    <a:pt x="1048" y="2096"/>
                  </a:cubicBezTo>
                  <a:cubicBezTo>
                    <a:pt x="1631" y="2096"/>
                    <a:pt x="2096" y="1619"/>
                    <a:pt x="2096" y="1048"/>
                  </a:cubicBezTo>
                  <a:cubicBezTo>
                    <a:pt x="2096" y="464"/>
                    <a:pt x="1631"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8" name="Google Shape;1068;p35"/>
            <p:cNvSpPr/>
            <p:nvPr/>
          </p:nvSpPr>
          <p:spPr>
            <a:xfrm>
              <a:off x="1091800" y="3217500"/>
              <a:ext cx="52700" cy="52400"/>
            </a:xfrm>
            <a:custGeom>
              <a:rect b="b" l="l" r="r" t="t"/>
              <a:pathLst>
                <a:path extrusionOk="0" h="2096" w="2108">
                  <a:moveTo>
                    <a:pt x="1060" y="0"/>
                  </a:moveTo>
                  <a:cubicBezTo>
                    <a:pt x="476" y="0"/>
                    <a:pt x="0" y="464"/>
                    <a:pt x="0" y="1048"/>
                  </a:cubicBezTo>
                  <a:cubicBezTo>
                    <a:pt x="0" y="1619"/>
                    <a:pt x="476" y="2096"/>
                    <a:pt x="1060" y="2096"/>
                  </a:cubicBezTo>
                  <a:cubicBezTo>
                    <a:pt x="1631" y="2096"/>
                    <a:pt x="2108" y="1619"/>
                    <a:pt x="2108" y="1048"/>
                  </a:cubicBezTo>
                  <a:cubicBezTo>
                    <a:pt x="2108" y="464"/>
                    <a:pt x="1631" y="0"/>
                    <a:pt x="1060"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9" name="Google Shape;1069;p35"/>
            <p:cNvSpPr/>
            <p:nvPr/>
          </p:nvSpPr>
          <p:spPr>
            <a:xfrm>
              <a:off x="1193600" y="3217500"/>
              <a:ext cx="52400" cy="52400"/>
            </a:xfrm>
            <a:custGeom>
              <a:rect b="b" l="l" r="r" t="t"/>
              <a:pathLst>
                <a:path extrusionOk="0" h="2096" w="2096">
                  <a:moveTo>
                    <a:pt x="1048" y="0"/>
                  </a:moveTo>
                  <a:cubicBezTo>
                    <a:pt x="464" y="0"/>
                    <a:pt x="0" y="464"/>
                    <a:pt x="0" y="1048"/>
                  </a:cubicBezTo>
                  <a:cubicBezTo>
                    <a:pt x="0" y="1619"/>
                    <a:pt x="464" y="2096"/>
                    <a:pt x="1048" y="2096"/>
                  </a:cubicBezTo>
                  <a:cubicBezTo>
                    <a:pt x="1619" y="2096"/>
                    <a:pt x="2096" y="1619"/>
                    <a:pt x="2096" y="1048"/>
                  </a:cubicBezTo>
                  <a:cubicBezTo>
                    <a:pt x="2096" y="464"/>
                    <a:pt x="1619"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0" name="Google Shape;1070;p35"/>
            <p:cNvSpPr/>
            <p:nvPr/>
          </p:nvSpPr>
          <p:spPr>
            <a:xfrm>
              <a:off x="1295100" y="3217500"/>
              <a:ext cx="52400" cy="52400"/>
            </a:xfrm>
            <a:custGeom>
              <a:rect b="b" l="l" r="r" t="t"/>
              <a:pathLst>
                <a:path extrusionOk="0" h="2096" w="2096">
                  <a:moveTo>
                    <a:pt x="1048" y="0"/>
                  </a:moveTo>
                  <a:cubicBezTo>
                    <a:pt x="464" y="0"/>
                    <a:pt x="0" y="464"/>
                    <a:pt x="0" y="1048"/>
                  </a:cubicBezTo>
                  <a:cubicBezTo>
                    <a:pt x="0" y="1619"/>
                    <a:pt x="464" y="2096"/>
                    <a:pt x="1048" y="2096"/>
                  </a:cubicBezTo>
                  <a:cubicBezTo>
                    <a:pt x="1631" y="2096"/>
                    <a:pt x="2096" y="1619"/>
                    <a:pt x="2096" y="1048"/>
                  </a:cubicBezTo>
                  <a:cubicBezTo>
                    <a:pt x="2096" y="464"/>
                    <a:pt x="1631"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1" name="Google Shape;1071;p35"/>
            <p:cNvSpPr/>
            <p:nvPr/>
          </p:nvSpPr>
          <p:spPr>
            <a:xfrm>
              <a:off x="1396600" y="3217500"/>
              <a:ext cx="52400" cy="52400"/>
            </a:xfrm>
            <a:custGeom>
              <a:rect b="b" l="l" r="r" t="t"/>
              <a:pathLst>
                <a:path extrusionOk="0" h="2096" w="2096">
                  <a:moveTo>
                    <a:pt x="1048" y="0"/>
                  </a:moveTo>
                  <a:cubicBezTo>
                    <a:pt x="476" y="0"/>
                    <a:pt x="0" y="464"/>
                    <a:pt x="0" y="1048"/>
                  </a:cubicBezTo>
                  <a:cubicBezTo>
                    <a:pt x="0" y="1619"/>
                    <a:pt x="476" y="2096"/>
                    <a:pt x="1048" y="2096"/>
                  </a:cubicBezTo>
                  <a:cubicBezTo>
                    <a:pt x="1631" y="2096"/>
                    <a:pt x="2096" y="1619"/>
                    <a:pt x="2096" y="1048"/>
                  </a:cubicBezTo>
                  <a:cubicBezTo>
                    <a:pt x="2096" y="464"/>
                    <a:pt x="1631"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2" name="Google Shape;1072;p35"/>
            <p:cNvSpPr/>
            <p:nvPr/>
          </p:nvSpPr>
          <p:spPr>
            <a:xfrm>
              <a:off x="1498400" y="3217500"/>
              <a:ext cx="52400" cy="52400"/>
            </a:xfrm>
            <a:custGeom>
              <a:rect b="b" l="l" r="r" t="t"/>
              <a:pathLst>
                <a:path extrusionOk="0" h="2096" w="2096">
                  <a:moveTo>
                    <a:pt x="1048" y="0"/>
                  </a:moveTo>
                  <a:cubicBezTo>
                    <a:pt x="464" y="0"/>
                    <a:pt x="0" y="464"/>
                    <a:pt x="0" y="1048"/>
                  </a:cubicBezTo>
                  <a:cubicBezTo>
                    <a:pt x="0" y="1619"/>
                    <a:pt x="464" y="2096"/>
                    <a:pt x="1048" y="2096"/>
                  </a:cubicBezTo>
                  <a:cubicBezTo>
                    <a:pt x="1619" y="2096"/>
                    <a:pt x="2096" y="1619"/>
                    <a:pt x="2096" y="1048"/>
                  </a:cubicBezTo>
                  <a:cubicBezTo>
                    <a:pt x="2096" y="464"/>
                    <a:pt x="1619"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3" name="Google Shape;1073;p35"/>
            <p:cNvSpPr/>
            <p:nvPr/>
          </p:nvSpPr>
          <p:spPr>
            <a:xfrm>
              <a:off x="1599900" y="3217500"/>
              <a:ext cx="52400" cy="52400"/>
            </a:xfrm>
            <a:custGeom>
              <a:rect b="b" l="l" r="r" t="t"/>
              <a:pathLst>
                <a:path extrusionOk="0" h="2096" w="2096">
                  <a:moveTo>
                    <a:pt x="1048" y="0"/>
                  </a:moveTo>
                  <a:cubicBezTo>
                    <a:pt x="464" y="0"/>
                    <a:pt x="0" y="464"/>
                    <a:pt x="0" y="1048"/>
                  </a:cubicBezTo>
                  <a:cubicBezTo>
                    <a:pt x="0" y="1619"/>
                    <a:pt x="464" y="2096"/>
                    <a:pt x="1048" y="2096"/>
                  </a:cubicBezTo>
                  <a:cubicBezTo>
                    <a:pt x="1631" y="2096"/>
                    <a:pt x="2096" y="1619"/>
                    <a:pt x="2096" y="1048"/>
                  </a:cubicBezTo>
                  <a:cubicBezTo>
                    <a:pt x="2096" y="464"/>
                    <a:pt x="1631"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4" name="Google Shape;1074;p35"/>
            <p:cNvSpPr/>
            <p:nvPr/>
          </p:nvSpPr>
          <p:spPr>
            <a:xfrm>
              <a:off x="1701400" y="3217500"/>
              <a:ext cx="52400" cy="52400"/>
            </a:xfrm>
            <a:custGeom>
              <a:rect b="b" l="l" r="r" t="t"/>
              <a:pathLst>
                <a:path extrusionOk="0" h="2096" w="2096">
                  <a:moveTo>
                    <a:pt x="1048" y="0"/>
                  </a:moveTo>
                  <a:cubicBezTo>
                    <a:pt x="464" y="0"/>
                    <a:pt x="0" y="464"/>
                    <a:pt x="0" y="1048"/>
                  </a:cubicBezTo>
                  <a:cubicBezTo>
                    <a:pt x="0" y="1619"/>
                    <a:pt x="464" y="2096"/>
                    <a:pt x="1048" y="2096"/>
                  </a:cubicBezTo>
                  <a:cubicBezTo>
                    <a:pt x="1631" y="2096"/>
                    <a:pt x="2096" y="1619"/>
                    <a:pt x="2096" y="1048"/>
                  </a:cubicBezTo>
                  <a:cubicBezTo>
                    <a:pt x="2096" y="464"/>
                    <a:pt x="1631"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5" name="Google Shape;1075;p35"/>
            <p:cNvSpPr/>
            <p:nvPr/>
          </p:nvSpPr>
          <p:spPr>
            <a:xfrm>
              <a:off x="1802900" y="3217500"/>
              <a:ext cx="52700" cy="52400"/>
            </a:xfrm>
            <a:custGeom>
              <a:rect b="b" l="l" r="r" t="t"/>
              <a:pathLst>
                <a:path extrusionOk="0" h="2096" w="2108">
                  <a:moveTo>
                    <a:pt x="1048" y="0"/>
                  </a:moveTo>
                  <a:cubicBezTo>
                    <a:pt x="476" y="0"/>
                    <a:pt x="0" y="464"/>
                    <a:pt x="0" y="1048"/>
                  </a:cubicBezTo>
                  <a:cubicBezTo>
                    <a:pt x="0" y="1619"/>
                    <a:pt x="476" y="2096"/>
                    <a:pt x="1048" y="2096"/>
                  </a:cubicBezTo>
                  <a:cubicBezTo>
                    <a:pt x="1631" y="2096"/>
                    <a:pt x="2108" y="1619"/>
                    <a:pt x="2108" y="1048"/>
                  </a:cubicBezTo>
                  <a:cubicBezTo>
                    <a:pt x="2108" y="464"/>
                    <a:pt x="1631"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6" name="Google Shape;1076;p35"/>
            <p:cNvSpPr/>
            <p:nvPr/>
          </p:nvSpPr>
          <p:spPr>
            <a:xfrm>
              <a:off x="1904400" y="3217500"/>
              <a:ext cx="52700" cy="52400"/>
            </a:xfrm>
            <a:custGeom>
              <a:rect b="b" l="l" r="r" t="t"/>
              <a:pathLst>
                <a:path extrusionOk="0" h="2096" w="2108">
                  <a:moveTo>
                    <a:pt x="1060" y="0"/>
                  </a:moveTo>
                  <a:cubicBezTo>
                    <a:pt x="476" y="0"/>
                    <a:pt x="0" y="464"/>
                    <a:pt x="0" y="1048"/>
                  </a:cubicBezTo>
                  <a:cubicBezTo>
                    <a:pt x="0" y="1619"/>
                    <a:pt x="476" y="2096"/>
                    <a:pt x="1060" y="2096"/>
                  </a:cubicBezTo>
                  <a:cubicBezTo>
                    <a:pt x="1631" y="2096"/>
                    <a:pt x="2108" y="1619"/>
                    <a:pt x="2108" y="1048"/>
                  </a:cubicBezTo>
                  <a:cubicBezTo>
                    <a:pt x="2108" y="464"/>
                    <a:pt x="1631" y="0"/>
                    <a:pt x="1060"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7" name="Google Shape;1077;p35"/>
            <p:cNvSpPr/>
            <p:nvPr/>
          </p:nvSpPr>
          <p:spPr>
            <a:xfrm>
              <a:off x="2006200" y="3217500"/>
              <a:ext cx="52400" cy="52400"/>
            </a:xfrm>
            <a:custGeom>
              <a:rect b="b" l="l" r="r" t="t"/>
              <a:pathLst>
                <a:path extrusionOk="0" h="2096" w="2096">
                  <a:moveTo>
                    <a:pt x="1048" y="0"/>
                  </a:moveTo>
                  <a:cubicBezTo>
                    <a:pt x="464" y="0"/>
                    <a:pt x="0" y="464"/>
                    <a:pt x="0" y="1048"/>
                  </a:cubicBezTo>
                  <a:cubicBezTo>
                    <a:pt x="0" y="1619"/>
                    <a:pt x="464" y="2096"/>
                    <a:pt x="1048" y="2096"/>
                  </a:cubicBezTo>
                  <a:cubicBezTo>
                    <a:pt x="1631" y="2096"/>
                    <a:pt x="2096" y="1619"/>
                    <a:pt x="2096" y="1048"/>
                  </a:cubicBezTo>
                  <a:cubicBezTo>
                    <a:pt x="2096" y="464"/>
                    <a:pt x="1631"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8" name="Google Shape;1078;p35"/>
            <p:cNvSpPr/>
            <p:nvPr/>
          </p:nvSpPr>
          <p:spPr>
            <a:xfrm>
              <a:off x="2107700" y="3217500"/>
              <a:ext cx="52400" cy="52400"/>
            </a:xfrm>
            <a:custGeom>
              <a:rect b="b" l="l" r="r" t="t"/>
              <a:pathLst>
                <a:path extrusionOk="0" h="2096" w="2096">
                  <a:moveTo>
                    <a:pt x="1048" y="0"/>
                  </a:moveTo>
                  <a:cubicBezTo>
                    <a:pt x="465" y="0"/>
                    <a:pt x="0" y="464"/>
                    <a:pt x="0" y="1048"/>
                  </a:cubicBezTo>
                  <a:cubicBezTo>
                    <a:pt x="0" y="1619"/>
                    <a:pt x="465" y="2096"/>
                    <a:pt x="1048" y="2096"/>
                  </a:cubicBezTo>
                  <a:cubicBezTo>
                    <a:pt x="1631" y="2096"/>
                    <a:pt x="2096" y="1619"/>
                    <a:pt x="2096" y="1048"/>
                  </a:cubicBezTo>
                  <a:cubicBezTo>
                    <a:pt x="2096" y="464"/>
                    <a:pt x="1631"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9" name="Google Shape;1079;p35"/>
            <p:cNvSpPr/>
            <p:nvPr/>
          </p:nvSpPr>
          <p:spPr>
            <a:xfrm>
              <a:off x="2209200" y="3217500"/>
              <a:ext cx="52700" cy="52400"/>
            </a:xfrm>
            <a:custGeom>
              <a:rect b="b" l="l" r="r" t="t"/>
              <a:pathLst>
                <a:path extrusionOk="0" h="2096" w="2108">
                  <a:moveTo>
                    <a:pt x="1048" y="0"/>
                  </a:moveTo>
                  <a:cubicBezTo>
                    <a:pt x="476" y="0"/>
                    <a:pt x="0" y="464"/>
                    <a:pt x="0" y="1048"/>
                  </a:cubicBezTo>
                  <a:cubicBezTo>
                    <a:pt x="0" y="1619"/>
                    <a:pt x="476" y="2096"/>
                    <a:pt x="1048" y="2096"/>
                  </a:cubicBezTo>
                  <a:cubicBezTo>
                    <a:pt x="1631" y="2096"/>
                    <a:pt x="2108" y="1619"/>
                    <a:pt x="2108" y="1048"/>
                  </a:cubicBezTo>
                  <a:cubicBezTo>
                    <a:pt x="2108" y="464"/>
                    <a:pt x="1631"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0" name="Google Shape;1080;p35"/>
            <p:cNvSpPr/>
            <p:nvPr/>
          </p:nvSpPr>
          <p:spPr>
            <a:xfrm>
              <a:off x="2311000" y="3217500"/>
              <a:ext cx="52400" cy="52400"/>
            </a:xfrm>
            <a:custGeom>
              <a:rect b="b" l="l" r="r" t="t"/>
              <a:pathLst>
                <a:path extrusionOk="0" h="2096" w="2096">
                  <a:moveTo>
                    <a:pt x="1048" y="0"/>
                  </a:moveTo>
                  <a:cubicBezTo>
                    <a:pt x="464" y="0"/>
                    <a:pt x="0" y="464"/>
                    <a:pt x="0" y="1048"/>
                  </a:cubicBezTo>
                  <a:cubicBezTo>
                    <a:pt x="0" y="1619"/>
                    <a:pt x="464" y="2096"/>
                    <a:pt x="1048" y="2096"/>
                  </a:cubicBezTo>
                  <a:cubicBezTo>
                    <a:pt x="1619" y="2096"/>
                    <a:pt x="2096" y="1619"/>
                    <a:pt x="2096" y="1048"/>
                  </a:cubicBezTo>
                  <a:cubicBezTo>
                    <a:pt x="2096" y="464"/>
                    <a:pt x="1619"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1" name="Google Shape;1081;p35"/>
            <p:cNvSpPr/>
            <p:nvPr/>
          </p:nvSpPr>
          <p:spPr>
            <a:xfrm>
              <a:off x="2412500" y="3217500"/>
              <a:ext cx="52400" cy="52400"/>
            </a:xfrm>
            <a:custGeom>
              <a:rect b="b" l="l" r="r" t="t"/>
              <a:pathLst>
                <a:path extrusionOk="0" h="2096" w="2096">
                  <a:moveTo>
                    <a:pt x="1048" y="0"/>
                  </a:moveTo>
                  <a:cubicBezTo>
                    <a:pt x="465" y="0"/>
                    <a:pt x="0" y="464"/>
                    <a:pt x="0" y="1048"/>
                  </a:cubicBezTo>
                  <a:cubicBezTo>
                    <a:pt x="0" y="1619"/>
                    <a:pt x="465" y="2096"/>
                    <a:pt x="1048" y="2096"/>
                  </a:cubicBezTo>
                  <a:cubicBezTo>
                    <a:pt x="1631" y="2096"/>
                    <a:pt x="2096" y="1619"/>
                    <a:pt x="2096" y="1048"/>
                  </a:cubicBezTo>
                  <a:cubicBezTo>
                    <a:pt x="2096" y="464"/>
                    <a:pt x="1631"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2" name="Google Shape;1082;p35"/>
            <p:cNvSpPr/>
            <p:nvPr/>
          </p:nvSpPr>
          <p:spPr>
            <a:xfrm>
              <a:off x="2514000" y="3217500"/>
              <a:ext cx="52400" cy="52400"/>
            </a:xfrm>
            <a:custGeom>
              <a:rect b="b" l="l" r="r" t="t"/>
              <a:pathLst>
                <a:path extrusionOk="0" h="2096" w="2096">
                  <a:moveTo>
                    <a:pt x="1048" y="0"/>
                  </a:moveTo>
                  <a:cubicBezTo>
                    <a:pt x="476" y="0"/>
                    <a:pt x="0" y="464"/>
                    <a:pt x="0" y="1048"/>
                  </a:cubicBezTo>
                  <a:cubicBezTo>
                    <a:pt x="0" y="1619"/>
                    <a:pt x="476" y="2096"/>
                    <a:pt x="1048" y="2096"/>
                  </a:cubicBezTo>
                  <a:cubicBezTo>
                    <a:pt x="1631" y="2096"/>
                    <a:pt x="2096" y="1619"/>
                    <a:pt x="2096" y="1048"/>
                  </a:cubicBezTo>
                  <a:cubicBezTo>
                    <a:pt x="2096" y="464"/>
                    <a:pt x="1631"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3" name="Google Shape;1083;p35"/>
            <p:cNvSpPr/>
            <p:nvPr/>
          </p:nvSpPr>
          <p:spPr>
            <a:xfrm>
              <a:off x="2615500" y="3217500"/>
              <a:ext cx="52700" cy="52400"/>
            </a:xfrm>
            <a:custGeom>
              <a:rect b="b" l="l" r="r" t="t"/>
              <a:pathLst>
                <a:path extrusionOk="0" h="2096" w="2108">
                  <a:moveTo>
                    <a:pt x="1048" y="0"/>
                  </a:moveTo>
                  <a:cubicBezTo>
                    <a:pt x="476" y="0"/>
                    <a:pt x="0" y="464"/>
                    <a:pt x="0" y="1048"/>
                  </a:cubicBezTo>
                  <a:cubicBezTo>
                    <a:pt x="0" y="1619"/>
                    <a:pt x="476" y="2096"/>
                    <a:pt x="1048" y="2096"/>
                  </a:cubicBezTo>
                  <a:cubicBezTo>
                    <a:pt x="1631" y="2096"/>
                    <a:pt x="2108" y="1619"/>
                    <a:pt x="2108" y="1048"/>
                  </a:cubicBezTo>
                  <a:cubicBezTo>
                    <a:pt x="2108" y="464"/>
                    <a:pt x="1631"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4" name="Google Shape;1084;p35"/>
            <p:cNvSpPr/>
            <p:nvPr/>
          </p:nvSpPr>
          <p:spPr>
            <a:xfrm>
              <a:off x="2717300" y="3217500"/>
              <a:ext cx="52400" cy="52400"/>
            </a:xfrm>
            <a:custGeom>
              <a:rect b="b" l="l" r="r" t="t"/>
              <a:pathLst>
                <a:path extrusionOk="0" h="2096" w="2096">
                  <a:moveTo>
                    <a:pt x="1048" y="0"/>
                  </a:moveTo>
                  <a:cubicBezTo>
                    <a:pt x="465" y="0"/>
                    <a:pt x="0" y="464"/>
                    <a:pt x="0" y="1048"/>
                  </a:cubicBezTo>
                  <a:cubicBezTo>
                    <a:pt x="0" y="1619"/>
                    <a:pt x="465" y="2096"/>
                    <a:pt x="1048" y="2096"/>
                  </a:cubicBezTo>
                  <a:cubicBezTo>
                    <a:pt x="1619" y="2096"/>
                    <a:pt x="2096" y="1619"/>
                    <a:pt x="2096" y="1048"/>
                  </a:cubicBezTo>
                  <a:cubicBezTo>
                    <a:pt x="2096" y="464"/>
                    <a:pt x="1619"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5" name="Google Shape;1085;p35"/>
            <p:cNvSpPr/>
            <p:nvPr/>
          </p:nvSpPr>
          <p:spPr>
            <a:xfrm>
              <a:off x="2818800" y="3217500"/>
              <a:ext cx="52400" cy="52400"/>
            </a:xfrm>
            <a:custGeom>
              <a:rect b="b" l="l" r="r" t="t"/>
              <a:pathLst>
                <a:path extrusionOk="0" h="2096" w="2096">
                  <a:moveTo>
                    <a:pt x="1048" y="0"/>
                  </a:moveTo>
                  <a:cubicBezTo>
                    <a:pt x="465" y="0"/>
                    <a:pt x="0" y="464"/>
                    <a:pt x="0" y="1048"/>
                  </a:cubicBezTo>
                  <a:cubicBezTo>
                    <a:pt x="0" y="1619"/>
                    <a:pt x="465" y="2096"/>
                    <a:pt x="1048" y="2096"/>
                  </a:cubicBezTo>
                  <a:cubicBezTo>
                    <a:pt x="1631" y="2096"/>
                    <a:pt x="2096" y="1619"/>
                    <a:pt x="2096" y="1048"/>
                  </a:cubicBezTo>
                  <a:cubicBezTo>
                    <a:pt x="2096" y="464"/>
                    <a:pt x="1631"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6" name="Google Shape;1086;p35"/>
            <p:cNvSpPr/>
            <p:nvPr/>
          </p:nvSpPr>
          <p:spPr>
            <a:xfrm>
              <a:off x="2920300" y="3217500"/>
              <a:ext cx="52400" cy="52400"/>
            </a:xfrm>
            <a:custGeom>
              <a:rect b="b" l="l" r="r" t="t"/>
              <a:pathLst>
                <a:path extrusionOk="0" h="2096" w="2096">
                  <a:moveTo>
                    <a:pt x="1048" y="0"/>
                  </a:moveTo>
                  <a:cubicBezTo>
                    <a:pt x="476" y="0"/>
                    <a:pt x="0" y="464"/>
                    <a:pt x="0" y="1048"/>
                  </a:cubicBezTo>
                  <a:cubicBezTo>
                    <a:pt x="0" y="1619"/>
                    <a:pt x="476" y="2096"/>
                    <a:pt x="1048" y="2096"/>
                  </a:cubicBezTo>
                  <a:cubicBezTo>
                    <a:pt x="1631" y="2096"/>
                    <a:pt x="2096" y="1619"/>
                    <a:pt x="2096" y="1048"/>
                  </a:cubicBezTo>
                  <a:cubicBezTo>
                    <a:pt x="2096" y="464"/>
                    <a:pt x="1631"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7" name="Google Shape;1087;p35"/>
            <p:cNvSpPr/>
            <p:nvPr/>
          </p:nvSpPr>
          <p:spPr>
            <a:xfrm>
              <a:off x="3021800" y="3217500"/>
              <a:ext cx="52700" cy="52400"/>
            </a:xfrm>
            <a:custGeom>
              <a:rect b="b" l="l" r="r" t="t"/>
              <a:pathLst>
                <a:path extrusionOk="0" h="2096" w="2108">
                  <a:moveTo>
                    <a:pt x="1048" y="0"/>
                  </a:moveTo>
                  <a:cubicBezTo>
                    <a:pt x="477" y="0"/>
                    <a:pt x="0" y="464"/>
                    <a:pt x="0" y="1048"/>
                  </a:cubicBezTo>
                  <a:cubicBezTo>
                    <a:pt x="0" y="1619"/>
                    <a:pt x="477" y="2096"/>
                    <a:pt x="1048" y="2096"/>
                  </a:cubicBezTo>
                  <a:cubicBezTo>
                    <a:pt x="1631" y="2096"/>
                    <a:pt x="2108" y="1619"/>
                    <a:pt x="2108" y="1048"/>
                  </a:cubicBezTo>
                  <a:cubicBezTo>
                    <a:pt x="2108" y="464"/>
                    <a:pt x="1631"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8" name="Google Shape;1088;p35"/>
            <p:cNvSpPr/>
            <p:nvPr/>
          </p:nvSpPr>
          <p:spPr>
            <a:xfrm>
              <a:off x="3123600" y="3217500"/>
              <a:ext cx="52400" cy="52400"/>
            </a:xfrm>
            <a:custGeom>
              <a:rect b="b" l="l" r="r" t="t"/>
              <a:pathLst>
                <a:path extrusionOk="0" h="2096" w="2096">
                  <a:moveTo>
                    <a:pt x="1048" y="0"/>
                  </a:moveTo>
                  <a:cubicBezTo>
                    <a:pt x="465" y="0"/>
                    <a:pt x="0" y="464"/>
                    <a:pt x="0" y="1048"/>
                  </a:cubicBezTo>
                  <a:cubicBezTo>
                    <a:pt x="0" y="1619"/>
                    <a:pt x="465" y="2096"/>
                    <a:pt x="1048" y="2096"/>
                  </a:cubicBezTo>
                  <a:cubicBezTo>
                    <a:pt x="1619" y="2096"/>
                    <a:pt x="2096" y="1619"/>
                    <a:pt x="2096" y="1048"/>
                  </a:cubicBezTo>
                  <a:cubicBezTo>
                    <a:pt x="2096" y="464"/>
                    <a:pt x="1619"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9" name="Google Shape;1089;p35"/>
            <p:cNvSpPr/>
            <p:nvPr/>
          </p:nvSpPr>
          <p:spPr>
            <a:xfrm>
              <a:off x="3225100" y="3217500"/>
              <a:ext cx="52400" cy="52400"/>
            </a:xfrm>
            <a:custGeom>
              <a:rect b="b" l="l" r="r" t="t"/>
              <a:pathLst>
                <a:path extrusionOk="0" h="2096" w="2096">
                  <a:moveTo>
                    <a:pt x="1048" y="0"/>
                  </a:moveTo>
                  <a:cubicBezTo>
                    <a:pt x="465" y="0"/>
                    <a:pt x="0" y="464"/>
                    <a:pt x="0" y="1048"/>
                  </a:cubicBezTo>
                  <a:cubicBezTo>
                    <a:pt x="0" y="1619"/>
                    <a:pt x="465" y="2096"/>
                    <a:pt x="1048" y="2096"/>
                  </a:cubicBezTo>
                  <a:cubicBezTo>
                    <a:pt x="1631" y="2096"/>
                    <a:pt x="2096" y="1619"/>
                    <a:pt x="2096" y="1048"/>
                  </a:cubicBezTo>
                  <a:cubicBezTo>
                    <a:pt x="2096" y="464"/>
                    <a:pt x="1631"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0" name="Google Shape;1090;p35"/>
            <p:cNvSpPr/>
            <p:nvPr/>
          </p:nvSpPr>
          <p:spPr>
            <a:xfrm>
              <a:off x="3326600" y="3217500"/>
              <a:ext cx="52700" cy="52400"/>
            </a:xfrm>
            <a:custGeom>
              <a:rect b="b" l="l" r="r" t="t"/>
              <a:pathLst>
                <a:path extrusionOk="0" h="2096" w="2108">
                  <a:moveTo>
                    <a:pt x="1048" y="0"/>
                  </a:moveTo>
                  <a:cubicBezTo>
                    <a:pt x="477" y="0"/>
                    <a:pt x="0" y="464"/>
                    <a:pt x="0" y="1048"/>
                  </a:cubicBezTo>
                  <a:cubicBezTo>
                    <a:pt x="0" y="1619"/>
                    <a:pt x="477" y="2096"/>
                    <a:pt x="1048" y="2096"/>
                  </a:cubicBezTo>
                  <a:cubicBezTo>
                    <a:pt x="1631" y="2096"/>
                    <a:pt x="2108" y="1619"/>
                    <a:pt x="2108" y="1048"/>
                  </a:cubicBezTo>
                  <a:cubicBezTo>
                    <a:pt x="2108" y="464"/>
                    <a:pt x="1631"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1" name="Google Shape;1091;p35"/>
            <p:cNvSpPr/>
            <p:nvPr/>
          </p:nvSpPr>
          <p:spPr>
            <a:xfrm>
              <a:off x="3428400" y="3217500"/>
              <a:ext cx="52400" cy="52400"/>
            </a:xfrm>
            <a:custGeom>
              <a:rect b="b" l="l" r="r" t="t"/>
              <a:pathLst>
                <a:path extrusionOk="0" h="2096" w="2096">
                  <a:moveTo>
                    <a:pt x="1048" y="0"/>
                  </a:moveTo>
                  <a:cubicBezTo>
                    <a:pt x="465" y="0"/>
                    <a:pt x="0" y="464"/>
                    <a:pt x="0" y="1048"/>
                  </a:cubicBezTo>
                  <a:cubicBezTo>
                    <a:pt x="0" y="1619"/>
                    <a:pt x="465" y="2096"/>
                    <a:pt x="1048" y="2096"/>
                  </a:cubicBezTo>
                  <a:cubicBezTo>
                    <a:pt x="1619" y="2096"/>
                    <a:pt x="2096" y="1619"/>
                    <a:pt x="2096" y="1048"/>
                  </a:cubicBezTo>
                  <a:cubicBezTo>
                    <a:pt x="2096" y="464"/>
                    <a:pt x="1619"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2" name="Google Shape;1092;p35"/>
            <p:cNvSpPr/>
            <p:nvPr/>
          </p:nvSpPr>
          <p:spPr>
            <a:xfrm>
              <a:off x="3529900" y="3217500"/>
              <a:ext cx="52400" cy="52400"/>
            </a:xfrm>
            <a:custGeom>
              <a:rect b="b" l="l" r="r" t="t"/>
              <a:pathLst>
                <a:path extrusionOk="0" h="2096" w="2096">
                  <a:moveTo>
                    <a:pt x="1048" y="0"/>
                  </a:moveTo>
                  <a:cubicBezTo>
                    <a:pt x="465" y="0"/>
                    <a:pt x="0" y="464"/>
                    <a:pt x="0" y="1048"/>
                  </a:cubicBezTo>
                  <a:cubicBezTo>
                    <a:pt x="0" y="1619"/>
                    <a:pt x="465" y="2096"/>
                    <a:pt x="1048" y="2096"/>
                  </a:cubicBezTo>
                  <a:cubicBezTo>
                    <a:pt x="1631" y="2096"/>
                    <a:pt x="2096" y="1619"/>
                    <a:pt x="2096" y="1048"/>
                  </a:cubicBezTo>
                  <a:cubicBezTo>
                    <a:pt x="2096" y="464"/>
                    <a:pt x="1631"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3" name="Google Shape;1093;p35"/>
            <p:cNvSpPr/>
            <p:nvPr/>
          </p:nvSpPr>
          <p:spPr>
            <a:xfrm>
              <a:off x="3631400" y="3217500"/>
              <a:ext cx="52400" cy="52400"/>
            </a:xfrm>
            <a:custGeom>
              <a:rect b="b" l="l" r="r" t="t"/>
              <a:pathLst>
                <a:path extrusionOk="0" h="2096" w="2096">
                  <a:moveTo>
                    <a:pt x="1048" y="0"/>
                  </a:moveTo>
                  <a:cubicBezTo>
                    <a:pt x="465" y="0"/>
                    <a:pt x="0" y="464"/>
                    <a:pt x="0" y="1048"/>
                  </a:cubicBezTo>
                  <a:cubicBezTo>
                    <a:pt x="0" y="1619"/>
                    <a:pt x="465" y="2096"/>
                    <a:pt x="1048" y="2096"/>
                  </a:cubicBezTo>
                  <a:cubicBezTo>
                    <a:pt x="1631" y="2096"/>
                    <a:pt x="2096" y="1619"/>
                    <a:pt x="2096" y="1048"/>
                  </a:cubicBezTo>
                  <a:cubicBezTo>
                    <a:pt x="2096" y="464"/>
                    <a:pt x="1631"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4" name="Google Shape;1094;p35"/>
            <p:cNvSpPr/>
            <p:nvPr/>
          </p:nvSpPr>
          <p:spPr>
            <a:xfrm>
              <a:off x="3732900" y="3217500"/>
              <a:ext cx="52400" cy="52400"/>
            </a:xfrm>
            <a:custGeom>
              <a:rect b="b" l="l" r="r" t="t"/>
              <a:pathLst>
                <a:path extrusionOk="0" h="2096" w="2096">
                  <a:moveTo>
                    <a:pt x="1048" y="0"/>
                  </a:moveTo>
                  <a:cubicBezTo>
                    <a:pt x="477" y="0"/>
                    <a:pt x="0" y="464"/>
                    <a:pt x="0" y="1048"/>
                  </a:cubicBezTo>
                  <a:cubicBezTo>
                    <a:pt x="0" y="1619"/>
                    <a:pt x="477" y="2096"/>
                    <a:pt x="1048" y="2096"/>
                  </a:cubicBezTo>
                  <a:cubicBezTo>
                    <a:pt x="1631" y="2096"/>
                    <a:pt x="2096" y="1619"/>
                    <a:pt x="2096" y="1048"/>
                  </a:cubicBezTo>
                  <a:cubicBezTo>
                    <a:pt x="2096" y="464"/>
                    <a:pt x="1631"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5" name="Google Shape;1095;p35"/>
            <p:cNvSpPr/>
            <p:nvPr/>
          </p:nvSpPr>
          <p:spPr>
            <a:xfrm>
              <a:off x="3834700" y="3217500"/>
              <a:ext cx="52400" cy="52400"/>
            </a:xfrm>
            <a:custGeom>
              <a:rect b="b" l="l" r="r" t="t"/>
              <a:pathLst>
                <a:path extrusionOk="0" h="2096" w="2096">
                  <a:moveTo>
                    <a:pt x="1048" y="0"/>
                  </a:moveTo>
                  <a:cubicBezTo>
                    <a:pt x="465" y="0"/>
                    <a:pt x="0" y="464"/>
                    <a:pt x="0" y="1048"/>
                  </a:cubicBezTo>
                  <a:cubicBezTo>
                    <a:pt x="0" y="1619"/>
                    <a:pt x="465" y="2096"/>
                    <a:pt x="1048" y="2096"/>
                  </a:cubicBezTo>
                  <a:cubicBezTo>
                    <a:pt x="1619" y="2096"/>
                    <a:pt x="2096" y="1619"/>
                    <a:pt x="2096" y="1048"/>
                  </a:cubicBezTo>
                  <a:cubicBezTo>
                    <a:pt x="2096" y="464"/>
                    <a:pt x="1619"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6" name="Google Shape;1096;p35"/>
            <p:cNvSpPr/>
            <p:nvPr/>
          </p:nvSpPr>
          <p:spPr>
            <a:xfrm>
              <a:off x="3936200" y="3217500"/>
              <a:ext cx="52400" cy="52400"/>
            </a:xfrm>
            <a:custGeom>
              <a:rect b="b" l="l" r="r" t="t"/>
              <a:pathLst>
                <a:path extrusionOk="0" h="2096" w="2096">
                  <a:moveTo>
                    <a:pt x="1048" y="0"/>
                  </a:moveTo>
                  <a:cubicBezTo>
                    <a:pt x="465" y="0"/>
                    <a:pt x="0" y="464"/>
                    <a:pt x="0" y="1048"/>
                  </a:cubicBezTo>
                  <a:cubicBezTo>
                    <a:pt x="0" y="1619"/>
                    <a:pt x="465" y="2096"/>
                    <a:pt x="1048" y="2096"/>
                  </a:cubicBezTo>
                  <a:cubicBezTo>
                    <a:pt x="1631" y="2096"/>
                    <a:pt x="2096" y="1619"/>
                    <a:pt x="2096" y="1048"/>
                  </a:cubicBezTo>
                  <a:cubicBezTo>
                    <a:pt x="2096" y="464"/>
                    <a:pt x="1631"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7" name="Google Shape;1097;p35"/>
            <p:cNvSpPr/>
            <p:nvPr/>
          </p:nvSpPr>
          <p:spPr>
            <a:xfrm>
              <a:off x="4037700" y="3217500"/>
              <a:ext cx="52400" cy="52400"/>
            </a:xfrm>
            <a:custGeom>
              <a:rect b="b" l="l" r="r" t="t"/>
              <a:pathLst>
                <a:path extrusionOk="0" h="2096" w="2096">
                  <a:moveTo>
                    <a:pt x="1048" y="0"/>
                  </a:moveTo>
                  <a:cubicBezTo>
                    <a:pt x="465" y="0"/>
                    <a:pt x="0" y="464"/>
                    <a:pt x="0" y="1048"/>
                  </a:cubicBezTo>
                  <a:cubicBezTo>
                    <a:pt x="0" y="1619"/>
                    <a:pt x="465" y="2096"/>
                    <a:pt x="1048" y="2096"/>
                  </a:cubicBezTo>
                  <a:cubicBezTo>
                    <a:pt x="1631" y="2096"/>
                    <a:pt x="2096" y="1619"/>
                    <a:pt x="2096" y="1048"/>
                  </a:cubicBezTo>
                  <a:cubicBezTo>
                    <a:pt x="2096" y="464"/>
                    <a:pt x="1631"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8" name="Google Shape;1098;p35"/>
            <p:cNvSpPr/>
            <p:nvPr/>
          </p:nvSpPr>
          <p:spPr>
            <a:xfrm>
              <a:off x="4139200" y="3217500"/>
              <a:ext cx="52700" cy="52400"/>
            </a:xfrm>
            <a:custGeom>
              <a:rect b="b" l="l" r="r" t="t"/>
              <a:pathLst>
                <a:path extrusionOk="0" h="2096" w="2108">
                  <a:moveTo>
                    <a:pt x="1048" y="0"/>
                  </a:moveTo>
                  <a:cubicBezTo>
                    <a:pt x="477" y="0"/>
                    <a:pt x="0" y="464"/>
                    <a:pt x="0" y="1048"/>
                  </a:cubicBezTo>
                  <a:cubicBezTo>
                    <a:pt x="0" y="1619"/>
                    <a:pt x="477" y="2096"/>
                    <a:pt x="1048" y="2096"/>
                  </a:cubicBezTo>
                  <a:cubicBezTo>
                    <a:pt x="1631" y="2096"/>
                    <a:pt x="2108" y="1619"/>
                    <a:pt x="2108" y="1048"/>
                  </a:cubicBezTo>
                  <a:cubicBezTo>
                    <a:pt x="2108" y="464"/>
                    <a:pt x="1631"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9" name="Google Shape;1099;p35"/>
            <p:cNvSpPr/>
            <p:nvPr/>
          </p:nvSpPr>
          <p:spPr>
            <a:xfrm>
              <a:off x="4240700" y="3217500"/>
              <a:ext cx="52700" cy="52400"/>
            </a:xfrm>
            <a:custGeom>
              <a:rect b="b" l="l" r="r" t="t"/>
              <a:pathLst>
                <a:path extrusionOk="0" h="2096" w="2108">
                  <a:moveTo>
                    <a:pt x="1060" y="0"/>
                  </a:moveTo>
                  <a:cubicBezTo>
                    <a:pt x="477" y="0"/>
                    <a:pt x="0" y="464"/>
                    <a:pt x="0" y="1048"/>
                  </a:cubicBezTo>
                  <a:cubicBezTo>
                    <a:pt x="0" y="1619"/>
                    <a:pt x="477" y="2096"/>
                    <a:pt x="1060" y="2096"/>
                  </a:cubicBezTo>
                  <a:cubicBezTo>
                    <a:pt x="1632" y="2096"/>
                    <a:pt x="2108" y="1619"/>
                    <a:pt x="2108" y="1048"/>
                  </a:cubicBezTo>
                  <a:cubicBezTo>
                    <a:pt x="2108" y="464"/>
                    <a:pt x="1632" y="0"/>
                    <a:pt x="1060"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0" name="Google Shape;1100;p35"/>
            <p:cNvSpPr/>
            <p:nvPr/>
          </p:nvSpPr>
          <p:spPr>
            <a:xfrm>
              <a:off x="4342500" y="3217500"/>
              <a:ext cx="52400" cy="52400"/>
            </a:xfrm>
            <a:custGeom>
              <a:rect b="b" l="l" r="r" t="t"/>
              <a:pathLst>
                <a:path extrusionOk="0" h="2096" w="2096">
                  <a:moveTo>
                    <a:pt x="1048" y="0"/>
                  </a:moveTo>
                  <a:cubicBezTo>
                    <a:pt x="465" y="0"/>
                    <a:pt x="0" y="464"/>
                    <a:pt x="0" y="1048"/>
                  </a:cubicBezTo>
                  <a:cubicBezTo>
                    <a:pt x="0" y="1619"/>
                    <a:pt x="465" y="2096"/>
                    <a:pt x="1048" y="2096"/>
                  </a:cubicBezTo>
                  <a:cubicBezTo>
                    <a:pt x="1631" y="2096"/>
                    <a:pt x="2096" y="1619"/>
                    <a:pt x="2096" y="1048"/>
                  </a:cubicBezTo>
                  <a:cubicBezTo>
                    <a:pt x="2096" y="464"/>
                    <a:pt x="1631"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1" name="Google Shape;1101;p35"/>
            <p:cNvSpPr/>
            <p:nvPr/>
          </p:nvSpPr>
          <p:spPr>
            <a:xfrm>
              <a:off x="4444000" y="3217500"/>
              <a:ext cx="52400" cy="52400"/>
            </a:xfrm>
            <a:custGeom>
              <a:rect b="b" l="l" r="r" t="t"/>
              <a:pathLst>
                <a:path extrusionOk="0" h="2096" w="2096">
                  <a:moveTo>
                    <a:pt x="1048" y="0"/>
                  </a:moveTo>
                  <a:cubicBezTo>
                    <a:pt x="477" y="0"/>
                    <a:pt x="0" y="464"/>
                    <a:pt x="0" y="1048"/>
                  </a:cubicBezTo>
                  <a:cubicBezTo>
                    <a:pt x="0" y="1619"/>
                    <a:pt x="477" y="2096"/>
                    <a:pt x="1048" y="2096"/>
                  </a:cubicBezTo>
                  <a:cubicBezTo>
                    <a:pt x="1631" y="2096"/>
                    <a:pt x="2096" y="1619"/>
                    <a:pt x="2096" y="1048"/>
                  </a:cubicBezTo>
                  <a:cubicBezTo>
                    <a:pt x="2096" y="464"/>
                    <a:pt x="1631"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2" name="Google Shape;1102;p35"/>
            <p:cNvSpPr/>
            <p:nvPr/>
          </p:nvSpPr>
          <p:spPr>
            <a:xfrm>
              <a:off x="4545500" y="3217500"/>
              <a:ext cx="52700" cy="52400"/>
            </a:xfrm>
            <a:custGeom>
              <a:rect b="b" l="l" r="r" t="t"/>
              <a:pathLst>
                <a:path extrusionOk="0" h="2096" w="2108">
                  <a:moveTo>
                    <a:pt x="1060" y="0"/>
                  </a:moveTo>
                  <a:cubicBezTo>
                    <a:pt x="477" y="0"/>
                    <a:pt x="0" y="464"/>
                    <a:pt x="0" y="1048"/>
                  </a:cubicBezTo>
                  <a:cubicBezTo>
                    <a:pt x="0" y="1619"/>
                    <a:pt x="477" y="2096"/>
                    <a:pt x="1060" y="2096"/>
                  </a:cubicBezTo>
                  <a:cubicBezTo>
                    <a:pt x="1632" y="2096"/>
                    <a:pt x="2108" y="1619"/>
                    <a:pt x="2108" y="1048"/>
                  </a:cubicBezTo>
                  <a:cubicBezTo>
                    <a:pt x="2108" y="464"/>
                    <a:pt x="1632" y="0"/>
                    <a:pt x="1060"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3" name="Google Shape;1103;p35"/>
            <p:cNvSpPr/>
            <p:nvPr/>
          </p:nvSpPr>
          <p:spPr>
            <a:xfrm>
              <a:off x="4647300" y="3217500"/>
              <a:ext cx="52400" cy="52400"/>
            </a:xfrm>
            <a:custGeom>
              <a:rect b="b" l="l" r="r" t="t"/>
              <a:pathLst>
                <a:path extrusionOk="0" h="2096" w="2096">
                  <a:moveTo>
                    <a:pt x="1048" y="0"/>
                  </a:moveTo>
                  <a:cubicBezTo>
                    <a:pt x="465" y="0"/>
                    <a:pt x="0" y="464"/>
                    <a:pt x="0" y="1048"/>
                  </a:cubicBezTo>
                  <a:cubicBezTo>
                    <a:pt x="0" y="1619"/>
                    <a:pt x="465" y="2096"/>
                    <a:pt x="1048" y="2096"/>
                  </a:cubicBezTo>
                  <a:cubicBezTo>
                    <a:pt x="1620" y="2096"/>
                    <a:pt x="2096" y="1619"/>
                    <a:pt x="2096" y="1048"/>
                  </a:cubicBezTo>
                  <a:cubicBezTo>
                    <a:pt x="2096" y="464"/>
                    <a:pt x="1620"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4" name="Google Shape;1104;p35"/>
            <p:cNvSpPr/>
            <p:nvPr/>
          </p:nvSpPr>
          <p:spPr>
            <a:xfrm>
              <a:off x="4748800" y="3217500"/>
              <a:ext cx="52400" cy="52400"/>
            </a:xfrm>
            <a:custGeom>
              <a:rect b="b" l="l" r="r" t="t"/>
              <a:pathLst>
                <a:path extrusionOk="0" h="2096" w="2096">
                  <a:moveTo>
                    <a:pt x="1048" y="0"/>
                  </a:moveTo>
                  <a:cubicBezTo>
                    <a:pt x="465" y="0"/>
                    <a:pt x="0" y="464"/>
                    <a:pt x="0" y="1048"/>
                  </a:cubicBezTo>
                  <a:cubicBezTo>
                    <a:pt x="0" y="1619"/>
                    <a:pt x="465" y="2096"/>
                    <a:pt x="1048" y="2096"/>
                  </a:cubicBezTo>
                  <a:cubicBezTo>
                    <a:pt x="1631" y="2096"/>
                    <a:pt x="2096" y="1619"/>
                    <a:pt x="2096" y="1048"/>
                  </a:cubicBezTo>
                  <a:cubicBezTo>
                    <a:pt x="2096" y="464"/>
                    <a:pt x="1631"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5" name="Google Shape;1105;p35"/>
            <p:cNvSpPr/>
            <p:nvPr/>
          </p:nvSpPr>
          <p:spPr>
            <a:xfrm>
              <a:off x="4850300" y="3217500"/>
              <a:ext cx="52400" cy="52400"/>
            </a:xfrm>
            <a:custGeom>
              <a:rect b="b" l="l" r="r" t="t"/>
              <a:pathLst>
                <a:path extrusionOk="0" h="2096" w="2096">
                  <a:moveTo>
                    <a:pt x="1048" y="0"/>
                  </a:moveTo>
                  <a:cubicBezTo>
                    <a:pt x="477" y="0"/>
                    <a:pt x="0" y="464"/>
                    <a:pt x="0" y="1048"/>
                  </a:cubicBezTo>
                  <a:cubicBezTo>
                    <a:pt x="0" y="1619"/>
                    <a:pt x="477" y="2096"/>
                    <a:pt x="1048" y="2096"/>
                  </a:cubicBezTo>
                  <a:cubicBezTo>
                    <a:pt x="1632" y="2096"/>
                    <a:pt x="2096" y="1619"/>
                    <a:pt x="2096" y="1048"/>
                  </a:cubicBezTo>
                  <a:cubicBezTo>
                    <a:pt x="2096" y="464"/>
                    <a:pt x="1632"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6" name="Google Shape;1106;p35"/>
            <p:cNvSpPr/>
            <p:nvPr/>
          </p:nvSpPr>
          <p:spPr>
            <a:xfrm>
              <a:off x="4951800" y="3217500"/>
              <a:ext cx="52700" cy="52400"/>
            </a:xfrm>
            <a:custGeom>
              <a:rect b="b" l="l" r="r" t="t"/>
              <a:pathLst>
                <a:path extrusionOk="0" h="2096" w="2108">
                  <a:moveTo>
                    <a:pt x="1048" y="0"/>
                  </a:moveTo>
                  <a:cubicBezTo>
                    <a:pt x="477" y="0"/>
                    <a:pt x="0" y="464"/>
                    <a:pt x="0" y="1048"/>
                  </a:cubicBezTo>
                  <a:cubicBezTo>
                    <a:pt x="0" y="1619"/>
                    <a:pt x="477" y="2096"/>
                    <a:pt x="1048" y="2096"/>
                  </a:cubicBezTo>
                  <a:cubicBezTo>
                    <a:pt x="1632" y="2096"/>
                    <a:pt x="2108" y="1619"/>
                    <a:pt x="2108" y="1048"/>
                  </a:cubicBezTo>
                  <a:cubicBezTo>
                    <a:pt x="2108" y="464"/>
                    <a:pt x="1632"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7" name="Google Shape;1107;p35"/>
            <p:cNvSpPr/>
            <p:nvPr/>
          </p:nvSpPr>
          <p:spPr>
            <a:xfrm>
              <a:off x="5053600" y="3217500"/>
              <a:ext cx="52400" cy="52400"/>
            </a:xfrm>
            <a:custGeom>
              <a:rect b="b" l="l" r="r" t="t"/>
              <a:pathLst>
                <a:path extrusionOk="0" h="2096" w="2096">
                  <a:moveTo>
                    <a:pt x="1048" y="0"/>
                  </a:moveTo>
                  <a:cubicBezTo>
                    <a:pt x="465" y="0"/>
                    <a:pt x="0" y="464"/>
                    <a:pt x="0" y="1048"/>
                  </a:cubicBezTo>
                  <a:cubicBezTo>
                    <a:pt x="0" y="1619"/>
                    <a:pt x="465" y="2096"/>
                    <a:pt x="1048" y="2096"/>
                  </a:cubicBezTo>
                  <a:cubicBezTo>
                    <a:pt x="1620" y="2096"/>
                    <a:pt x="2096" y="1619"/>
                    <a:pt x="2096" y="1048"/>
                  </a:cubicBezTo>
                  <a:cubicBezTo>
                    <a:pt x="2096" y="464"/>
                    <a:pt x="1620"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8" name="Google Shape;1108;p35"/>
            <p:cNvSpPr/>
            <p:nvPr/>
          </p:nvSpPr>
          <p:spPr>
            <a:xfrm>
              <a:off x="5155100" y="3217500"/>
              <a:ext cx="52400" cy="52400"/>
            </a:xfrm>
            <a:custGeom>
              <a:rect b="b" l="l" r="r" t="t"/>
              <a:pathLst>
                <a:path extrusionOk="0" h="2096" w="2096">
                  <a:moveTo>
                    <a:pt x="1048" y="0"/>
                  </a:moveTo>
                  <a:cubicBezTo>
                    <a:pt x="465" y="0"/>
                    <a:pt x="0" y="464"/>
                    <a:pt x="0" y="1048"/>
                  </a:cubicBezTo>
                  <a:cubicBezTo>
                    <a:pt x="0" y="1619"/>
                    <a:pt x="465" y="2096"/>
                    <a:pt x="1048" y="2096"/>
                  </a:cubicBezTo>
                  <a:cubicBezTo>
                    <a:pt x="1632" y="2096"/>
                    <a:pt x="2096" y="1619"/>
                    <a:pt x="2096" y="1048"/>
                  </a:cubicBezTo>
                  <a:cubicBezTo>
                    <a:pt x="2096" y="464"/>
                    <a:pt x="1632"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9" name="Google Shape;1109;p35"/>
            <p:cNvSpPr/>
            <p:nvPr/>
          </p:nvSpPr>
          <p:spPr>
            <a:xfrm>
              <a:off x="5256600" y="3217500"/>
              <a:ext cx="52400" cy="52400"/>
            </a:xfrm>
            <a:custGeom>
              <a:rect b="b" l="l" r="r" t="t"/>
              <a:pathLst>
                <a:path extrusionOk="0" h="2096" w="2096">
                  <a:moveTo>
                    <a:pt x="1048" y="0"/>
                  </a:moveTo>
                  <a:cubicBezTo>
                    <a:pt x="477" y="0"/>
                    <a:pt x="0" y="464"/>
                    <a:pt x="0" y="1048"/>
                  </a:cubicBezTo>
                  <a:cubicBezTo>
                    <a:pt x="0" y="1619"/>
                    <a:pt x="477" y="2096"/>
                    <a:pt x="1048" y="2096"/>
                  </a:cubicBezTo>
                  <a:cubicBezTo>
                    <a:pt x="1632" y="2096"/>
                    <a:pt x="2096" y="1619"/>
                    <a:pt x="2096" y="1048"/>
                  </a:cubicBezTo>
                  <a:cubicBezTo>
                    <a:pt x="2096" y="464"/>
                    <a:pt x="1632"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0" name="Google Shape;1110;p35"/>
            <p:cNvSpPr/>
            <p:nvPr/>
          </p:nvSpPr>
          <p:spPr>
            <a:xfrm>
              <a:off x="5358400" y="3217500"/>
              <a:ext cx="52400" cy="52400"/>
            </a:xfrm>
            <a:custGeom>
              <a:rect b="b" l="l" r="r" t="t"/>
              <a:pathLst>
                <a:path extrusionOk="0" h="2096" w="2096">
                  <a:moveTo>
                    <a:pt x="1048" y="0"/>
                  </a:moveTo>
                  <a:cubicBezTo>
                    <a:pt x="465" y="0"/>
                    <a:pt x="0" y="464"/>
                    <a:pt x="0" y="1048"/>
                  </a:cubicBezTo>
                  <a:cubicBezTo>
                    <a:pt x="0" y="1619"/>
                    <a:pt x="465" y="2096"/>
                    <a:pt x="1048" y="2096"/>
                  </a:cubicBezTo>
                  <a:cubicBezTo>
                    <a:pt x="1620" y="2096"/>
                    <a:pt x="2096" y="1619"/>
                    <a:pt x="2096" y="1048"/>
                  </a:cubicBezTo>
                  <a:cubicBezTo>
                    <a:pt x="2096" y="464"/>
                    <a:pt x="1620"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1" name="Google Shape;1111;p35"/>
            <p:cNvSpPr/>
            <p:nvPr/>
          </p:nvSpPr>
          <p:spPr>
            <a:xfrm>
              <a:off x="5459900" y="3217500"/>
              <a:ext cx="52400" cy="52400"/>
            </a:xfrm>
            <a:custGeom>
              <a:rect b="b" l="l" r="r" t="t"/>
              <a:pathLst>
                <a:path extrusionOk="0" h="2096" w="2096">
                  <a:moveTo>
                    <a:pt x="1048" y="0"/>
                  </a:moveTo>
                  <a:cubicBezTo>
                    <a:pt x="465" y="0"/>
                    <a:pt x="0" y="464"/>
                    <a:pt x="0" y="1048"/>
                  </a:cubicBezTo>
                  <a:cubicBezTo>
                    <a:pt x="0" y="1619"/>
                    <a:pt x="465" y="2096"/>
                    <a:pt x="1048" y="2096"/>
                  </a:cubicBezTo>
                  <a:cubicBezTo>
                    <a:pt x="1632" y="2096"/>
                    <a:pt x="2096" y="1619"/>
                    <a:pt x="2096" y="1048"/>
                  </a:cubicBezTo>
                  <a:cubicBezTo>
                    <a:pt x="2096" y="464"/>
                    <a:pt x="1632"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2" name="Google Shape;1112;p35"/>
            <p:cNvSpPr/>
            <p:nvPr/>
          </p:nvSpPr>
          <p:spPr>
            <a:xfrm>
              <a:off x="5561400" y="3217500"/>
              <a:ext cx="52400" cy="52400"/>
            </a:xfrm>
            <a:custGeom>
              <a:rect b="b" l="l" r="r" t="t"/>
              <a:pathLst>
                <a:path extrusionOk="0" h="2096" w="2096">
                  <a:moveTo>
                    <a:pt x="1048" y="0"/>
                  </a:moveTo>
                  <a:cubicBezTo>
                    <a:pt x="465" y="0"/>
                    <a:pt x="0" y="464"/>
                    <a:pt x="0" y="1048"/>
                  </a:cubicBezTo>
                  <a:cubicBezTo>
                    <a:pt x="0" y="1619"/>
                    <a:pt x="465" y="2096"/>
                    <a:pt x="1048" y="2096"/>
                  </a:cubicBezTo>
                  <a:cubicBezTo>
                    <a:pt x="1632" y="2096"/>
                    <a:pt x="2096" y="1619"/>
                    <a:pt x="2096" y="1048"/>
                  </a:cubicBezTo>
                  <a:cubicBezTo>
                    <a:pt x="2096" y="464"/>
                    <a:pt x="1632"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3" name="Google Shape;1113;p35"/>
            <p:cNvSpPr/>
            <p:nvPr/>
          </p:nvSpPr>
          <p:spPr>
            <a:xfrm>
              <a:off x="5662900" y="3217500"/>
              <a:ext cx="52400" cy="52400"/>
            </a:xfrm>
            <a:custGeom>
              <a:rect b="b" l="l" r="r" t="t"/>
              <a:pathLst>
                <a:path extrusionOk="0" h="2096" w="2096">
                  <a:moveTo>
                    <a:pt x="1048" y="0"/>
                  </a:moveTo>
                  <a:cubicBezTo>
                    <a:pt x="477" y="0"/>
                    <a:pt x="0" y="464"/>
                    <a:pt x="0" y="1048"/>
                  </a:cubicBezTo>
                  <a:cubicBezTo>
                    <a:pt x="0" y="1619"/>
                    <a:pt x="477" y="2096"/>
                    <a:pt x="1048" y="2096"/>
                  </a:cubicBezTo>
                  <a:cubicBezTo>
                    <a:pt x="1632" y="2096"/>
                    <a:pt x="2096" y="1619"/>
                    <a:pt x="2096" y="1048"/>
                  </a:cubicBezTo>
                  <a:cubicBezTo>
                    <a:pt x="2096" y="464"/>
                    <a:pt x="1632"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4" name="Google Shape;1114;p35"/>
            <p:cNvSpPr/>
            <p:nvPr/>
          </p:nvSpPr>
          <p:spPr>
            <a:xfrm>
              <a:off x="5764400" y="3217500"/>
              <a:ext cx="52700" cy="52400"/>
            </a:xfrm>
            <a:custGeom>
              <a:rect b="b" l="l" r="r" t="t"/>
              <a:pathLst>
                <a:path extrusionOk="0" h="2096" w="2108">
                  <a:moveTo>
                    <a:pt x="1060" y="0"/>
                  </a:moveTo>
                  <a:cubicBezTo>
                    <a:pt x="477" y="0"/>
                    <a:pt x="0" y="464"/>
                    <a:pt x="0" y="1048"/>
                  </a:cubicBezTo>
                  <a:cubicBezTo>
                    <a:pt x="0" y="1619"/>
                    <a:pt x="477" y="2096"/>
                    <a:pt x="1060" y="2096"/>
                  </a:cubicBezTo>
                  <a:cubicBezTo>
                    <a:pt x="1632" y="2096"/>
                    <a:pt x="2108" y="1619"/>
                    <a:pt x="2108" y="1048"/>
                  </a:cubicBezTo>
                  <a:cubicBezTo>
                    <a:pt x="2108" y="464"/>
                    <a:pt x="1632" y="0"/>
                    <a:pt x="1060"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5" name="Google Shape;1115;p35"/>
            <p:cNvSpPr/>
            <p:nvPr/>
          </p:nvSpPr>
          <p:spPr>
            <a:xfrm>
              <a:off x="5866200" y="3217500"/>
              <a:ext cx="52400" cy="52400"/>
            </a:xfrm>
            <a:custGeom>
              <a:rect b="b" l="l" r="r" t="t"/>
              <a:pathLst>
                <a:path extrusionOk="0" h="2096" w="2096">
                  <a:moveTo>
                    <a:pt x="1048" y="0"/>
                  </a:moveTo>
                  <a:cubicBezTo>
                    <a:pt x="465" y="0"/>
                    <a:pt x="0" y="464"/>
                    <a:pt x="0" y="1048"/>
                  </a:cubicBezTo>
                  <a:cubicBezTo>
                    <a:pt x="0" y="1619"/>
                    <a:pt x="465" y="2096"/>
                    <a:pt x="1048" y="2096"/>
                  </a:cubicBezTo>
                  <a:cubicBezTo>
                    <a:pt x="1632" y="2096"/>
                    <a:pt x="2096" y="1619"/>
                    <a:pt x="2096" y="1048"/>
                  </a:cubicBezTo>
                  <a:cubicBezTo>
                    <a:pt x="2096" y="464"/>
                    <a:pt x="1632"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6" name="Google Shape;1116;p35"/>
            <p:cNvSpPr/>
            <p:nvPr/>
          </p:nvSpPr>
          <p:spPr>
            <a:xfrm>
              <a:off x="5967700" y="3217500"/>
              <a:ext cx="52400" cy="52400"/>
            </a:xfrm>
            <a:custGeom>
              <a:rect b="b" l="l" r="r" t="t"/>
              <a:pathLst>
                <a:path extrusionOk="0" h="2096" w="2096">
                  <a:moveTo>
                    <a:pt x="1048" y="0"/>
                  </a:moveTo>
                  <a:cubicBezTo>
                    <a:pt x="465" y="0"/>
                    <a:pt x="0" y="464"/>
                    <a:pt x="0" y="1048"/>
                  </a:cubicBezTo>
                  <a:cubicBezTo>
                    <a:pt x="0" y="1619"/>
                    <a:pt x="465" y="2096"/>
                    <a:pt x="1048" y="2096"/>
                  </a:cubicBezTo>
                  <a:cubicBezTo>
                    <a:pt x="1632" y="2096"/>
                    <a:pt x="2096" y="1619"/>
                    <a:pt x="2096" y="1048"/>
                  </a:cubicBezTo>
                  <a:cubicBezTo>
                    <a:pt x="2096" y="464"/>
                    <a:pt x="1632"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7" name="Google Shape;1117;p35"/>
            <p:cNvSpPr/>
            <p:nvPr/>
          </p:nvSpPr>
          <p:spPr>
            <a:xfrm>
              <a:off x="6069200" y="3217500"/>
              <a:ext cx="52700" cy="52400"/>
            </a:xfrm>
            <a:custGeom>
              <a:rect b="b" l="l" r="r" t="t"/>
              <a:pathLst>
                <a:path extrusionOk="0" h="2096" w="2108">
                  <a:moveTo>
                    <a:pt x="1048" y="0"/>
                  </a:moveTo>
                  <a:cubicBezTo>
                    <a:pt x="477" y="0"/>
                    <a:pt x="0" y="464"/>
                    <a:pt x="0" y="1048"/>
                  </a:cubicBezTo>
                  <a:cubicBezTo>
                    <a:pt x="0" y="1619"/>
                    <a:pt x="477" y="2096"/>
                    <a:pt x="1048" y="2096"/>
                  </a:cubicBezTo>
                  <a:cubicBezTo>
                    <a:pt x="1632" y="2096"/>
                    <a:pt x="2108" y="1619"/>
                    <a:pt x="2108" y="1048"/>
                  </a:cubicBezTo>
                  <a:cubicBezTo>
                    <a:pt x="2108" y="464"/>
                    <a:pt x="1632"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8" name="Google Shape;1118;p35"/>
            <p:cNvSpPr/>
            <p:nvPr/>
          </p:nvSpPr>
          <p:spPr>
            <a:xfrm>
              <a:off x="6171000" y="3217500"/>
              <a:ext cx="52400" cy="52400"/>
            </a:xfrm>
            <a:custGeom>
              <a:rect b="b" l="l" r="r" t="t"/>
              <a:pathLst>
                <a:path extrusionOk="0" h="2096" w="2096">
                  <a:moveTo>
                    <a:pt x="1048" y="0"/>
                  </a:moveTo>
                  <a:cubicBezTo>
                    <a:pt x="465" y="0"/>
                    <a:pt x="0" y="464"/>
                    <a:pt x="0" y="1048"/>
                  </a:cubicBezTo>
                  <a:cubicBezTo>
                    <a:pt x="0" y="1619"/>
                    <a:pt x="465" y="2096"/>
                    <a:pt x="1048" y="2096"/>
                  </a:cubicBezTo>
                  <a:cubicBezTo>
                    <a:pt x="1620" y="2096"/>
                    <a:pt x="2096" y="1619"/>
                    <a:pt x="2096" y="1048"/>
                  </a:cubicBezTo>
                  <a:cubicBezTo>
                    <a:pt x="2096" y="464"/>
                    <a:pt x="1620"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9" name="Google Shape;1119;p35"/>
            <p:cNvSpPr/>
            <p:nvPr/>
          </p:nvSpPr>
          <p:spPr>
            <a:xfrm>
              <a:off x="6272500" y="3217500"/>
              <a:ext cx="52400" cy="52400"/>
            </a:xfrm>
            <a:custGeom>
              <a:rect b="b" l="l" r="r" t="t"/>
              <a:pathLst>
                <a:path extrusionOk="0" h="2096" w="2096">
                  <a:moveTo>
                    <a:pt x="1048" y="0"/>
                  </a:moveTo>
                  <a:cubicBezTo>
                    <a:pt x="465" y="0"/>
                    <a:pt x="0" y="464"/>
                    <a:pt x="0" y="1048"/>
                  </a:cubicBezTo>
                  <a:cubicBezTo>
                    <a:pt x="0" y="1619"/>
                    <a:pt x="465" y="2096"/>
                    <a:pt x="1048" y="2096"/>
                  </a:cubicBezTo>
                  <a:cubicBezTo>
                    <a:pt x="1632" y="2096"/>
                    <a:pt x="2096" y="1619"/>
                    <a:pt x="2096" y="1048"/>
                  </a:cubicBezTo>
                  <a:cubicBezTo>
                    <a:pt x="2096" y="464"/>
                    <a:pt x="1632"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0" name="Google Shape;1120;p35"/>
            <p:cNvSpPr/>
            <p:nvPr/>
          </p:nvSpPr>
          <p:spPr>
            <a:xfrm>
              <a:off x="6374000" y="3217500"/>
              <a:ext cx="52400" cy="52400"/>
            </a:xfrm>
            <a:custGeom>
              <a:rect b="b" l="l" r="r" t="t"/>
              <a:pathLst>
                <a:path extrusionOk="0" h="2096" w="2096">
                  <a:moveTo>
                    <a:pt x="1048" y="0"/>
                  </a:moveTo>
                  <a:cubicBezTo>
                    <a:pt x="477" y="0"/>
                    <a:pt x="0" y="464"/>
                    <a:pt x="0" y="1048"/>
                  </a:cubicBezTo>
                  <a:cubicBezTo>
                    <a:pt x="0" y="1619"/>
                    <a:pt x="477" y="2096"/>
                    <a:pt x="1048" y="2096"/>
                  </a:cubicBezTo>
                  <a:cubicBezTo>
                    <a:pt x="1632" y="2096"/>
                    <a:pt x="2096" y="1619"/>
                    <a:pt x="2096" y="1048"/>
                  </a:cubicBezTo>
                  <a:cubicBezTo>
                    <a:pt x="2096" y="464"/>
                    <a:pt x="1632"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1" name="Google Shape;1121;p35"/>
            <p:cNvSpPr/>
            <p:nvPr/>
          </p:nvSpPr>
          <p:spPr>
            <a:xfrm>
              <a:off x="6475500" y="3217500"/>
              <a:ext cx="52700" cy="52400"/>
            </a:xfrm>
            <a:custGeom>
              <a:rect b="b" l="l" r="r" t="t"/>
              <a:pathLst>
                <a:path extrusionOk="0" h="2096" w="2108">
                  <a:moveTo>
                    <a:pt x="1048" y="0"/>
                  </a:moveTo>
                  <a:cubicBezTo>
                    <a:pt x="477" y="0"/>
                    <a:pt x="0" y="464"/>
                    <a:pt x="0" y="1048"/>
                  </a:cubicBezTo>
                  <a:cubicBezTo>
                    <a:pt x="0" y="1619"/>
                    <a:pt x="477" y="2096"/>
                    <a:pt x="1048" y="2096"/>
                  </a:cubicBezTo>
                  <a:cubicBezTo>
                    <a:pt x="1632" y="2096"/>
                    <a:pt x="2108" y="1619"/>
                    <a:pt x="2108" y="1048"/>
                  </a:cubicBezTo>
                  <a:cubicBezTo>
                    <a:pt x="2108" y="464"/>
                    <a:pt x="1632"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2" name="Google Shape;1122;p35"/>
            <p:cNvSpPr/>
            <p:nvPr/>
          </p:nvSpPr>
          <p:spPr>
            <a:xfrm>
              <a:off x="6577300" y="3217500"/>
              <a:ext cx="52400" cy="52400"/>
            </a:xfrm>
            <a:custGeom>
              <a:rect b="b" l="l" r="r" t="t"/>
              <a:pathLst>
                <a:path extrusionOk="0" h="2096" w="2096">
                  <a:moveTo>
                    <a:pt x="1048" y="0"/>
                  </a:moveTo>
                  <a:cubicBezTo>
                    <a:pt x="465" y="0"/>
                    <a:pt x="0" y="464"/>
                    <a:pt x="0" y="1048"/>
                  </a:cubicBezTo>
                  <a:cubicBezTo>
                    <a:pt x="0" y="1619"/>
                    <a:pt x="465" y="2096"/>
                    <a:pt x="1048" y="2096"/>
                  </a:cubicBezTo>
                  <a:cubicBezTo>
                    <a:pt x="1620" y="2096"/>
                    <a:pt x="2096" y="1619"/>
                    <a:pt x="2096" y="1048"/>
                  </a:cubicBezTo>
                  <a:cubicBezTo>
                    <a:pt x="2096" y="464"/>
                    <a:pt x="1620"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3" name="Google Shape;1123;p35"/>
            <p:cNvSpPr/>
            <p:nvPr/>
          </p:nvSpPr>
          <p:spPr>
            <a:xfrm>
              <a:off x="6678800" y="3217500"/>
              <a:ext cx="52400" cy="52400"/>
            </a:xfrm>
            <a:custGeom>
              <a:rect b="b" l="l" r="r" t="t"/>
              <a:pathLst>
                <a:path extrusionOk="0" h="2096" w="2096">
                  <a:moveTo>
                    <a:pt x="1048" y="0"/>
                  </a:moveTo>
                  <a:cubicBezTo>
                    <a:pt x="465" y="0"/>
                    <a:pt x="0" y="464"/>
                    <a:pt x="0" y="1048"/>
                  </a:cubicBezTo>
                  <a:cubicBezTo>
                    <a:pt x="0" y="1619"/>
                    <a:pt x="465" y="2096"/>
                    <a:pt x="1048" y="2096"/>
                  </a:cubicBezTo>
                  <a:cubicBezTo>
                    <a:pt x="1632" y="2096"/>
                    <a:pt x="2096" y="1619"/>
                    <a:pt x="2096" y="1048"/>
                  </a:cubicBezTo>
                  <a:cubicBezTo>
                    <a:pt x="2096" y="464"/>
                    <a:pt x="1632"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4" name="Google Shape;1124;p35"/>
            <p:cNvSpPr/>
            <p:nvPr/>
          </p:nvSpPr>
          <p:spPr>
            <a:xfrm>
              <a:off x="6780300" y="3217500"/>
              <a:ext cx="52400" cy="52400"/>
            </a:xfrm>
            <a:custGeom>
              <a:rect b="b" l="l" r="r" t="t"/>
              <a:pathLst>
                <a:path extrusionOk="0" h="2096" w="2096">
                  <a:moveTo>
                    <a:pt x="1048" y="0"/>
                  </a:moveTo>
                  <a:cubicBezTo>
                    <a:pt x="477" y="0"/>
                    <a:pt x="0" y="464"/>
                    <a:pt x="0" y="1048"/>
                  </a:cubicBezTo>
                  <a:cubicBezTo>
                    <a:pt x="0" y="1619"/>
                    <a:pt x="477" y="2096"/>
                    <a:pt x="1048" y="2096"/>
                  </a:cubicBezTo>
                  <a:cubicBezTo>
                    <a:pt x="1632" y="2096"/>
                    <a:pt x="2096" y="1619"/>
                    <a:pt x="2096" y="1048"/>
                  </a:cubicBezTo>
                  <a:cubicBezTo>
                    <a:pt x="2096" y="464"/>
                    <a:pt x="1632"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5" name="Google Shape;1125;p35"/>
            <p:cNvSpPr/>
            <p:nvPr/>
          </p:nvSpPr>
          <p:spPr>
            <a:xfrm>
              <a:off x="6881800" y="3217500"/>
              <a:ext cx="52700" cy="52400"/>
            </a:xfrm>
            <a:custGeom>
              <a:rect b="b" l="l" r="r" t="t"/>
              <a:pathLst>
                <a:path extrusionOk="0" h="2096" w="2108">
                  <a:moveTo>
                    <a:pt x="1060" y="0"/>
                  </a:moveTo>
                  <a:cubicBezTo>
                    <a:pt x="477" y="0"/>
                    <a:pt x="1" y="464"/>
                    <a:pt x="1" y="1048"/>
                  </a:cubicBezTo>
                  <a:cubicBezTo>
                    <a:pt x="1" y="1619"/>
                    <a:pt x="477" y="2096"/>
                    <a:pt x="1060" y="2096"/>
                  </a:cubicBezTo>
                  <a:cubicBezTo>
                    <a:pt x="1632" y="2096"/>
                    <a:pt x="2108" y="1619"/>
                    <a:pt x="2108" y="1048"/>
                  </a:cubicBezTo>
                  <a:cubicBezTo>
                    <a:pt x="2108" y="464"/>
                    <a:pt x="1632" y="0"/>
                    <a:pt x="1060"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6" name="Google Shape;1126;p35"/>
            <p:cNvSpPr/>
            <p:nvPr/>
          </p:nvSpPr>
          <p:spPr>
            <a:xfrm>
              <a:off x="6983600" y="3217500"/>
              <a:ext cx="52400" cy="52400"/>
            </a:xfrm>
            <a:custGeom>
              <a:rect b="b" l="l" r="r" t="t"/>
              <a:pathLst>
                <a:path extrusionOk="0" h="2096" w="2096">
                  <a:moveTo>
                    <a:pt x="1048" y="0"/>
                  </a:moveTo>
                  <a:cubicBezTo>
                    <a:pt x="465" y="0"/>
                    <a:pt x="0" y="464"/>
                    <a:pt x="0" y="1048"/>
                  </a:cubicBezTo>
                  <a:cubicBezTo>
                    <a:pt x="0" y="1619"/>
                    <a:pt x="465" y="2096"/>
                    <a:pt x="1048" y="2096"/>
                  </a:cubicBezTo>
                  <a:cubicBezTo>
                    <a:pt x="1620" y="2096"/>
                    <a:pt x="2096" y="1619"/>
                    <a:pt x="2096" y="1048"/>
                  </a:cubicBezTo>
                  <a:cubicBezTo>
                    <a:pt x="2096" y="464"/>
                    <a:pt x="1620"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7" name="Google Shape;1127;p35"/>
            <p:cNvSpPr/>
            <p:nvPr/>
          </p:nvSpPr>
          <p:spPr>
            <a:xfrm>
              <a:off x="7085100" y="3217500"/>
              <a:ext cx="52400" cy="52400"/>
            </a:xfrm>
            <a:custGeom>
              <a:rect b="b" l="l" r="r" t="t"/>
              <a:pathLst>
                <a:path extrusionOk="0" h="2096" w="2096">
                  <a:moveTo>
                    <a:pt x="1048" y="0"/>
                  </a:moveTo>
                  <a:cubicBezTo>
                    <a:pt x="465" y="0"/>
                    <a:pt x="0" y="464"/>
                    <a:pt x="0" y="1048"/>
                  </a:cubicBezTo>
                  <a:cubicBezTo>
                    <a:pt x="0" y="1619"/>
                    <a:pt x="465" y="2096"/>
                    <a:pt x="1048" y="2096"/>
                  </a:cubicBezTo>
                  <a:cubicBezTo>
                    <a:pt x="1632" y="2096"/>
                    <a:pt x="2096" y="1619"/>
                    <a:pt x="2096" y="1048"/>
                  </a:cubicBezTo>
                  <a:cubicBezTo>
                    <a:pt x="2096" y="464"/>
                    <a:pt x="1632"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8" name="Google Shape;1128;p35"/>
            <p:cNvSpPr/>
            <p:nvPr/>
          </p:nvSpPr>
          <p:spPr>
            <a:xfrm>
              <a:off x="7186600" y="3217500"/>
              <a:ext cx="52400" cy="52400"/>
            </a:xfrm>
            <a:custGeom>
              <a:rect b="b" l="l" r="r" t="t"/>
              <a:pathLst>
                <a:path extrusionOk="0" h="2096" w="2096">
                  <a:moveTo>
                    <a:pt x="1048" y="0"/>
                  </a:moveTo>
                  <a:cubicBezTo>
                    <a:pt x="477" y="0"/>
                    <a:pt x="1" y="464"/>
                    <a:pt x="1" y="1048"/>
                  </a:cubicBezTo>
                  <a:cubicBezTo>
                    <a:pt x="1" y="1619"/>
                    <a:pt x="477" y="2096"/>
                    <a:pt x="1048" y="2096"/>
                  </a:cubicBezTo>
                  <a:cubicBezTo>
                    <a:pt x="1632" y="2096"/>
                    <a:pt x="2096" y="1619"/>
                    <a:pt x="2096" y="1048"/>
                  </a:cubicBezTo>
                  <a:cubicBezTo>
                    <a:pt x="2096" y="464"/>
                    <a:pt x="1632"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9" name="Google Shape;1129;p35"/>
            <p:cNvSpPr/>
            <p:nvPr/>
          </p:nvSpPr>
          <p:spPr>
            <a:xfrm>
              <a:off x="7288400" y="3217500"/>
              <a:ext cx="52400" cy="52400"/>
            </a:xfrm>
            <a:custGeom>
              <a:rect b="b" l="l" r="r" t="t"/>
              <a:pathLst>
                <a:path extrusionOk="0" h="2096" w="2096">
                  <a:moveTo>
                    <a:pt x="1048" y="0"/>
                  </a:moveTo>
                  <a:cubicBezTo>
                    <a:pt x="465" y="0"/>
                    <a:pt x="0" y="464"/>
                    <a:pt x="0" y="1048"/>
                  </a:cubicBezTo>
                  <a:cubicBezTo>
                    <a:pt x="0" y="1619"/>
                    <a:pt x="465" y="2096"/>
                    <a:pt x="1048" y="2096"/>
                  </a:cubicBezTo>
                  <a:cubicBezTo>
                    <a:pt x="1620" y="2096"/>
                    <a:pt x="2096" y="1619"/>
                    <a:pt x="2096" y="1048"/>
                  </a:cubicBezTo>
                  <a:cubicBezTo>
                    <a:pt x="2096" y="464"/>
                    <a:pt x="1620"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0" name="Google Shape;1130;p35"/>
            <p:cNvSpPr/>
            <p:nvPr/>
          </p:nvSpPr>
          <p:spPr>
            <a:xfrm>
              <a:off x="279200" y="3372575"/>
              <a:ext cx="52700" cy="52400"/>
            </a:xfrm>
            <a:custGeom>
              <a:rect b="b" l="l" r="r" t="t"/>
              <a:pathLst>
                <a:path extrusionOk="0" h="2096" w="2108">
                  <a:moveTo>
                    <a:pt x="1048" y="0"/>
                  </a:moveTo>
                  <a:cubicBezTo>
                    <a:pt x="476" y="0"/>
                    <a:pt x="0" y="465"/>
                    <a:pt x="0" y="1048"/>
                  </a:cubicBezTo>
                  <a:cubicBezTo>
                    <a:pt x="0" y="1631"/>
                    <a:pt x="476" y="2096"/>
                    <a:pt x="1048" y="2096"/>
                  </a:cubicBezTo>
                  <a:cubicBezTo>
                    <a:pt x="1631" y="2096"/>
                    <a:pt x="2107" y="1631"/>
                    <a:pt x="2107" y="1048"/>
                  </a:cubicBezTo>
                  <a:cubicBezTo>
                    <a:pt x="2107" y="465"/>
                    <a:pt x="1631"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1" name="Google Shape;1131;p35"/>
            <p:cNvSpPr/>
            <p:nvPr/>
          </p:nvSpPr>
          <p:spPr>
            <a:xfrm>
              <a:off x="380700" y="3372575"/>
              <a:ext cx="52700" cy="52400"/>
            </a:xfrm>
            <a:custGeom>
              <a:rect b="b" l="l" r="r" t="t"/>
              <a:pathLst>
                <a:path extrusionOk="0" h="2096" w="2108">
                  <a:moveTo>
                    <a:pt x="1060" y="0"/>
                  </a:moveTo>
                  <a:cubicBezTo>
                    <a:pt x="476" y="0"/>
                    <a:pt x="0" y="465"/>
                    <a:pt x="0" y="1048"/>
                  </a:cubicBezTo>
                  <a:cubicBezTo>
                    <a:pt x="0" y="1631"/>
                    <a:pt x="476" y="2096"/>
                    <a:pt x="1060" y="2096"/>
                  </a:cubicBezTo>
                  <a:cubicBezTo>
                    <a:pt x="1631" y="2096"/>
                    <a:pt x="2108" y="1631"/>
                    <a:pt x="2108" y="1048"/>
                  </a:cubicBezTo>
                  <a:cubicBezTo>
                    <a:pt x="2108" y="465"/>
                    <a:pt x="1631" y="0"/>
                    <a:pt x="1060"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2" name="Google Shape;1132;p35"/>
            <p:cNvSpPr/>
            <p:nvPr/>
          </p:nvSpPr>
          <p:spPr>
            <a:xfrm>
              <a:off x="482500" y="3372575"/>
              <a:ext cx="52400" cy="52400"/>
            </a:xfrm>
            <a:custGeom>
              <a:rect b="b" l="l" r="r" t="t"/>
              <a:pathLst>
                <a:path extrusionOk="0" h="2096" w="2096">
                  <a:moveTo>
                    <a:pt x="1048" y="0"/>
                  </a:moveTo>
                  <a:cubicBezTo>
                    <a:pt x="464" y="0"/>
                    <a:pt x="0" y="465"/>
                    <a:pt x="0" y="1048"/>
                  </a:cubicBezTo>
                  <a:cubicBezTo>
                    <a:pt x="0" y="1631"/>
                    <a:pt x="464" y="2096"/>
                    <a:pt x="1048" y="2096"/>
                  </a:cubicBezTo>
                  <a:cubicBezTo>
                    <a:pt x="1631" y="2096"/>
                    <a:pt x="2096" y="1631"/>
                    <a:pt x="2096" y="1048"/>
                  </a:cubicBezTo>
                  <a:cubicBezTo>
                    <a:pt x="2096" y="465"/>
                    <a:pt x="1631"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3" name="Google Shape;1133;p35"/>
            <p:cNvSpPr/>
            <p:nvPr/>
          </p:nvSpPr>
          <p:spPr>
            <a:xfrm>
              <a:off x="584000" y="3372575"/>
              <a:ext cx="52400" cy="52400"/>
            </a:xfrm>
            <a:custGeom>
              <a:rect b="b" l="l" r="r" t="t"/>
              <a:pathLst>
                <a:path extrusionOk="0" h="2096" w="2096">
                  <a:moveTo>
                    <a:pt x="1048" y="0"/>
                  </a:moveTo>
                  <a:cubicBezTo>
                    <a:pt x="476" y="0"/>
                    <a:pt x="0" y="465"/>
                    <a:pt x="0" y="1048"/>
                  </a:cubicBezTo>
                  <a:cubicBezTo>
                    <a:pt x="0" y="1631"/>
                    <a:pt x="476" y="2096"/>
                    <a:pt x="1048" y="2096"/>
                  </a:cubicBezTo>
                  <a:cubicBezTo>
                    <a:pt x="1631" y="2096"/>
                    <a:pt x="2096" y="1631"/>
                    <a:pt x="2096" y="1048"/>
                  </a:cubicBezTo>
                  <a:cubicBezTo>
                    <a:pt x="2096" y="465"/>
                    <a:pt x="1631"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4" name="Google Shape;1134;p35"/>
            <p:cNvSpPr/>
            <p:nvPr/>
          </p:nvSpPr>
          <p:spPr>
            <a:xfrm>
              <a:off x="685500" y="3372575"/>
              <a:ext cx="52700" cy="52400"/>
            </a:xfrm>
            <a:custGeom>
              <a:rect b="b" l="l" r="r" t="t"/>
              <a:pathLst>
                <a:path extrusionOk="0" h="2096" w="2108">
                  <a:moveTo>
                    <a:pt x="1048" y="0"/>
                  </a:moveTo>
                  <a:cubicBezTo>
                    <a:pt x="476" y="0"/>
                    <a:pt x="0" y="465"/>
                    <a:pt x="0" y="1048"/>
                  </a:cubicBezTo>
                  <a:cubicBezTo>
                    <a:pt x="0" y="1631"/>
                    <a:pt x="476" y="2096"/>
                    <a:pt x="1048" y="2096"/>
                  </a:cubicBezTo>
                  <a:cubicBezTo>
                    <a:pt x="1631" y="2096"/>
                    <a:pt x="2108" y="1631"/>
                    <a:pt x="2108" y="1048"/>
                  </a:cubicBezTo>
                  <a:cubicBezTo>
                    <a:pt x="2108" y="465"/>
                    <a:pt x="1631"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5" name="Google Shape;1135;p35"/>
            <p:cNvSpPr/>
            <p:nvPr/>
          </p:nvSpPr>
          <p:spPr>
            <a:xfrm>
              <a:off x="787300" y="3372575"/>
              <a:ext cx="52400" cy="52400"/>
            </a:xfrm>
            <a:custGeom>
              <a:rect b="b" l="l" r="r" t="t"/>
              <a:pathLst>
                <a:path extrusionOk="0" h="2096" w="2096">
                  <a:moveTo>
                    <a:pt x="1048" y="0"/>
                  </a:moveTo>
                  <a:cubicBezTo>
                    <a:pt x="464" y="0"/>
                    <a:pt x="0" y="465"/>
                    <a:pt x="0" y="1048"/>
                  </a:cubicBezTo>
                  <a:cubicBezTo>
                    <a:pt x="0" y="1631"/>
                    <a:pt x="464" y="2096"/>
                    <a:pt x="1048" y="2096"/>
                  </a:cubicBezTo>
                  <a:cubicBezTo>
                    <a:pt x="1619" y="2096"/>
                    <a:pt x="2096" y="1631"/>
                    <a:pt x="2096" y="1048"/>
                  </a:cubicBezTo>
                  <a:cubicBezTo>
                    <a:pt x="2096" y="465"/>
                    <a:pt x="1619"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6" name="Google Shape;1136;p35"/>
            <p:cNvSpPr/>
            <p:nvPr/>
          </p:nvSpPr>
          <p:spPr>
            <a:xfrm>
              <a:off x="888800" y="3372575"/>
              <a:ext cx="52400" cy="52400"/>
            </a:xfrm>
            <a:custGeom>
              <a:rect b="b" l="l" r="r" t="t"/>
              <a:pathLst>
                <a:path extrusionOk="0" h="2096" w="2096">
                  <a:moveTo>
                    <a:pt x="1048" y="0"/>
                  </a:moveTo>
                  <a:cubicBezTo>
                    <a:pt x="464" y="0"/>
                    <a:pt x="0" y="465"/>
                    <a:pt x="0" y="1048"/>
                  </a:cubicBezTo>
                  <a:cubicBezTo>
                    <a:pt x="0" y="1631"/>
                    <a:pt x="464" y="2096"/>
                    <a:pt x="1048" y="2096"/>
                  </a:cubicBezTo>
                  <a:cubicBezTo>
                    <a:pt x="1631" y="2096"/>
                    <a:pt x="2096" y="1631"/>
                    <a:pt x="2096" y="1048"/>
                  </a:cubicBezTo>
                  <a:cubicBezTo>
                    <a:pt x="2096" y="465"/>
                    <a:pt x="1631"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7" name="Google Shape;1137;p35"/>
            <p:cNvSpPr/>
            <p:nvPr/>
          </p:nvSpPr>
          <p:spPr>
            <a:xfrm>
              <a:off x="990300" y="3372575"/>
              <a:ext cx="52400" cy="52400"/>
            </a:xfrm>
            <a:custGeom>
              <a:rect b="b" l="l" r="r" t="t"/>
              <a:pathLst>
                <a:path extrusionOk="0" h="2096" w="2096">
                  <a:moveTo>
                    <a:pt x="1048" y="0"/>
                  </a:moveTo>
                  <a:cubicBezTo>
                    <a:pt x="476" y="0"/>
                    <a:pt x="0" y="465"/>
                    <a:pt x="0" y="1048"/>
                  </a:cubicBezTo>
                  <a:cubicBezTo>
                    <a:pt x="0" y="1631"/>
                    <a:pt x="476" y="2096"/>
                    <a:pt x="1048" y="2096"/>
                  </a:cubicBezTo>
                  <a:cubicBezTo>
                    <a:pt x="1631" y="2096"/>
                    <a:pt x="2096" y="1631"/>
                    <a:pt x="2096" y="1048"/>
                  </a:cubicBezTo>
                  <a:cubicBezTo>
                    <a:pt x="2096" y="465"/>
                    <a:pt x="1631"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8" name="Google Shape;1138;p35"/>
            <p:cNvSpPr/>
            <p:nvPr/>
          </p:nvSpPr>
          <p:spPr>
            <a:xfrm>
              <a:off x="1091800" y="3372575"/>
              <a:ext cx="52700" cy="52400"/>
            </a:xfrm>
            <a:custGeom>
              <a:rect b="b" l="l" r="r" t="t"/>
              <a:pathLst>
                <a:path extrusionOk="0" h="2096" w="2108">
                  <a:moveTo>
                    <a:pt x="1060" y="0"/>
                  </a:moveTo>
                  <a:cubicBezTo>
                    <a:pt x="476" y="0"/>
                    <a:pt x="0" y="465"/>
                    <a:pt x="0" y="1048"/>
                  </a:cubicBezTo>
                  <a:cubicBezTo>
                    <a:pt x="0" y="1631"/>
                    <a:pt x="476" y="2096"/>
                    <a:pt x="1060" y="2096"/>
                  </a:cubicBezTo>
                  <a:cubicBezTo>
                    <a:pt x="1631" y="2096"/>
                    <a:pt x="2108" y="1631"/>
                    <a:pt x="2108" y="1048"/>
                  </a:cubicBezTo>
                  <a:cubicBezTo>
                    <a:pt x="2108" y="465"/>
                    <a:pt x="1631" y="0"/>
                    <a:pt x="1060"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9" name="Google Shape;1139;p35"/>
            <p:cNvSpPr/>
            <p:nvPr/>
          </p:nvSpPr>
          <p:spPr>
            <a:xfrm>
              <a:off x="1193600" y="3372575"/>
              <a:ext cx="52400" cy="52400"/>
            </a:xfrm>
            <a:custGeom>
              <a:rect b="b" l="l" r="r" t="t"/>
              <a:pathLst>
                <a:path extrusionOk="0" h="2096" w="2096">
                  <a:moveTo>
                    <a:pt x="1048" y="0"/>
                  </a:moveTo>
                  <a:cubicBezTo>
                    <a:pt x="464" y="0"/>
                    <a:pt x="0" y="465"/>
                    <a:pt x="0" y="1048"/>
                  </a:cubicBezTo>
                  <a:cubicBezTo>
                    <a:pt x="0" y="1631"/>
                    <a:pt x="464" y="2096"/>
                    <a:pt x="1048" y="2096"/>
                  </a:cubicBezTo>
                  <a:cubicBezTo>
                    <a:pt x="1619" y="2096"/>
                    <a:pt x="2096" y="1631"/>
                    <a:pt x="2096" y="1048"/>
                  </a:cubicBezTo>
                  <a:cubicBezTo>
                    <a:pt x="2096" y="465"/>
                    <a:pt x="1619"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0" name="Google Shape;1140;p35"/>
            <p:cNvSpPr/>
            <p:nvPr/>
          </p:nvSpPr>
          <p:spPr>
            <a:xfrm>
              <a:off x="1295100" y="3372575"/>
              <a:ext cx="52400" cy="52400"/>
            </a:xfrm>
            <a:custGeom>
              <a:rect b="b" l="l" r="r" t="t"/>
              <a:pathLst>
                <a:path extrusionOk="0" h="2096" w="2096">
                  <a:moveTo>
                    <a:pt x="1048" y="0"/>
                  </a:moveTo>
                  <a:cubicBezTo>
                    <a:pt x="464" y="0"/>
                    <a:pt x="0" y="465"/>
                    <a:pt x="0" y="1048"/>
                  </a:cubicBezTo>
                  <a:cubicBezTo>
                    <a:pt x="0" y="1631"/>
                    <a:pt x="464" y="2096"/>
                    <a:pt x="1048" y="2096"/>
                  </a:cubicBezTo>
                  <a:cubicBezTo>
                    <a:pt x="1631" y="2096"/>
                    <a:pt x="2096" y="1631"/>
                    <a:pt x="2096" y="1048"/>
                  </a:cubicBezTo>
                  <a:cubicBezTo>
                    <a:pt x="2096" y="465"/>
                    <a:pt x="1631"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1" name="Google Shape;1141;p35"/>
            <p:cNvSpPr/>
            <p:nvPr/>
          </p:nvSpPr>
          <p:spPr>
            <a:xfrm>
              <a:off x="1396600" y="3372575"/>
              <a:ext cx="52400" cy="52400"/>
            </a:xfrm>
            <a:custGeom>
              <a:rect b="b" l="l" r="r" t="t"/>
              <a:pathLst>
                <a:path extrusionOk="0" h="2096" w="2096">
                  <a:moveTo>
                    <a:pt x="1048" y="0"/>
                  </a:moveTo>
                  <a:cubicBezTo>
                    <a:pt x="476" y="0"/>
                    <a:pt x="0" y="465"/>
                    <a:pt x="0" y="1048"/>
                  </a:cubicBezTo>
                  <a:cubicBezTo>
                    <a:pt x="0" y="1631"/>
                    <a:pt x="476" y="2096"/>
                    <a:pt x="1048" y="2096"/>
                  </a:cubicBezTo>
                  <a:cubicBezTo>
                    <a:pt x="1631" y="2096"/>
                    <a:pt x="2096" y="1631"/>
                    <a:pt x="2096" y="1048"/>
                  </a:cubicBezTo>
                  <a:cubicBezTo>
                    <a:pt x="2096" y="465"/>
                    <a:pt x="1631"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2" name="Google Shape;1142;p35"/>
            <p:cNvSpPr/>
            <p:nvPr/>
          </p:nvSpPr>
          <p:spPr>
            <a:xfrm>
              <a:off x="1498400" y="3372575"/>
              <a:ext cx="52400" cy="52400"/>
            </a:xfrm>
            <a:custGeom>
              <a:rect b="b" l="l" r="r" t="t"/>
              <a:pathLst>
                <a:path extrusionOk="0" h="2096" w="2096">
                  <a:moveTo>
                    <a:pt x="1048" y="0"/>
                  </a:moveTo>
                  <a:cubicBezTo>
                    <a:pt x="464" y="0"/>
                    <a:pt x="0" y="465"/>
                    <a:pt x="0" y="1048"/>
                  </a:cubicBezTo>
                  <a:cubicBezTo>
                    <a:pt x="0" y="1631"/>
                    <a:pt x="464" y="2096"/>
                    <a:pt x="1048" y="2096"/>
                  </a:cubicBezTo>
                  <a:cubicBezTo>
                    <a:pt x="1619" y="2096"/>
                    <a:pt x="2096" y="1631"/>
                    <a:pt x="2096" y="1048"/>
                  </a:cubicBezTo>
                  <a:cubicBezTo>
                    <a:pt x="2096" y="465"/>
                    <a:pt x="1619"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3" name="Google Shape;1143;p35"/>
            <p:cNvSpPr/>
            <p:nvPr/>
          </p:nvSpPr>
          <p:spPr>
            <a:xfrm>
              <a:off x="1599900" y="3372575"/>
              <a:ext cx="52400" cy="52400"/>
            </a:xfrm>
            <a:custGeom>
              <a:rect b="b" l="l" r="r" t="t"/>
              <a:pathLst>
                <a:path extrusionOk="0" h="2096" w="2096">
                  <a:moveTo>
                    <a:pt x="1048" y="0"/>
                  </a:moveTo>
                  <a:cubicBezTo>
                    <a:pt x="464" y="0"/>
                    <a:pt x="0" y="465"/>
                    <a:pt x="0" y="1048"/>
                  </a:cubicBezTo>
                  <a:cubicBezTo>
                    <a:pt x="0" y="1631"/>
                    <a:pt x="464" y="2096"/>
                    <a:pt x="1048" y="2096"/>
                  </a:cubicBezTo>
                  <a:cubicBezTo>
                    <a:pt x="1631" y="2096"/>
                    <a:pt x="2096" y="1631"/>
                    <a:pt x="2096" y="1048"/>
                  </a:cubicBezTo>
                  <a:cubicBezTo>
                    <a:pt x="2096" y="465"/>
                    <a:pt x="1631"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4" name="Google Shape;1144;p35"/>
            <p:cNvSpPr/>
            <p:nvPr/>
          </p:nvSpPr>
          <p:spPr>
            <a:xfrm>
              <a:off x="1701400" y="3372575"/>
              <a:ext cx="52400" cy="52400"/>
            </a:xfrm>
            <a:custGeom>
              <a:rect b="b" l="l" r="r" t="t"/>
              <a:pathLst>
                <a:path extrusionOk="0" h="2096" w="2096">
                  <a:moveTo>
                    <a:pt x="1048" y="0"/>
                  </a:moveTo>
                  <a:cubicBezTo>
                    <a:pt x="464" y="0"/>
                    <a:pt x="0" y="465"/>
                    <a:pt x="0" y="1048"/>
                  </a:cubicBezTo>
                  <a:cubicBezTo>
                    <a:pt x="0" y="1631"/>
                    <a:pt x="464" y="2096"/>
                    <a:pt x="1048" y="2096"/>
                  </a:cubicBezTo>
                  <a:cubicBezTo>
                    <a:pt x="1631" y="2096"/>
                    <a:pt x="2096" y="1631"/>
                    <a:pt x="2096" y="1048"/>
                  </a:cubicBezTo>
                  <a:cubicBezTo>
                    <a:pt x="2096" y="465"/>
                    <a:pt x="1631"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5" name="Google Shape;1145;p35"/>
            <p:cNvSpPr/>
            <p:nvPr/>
          </p:nvSpPr>
          <p:spPr>
            <a:xfrm>
              <a:off x="1802900" y="3372575"/>
              <a:ext cx="52700" cy="52400"/>
            </a:xfrm>
            <a:custGeom>
              <a:rect b="b" l="l" r="r" t="t"/>
              <a:pathLst>
                <a:path extrusionOk="0" h="2096" w="2108">
                  <a:moveTo>
                    <a:pt x="1048" y="0"/>
                  </a:moveTo>
                  <a:cubicBezTo>
                    <a:pt x="476" y="0"/>
                    <a:pt x="0" y="465"/>
                    <a:pt x="0" y="1048"/>
                  </a:cubicBezTo>
                  <a:cubicBezTo>
                    <a:pt x="0" y="1631"/>
                    <a:pt x="476" y="2096"/>
                    <a:pt x="1048" y="2096"/>
                  </a:cubicBezTo>
                  <a:cubicBezTo>
                    <a:pt x="1631" y="2096"/>
                    <a:pt x="2108" y="1631"/>
                    <a:pt x="2108" y="1048"/>
                  </a:cubicBezTo>
                  <a:cubicBezTo>
                    <a:pt x="2108" y="465"/>
                    <a:pt x="1631"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6" name="Google Shape;1146;p35"/>
            <p:cNvSpPr/>
            <p:nvPr/>
          </p:nvSpPr>
          <p:spPr>
            <a:xfrm>
              <a:off x="1904400" y="3372575"/>
              <a:ext cx="52700" cy="52400"/>
            </a:xfrm>
            <a:custGeom>
              <a:rect b="b" l="l" r="r" t="t"/>
              <a:pathLst>
                <a:path extrusionOk="0" h="2096" w="2108">
                  <a:moveTo>
                    <a:pt x="1060" y="0"/>
                  </a:moveTo>
                  <a:cubicBezTo>
                    <a:pt x="476" y="0"/>
                    <a:pt x="0" y="465"/>
                    <a:pt x="0" y="1048"/>
                  </a:cubicBezTo>
                  <a:cubicBezTo>
                    <a:pt x="0" y="1631"/>
                    <a:pt x="476" y="2096"/>
                    <a:pt x="1060" y="2096"/>
                  </a:cubicBezTo>
                  <a:cubicBezTo>
                    <a:pt x="1631" y="2096"/>
                    <a:pt x="2108" y="1631"/>
                    <a:pt x="2108" y="1048"/>
                  </a:cubicBezTo>
                  <a:cubicBezTo>
                    <a:pt x="2108" y="465"/>
                    <a:pt x="1631" y="0"/>
                    <a:pt x="1060"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7" name="Google Shape;1147;p35"/>
            <p:cNvSpPr/>
            <p:nvPr/>
          </p:nvSpPr>
          <p:spPr>
            <a:xfrm>
              <a:off x="2006200" y="3372575"/>
              <a:ext cx="52400" cy="52400"/>
            </a:xfrm>
            <a:custGeom>
              <a:rect b="b" l="l" r="r" t="t"/>
              <a:pathLst>
                <a:path extrusionOk="0" h="2096" w="2096">
                  <a:moveTo>
                    <a:pt x="1048" y="0"/>
                  </a:moveTo>
                  <a:cubicBezTo>
                    <a:pt x="464" y="0"/>
                    <a:pt x="0" y="465"/>
                    <a:pt x="0" y="1048"/>
                  </a:cubicBezTo>
                  <a:cubicBezTo>
                    <a:pt x="0" y="1631"/>
                    <a:pt x="464" y="2096"/>
                    <a:pt x="1048" y="2096"/>
                  </a:cubicBezTo>
                  <a:cubicBezTo>
                    <a:pt x="1631" y="2096"/>
                    <a:pt x="2096" y="1631"/>
                    <a:pt x="2096" y="1048"/>
                  </a:cubicBezTo>
                  <a:cubicBezTo>
                    <a:pt x="2096" y="465"/>
                    <a:pt x="1631"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8" name="Google Shape;1148;p35"/>
            <p:cNvSpPr/>
            <p:nvPr/>
          </p:nvSpPr>
          <p:spPr>
            <a:xfrm>
              <a:off x="2107700" y="3372575"/>
              <a:ext cx="52400" cy="52400"/>
            </a:xfrm>
            <a:custGeom>
              <a:rect b="b" l="l" r="r" t="t"/>
              <a:pathLst>
                <a:path extrusionOk="0" h="2096" w="2096">
                  <a:moveTo>
                    <a:pt x="1048" y="0"/>
                  </a:moveTo>
                  <a:cubicBezTo>
                    <a:pt x="465" y="0"/>
                    <a:pt x="0" y="465"/>
                    <a:pt x="0" y="1048"/>
                  </a:cubicBezTo>
                  <a:cubicBezTo>
                    <a:pt x="0" y="1631"/>
                    <a:pt x="465" y="2096"/>
                    <a:pt x="1048" y="2096"/>
                  </a:cubicBezTo>
                  <a:cubicBezTo>
                    <a:pt x="1631" y="2096"/>
                    <a:pt x="2096" y="1631"/>
                    <a:pt x="2096" y="1048"/>
                  </a:cubicBezTo>
                  <a:cubicBezTo>
                    <a:pt x="2096" y="465"/>
                    <a:pt x="1631"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9" name="Google Shape;1149;p35"/>
            <p:cNvSpPr/>
            <p:nvPr/>
          </p:nvSpPr>
          <p:spPr>
            <a:xfrm>
              <a:off x="2209200" y="3372575"/>
              <a:ext cx="52700" cy="52400"/>
            </a:xfrm>
            <a:custGeom>
              <a:rect b="b" l="l" r="r" t="t"/>
              <a:pathLst>
                <a:path extrusionOk="0" h="2096" w="2108">
                  <a:moveTo>
                    <a:pt x="1048" y="0"/>
                  </a:moveTo>
                  <a:cubicBezTo>
                    <a:pt x="476" y="0"/>
                    <a:pt x="0" y="465"/>
                    <a:pt x="0" y="1048"/>
                  </a:cubicBezTo>
                  <a:cubicBezTo>
                    <a:pt x="0" y="1631"/>
                    <a:pt x="476" y="2096"/>
                    <a:pt x="1048" y="2096"/>
                  </a:cubicBezTo>
                  <a:cubicBezTo>
                    <a:pt x="1631" y="2096"/>
                    <a:pt x="2108" y="1631"/>
                    <a:pt x="2108" y="1048"/>
                  </a:cubicBezTo>
                  <a:cubicBezTo>
                    <a:pt x="2108" y="465"/>
                    <a:pt x="1631"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0" name="Google Shape;1150;p35"/>
            <p:cNvSpPr/>
            <p:nvPr/>
          </p:nvSpPr>
          <p:spPr>
            <a:xfrm>
              <a:off x="2311000" y="3372575"/>
              <a:ext cx="52400" cy="52400"/>
            </a:xfrm>
            <a:custGeom>
              <a:rect b="b" l="l" r="r" t="t"/>
              <a:pathLst>
                <a:path extrusionOk="0" h="2096" w="2096">
                  <a:moveTo>
                    <a:pt x="1048" y="0"/>
                  </a:moveTo>
                  <a:cubicBezTo>
                    <a:pt x="464" y="0"/>
                    <a:pt x="0" y="465"/>
                    <a:pt x="0" y="1048"/>
                  </a:cubicBezTo>
                  <a:cubicBezTo>
                    <a:pt x="0" y="1631"/>
                    <a:pt x="464" y="2096"/>
                    <a:pt x="1048" y="2096"/>
                  </a:cubicBezTo>
                  <a:cubicBezTo>
                    <a:pt x="1619" y="2096"/>
                    <a:pt x="2096" y="1631"/>
                    <a:pt x="2096" y="1048"/>
                  </a:cubicBezTo>
                  <a:cubicBezTo>
                    <a:pt x="2096" y="465"/>
                    <a:pt x="1619"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1" name="Google Shape;1151;p35"/>
            <p:cNvSpPr/>
            <p:nvPr/>
          </p:nvSpPr>
          <p:spPr>
            <a:xfrm>
              <a:off x="2412500" y="3372575"/>
              <a:ext cx="52400" cy="52400"/>
            </a:xfrm>
            <a:custGeom>
              <a:rect b="b" l="l" r="r" t="t"/>
              <a:pathLst>
                <a:path extrusionOk="0" h="2096" w="2096">
                  <a:moveTo>
                    <a:pt x="1048" y="0"/>
                  </a:moveTo>
                  <a:cubicBezTo>
                    <a:pt x="465" y="0"/>
                    <a:pt x="0" y="465"/>
                    <a:pt x="0" y="1048"/>
                  </a:cubicBezTo>
                  <a:cubicBezTo>
                    <a:pt x="0" y="1631"/>
                    <a:pt x="465" y="2096"/>
                    <a:pt x="1048" y="2096"/>
                  </a:cubicBezTo>
                  <a:cubicBezTo>
                    <a:pt x="1631" y="2096"/>
                    <a:pt x="2096" y="1631"/>
                    <a:pt x="2096" y="1048"/>
                  </a:cubicBezTo>
                  <a:cubicBezTo>
                    <a:pt x="2096" y="465"/>
                    <a:pt x="1631"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2" name="Google Shape;1152;p35"/>
            <p:cNvSpPr/>
            <p:nvPr/>
          </p:nvSpPr>
          <p:spPr>
            <a:xfrm>
              <a:off x="2514000" y="3372575"/>
              <a:ext cx="52400" cy="52400"/>
            </a:xfrm>
            <a:custGeom>
              <a:rect b="b" l="l" r="r" t="t"/>
              <a:pathLst>
                <a:path extrusionOk="0" h="2096" w="2096">
                  <a:moveTo>
                    <a:pt x="1048" y="0"/>
                  </a:moveTo>
                  <a:cubicBezTo>
                    <a:pt x="476" y="0"/>
                    <a:pt x="0" y="465"/>
                    <a:pt x="0" y="1048"/>
                  </a:cubicBezTo>
                  <a:cubicBezTo>
                    <a:pt x="0" y="1631"/>
                    <a:pt x="476" y="2096"/>
                    <a:pt x="1048" y="2096"/>
                  </a:cubicBezTo>
                  <a:cubicBezTo>
                    <a:pt x="1631" y="2096"/>
                    <a:pt x="2096" y="1631"/>
                    <a:pt x="2096" y="1048"/>
                  </a:cubicBezTo>
                  <a:cubicBezTo>
                    <a:pt x="2096" y="465"/>
                    <a:pt x="1631"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3" name="Google Shape;1153;p35"/>
            <p:cNvSpPr/>
            <p:nvPr/>
          </p:nvSpPr>
          <p:spPr>
            <a:xfrm>
              <a:off x="2615500" y="3372575"/>
              <a:ext cx="52700" cy="52400"/>
            </a:xfrm>
            <a:custGeom>
              <a:rect b="b" l="l" r="r" t="t"/>
              <a:pathLst>
                <a:path extrusionOk="0" h="2096" w="2108">
                  <a:moveTo>
                    <a:pt x="1048" y="0"/>
                  </a:moveTo>
                  <a:cubicBezTo>
                    <a:pt x="476" y="0"/>
                    <a:pt x="0" y="465"/>
                    <a:pt x="0" y="1048"/>
                  </a:cubicBezTo>
                  <a:cubicBezTo>
                    <a:pt x="0" y="1631"/>
                    <a:pt x="476" y="2096"/>
                    <a:pt x="1048" y="2096"/>
                  </a:cubicBezTo>
                  <a:cubicBezTo>
                    <a:pt x="1631" y="2096"/>
                    <a:pt x="2108" y="1631"/>
                    <a:pt x="2108" y="1048"/>
                  </a:cubicBezTo>
                  <a:cubicBezTo>
                    <a:pt x="2108" y="465"/>
                    <a:pt x="1631"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4" name="Google Shape;1154;p35"/>
            <p:cNvSpPr/>
            <p:nvPr/>
          </p:nvSpPr>
          <p:spPr>
            <a:xfrm>
              <a:off x="2717300" y="3372575"/>
              <a:ext cx="52400" cy="52400"/>
            </a:xfrm>
            <a:custGeom>
              <a:rect b="b" l="l" r="r" t="t"/>
              <a:pathLst>
                <a:path extrusionOk="0" h="2096" w="2096">
                  <a:moveTo>
                    <a:pt x="1048" y="0"/>
                  </a:moveTo>
                  <a:cubicBezTo>
                    <a:pt x="465" y="0"/>
                    <a:pt x="0" y="465"/>
                    <a:pt x="0" y="1048"/>
                  </a:cubicBezTo>
                  <a:cubicBezTo>
                    <a:pt x="0" y="1631"/>
                    <a:pt x="465" y="2096"/>
                    <a:pt x="1048" y="2096"/>
                  </a:cubicBezTo>
                  <a:cubicBezTo>
                    <a:pt x="1619" y="2096"/>
                    <a:pt x="2096" y="1631"/>
                    <a:pt x="2096" y="1048"/>
                  </a:cubicBezTo>
                  <a:cubicBezTo>
                    <a:pt x="2096" y="465"/>
                    <a:pt x="1619"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5" name="Google Shape;1155;p35"/>
            <p:cNvSpPr/>
            <p:nvPr/>
          </p:nvSpPr>
          <p:spPr>
            <a:xfrm>
              <a:off x="2818800" y="3372575"/>
              <a:ext cx="52400" cy="52400"/>
            </a:xfrm>
            <a:custGeom>
              <a:rect b="b" l="l" r="r" t="t"/>
              <a:pathLst>
                <a:path extrusionOk="0" h="2096" w="2096">
                  <a:moveTo>
                    <a:pt x="1048" y="0"/>
                  </a:moveTo>
                  <a:cubicBezTo>
                    <a:pt x="465" y="0"/>
                    <a:pt x="0" y="465"/>
                    <a:pt x="0" y="1048"/>
                  </a:cubicBezTo>
                  <a:cubicBezTo>
                    <a:pt x="0" y="1631"/>
                    <a:pt x="465" y="2096"/>
                    <a:pt x="1048" y="2096"/>
                  </a:cubicBezTo>
                  <a:cubicBezTo>
                    <a:pt x="1631" y="2096"/>
                    <a:pt x="2096" y="1631"/>
                    <a:pt x="2096" y="1048"/>
                  </a:cubicBezTo>
                  <a:cubicBezTo>
                    <a:pt x="2096" y="465"/>
                    <a:pt x="1631"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6" name="Google Shape;1156;p35"/>
            <p:cNvSpPr/>
            <p:nvPr/>
          </p:nvSpPr>
          <p:spPr>
            <a:xfrm>
              <a:off x="2920300" y="3372575"/>
              <a:ext cx="52400" cy="52400"/>
            </a:xfrm>
            <a:custGeom>
              <a:rect b="b" l="l" r="r" t="t"/>
              <a:pathLst>
                <a:path extrusionOk="0" h="2096" w="2096">
                  <a:moveTo>
                    <a:pt x="1048" y="0"/>
                  </a:moveTo>
                  <a:cubicBezTo>
                    <a:pt x="476" y="0"/>
                    <a:pt x="0" y="465"/>
                    <a:pt x="0" y="1048"/>
                  </a:cubicBezTo>
                  <a:cubicBezTo>
                    <a:pt x="0" y="1631"/>
                    <a:pt x="476" y="2096"/>
                    <a:pt x="1048" y="2096"/>
                  </a:cubicBezTo>
                  <a:cubicBezTo>
                    <a:pt x="1631" y="2096"/>
                    <a:pt x="2096" y="1631"/>
                    <a:pt x="2096" y="1048"/>
                  </a:cubicBezTo>
                  <a:cubicBezTo>
                    <a:pt x="2096" y="465"/>
                    <a:pt x="1631"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7" name="Google Shape;1157;p35"/>
            <p:cNvSpPr/>
            <p:nvPr/>
          </p:nvSpPr>
          <p:spPr>
            <a:xfrm>
              <a:off x="3021800" y="3372575"/>
              <a:ext cx="52700" cy="52400"/>
            </a:xfrm>
            <a:custGeom>
              <a:rect b="b" l="l" r="r" t="t"/>
              <a:pathLst>
                <a:path extrusionOk="0" h="2096" w="2108">
                  <a:moveTo>
                    <a:pt x="1048" y="0"/>
                  </a:moveTo>
                  <a:cubicBezTo>
                    <a:pt x="477" y="0"/>
                    <a:pt x="0" y="465"/>
                    <a:pt x="0" y="1048"/>
                  </a:cubicBezTo>
                  <a:cubicBezTo>
                    <a:pt x="0" y="1631"/>
                    <a:pt x="477" y="2096"/>
                    <a:pt x="1048" y="2096"/>
                  </a:cubicBezTo>
                  <a:cubicBezTo>
                    <a:pt x="1631" y="2096"/>
                    <a:pt x="2108" y="1631"/>
                    <a:pt x="2108" y="1048"/>
                  </a:cubicBezTo>
                  <a:cubicBezTo>
                    <a:pt x="2108" y="465"/>
                    <a:pt x="1631"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8" name="Google Shape;1158;p35"/>
            <p:cNvSpPr/>
            <p:nvPr/>
          </p:nvSpPr>
          <p:spPr>
            <a:xfrm>
              <a:off x="3123600" y="3372575"/>
              <a:ext cx="52400" cy="52400"/>
            </a:xfrm>
            <a:custGeom>
              <a:rect b="b" l="l" r="r" t="t"/>
              <a:pathLst>
                <a:path extrusionOk="0" h="2096" w="2096">
                  <a:moveTo>
                    <a:pt x="1048" y="0"/>
                  </a:moveTo>
                  <a:cubicBezTo>
                    <a:pt x="465" y="0"/>
                    <a:pt x="0" y="465"/>
                    <a:pt x="0" y="1048"/>
                  </a:cubicBezTo>
                  <a:cubicBezTo>
                    <a:pt x="0" y="1631"/>
                    <a:pt x="465" y="2096"/>
                    <a:pt x="1048" y="2096"/>
                  </a:cubicBezTo>
                  <a:cubicBezTo>
                    <a:pt x="1619" y="2096"/>
                    <a:pt x="2096" y="1631"/>
                    <a:pt x="2096" y="1048"/>
                  </a:cubicBezTo>
                  <a:cubicBezTo>
                    <a:pt x="2096" y="465"/>
                    <a:pt x="1619"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9" name="Google Shape;1159;p35"/>
            <p:cNvSpPr/>
            <p:nvPr/>
          </p:nvSpPr>
          <p:spPr>
            <a:xfrm>
              <a:off x="3225100" y="3372575"/>
              <a:ext cx="52400" cy="52400"/>
            </a:xfrm>
            <a:custGeom>
              <a:rect b="b" l="l" r="r" t="t"/>
              <a:pathLst>
                <a:path extrusionOk="0" h="2096" w="2096">
                  <a:moveTo>
                    <a:pt x="1048" y="0"/>
                  </a:moveTo>
                  <a:cubicBezTo>
                    <a:pt x="465" y="0"/>
                    <a:pt x="0" y="465"/>
                    <a:pt x="0" y="1048"/>
                  </a:cubicBezTo>
                  <a:cubicBezTo>
                    <a:pt x="0" y="1631"/>
                    <a:pt x="465" y="2096"/>
                    <a:pt x="1048" y="2096"/>
                  </a:cubicBezTo>
                  <a:cubicBezTo>
                    <a:pt x="1631" y="2096"/>
                    <a:pt x="2096" y="1631"/>
                    <a:pt x="2096" y="1048"/>
                  </a:cubicBezTo>
                  <a:cubicBezTo>
                    <a:pt x="2096" y="465"/>
                    <a:pt x="1631"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0" name="Google Shape;1160;p35"/>
            <p:cNvSpPr/>
            <p:nvPr/>
          </p:nvSpPr>
          <p:spPr>
            <a:xfrm>
              <a:off x="3326600" y="3372575"/>
              <a:ext cx="52700" cy="52400"/>
            </a:xfrm>
            <a:custGeom>
              <a:rect b="b" l="l" r="r" t="t"/>
              <a:pathLst>
                <a:path extrusionOk="0" h="2096" w="2108">
                  <a:moveTo>
                    <a:pt x="1048" y="0"/>
                  </a:moveTo>
                  <a:cubicBezTo>
                    <a:pt x="477" y="0"/>
                    <a:pt x="0" y="465"/>
                    <a:pt x="0" y="1048"/>
                  </a:cubicBezTo>
                  <a:cubicBezTo>
                    <a:pt x="0" y="1631"/>
                    <a:pt x="477" y="2096"/>
                    <a:pt x="1048" y="2096"/>
                  </a:cubicBezTo>
                  <a:cubicBezTo>
                    <a:pt x="1631" y="2096"/>
                    <a:pt x="2108" y="1631"/>
                    <a:pt x="2108" y="1048"/>
                  </a:cubicBezTo>
                  <a:cubicBezTo>
                    <a:pt x="2108" y="465"/>
                    <a:pt x="1631"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1" name="Google Shape;1161;p35"/>
            <p:cNvSpPr/>
            <p:nvPr/>
          </p:nvSpPr>
          <p:spPr>
            <a:xfrm>
              <a:off x="3428400" y="3372575"/>
              <a:ext cx="52400" cy="52400"/>
            </a:xfrm>
            <a:custGeom>
              <a:rect b="b" l="l" r="r" t="t"/>
              <a:pathLst>
                <a:path extrusionOk="0" h="2096" w="2096">
                  <a:moveTo>
                    <a:pt x="1048" y="0"/>
                  </a:moveTo>
                  <a:cubicBezTo>
                    <a:pt x="465" y="0"/>
                    <a:pt x="0" y="465"/>
                    <a:pt x="0" y="1048"/>
                  </a:cubicBezTo>
                  <a:cubicBezTo>
                    <a:pt x="0" y="1631"/>
                    <a:pt x="465" y="2096"/>
                    <a:pt x="1048" y="2096"/>
                  </a:cubicBezTo>
                  <a:cubicBezTo>
                    <a:pt x="1619" y="2096"/>
                    <a:pt x="2096" y="1631"/>
                    <a:pt x="2096" y="1048"/>
                  </a:cubicBezTo>
                  <a:cubicBezTo>
                    <a:pt x="2096" y="465"/>
                    <a:pt x="1619"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2" name="Google Shape;1162;p35"/>
            <p:cNvSpPr/>
            <p:nvPr/>
          </p:nvSpPr>
          <p:spPr>
            <a:xfrm>
              <a:off x="3529900" y="3372575"/>
              <a:ext cx="52400" cy="52400"/>
            </a:xfrm>
            <a:custGeom>
              <a:rect b="b" l="l" r="r" t="t"/>
              <a:pathLst>
                <a:path extrusionOk="0" h="2096" w="2096">
                  <a:moveTo>
                    <a:pt x="1048" y="0"/>
                  </a:moveTo>
                  <a:cubicBezTo>
                    <a:pt x="465" y="0"/>
                    <a:pt x="0" y="465"/>
                    <a:pt x="0" y="1048"/>
                  </a:cubicBezTo>
                  <a:cubicBezTo>
                    <a:pt x="0" y="1631"/>
                    <a:pt x="465" y="2096"/>
                    <a:pt x="1048" y="2096"/>
                  </a:cubicBezTo>
                  <a:cubicBezTo>
                    <a:pt x="1631" y="2096"/>
                    <a:pt x="2096" y="1631"/>
                    <a:pt x="2096" y="1048"/>
                  </a:cubicBezTo>
                  <a:cubicBezTo>
                    <a:pt x="2096" y="465"/>
                    <a:pt x="1631"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3" name="Google Shape;1163;p35"/>
            <p:cNvSpPr/>
            <p:nvPr/>
          </p:nvSpPr>
          <p:spPr>
            <a:xfrm>
              <a:off x="3631400" y="3372575"/>
              <a:ext cx="52400" cy="52400"/>
            </a:xfrm>
            <a:custGeom>
              <a:rect b="b" l="l" r="r" t="t"/>
              <a:pathLst>
                <a:path extrusionOk="0" h="2096" w="2096">
                  <a:moveTo>
                    <a:pt x="1048" y="0"/>
                  </a:moveTo>
                  <a:cubicBezTo>
                    <a:pt x="465" y="0"/>
                    <a:pt x="0" y="465"/>
                    <a:pt x="0" y="1048"/>
                  </a:cubicBezTo>
                  <a:cubicBezTo>
                    <a:pt x="0" y="1631"/>
                    <a:pt x="465" y="2096"/>
                    <a:pt x="1048" y="2096"/>
                  </a:cubicBezTo>
                  <a:cubicBezTo>
                    <a:pt x="1631" y="2096"/>
                    <a:pt x="2096" y="1631"/>
                    <a:pt x="2096" y="1048"/>
                  </a:cubicBezTo>
                  <a:cubicBezTo>
                    <a:pt x="2096" y="465"/>
                    <a:pt x="1631"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4" name="Google Shape;1164;p35"/>
            <p:cNvSpPr/>
            <p:nvPr/>
          </p:nvSpPr>
          <p:spPr>
            <a:xfrm>
              <a:off x="3732900" y="3372575"/>
              <a:ext cx="52400" cy="52400"/>
            </a:xfrm>
            <a:custGeom>
              <a:rect b="b" l="l" r="r" t="t"/>
              <a:pathLst>
                <a:path extrusionOk="0" h="2096" w="2096">
                  <a:moveTo>
                    <a:pt x="1048" y="0"/>
                  </a:moveTo>
                  <a:cubicBezTo>
                    <a:pt x="477" y="0"/>
                    <a:pt x="0" y="465"/>
                    <a:pt x="0" y="1048"/>
                  </a:cubicBezTo>
                  <a:cubicBezTo>
                    <a:pt x="0" y="1631"/>
                    <a:pt x="477" y="2096"/>
                    <a:pt x="1048" y="2096"/>
                  </a:cubicBezTo>
                  <a:cubicBezTo>
                    <a:pt x="1631" y="2096"/>
                    <a:pt x="2096" y="1631"/>
                    <a:pt x="2096" y="1048"/>
                  </a:cubicBezTo>
                  <a:cubicBezTo>
                    <a:pt x="2096" y="465"/>
                    <a:pt x="1631"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5" name="Google Shape;1165;p35"/>
            <p:cNvSpPr/>
            <p:nvPr/>
          </p:nvSpPr>
          <p:spPr>
            <a:xfrm>
              <a:off x="3834700" y="3372575"/>
              <a:ext cx="52400" cy="52400"/>
            </a:xfrm>
            <a:custGeom>
              <a:rect b="b" l="l" r="r" t="t"/>
              <a:pathLst>
                <a:path extrusionOk="0" h="2096" w="2096">
                  <a:moveTo>
                    <a:pt x="1048" y="0"/>
                  </a:moveTo>
                  <a:cubicBezTo>
                    <a:pt x="465" y="0"/>
                    <a:pt x="0" y="465"/>
                    <a:pt x="0" y="1048"/>
                  </a:cubicBezTo>
                  <a:cubicBezTo>
                    <a:pt x="0" y="1631"/>
                    <a:pt x="465" y="2096"/>
                    <a:pt x="1048" y="2096"/>
                  </a:cubicBezTo>
                  <a:cubicBezTo>
                    <a:pt x="1619" y="2096"/>
                    <a:pt x="2096" y="1631"/>
                    <a:pt x="2096" y="1048"/>
                  </a:cubicBezTo>
                  <a:cubicBezTo>
                    <a:pt x="2096" y="465"/>
                    <a:pt x="1619"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6" name="Google Shape;1166;p35"/>
            <p:cNvSpPr/>
            <p:nvPr/>
          </p:nvSpPr>
          <p:spPr>
            <a:xfrm>
              <a:off x="3936200" y="3372575"/>
              <a:ext cx="52400" cy="52400"/>
            </a:xfrm>
            <a:custGeom>
              <a:rect b="b" l="l" r="r" t="t"/>
              <a:pathLst>
                <a:path extrusionOk="0" h="2096" w="2096">
                  <a:moveTo>
                    <a:pt x="1048" y="0"/>
                  </a:moveTo>
                  <a:cubicBezTo>
                    <a:pt x="465" y="0"/>
                    <a:pt x="0" y="465"/>
                    <a:pt x="0" y="1048"/>
                  </a:cubicBezTo>
                  <a:cubicBezTo>
                    <a:pt x="0" y="1631"/>
                    <a:pt x="465" y="2096"/>
                    <a:pt x="1048" y="2096"/>
                  </a:cubicBezTo>
                  <a:cubicBezTo>
                    <a:pt x="1631" y="2096"/>
                    <a:pt x="2096" y="1631"/>
                    <a:pt x="2096" y="1048"/>
                  </a:cubicBezTo>
                  <a:cubicBezTo>
                    <a:pt x="2096" y="465"/>
                    <a:pt x="1631"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7" name="Google Shape;1167;p35"/>
            <p:cNvSpPr/>
            <p:nvPr/>
          </p:nvSpPr>
          <p:spPr>
            <a:xfrm>
              <a:off x="4037700" y="3372575"/>
              <a:ext cx="52400" cy="52400"/>
            </a:xfrm>
            <a:custGeom>
              <a:rect b="b" l="l" r="r" t="t"/>
              <a:pathLst>
                <a:path extrusionOk="0" h="2096" w="2096">
                  <a:moveTo>
                    <a:pt x="1048" y="0"/>
                  </a:moveTo>
                  <a:cubicBezTo>
                    <a:pt x="465" y="0"/>
                    <a:pt x="0" y="465"/>
                    <a:pt x="0" y="1048"/>
                  </a:cubicBezTo>
                  <a:cubicBezTo>
                    <a:pt x="0" y="1631"/>
                    <a:pt x="465" y="2096"/>
                    <a:pt x="1048" y="2096"/>
                  </a:cubicBezTo>
                  <a:cubicBezTo>
                    <a:pt x="1631" y="2096"/>
                    <a:pt x="2096" y="1631"/>
                    <a:pt x="2096" y="1048"/>
                  </a:cubicBezTo>
                  <a:cubicBezTo>
                    <a:pt x="2096" y="465"/>
                    <a:pt x="1631"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8" name="Google Shape;1168;p35"/>
            <p:cNvSpPr/>
            <p:nvPr/>
          </p:nvSpPr>
          <p:spPr>
            <a:xfrm>
              <a:off x="4139200" y="3372575"/>
              <a:ext cx="52700" cy="52400"/>
            </a:xfrm>
            <a:custGeom>
              <a:rect b="b" l="l" r="r" t="t"/>
              <a:pathLst>
                <a:path extrusionOk="0" h="2096" w="2108">
                  <a:moveTo>
                    <a:pt x="1048" y="0"/>
                  </a:moveTo>
                  <a:cubicBezTo>
                    <a:pt x="477" y="0"/>
                    <a:pt x="0" y="465"/>
                    <a:pt x="0" y="1048"/>
                  </a:cubicBezTo>
                  <a:cubicBezTo>
                    <a:pt x="0" y="1631"/>
                    <a:pt x="477" y="2096"/>
                    <a:pt x="1048" y="2096"/>
                  </a:cubicBezTo>
                  <a:cubicBezTo>
                    <a:pt x="1631" y="2096"/>
                    <a:pt x="2108" y="1631"/>
                    <a:pt x="2108" y="1048"/>
                  </a:cubicBezTo>
                  <a:cubicBezTo>
                    <a:pt x="2108" y="465"/>
                    <a:pt x="1631"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9" name="Google Shape;1169;p35"/>
            <p:cNvSpPr/>
            <p:nvPr/>
          </p:nvSpPr>
          <p:spPr>
            <a:xfrm>
              <a:off x="4240700" y="3372575"/>
              <a:ext cx="52700" cy="52400"/>
            </a:xfrm>
            <a:custGeom>
              <a:rect b="b" l="l" r="r" t="t"/>
              <a:pathLst>
                <a:path extrusionOk="0" h="2096" w="2108">
                  <a:moveTo>
                    <a:pt x="1060" y="0"/>
                  </a:moveTo>
                  <a:cubicBezTo>
                    <a:pt x="477" y="0"/>
                    <a:pt x="0" y="465"/>
                    <a:pt x="0" y="1048"/>
                  </a:cubicBezTo>
                  <a:cubicBezTo>
                    <a:pt x="0" y="1631"/>
                    <a:pt x="477" y="2096"/>
                    <a:pt x="1060" y="2096"/>
                  </a:cubicBezTo>
                  <a:cubicBezTo>
                    <a:pt x="1632" y="2096"/>
                    <a:pt x="2108" y="1631"/>
                    <a:pt x="2108" y="1048"/>
                  </a:cubicBezTo>
                  <a:cubicBezTo>
                    <a:pt x="2108" y="465"/>
                    <a:pt x="1632" y="0"/>
                    <a:pt x="1060"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0" name="Google Shape;1170;p35"/>
            <p:cNvSpPr/>
            <p:nvPr/>
          </p:nvSpPr>
          <p:spPr>
            <a:xfrm>
              <a:off x="4342500" y="3372575"/>
              <a:ext cx="52400" cy="52400"/>
            </a:xfrm>
            <a:custGeom>
              <a:rect b="b" l="l" r="r" t="t"/>
              <a:pathLst>
                <a:path extrusionOk="0" h="2096" w="2096">
                  <a:moveTo>
                    <a:pt x="1048" y="0"/>
                  </a:moveTo>
                  <a:cubicBezTo>
                    <a:pt x="465" y="0"/>
                    <a:pt x="0" y="465"/>
                    <a:pt x="0" y="1048"/>
                  </a:cubicBezTo>
                  <a:cubicBezTo>
                    <a:pt x="0" y="1631"/>
                    <a:pt x="465" y="2096"/>
                    <a:pt x="1048" y="2096"/>
                  </a:cubicBezTo>
                  <a:cubicBezTo>
                    <a:pt x="1631" y="2096"/>
                    <a:pt x="2096" y="1631"/>
                    <a:pt x="2096" y="1048"/>
                  </a:cubicBezTo>
                  <a:cubicBezTo>
                    <a:pt x="2096" y="465"/>
                    <a:pt x="1631"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1" name="Google Shape;1171;p35"/>
            <p:cNvSpPr/>
            <p:nvPr/>
          </p:nvSpPr>
          <p:spPr>
            <a:xfrm>
              <a:off x="4444000" y="3372575"/>
              <a:ext cx="52400" cy="52400"/>
            </a:xfrm>
            <a:custGeom>
              <a:rect b="b" l="l" r="r" t="t"/>
              <a:pathLst>
                <a:path extrusionOk="0" h="2096" w="2096">
                  <a:moveTo>
                    <a:pt x="1048" y="0"/>
                  </a:moveTo>
                  <a:cubicBezTo>
                    <a:pt x="477" y="0"/>
                    <a:pt x="0" y="465"/>
                    <a:pt x="0" y="1048"/>
                  </a:cubicBezTo>
                  <a:cubicBezTo>
                    <a:pt x="0" y="1631"/>
                    <a:pt x="477" y="2096"/>
                    <a:pt x="1048" y="2096"/>
                  </a:cubicBezTo>
                  <a:cubicBezTo>
                    <a:pt x="1631" y="2096"/>
                    <a:pt x="2096" y="1631"/>
                    <a:pt x="2096" y="1048"/>
                  </a:cubicBezTo>
                  <a:cubicBezTo>
                    <a:pt x="2096" y="465"/>
                    <a:pt x="1631"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2" name="Google Shape;1172;p35"/>
            <p:cNvSpPr/>
            <p:nvPr/>
          </p:nvSpPr>
          <p:spPr>
            <a:xfrm>
              <a:off x="4545500" y="3372575"/>
              <a:ext cx="52700" cy="52400"/>
            </a:xfrm>
            <a:custGeom>
              <a:rect b="b" l="l" r="r" t="t"/>
              <a:pathLst>
                <a:path extrusionOk="0" h="2096" w="2108">
                  <a:moveTo>
                    <a:pt x="1060" y="0"/>
                  </a:moveTo>
                  <a:cubicBezTo>
                    <a:pt x="477" y="0"/>
                    <a:pt x="0" y="465"/>
                    <a:pt x="0" y="1048"/>
                  </a:cubicBezTo>
                  <a:cubicBezTo>
                    <a:pt x="0" y="1631"/>
                    <a:pt x="477" y="2096"/>
                    <a:pt x="1060" y="2096"/>
                  </a:cubicBezTo>
                  <a:cubicBezTo>
                    <a:pt x="1632" y="2096"/>
                    <a:pt x="2108" y="1631"/>
                    <a:pt x="2108" y="1048"/>
                  </a:cubicBezTo>
                  <a:cubicBezTo>
                    <a:pt x="2108" y="465"/>
                    <a:pt x="1632" y="0"/>
                    <a:pt x="1060"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3" name="Google Shape;1173;p35"/>
            <p:cNvSpPr/>
            <p:nvPr/>
          </p:nvSpPr>
          <p:spPr>
            <a:xfrm>
              <a:off x="4647300" y="3372575"/>
              <a:ext cx="52400" cy="52400"/>
            </a:xfrm>
            <a:custGeom>
              <a:rect b="b" l="l" r="r" t="t"/>
              <a:pathLst>
                <a:path extrusionOk="0" h="2096" w="2096">
                  <a:moveTo>
                    <a:pt x="1048" y="0"/>
                  </a:moveTo>
                  <a:cubicBezTo>
                    <a:pt x="465" y="0"/>
                    <a:pt x="0" y="465"/>
                    <a:pt x="0" y="1048"/>
                  </a:cubicBezTo>
                  <a:cubicBezTo>
                    <a:pt x="0" y="1631"/>
                    <a:pt x="465" y="2096"/>
                    <a:pt x="1048" y="2096"/>
                  </a:cubicBezTo>
                  <a:cubicBezTo>
                    <a:pt x="1620" y="2096"/>
                    <a:pt x="2096" y="1631"/>
                    <a:pt x="2096" y="1048"/>
                  </a:cubicBezTo>
                  <a:cubicBezTo>
                    <a:pt x="2096" y="465"/>
                    <a:pt x="1620"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4" name="Google Shape;1174;p35"/>
            <p:cNvSpPr/>
            <p:nvPr/>
          </p:nvSpPr>
          <p:spPr>
            <a:xfrm>
              <a:off x="4748800" y="3372575"/>
              <a:ext cx="52400" cy="52400"/>
            </a:xfrm>
            <a:custGeom>
              <a:rect b="b" l="l" r="r" t="t"/>
              <a:pathLst>
                <a:path extrusionOk="0" h="2096" w="2096">
                  <a:moveTo>
                    <a:pt x="1048" y="0"/>
                  </a:moveTo>
                  <a:cubicBezTo>
                    <a:pt x="465" y="0"/>
                    <a:pt x="0" y="465"/>
                    <a:pt x="0" y="1048"/>
                  </a:cubicBezTo>
                  <a:cubicBezTo>
                    <a:pt x="0" y="1631"/>
                    <a:pt x="465" y="2096"/>
                    <a:pt x="1048" y="2096"/>
                  </a:cubicBezTo>
                  <a:cubicBezTo>
                    <a:pt x="1631" y="2096"/>
                    <a:pt x="2096" y="1631"/>
                    <a:pt x="2096" y="1048"/>
                  </a:cubicBezTo>
                  <a:cubicBezTo>
                    <a:pt x="2096" y="465"/>
                    <a:pt x="1631"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5" name="Google Shape;1175;p35"/>
            <p:cNvSpPr/>
            <p:nvPr/>
          </p:nvSpPr>
          <p:spPr>
            <a:xfrm>
              <a:off x="4850300" y="3372575"/>
              <a:ext cx="52400" cy="52400"/>
            </a:xfrm>
            <a:custGeom>
              <a:rect b="b" l="l" r="r" t="t"/>
              <a:pathLst>
                <a:path extrusionOk="0" h="2096" w="2096">
                  <a:moveTo>
                    <a:pt x="1048" y="0"/>
                  </a:moveTo>
                  <a:cubicBezTo>
                    <a:pt x="477" y="0"/>
                    <a:pt x="0" y="465"/>
                    <a:pt x="0" y="1048"/>
                  </a:cubicBezTo>
                  <a:cubicBezTo>
                    <a:pt x="0" y="1631"/>
                    <a:pt x="477" y="2096"/>
                    <a:pt x="1048" y="2096"/>
                  </a:cubicBezTo>
                  <a:cubicBezTo>
                    <a:pt x="1632" y="2096"/>
                    <a:pt x="2096" y="1631"/>
                    <a:pt x="2096" y="1048"/>
                  </a:cubicBezTo>
                  <a:cubicBezTo>
                    <a:pt x="2096" y="465"/>
                    <a:pt x="1632"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6" name="Google Shape;1176;p35"/>
            <p:cNvSpPr/>
            <p:nvPr/>
          </p:nvSpPr>
          <p:spPr>
            <a:xfrm>
              <a:off x="4951800" y="3372575"/>
              <a:ext cx="52700" cy="52400"/>
            </a:xfrm>
            <a:custGeom>
              <a:rect b="b" l="l" r="r" t="t"/>
              <a:pathLst>
                <a:path extrusionOk="0" h="2096" w="2108">
                  <a:moveTo>
                    <a:pt x="1048" y="0"/>
                  </a:moveTo>
                  <a:cubicBezTo>
                    <a:pt x="477" y="0"/>
                    <a:pt x="0" y="465"/>
                    <a:pt x="0" y="1048"/>
                  </a:cubicBezTo>
                  <a:cubicBezTo>
                    <a:pt x="0" y="1631"/>
                    <a:pt x="477" y="2096"/>
                    <a:pt x="1048" y="2096"/>
                  </a:cubicBezTo>
                  <a:cubicBezTo>
                    <a:pt x="1632" y="2096"/>
                    <a:pt x="2108" y="1631"/>
                    <a:pt x="2108" y="1048"/>
                  </a:cubicBezTo>
                  <a:cubicBezTo>
                    <a:pt x="2108" y="465"/>
                    <a:pt x="1632"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7" name="Google Shape;1177;p35"/>
            <p:cNvSpPr/>
            <p:nvPr/>
          </p:nvSpPr>
          <p:spPr>
            <a:xfrm>
              <a:off x="5053600" y="3372575"/>
              <a:ext cx="52400" cy="52400"/>
            </a:xfrm>
            <a:custGeom>
              <a:rect b="b" l="l" r="r" t="t"/>
              <a:pathLst>
                <a:path extrusionOk="0" h="2096" w="2096">
                  <a:moveTo>
                    <a:pt x="1048" y="0"/>
                  </a:moveTo>
                  <a:cubicBezTo>
                    <a:pt x="465" y="0"/>
                    <a:pt x="0" y="465"/>
                    <a:pt x="0" y="1048"/>
                  </a:cubicBezTo>
                  <a:cubicBezTo>
                    <a:pt x="0" y="1631"/>
                    <a:pt x="465" y="2096"/>
                    <a:pt x="1048" y="2096"/>
                  </a:cubicBezTo>
                  <a:cubicBezTo>
                    <a:pt x="1620" y="2096"/>
                    <a:pt x="2096" y="1631"/>
                    <a:pt x="2096" y="1048"/>
                  </a:cubicBezTo>
                  <a:cubicBezTo>
                    <a:pt x="2096" y="465"/>
                    <a:pt x="1620"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8" name="Google Shape;1178;p35"/>
            <p:cNvSpPr/>
            <p:nvPr/>
          </p:nvSpPr>
          <p:spPr>
            <a:xfrm>
              <a:off x="5155100" y="3372575"/>
              <a:ext cx="52400" cy="52400"/>
            </a:xfrm>
            <a:custGeom>
              <a:rect b="b" l="l" r="r" t="t"/>
              <a:pathLst>
                <a:path extrusionOk="0" h="2096" w="2096">
                  <a:moveTo>
                    <a:pt x="1048" y="0"/>
                  </a:moveTo>
                  <a:cubicBezTo>
                    <a:pt x="465" y="0"/>
                    <a:pt x="0" y="465"/>
                    <a:pt x="0" y="1048"/>
                  </a:cubicBezTo>
                  <a:cubicBezTo>
                    <a:pt x="0" y="1631"/>
                    <a:pt x="465" y="2096"/>
                    <a:pt x="1048" y="2096"/>
                  </a:cubicBezTo>
                  <a:cubicBezTo>
                    <a:pt x="1632" y="2096"/>
                    <a:pt x="2096" y="1631"/>
                    <a:pt x="2096" y="1048"/>
                  </a:cubicBezTo>
                  <a:cubicBezTo>
                    <a:pt x="2096" y="465"/>
                    <a:pt x="1632"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9" name="Google Shape;1179;p35"/>
            <p:cNvSpPr/>
            <p:nvPr/>
          </p:nvSpPr>
          <p:spPr>
            <a:xfrm>
              <a:off x="5256600" y="3372575"/>
              <a:ext cx="52400" cy="52400"/>
            </a:xfrm>
            <a:custGeom>
              <a:rect b="b" l="l" r="r" t="t"/>
              <a:pathLst>
                <a:path extrusionOk="0" h="2096" w="2096">
                  <a:moveTo>
                    <a:pt x="1048" y="0"/>
                  </a:moveTo>
                  <a:cubicBezTo>
                    <a:pt x="477" y="0"/>
                    <a:pt x="0" y="465"/>
                    <a:pt x="0" y="1048"/>
                  </a:cubicBezTo>
                  <a:cubicBezTo>
                    <a:pt x="0" y="1631"/>
                    <a:pt x="477" y="2096"/>
                    <a:pt x="1048" y="2096"/>
                  </a:cubicBezTo>
                  <a:cubicBezTo>
                    <a:pt x="1632" y="2096"/>
                    <a:pt x="2096" y="1631"/>
                    <a:pt x="2096" y="1048"/>
                  </a:cubicBezTo>
                  <a:cubicBezTo>
                    <a:pt x="2096" y="465"/>
                    <a:pt x="1632"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0" name="Google Shape;1180;p35"/>
            <p:cNvSpPr/>
            <p:nvPr/>
          </p:nvSpPr>
          <p:spPr>
            <a:xfrm>
              <a:off x="5358400" y="3372575"/>
              <a:ext cx="52400" cy="52400"/>
            </a:xfrm>
            <a:custGeom>
              <a:rect b="b" l="l" r="r" t="t"/>
              <a:pathLst>
                <a:path extrusionOk="0" h="2096" w="2096">
                  <a:moveTo>
                    <a:pt x="1048" y="0"/>
                  </a:moveTo>
                  <a:cubicBezTo>
                    <a:pt x="465" y="0"/>
                    <a:pt x="0" y="465"/>
                    <a:pt x="0" y="1048"/>
                  </a:cubicBezTo>
                  <a:cubicBezTo>
                    <a:pt x="0" y="1631"/>
                    <a:pt x="465" y="2096"/>
                    <a:pt x="1048" y="2096"/>
                  </a:cubicBezTo>
                  <a:cubicBezTo>
                    <a:pt x="1620" y="2096"/>
                    <a:pt x="2096" y="1631"/>
                    <a:pt x="2096" y="1048"/>
                  </a:cubicBezTo>
                  <a:cubicBezTo>
                    <a:pt x="2096" y="465"/>
                    <a:pt x="1620"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1" name="Google Shape;1181;p35"/>
            <p:cNvSpPr/>
            <p:nvPr/>
          </p:nvSpPr>
          <p:spPr>
            <a:xfrm>
              <a:off x="5459900" y="3372575"/>
              <a:ext cx="52400" cy="52400"/>
            </a:xfrm>
            <a:custGeom>
              <a:rect b="b" l="l" r="r" t="t"/>
              <a:pathLst>
                <a:path extrusionOk="0" h="2096" w="2096">
                  <a:moveTo>
                    <a:pt x="1048" y="0"/>
                  </a:moveTo>
                  <a:cubicBezTo>
                    <a:pt x="465" y="0"/>
                    <a:pt x="0" y="465"/>
                    <a:pt x="0" y="1048"/>
                  </a:cubicBezTo>
                  <a:cubicBezTo>
                    <a:pt x="0" y="1631"/>
                    <a:pt x="465" y="2096"/>
                    <a:pt x="1048" y="2096"/>
                  </a:cubicBezTo>
                  <a:cubicBezTo>
                    <a:pt x="1632" y="2096"/>
                    <a:pt x="2096" y="1631"/>
                    <a:pt x="2096" y="1048"/>
                  </a:cubicBezTo>
                  <a:cubicBezTo>
                    <a:pt x="2096" y="465"/>
                    <a:pt x="1632"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2" name="Google Shape;1182;p35"/>
            <p:cNvSpPr/>
            <p:nvPr/>
          </p:nvSpPr>
          <p:spPr>
            <a:xfrm>
              <a:off x="5561400" y="3372575"/>
              <a:ext cx="52400" cy="52400"/>
            </a:xfrm>
            <a:custGeom>
              <a:rect b="b" l="l" r="r" t="t"/>
              <a:pathLst>
                <a:path extrusionOk="0" h="2096" w="2096">
                  <a:moveTo>
                    <a:pt x="1048" y="0"/>
                  </a:moveTo>
                  <a:cubicBezTo>
                    <a:pt x="465" y="0"/>
                    <a:pt x="0" y="465"/>
                    <a:pt x="0" y="1048"/>
                  </a:cubicBezTo>
                  <a:cubicBezTo>
                    <a:pt x="0" y="1631"/>
                    <a:pt x="465" y="2096"/>
                    <a:pt x="1048" y="2096"/>
                  </a:cubicBezTo>
                  <a:cubicBezTo>
                    <a:pt x="1632" y="2096"/>
                    <a:pt x="2096" y="1631"/>
                    <a:pt x="2096" y="1048"/>
                  </a:cubicBezTo>
                  <a:cubicBezTo>
                    <a:pt x="2096" y="465"/>
                    <a:pt x="1632"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3" name="Google Shape;1183;p35"/>
            <p:cNvSpPr/>
            <p:nvPr/>
          </p:nvSpPr>
          <p:spPr>
            <a:xfrm>
              <a:off x="5662900" y="3372575"/>
              <a:ext cx="52400" cy="52400"/>
            </a:xfrm>
            <a:custGeom>
              <a:rect b="b" l="l" r="r" t="t"/>
              <a:pathLst>
                <a:path extrusionOk="0" h="2096" w="2096">
                  <a:moveTo>
                    <a:pt x="1048" y="0"/>
                  </a:moveTo>
                  <a:cubicBezTo>
                    <a:pt x="477" y="0"/>
                    <a:pt x="0" y="465"/>
                    <a:pt x="0" y="1048"/>
                  </a:cubicBezTo>
                  <a:cubicBezTo>
                    <a:pt x="0" y="1631"/>
                    <a:pt x="477" y="2096"/>
                    <a:pt x="1048" y="2096"/>
                  </a:cubicBezTo>
                  <a:cubicBezTo>
                    <a:pt x="1632" y="2096"/>
                    <a:pt x="2096" y="1631"/>
                    <a:pt x="2096" y="1048"/>
                  </a:cubicBezTo>
                  <a:cubicBezTo>
                    <a:pt x="2096" y="465"/>
                    <a:pt x="1632"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4" name="Google Shape;1184;p35"/>
            <p:cNvSpPr/>
            <p:nvPr/>
          </p:nvSpPr>
          <p:spPr>
            <a:xfrm>
              <a:off x="5764400" y="3372575"/>
              <a:ext cx="52700" cy="52400"/>
            </a:xfrm>
            <a:custGeom>
              <a:rect b="b" l="l" r="r" t="t"/>
              <a:pathLst>
                <a:path extrusionOk="0" h="2096" w="2108">
                  <a:moveTo>
                    <a:pt x="1060" y="0"/>
                  </a:moveTo>
                  <a:cubicBezTo>
                    <a:pt x="477" y="0"/>
                    <a:pt x="0" y="465"/>
                    <a:pt x="0" y="1048"/>
                  </a:cubicBezTo>
                  <a:cubicBezTo>
                    <a:pt x="0" y="1631"/>
                    <a:pt x="477" y="2096"/>
                    <a:pt x="1060" y="2096"/>
                  </a:cubicBezTo>
                  <a:cubicBezTo>
                    <a:pt x="1632" y="2096"/>
                    <a:pt x="2108" y="1631"/>
                    <a:pt x="2108" y="1048"/>
                  </a:cubicBezTo>
                  <a:cubicBezTo>
                    <a:pt x="2108" y="465"/>
                    <a:pt x="1632" y="0"/>
                    <a:pt x="1060"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5" name="Google Shape;1185;p35"/>
            <p:cNvSpPr/>
            <p:nvPr/>
          </p:nvSpPr>
          <p:spPr>
            <a:xfrm>
              <a:off x="5866200" y="3372575"/>
              <a:ext cx="52400" cy="52400"/>
            </a:xfrm>
            <a:custGeom>
              <a:rect b="b" l="l" r="r" t="t"/>
              <a:pathLst>
                <a:path extrusionOk="0" h="2096" w="2096">
                  <a:moveTo>
                    <a:pt x="1048" y="0"/>
                  </a:moveTo>
                  <a:cubicBezTo>
                    <a:pt x="465" y="0"/>
                    <a:pt x="0" y="465"/>
                    <a:pt x="0" y="1048"/>
                  </a:cubicBezTo>
                  <a:cubicBezTo>
                    <a:pt x="0" y="1631"/>
                    <a:pt x="465" y="2096"/>
                    <a:pt x="1048" y="2096"/>
                  </a:cubicBezTo>
                  <a:cubicBezTo>
                    <a:pt x="1632" y="2096"/>
                    <a:pt x="2096" y="1631"/>
                    <a:pt x="2096" y="1048"/>
                  </a:cubicBezTo>
                  <a:cubicBezTo>
                    <a:pt x="2096" y="465"/>
                    <a:pt x="1632"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6" name="Google Shape;1186;p35"/>
            <p:cNvSpPr/>
            <p:nvPr/>
          </p:nvSpPr>
          <p:spPr>
            <a:xfrm>
              <a:off x="5967700" y="3372575"/>
              <a:ext cx="52400" cy="52400"/>
            </a:xfrm>
            <a:custGeom>
              <a:rect b="b" l="l" r="r" t="t"/>
              <a:pathLst>
                <a:path extrusionOk="0" h="2096" w="2096">
                  <a:moveTo>
                    <a:pt x="1048" y="0"/>
                  </a:moveTo>
                  <a:cubicBezTo>
                    <a:pt x="465" y="0"/>
                    <a:pt x="0" y="465"/>
                    <a:pt x="0" y="1048"/>
                  </a:cubicBezTo>
                  <a:cubicBezTo>
                    <a:pt x="0" y="1631"/>
                    <a:pt x="465" y="2096"/>
                    <a:pt x="1048" y="2096"/>
                  </a:cubicBezTo>
                  <a:cubicBezTo>
                    <a:pt x="1632" y="2096"/>
                    <a:pt x="2096" y="1631"/>
                    <a:pt x="2096" y="1048"/>
                  </a:cubicBezTo>
                  <a:cubicBezTo>
                    <a:pt x="2096" y="465"/>
                    <a:pt x="1632"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7" name="Google Shape;1187;p35"/>
            <p:cNvSpPr/>
            <p:nvPr/>
          </p:nvSpPr>
          <p:spPr>
            <a:xfrm>
              <a:off x="6069200" y="3372575"/>
              <a:ext cx="52700" cy="52400"/>
            </a:xfrm>
            <a:custGeom>
              <a:rect b="b" l="l" r="r" t="t"/>
              <a:pathLst>
                <a:path extrusionOk="0" h="2096" w="2108">
                  <a:moveTo>
                    <a:pt x="1048" y="0"/>
                  </a:moveTo>
                  <a:cubicBezTo>
                    <a:pt x="477" y="0"/>
                    <a:pt x="0" y="465"/>
                    <a:pt x="0" y="1048"/>
                  </a:cubicBezTo>
                  <a:cubicBezTo>
                    <a:pt x="0" y="1631"/>
                    <a:pt x="477" y="2096"/>
                    <a:pt x="1048" y="2096"/>
                  </a:cubicBezTo>
                  <a:cubicBezTo>
                    <a:pt x="1632" y="2096"/>
                    <a:pt x="2108" y="1631"/>
                    <a:pt x="2108" y="1048"/>
                  </a:cubicBezTo>
                  <a:cubicBezTo>
                    <a:pt x="2108" y="465"/>
                    <a:pt x="1632"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8" name="Google Shape;1188;p35"/>
            <p:cNvSpPr/>
            <p:nvPr/>
          </p:nvSpPr>
          <p:spPr>
            <a:xfrm>
              <a:off x="6171000" y="3372575"/>
              <a:ext cx="52400" cy="52400"/>
            </a:xfrm>
            <a:custGeom>
              <a:rect b="b" l="l" r="r" t="t"/>
              <a:pathLst>
                <a:path extrusionOk="0" h="2096" w="2096">
                  <a:moveTo>
                    <a:pt x="1048" y="0"/>
                  </a:moveTo>
                  <a:cubicBezTo>
                    <a:pt x="465" y="0"/>
                    <a:pt x="0" y="465"/>
                    <a:pt x="0" y="1048"/>
                  </a:cubicBezTo>
                  <a:cubicBezTo>
                    <a:pt x="0" y="1631"/>
                    <a:pt x="465" y="2096"/>
                    <a:pt x="1048" y="2096"/>
                  </a:cubicBezTo>
                  <a:cubicBezTo>
                    <a:pt x="1620" y="2096"/>
                    <a:pt x="2096" y="1631"/>
                    <a:pt x="2096" y="1048"/>
                  </a:cubicBezTo>
                  <a:cubicBezTo>
                    <a:pt x="2096" y="465"/>
                    <a:pt x="1620"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9" name="Google Shape;1189;p35"/>
            <p:cNvSpPr/>
            <p:nvPr/>
          </p:nvSpPr>
          <p:spPr>
            <a:xfrm>
              <a:off x="6272500" y="3372575"/>
              <a:ext cx="52400" cy="52400"/>
            </a:xfrm>
            <a:custGeom>
              <a:rect b="b" l="l" r="r" t="t"/>
              <a:pathLst>
                <a:path extrusionOk="0" h="2096" w="2096">
                  <a:moveTo>
                    <a:pt x="1048" y="0"/>
                  </a:moveTo>
                  <a:cubicBezTo>
                    <a:pt x="465" y="0"/>
                    <a:pt x="0" y="465"/>
                    <a:pt x="0" y="1048"/>
                  </a:cubicBezTo>
                  <a:cubicBezTo>
                    <a:pt x="0" y="1631"/>
                    <a:pt x="465" y="2096"/>
                    <a:pt x="1048" y="2096"/>
                  </a:cubicBezTo>
                  <a:cubicBezTo>
                    <a:pt x="1632" y="2096"/>
                    <a:pt x="2096" y="1631"/>
                    <a:pt x="2096" y="1048"/>
                  </a:cubicBezTo>
                  <a:cubicBezTo>
                    <a:pt x="2096" y="465"/>
                    <a:pt x="1632"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0" name="Google Shape;1190;p35"/>
            <p:cNvSpPr/>
            <p:nvPr/>
          </p:nvSpPr>
          <p:spPr>
            <a:xfrm>
              <a:off x="6374000" y="3372575"/>
              <a:ext cx="52400" cy="52400"/>
            </a:xfrm>
            <a:custGeom>
              <a:rect b="b" l="l" r="r" t="t"/>
              <a:pathLst>
                <a:path extrusionOk="0" h="2096" w="2096">
                  <a:moveTo>
                    <a:pt x="1048" y="0"/>
                  </a:moveTo>
                  <a:cubicBezTo>
                    <a:pt x="477" y="0"/>
                    <a:pt x="0" y="465"/>
                    <a:pt x="0" y="1048"/>
                  </a:cubicBezTo>
                  <a:cubicBezTo>
                    <a:pt x="0" y="1631"/>
                    <a:pt x="477" y="2096"/>
                    <a:pt x="1048" y="2096"/>
                  </a:cubicBezTo>
                  <a:cubicBezTo>
                    <a:pt x="1632" y="2096"/>
                    <a:pt x="2096" y="1631"/>
                    <a:pt x="2096" y="1048"/>
                  </a:cubicBezTo>
                  <a:cubicBezTo>
                    <a:pt x="2096" y="465"/>
                    <a:pt x="1632"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1" name="Google Shape;1191;p35"/>
            <p:cNvSpPr/>
            <p:nvPr/>
          </p:nvSpPr>
          <p:spPr>
            <a:xfrm>
              <a:off x="6475500" y="3372575"/>
              <a:ext cx="52700" cy="52400"/>
            </a:xfrm>
            <a:custGeom>
              <a:rect b="b" l="l" r="r" t="t"/>
              <a:pathLst>
                <a:path extrusionOk="0" h="2096" w="2108">
                  <a:moveTo>
                    <a:pt x="1048" y="0"/>
                  </a:moveTo>
                  <a:cubicBezTo>
                    <a:pt x="477" y="0"/>
                    <a:pt x="0" y="465"/>
                    <a:pt x="0" y="1048"/>
                  </a:cubicBezTo>
                  <a:cubicBezTo>
                    <a:pt x="0" y="1631"/>
                    <a:pt x="477" y="2096"/>
                    <a:pt x="1048" y="2096"/>
                  </a:cubicBezTo>
                  <a:cubicBezTo>
                    <a:pt x="1632" y="2096"/>
                    <a:pt x="2108" y="1631"/>
                    <a:pt x="2108" y="1048"/>
                  </a:cubicBezTo>
                  <a:cubicBezTo>
                    <a:pt x="2108" y="465"/>
                    <a:pt x="1632"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2" name="Google Shape;1192;p35"/>
            <p:cNvSpPr/>
            <p:nvPr/>
          </p:nvSpPr>
          <p:spPr>
            <a:xfrm>
              <a:off x="6577300" y="3372575"/>
              <a:ext cx="52400" cy="52400"/>
            </a:xfrm>
            <a:custGeom>
              <a:rect b="b" l="l" r="r" t="t"/>
              <a:pathLst>
                <a:path extrusionOk="0" h="2096" w="2096">
                  <a:moveTo>
                    <a:pt x="1048" y="0"/>
                  </a:moveTo>
                  <a:cubicBezTo>
                    <a:pt x="465" y="0"/>
                    <a:pt x="0" y="465"/>
                    <a:pt x="0" y="1048"/>
                  </a:cubicBezTo>
                  <a:cubicBezTo>
                    <a:pt x="0" y="1631"/>
                    <a:pt x="465" y="2096"/>
                    <a:pt x="1048" y="2096"/>
                  </a:cubicBezTo>
                  <a:cubicBezTo>
                    <a:pt x="1620" y="2096"/>
                    <a:pt x="2096" y="1631"/>
                    <a:pt x="2096" y="1048"/>
                  </a:cubicBezTo>
                  <a:cubicBezTo>
                    <a:pt x="2096" y="465"/>
                    <a:pt x="1620"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3" name="Google Shape;1193;p35"/>
            <p:cNvSpPr/>
            <p:nvPr/>
          </p:nvSpPr>
          <p:spPr>
            <a:xfrm>
              <a:off x="6678800" y="3372575"/>
              <a:ext cx="52400" cy="52400"/>
            </a:xfrm>
            <a:custGeom>
              <a:rect b="b" l="l" r="r" t="t"/>
              <a:pathLst>
                <a:path extrusionOk="0" h="2096" w="2096">
                  <a:moveTo>
                    <a:pt x="1048" y="0"/>
                  </a:moveTo>
                  <a:cubicBezTo>
                    <a:pt x="465" y="0"/>
                    <a:pt x="0" y="465"/>
                    <a:pt x="0" y="1048"/>
                  </a:cubicBezTo>
                  <a:cubicBezTo>
                    <a:pt x="0" y="1631"/>
                    <a:pt x="465" y="2096"/>
                    <a:pt x="1048" y="2096"/>
                  </a:cubicBezTo>
                  <a:cubicBezTo>
                    <a:pt x="1632" y="2096"/>
                    <a:pt x="2096" y="1631"/>
                    <a:pt x="2096" y="1048"/>
                  </a:cubicBezTo>
                  <a:cubicBezTo>
                    <a:pt x="2096" y="465"/>
                    <a:pt x="1632"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4" name="Google Shape;1194;p35"/>
            <p:cNvSpPr/>
            <p:nvPr/>
          </p:nvSpPr>
          <p:spPr>
            <a:xfrm>
              <a:off x="6780300" y="3372575"/>
              <a:ext cx="52400" cy="52400"/>
            </a:xfrm>
            <a:custGeom>
              <a:rect b="b" l="l" r="r" t="t"/>
              <a:pathLst>
                <a:path extrusionOk="0" h="2096" w="2096">
                  <a:moveTo>
                    <a:pt x="1048" y="0"/>
                  </a:moveTo>
                  <a:cubicBezTo>
                    <a:pt x="477" y="0"/>
                    <a:pt x="0" y="465"/>
                    <a:pt x="0" y="1048"/>
                  </a:cubicBezTo>
                  <a:cubicBezTo>
                    <a:pt x="0" y="1631"/>
                    <a:pt x="477" y="2096"/>
                    <a:pt x="1048" y="2096"/>
                  </a:cubicBezTo>
                  <a:cubicBezTo>
                    <a:pt x="1632" y="2096"/>
                    <a:pt x="2096" y="1631"/>
                    <a:pt x="2096" y="1048"/>
                  </a:cubicBezTo>
                  <a:cubicBezTo>
                    <a:pt x="2096" y="465"/>
                    <a:pt x="1632"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5" name="Google Shape;1195;p35"/>
            <p:cNvSpPr/>
            <p:nvPr/>
          </p:nvSpPr>
          <p:spPr>
            <a:xfrm>
              <a:off x="6881800" y="3372575"/>
              <a:ext cx="52700" cy="52400"/>
            </a:xfrm>
            <a:custGeom>
              <a:rect b="b" l="l" r="r" t="t"/>
              <a:pathLst>
                <a:path extrusionOk="0" h="2096" w="2108">
                  <a:moveTo>
                    <a:pt x="1060" y="0"/>
                  </a:moveTo>
                  <a:cubicBezTo>
                    <a:pt x="477" y="0"/>
                    <a:pt x="1" y="465"/>
                    <a:pt x="1" y="1048"/>
                  </a:cubicBezTo>
                  <a:cubicBezTo>
                    <a:pt x="1" y="1631"/>
                    <a:pt x="477" y="2096"/>
                    <a:pt x="1060" y="2096"/>
                  </a:cubicBezTo>
                  <a:cubicBezTo>
                    <a:pt x="1632" y="2096"/>
                    <a:pt x="2108" y="1631"/>
                    <a:pt x="2108" y="1048"/>
                  </a:cubicBezTo>
                  <a:cubicBezTo>
                    <a:pt x="2108" y="465"/>
                    <a:pt x="1632" y="0"/>
                    <a:pt x="1060"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6" name="Google Shape;1196;p35"/>
            <p:cNvSpPr/>
            <p:nvPr/>
          </p:nvSpPr>
          <p:spPr>
            <a:xfrm>
              <a:off x="6983600" y="3372575"/>
              <a:ext cx="52400" cy="52400"/>
            </a:xfrm>
            <a:custGeom>
              <a:rect b="b" l="l" r="r" t="t"/>
              <a:pathLst>
                <a:path extrusionOk="0" h="2096" w="2096">
                  <a:moveTo>
                    <a:pt x="1048" y="0"/>
                  </a:moveTo>
                  <a:cubicBezTo>
                    <a:pt x="465" y="0"/>
                    <a:pt x="0" y="465"/>
                    <a:pt x="0" y="1048"/>
                  </a:cubicBezTo>
                  <a:cubicBezTo>
                    <a:pt x="0" y="1631"/>
                    <a:pt x="465" y="2096"/>
                    <a:pt x="1048" y="2096"/>
                  </a:cubicBezTo>
                  <a:cubicBezTo>
                    <a:pt x="1620" y="2096"/>
                    <a:pt x="2096" y="1631"/>
                    <a:pt x="2096" y="1048"/>
                  </a:cubicBezTo>
                  <a:cubicBezTo>
                    <a:pt x="2096" y="465"/>
                    <a:pt x="1620"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7" name="Google Shape;1197;p35"/>
            <p:cNvSpPr/>
            <p:nvPr/>
          </p:nvSpPr>
          <p:spPr>
            <a:xfrm>
              <a:off x="7085100" y="3372575"/>
              <a:ext cx="52400" cy="52400"/>
            </a:xfrm>
            <a:custGeom>
              <a:rect b="b" l="l" r="r" t="t"/>
              <a:pathLst>
                <a:path extrusionOk="0" h="2096" w="2096">
                  <a:moveTo>
                    <a:pt x="1048" y="0"/>
                  </a:moveTo>
                  <a:cubicBezTo>
                    <a:pt x="465" y="0"/>
                    <a:pt x="0" y="465"/>
                    <a:pt x="0" y="1048"/>
                  </a:cubicBezTo>
                  <a:cubicBezTo>
                    <a:pt x="0" y="1631"/>
                    <a:pt x="465" y="2096"/>
                    <a:pt x="1048" y="2096"/>
                  </a:cubicBezTo>
                  <a:cubicBezTo>
                    <a:pt x="1632" y="2096"/>
                    <a:pt x="2096" y="1631"/>
                    <a:pt x="2096" y="1048"/>
                  </a:cubicBezTo>
                  <a:cubicBezTo>
                    <a:pt x="2096" y="465"/>
                    <a:pt x="1632"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8" name="Google Shape;1198;p35"/>
            <p:cNvSpPr/>
            <p:nvPr/>
          </p:nvSpPr>
          <p:spPr>
            <a:xfrm>
              <a:off x="7186600" y="3372575"/>
              <a:ext cx="52400" cy="52400"/>
            </a:xfrm>
            <a:custGeom>
              <a:rect b="b" l="l" r="r" t="t"/>
              <a:pathLst>
                <a:path extrusionOk="0" h="2096" w="2096">
                  <a:moveTo>
                    <a:pt x="1048" y="0"/>
                  </a:moveTo>
                  <a:cubicBezTo>
                    <a:pt x="477" y="0"/>
                    <a:pt x="1" y="465"/>
                    <a:pt x="1" y="1048"/>
                  </a:cubicBezTo>
                  <a:cubicBezTo>
                    <a:pt x="1" y="1631"/>
                    <a:pt x="477" y="2096"/>
                    <a:pt x="1048" y="2096"/>
                  </a:cubicBezTo>
                  <a:cubicBezTo>
                    <a:pt x="1632" y="2096"/>
                    <a:pt x="2096" y="1631"/>
                    <a:pt x="2096" y="1048"/>
                  </a:cubicBezTo>
                  <a:cubicBezTo>
                    <a:pt x="2096" y="465"/>
                    <a:pt x="1632"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9" name="Google Shape;1199;p35"/>
            <p:cNvSpPr/>
            <p:nvPr/>
          </p:nvSpPr>
          <p:spPr>
            <a:xfrm>
              <a:off x="7288400" y="3372575"/>
              <a:ext cx="52400" cy="52400"/>
            </a:xfrm>
            <a:custGeom>
              <a:rect b="b" l="l" r="r" t="t"/>
              <a:pathLst>
                <a:path extrusionOk="0" h="2096" w="2096">
                  <a:moveTo>
                    <a:pt x="1048" y="0"/>
                  </a:moveTo>
                  <a:cubicBezTo>
                    <a:pt x="465" y="0"/>
                    <a:pt x="0" y="465"/>
                    <a:pt x="0" y="1048"/>
                  </a:cubicBezTo>
                  <a:cubicBezTo>
                    <a:pt x="0" y="1631"/>
                    <a:pt x="465" y="2096"/>
                    <a:pt x="1048" y="2096"/>
                  </a:cubicBezTo>
                  <a:cubicBezTo>
                    <a:pt x="1620" y="2096"/>
                    <a:pt x="2096" y="1631"/>
                    <a:pt x="2096" y="1048"/>
                  </a:cubicBezTo>
                  <a:cubicBezTo>
                    <a:pt x="2096" y="465"/>
                    <a:pt x="1620"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0" name="Google Shape;1200;p35"/>
            <p:cNvSpPr/>
            <p:nvPr/>
          </p:nvSpPr>
          <p:spPr>
            <a:xfrm>
              <a:off x="279200" y="3527650"/>
              <a:ext cx="52700" cy="52400"/>
            </a:xfrm>
            <a:custGeom>
              <a:rect b="b" l="l" r="r" t="t"/>
              <a:pathLst>
                <a:path extrusionOk="0" h="2096" w="2108">
                  <a:moveTo>
                    <a:pt x="1048" y="0"/>
                  </a:moveTo>
                  <a:cubicBezTo>
                    <a:pt x="476" y="0"/>
                    <a:pt x="0" y="465"/>
                    <a:pt x="0" y="1048"/>
                  </a:cubicBezTo>
                  <a:cubicBezTo>
                    <a:pt x="0" y="1632"/>
                    <a:pt x="476" y="2096"/>
                    <a:pt x="1048" y="2096"/>
                  </a:cubicBezTo>
                  <a:cubicBezTo>
                    <a:pt x="1631" y="2096"/>
                    <a:pt x="2107" y="1632"/>
                    <a:pt x="2107" y="1048"/>
                  </a:cubicBezTo>
                  <a:cubicBezTo>
                    <a:pt x="2107" y="465"/>
                    <a:pt x="1631"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1" name="Google Shape;1201;p35"/>
            <p:cNvSpPr/>
            <p:nvPr/>
          </p:nvSpPr>
          <p:spPr>
            <a:xfrm>
              <a:off x="380700" y="3527650"/>
              <a:ext cx="52700" cy="52400"/>
            </a:xfrm>
            <a:custGeom>
              <a:rect b="b" l="l" r="r" t="t"/>
              <a:pathLst>
                <a:path extrusionOk="0" h="2096" w="2108">
                  <a:moveTo>
                    <a:pt x="1060" y="0"/>
                  </a:moveTo>
                  <a:cubicBezTo>
                    <a:pt x="476" y="0"/>
                    <a:pt x="0" y="465"/>
                    <a:pt x="0" y="1048"/>
                  </a:cubicBezTo>
                  <a:cubicBezTo>
                    <a:pt x="0" y="1632"/>
                    <a:pt x="476" y="2096"/>
                    <a:pt x="1060" y="2096"/>
                  </a:cubicBezTo>
                  <a:cubicBezTo>
                    <a:pt x="1631" y="2096"/>
                    <a:pt x="2108" y="1632"/>
                    <a:pt x="2108" y="1048"/>
                  </a:cubicBezTo>
                  <a:cubicBezTo>
                    <a:pt x="2108" y="465"/>
                    <a:pt x="1631" y="0"/>
                    <a:pt x="1060"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2" name="Google Shape;1202;p35"/>
            <p:cNvSpPr/>
            <p:nvPr/>
          </p:nvSpPr>
          <p:spPr>
            <a:xfrm>
              <a:off x="482500" y="3527650"/>
              <a:ext cx="52400" cy="52400"/>
            </a:xfrm>
            <a:custGeom>
              <a:rect b="b" l="l" r="r" t="t"/>
              <a:pathLst>
                <a:path extrusionOk="0" h="2096" w="2096">
                  <a:moveTo>
                    <a:pt x="1048" y="0"/>
                  </a:moveTo>
                  <a:cubicBezTo>
                    <a:pt x="464" y="0"/>
                    <a:pt x="0" y="465"/>
                    <a:pt x="0" y="1048"/>
                  </a:cubicBezTo>
                  <a:cubicBezTo>
                    <a:pt x="0" y="1632"/>
                    <a:pt x="464" y="2096"/>
                    <a:pt x="1048" y="2096"/>
                  </a:cubicBezTo>
                  <a:cubicBezTo>
                    <a:pt x="1631" y="2096"/>
                    <a:pt x="2096" y="1632"/>
                    <a:pt x="2096" y="1048"/>
                  </a:cubicBezTo>
                  <a:cubicBezTo>
                    <a:pt x="2096" y="465"/>
                    <a:pt x="1631"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3" name="Google Shape;1203;p35"/>
            <p:cNvSpPr/>
            <p:nvPr/>
          </p:nvSpPr>
          <p:spPr>
            <a:xfrm>
              <a:off x="584000" y="3527650"/>
              <a:ext cx="52400" cy="52400"/>
            </a:xfrm>
            <a:custGeom>
              <a:rect b="b" l="l" r="r" t="t"/>
              <a:pathLst>
                <a:path extrusionOk="0" h="2096" w="2096">
                  <a:moveTo>
                    <a:pt x="1048" y="0"/>
                  </a:moveTo>
                  <a:cubicBezTo>
                    <a:pt x="476" y="0"/>
                    <a:pt x="0" y="465"/>
                    <a:pt x="0" y="1048"/>
                  </a:cubicBezTo>
                  <a:cubicBezTo>
                    <a:pt x="0" y="1632"/>
                    <a:pt x="476" y="2096"/>
                    <a:pt x="1048" y="2096"/>
                  </a:cubicBezTo>
                  <a:cubicBezTo>
                    <a:pt x="1631" y="2096"/>
                    <a:pt x="2096" y="1632"/>
                    <a:pt x="2096" y="1048"/>
                  </a:cubicBezTo>
                  <a:cubicBezTo>
                    <a:pt x="2096" y="465"/>
                    <a:pt x="1631"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4" name="Google Shape;1204;p35"/>
            <p:cNvSpPr/>
            <p:nvPr/>
          </p:nvSpPr>
          <p:spPr>
            <a:xfrm>
              <a:off x="685500" y="3527650"/>
              <a:ext cx="52700" cy="52400"/>
            </a:xfrm>
            <a:custGeom>
              <a:rect b="b" l="l" r="r" t="t"/>
              <a:pathLst>
                <a:path extrusionOk="0" h="2096" w="2108">
                  <a:moveTo>
                    <a:pt x="1048" y="0"/>
                  </a:moveTo>
                  <a:cubicBezTo>
                    <a:pt x="476" y="0"/>
                    <a:pt x="0" y="465"/>
                    <a:pt x="0" y="1048"/>
                  </a:cubicBezTo>
                  <a:cubicBezTo>
                    <a:pt x="0" y="1632"/>
                    <a:pt x="476" y="2096"/>
                    <a:pt x="1048" y="2096"/>
                  </a:cubicBezTo>
                  <a:cubicBezTo>
                    <a:pt x="1631" y="2096"/>
                    <a:pt x="2108" y="1632"/>
                    <a:pt x="2108" y="1048"/>
                  </a:cubicBezTo>
                  <a:cubicBezTo>
                    <a:pt x="2108" y="465"/>
                    <a:pt x="1631"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5" name="Google Shape;1205;p35"/>
            <p:cNvSpPr/>
            <p:nvPr/>
          </p:nvSpPr>
          <p:spPr>
            <a:xfrm>
              <a:off x="787300" y="3527650"/>
              <a:ext cx="52400" cy="52400"/>
            </a:xfrm>
            <a:custGeom>
              <a:rect b="b" l="l" r="r" t="t"/>
              <a:pathLst>
                <a:path extrusionOk="0" h="2096" w="2096">
                  <a:moveTo>
                    <a:pt x="1048" y="0"/>
                  </a:moveTo>
                  <a:cubicBezTo>
                    <a:pt x="464" y="0"/>
                    <a:pt x="0" y="465"/>
                    <a:pt x="0" y="1048"/>
                  </a:cubicBezTo>
                  <a:cubicBezTo>
                    <a:pt x="0" y="1632"/>
                    <a:pt x="464" y="2096"/>
                    <a:pt x="1048" y="2096"/>
                  </a:cubicBezTo>
                  <a:cubicBezTo>
                    <a:pt x="1619" y="2096"/>
                    <a:pt x="2096" y="1632"/>
                    <a:pt x="2096" y="1048"/>
                  </a:cubicBezTo>
                  <a:cubicBezTo>
                    <a:pt x="2096" y="465"/>
                    <a:pt x="1619"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6" name="Google Shape;1206;p35"/>
            <p:cNvSpPr/>
            <p:nvPr/>
          </p:nvSpPr>
          <p:spPr>
            <a:xfrm>
              <a:off x="888800" y="3527650"/>
              <a:ext cx="52400" cy="52400"/>
            </a:xfrm>
            <a:custGeom>
              <a:rect b="b" l="l" r="r" t="t"/>
              <a:pathLst>
                <a:path extrusionOk="0" h="2096" w="2096">
                  <a:moveTo>
                    <a:pt x="1048" y="0"/>
                  </a:moveTo>
                  <a:cubicBezTo>
                    <a:pt x="464" y="0"/>
                    <a:pt x="0" y="465"/>
                    <a:pt x="0" y="1048"/>
                  </a:cubicBezTo>
                  <a:cubicBezTo>
                    <a:pt x="0" y="1632"/>
                    <a:pt x="464" y="2096"/>
                    <a:pt x="1048" y="2096"/>
                  </a:cubicBezTo>
                  <a:cubicBezTo>
                    <a:pt x="1631" y="2096"/>
                    <a:pt x="2096" y="1632"/>
                    <a:pt x="2096" y="1048"/>
                  </a:cubicBezTo>
                  <a:cubicBezTo>
                    <a:pt x="2096" y="465"/>
                    <a:pt x="1631"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7" name="Google Shape;1207;p35"/>
            <p:cNvSpPr/>
            <p:nvPr/>
          </p:nvSpPr>
          <p:spPr>
            <a:xfrm>
              <a:off x="990300" y="3527650"/>
              <a:ext cx="52400" cy="52400"/>
            </a:xfrm>
            <a:custGeom>
              <a:rect b="b" l="l" r="r" t="t"/>
              <a:pathLst>
                <a:path extrusionOk="0" h="2096" w="2096">
                  <a:moveTo>
                    <a:pt x="1048" y="0"/>
                  </a:moveTo>
                  <a:cubicBezTo>
                    <a:pt x="476" y="0"/>
                    <a:pt x="0" y="465"/>
                    <a:pt x="0" y="1048"/>
                  </a:cubicBezTo>
                  <a:cubicBezTo>
                    <a:pt x="0" y="1632"/>
                    <a:pt x="476" y="2096"/>
                    <a:pt x="1048" y="2096"/>
                  </a:cubicBezTo>
                  <a:cubicBezTo>
                    <a:pt x="1631" y="2096"/>
                    <a:pt x="2096" y="1632"/>
                    <a:pt x="2096" y="1048"/>
                  </a:cubicBezTo>
                  <a:cubicBezTo>
                    <a:pt x="2096" y="465"/>
                    <a:pt x="1631"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8" name="Google Shape;1208;p35"/>
            <p:cNvSpPr/>
            <p:nvPr/>
          </p:nvSpPr>
          <p:spPr>
            <a:xfrm>
              <a:off x="1091800" y="3527650"/>
              <a:ext cx="52700" cy="52400"/>
            </a:xfrm>
            <a:custGeom>
              <a:rect b="b" l="l" r="r" t="t"/>
              <a:pathLst>
                <a:path extrusionOk="0" h="2096" w="2108">
                  <a:moveTo>
                    <a:pt x="1060" y="0"/>
                  </a:moveTo>
                  <a:cubicBezTo>
                    <a:pt x="476" y="0"/>
                    <a:pt x="0" y="465"/>
                    <a:pt x="0" y="1048"/>
                  </a:cubicBezTo>
                  <a:cubicBezTo>
                    <a:pt x="0" y="1632"/>
                    <a:pt x="476" y="2096"/>
                    <a:pt x="1060" y="2096"/>
                  </a:cubicBezTo>
                  <a:cubicBezTo>
                    <a:pt x="1631" y="2096"/>
                    <a:pt x="2108" y="1632"/>
                    <a:pt x="2108" y="1048"/>
                  </a:cubicBezTo>
                  <a:cubicBezTo>
                    <a:pt x="2108" y="465"/>
                    <a:pt x="1631" y="0"/>
                    <a:pt x="1060"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9" name="Google Shape;1209;p35"/>
            <p:cNvSpPr/>
            <p:nvPr/>
          </p:nvSpPr>
          <p:spPr>
            <a:xfrm>
              <a:off x="1193600" y="3527650"/>
              <a:ext cx="52400" cy="52400"/>
            </a:xfrm>
            <a:custGeom>
              <a:rect b="b" l="l" r="r" t="t"/>
              <a:pathLst>
                <a:path extrusionOk="0" h="2096" w="2096">
                  <a:moveTo>
                    <a:pt x="1048" y="0"/>
                  </a:moveTo>
                  <a:cubicBezTo>
                    <a:pt x="464" y="0"/>
                    <a:pt x="0" y="465"/>
                    <a:pt x="0" y="1048"/>
                  </a:cubicBezTo>
                  <a:cubicBezTo>
                    <a:pt x="0" y="1632"/>
                    <a:pt x="464" y="2096"/>
                    <a:pt x="1048" y="2096"/>
                  </a:cubicBezTo>
                  <a:cubicBezTo>
                    <a:pt x="1619" y="2096"/>
                    <a:pt x="2096" y="1632"/>
                    <a:pt x="2096" y="1048"/>
                  </a:cubicBezTo>
                  <a:cubicBezTo>
                    <a:pt x="2096" y="465"/>
                    <a:pt x="1619"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0" name="Google Shape;1210;p35"/>
            <p:cNvSpPr/>
            <p:nvPr/>
          </p:nvSpPr>
          <p:spPr>
            <a:xfrm>
              <a:off x="1295100" y="3527650"/>
              <a:ext cx="52400" cy="52400"/>
            </a:xfrm>
            <a:custGeom>
              <a:rect b="b" l="l" r="r" t="t"/>
              <a:pathLst>
                <a:path extrusionOk="0" h="2096" w="2096">
                  <a:moveTo>
                    <a:pt x="1048" y="0"/>
                  </a:moveTo>
                  <a:cubicBezTo>
                    <a:pt x="464" y="0"/>
                    <a:pt x="0" y="465"/>
                    <a:pt x="0" y="1048"/>
                  </a:cubicBezTo>
                  <a:cubicBezTo>
                    <a:pt x="0" y="1632"/>
                    <a:pt x="464" y="2096"/>
                    <a:pt x="1048" y="2096"/>
                  </a:cubicBezTo>
                  <a:cubicBezTo>
                    <a:pt x="1631" y="2096"/>
                    <a:pt x="2096" y="1632"/>
                    <a:pt x="2096" y="1048"/>
                  </a:cubicBezTo>
                  <a:cubicBezTo>
                    <a:pt x="2096" y="465"/>
                    <a:pt x="1631"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1" name="Google Shape;1211;p35"/>
            <p:cNvSpPr/>
            <p:nvPr/>
          </p:nvSpPr>
          <p:spPr>
            <a:xfrm>
              <a:off x="1396600" y="3527650"/>
              <a:ext cx="52400" cy="52400"/>
            </a:xfrm>
            <a:custGeom>
              <a:rect b="b" l="l" r="r" t="t"/>
              <a:pathLst>
                <a:path extrusionOk="0" h="2096" w="2096">
                  <a:moveTo>
                    <a:pt x="1048" y="0"/>
                  </a:moveTo>
                  <a:cubicBezTo>
                    <a:pt x="476" y="0"/>
                    <a:pt x="0" y="465"/>
                    <a:pt x="0" y="1048"/>
                  </a:cubicBezTo>
                  <a:cubicBezTo>
                    <a:pt x="0" y="1632"/>
                    <a:pt x="476" y="2096"/>
                    <a:pt x="1048" y="2096"/>
                  </a:cubicBezTo>
                  <a:cubicBezTo>
                    <a:pt x="1631" y="2096"/>
                    <a:pt x="2096" y="1632"/>
                    <a:pt x="2096" y="1048"/>
                  </a:cubicBezTo>
                  <a:cubicBezTo>
                    <a:pt x="2096" y="465"/>
                    <a:pt x="1631"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2" name="Google Shape;1212;p35"/>
            <p:cNvSpPr/>
            <p:nvPr/>
          </p:nvSpPr>
          <p:spPr>
            <a:xfrm>
              <a:off x="1498400" y="3527650"/>
              <a:ext cx="52400" cy="52400"/>
            </a:xfrm>
            <a:custGeom>
              <a:rect b="b" l="l" r="r" t="t"/>
              <a:pathLst>
                <a:path extrusionOk="0" h="2096" w="2096">
                  <a:moveTo>
                    <a:pt x="1048" y="0"/>
                  </a:moveTo>
                  <a:cubicBezTo>
                    <a:pt x="464" y="0"/>
                    <a:pt x="0" y="465"/>
                    <a:pt x="0" y="1048"/>
                  </a:cubicBezTo>
                  <a:cubicBezTo>
                    <a:pt x="0" y="1632"/>
                    <a:pt x="464" y="2096"/>
                    <a:pt x="1048" y="2096"/>
                  </a:cubicBezTo>
                  <a:cubicBezTo>
                    <a:pt x="1619" y="2096"/>
                    <a:pt x="2096" y="1632"/>
                    <a:pt x="2096" y="1048"/>
                  </a:cubicBezTo>
                  <a:cubicBezTo>
                    <a:pt x="2096" y="465"/>
                    <a:pt x="1619"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3" name="Google Shape;1213;p35"/>
            <p:cNvSpPr/>
            <p:nvPr/>
          </p:nvSpPr>
          <p:spPr>
            <a:xfrm>
              <a:off x="1599900" y="3527650"/>
              <a:ext cx="52400" cy="52400"/>
            </a:xfrm>
            <a:custGeom>
              <a:rect b="b" l="l" r="r" t="t"/>
              <a:pathLst>
                <a:path extrusionOk="0" h="2096" w="2096">
                  <a:moveTo>
                    <a:pt x="1048" y="0"/>
                  </a:moveTo>
                  <a:cubicBezTo>
                    <a:pt x="464" y="0"/>
                    <a:pt x="0" y="465"/>
                    <a:pt x="0" y="1048"/>
                  </a:cubicBezTo>
                  <a:cubicBezTo>
                    <a:pt x="0" y="1632"/>
                    <a:pt x="464" y="2096"/>
                    <a:pt x="1048" y="2096"/>
                  </a:cubicBezTo>
                  <a:cubicBezTo>
                    <a:pt x="1631" y="2096"/>
                    <a:pt x="2096" y="1632"/>
                    <a:pt x="2096" y="1048"/>
                  </a:cubicBezTo>
                  <a:cubicBezTo>
                    <a:pt x="2096" y="465"/>
                    <a:pt x="1631"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4" name="Google Shape;1214;p35"/>
            <p:cNvSpPr/>
            <p:nvPr/>
          </p:nvSpPr>
          <p:spPr>
            <a:xfrm>
              <a:off x="1701400" y="3527650"/>
              <a:ext cx="52400" cy="52400"/>
            </a:xfrm>
            <a:custGeom>
              <a:rect b="b" l="l" r="r" t="t"/>
              <a:pathLst>
                <a:path extrusionOk="0" h="2096" w="2096">
                  <a:moveTo>
                    <a:pt x="1048" y="0"/>
                  </a:moveTo>
                  <a:cubicBezTo>
                    <a:pt x="464" y="0"/>
                    <a:pt x="0" y="465"/>
                    <a:pt x="0" y="1048"/>
                  </a:cubicBezTo>
                  <a:cubicBezTo>
                    <a:pt x="0" y="1632"/>
                    <a:pt x="464" y="2096"/>
                    <a:pt x="1048" y="2096"/>
                  </a:cubicBezTo>
                  <a:cubicBezTo>
                    <a:pt x="1631" y="2096"/>
                    <a:pt x="2096" y="1632"/>
                    <a:pt x="2096" y="1048"/>
                  </a:cubicBezTo>
                  <a:cubicBezTo>
                    <a:pt x="2096" y="465"/>
                    <a:pt x="1631"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5" name="Google Shape;1215;p35"/>
            <p:cNvSpPr/>
            <p:nvPr/>
          </p:nvSpPr>
          <p:spPr>
            <a:xfrm>
              <a:off x="1802900" y="3527650"/>
              <a:ext cx="52700" cy="52400"/>
            </a:xfrm>
            <a:custGeom>
              <a:rect b="b" l="l" r="r" t="t"/>
              <a:pathLst>
                <a:path extrusionOk="0" h="2096" w="2108">
                  <a:moveTo>
                    <a:pt x="1048" y="0"/>
                  </a:moveTo>
                  <a:cubicBezTo>
                    <a:pt x="476" y="0"/>
                    <a:pt x="0" y="465"/>
                    <a:pt x="0" y="1048"/>
                  </a:cubicBezTo>
                  <a:cubicBezTo>
                    <a:pt x="0" y="1632"/>
                    <a:pt x="476" y="2096"/>
                    <a:pt x="1048" y="2096"/>
                  </a:cubicBezTo>
                  <a:cubicBezTo>
                    <a:pt x="1631" y="2096"/>
                    <a:pt x="2108" y="1632"/>
                    <a:pt x="2108" y="1048"/>
                  </a:cubicBezTo>
                  <a:cubicBezTo>
                    <a:pt x="2108" y="465"/>
                    <a:pt x="1631"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6" name="Google Shape;1216;p35"/>
            <p:cNvSpPr/>
            <p:nvPr/>
          </p:nvSpPr>
          <p:spPr>
            <a:xfrm>
              <a:off x="1904400" y="3527650"/>
              <a:ext cx="52700" cy="52400"/>
            </a:xfrm>
            <a:custGeom>
              <a:rect b="b" l="l" r="r" t="t"/>
              <a:pathLst>
                <a:path extrusionOk="0" h="2096" w="2108">
                  <a:moveTo>
                    <a:pt x="1060" y="0"/>
                  </a:moveTo>
                  <a:cubicBezTo>
                    <a:pt x="476" y="0"/>
                    <a:pt x="0" y="465"/>
                    <a:pt x="0" y="1048"/>
                  </a:cubicBezTo>
                  <a:cubicBezTo>
                    <a:pt x="0" y="1632"/>
                    <a:pt x="476" y="2096"/>
                    <a:pt x="1060" y="2096"/>
                  </a:cubicBezTo>
                  <a:cubicBezTo>
                    <a:pt x="1631" y="2096"/>
                    <a:pt x="2108" y="1632"/>
                    <a:pt x="2108" y="1048"/>
                  </a:cubicBezTo>
                  <a:cubicBezTo>
                    <a:pt x="2108" y="465"/>
                    <a:pt x="1631" y="0"/>
                    <a:pt x="1060"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7" name="Google Shape;1217;p35"/>
            <p:cNvSpPr/>
            <p:nvPr/>
          </p:nvSpPr>
          <p:spPr>
            <a:xfrm>
              <a:off x="2006200" y="3527650"/>
              <a:ext cx="52400" cy="52400"/>
            </a:xfrm>
            <a:custGeom>
              <a:rect b="b" l="l" r="r" t="t"/>
              <a:pathLst>
                <a:path extrusionOk="0" h="2096" w="2096">
                  <a:moveTo>
                    <a:pt x="1048" y="0"/>
                  </a:moveTo>
                  <a:cubicBezTo>
                    <a:pt x="464" y="0"/>
                    <a:pt x="0" y="465"/>
                    <a:pt x="0" y="1048"/>
                  </a:cubicBezTo>
                  <a:cubicBezTo>
                    <a:pt x="0" y="1632"/>
                    <a:pt x="464" y="2096"/>
                    <a:pt x="1048" y="2096"/>
                  </a:cubicBezTo>
                  <a:cubicBezTo>
                    <a:pt x="1631" y="2096"/>
                    <a:pt x="2096" y="1632"/>
                    <a:pt x="2096" y="1048"/>
                  </a:cubicBezTo>
                  <a:cubicBezTo>
                    <a:pt x="2096" y="465"/>
                    <a:pt x="1631"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8" name="Google Shape;1218;p35"/>
            <p:cNvSpPr/>
            <p:nvPr/>
          </p:nvSpPr>
          <p:spPr>
            <a:xfrm>
              <a:off x="2107700" y="3527650"/>
              <a:ext cx="52400" cy="52400"/>
            </a:xfrm>
            <a:custGeom>
              <a:rect b="b" l="l" r="r" t="t"/>
              <a:pathLst>
                <a:path extrusionOk="0" h="2096" w="2096">
                  <a:moveTo>
                    <a:pt x="1048" y="0"/>
                  </a:moveTo>
                  <a:cubicBezTo>
                    <a:pt x="465" y="0"/>
                    <a:pt x="0" y="465"/>
                    <a:pt x="0" y="1048"/>
                  </a:cubicBezTo>
                  <a:cubicBezTo>
                    <a:pt x="0" y="1632"/>
                    <a:pt x="465" y="2096"/>
                    <a:pt x="1048" y="2096"/>
                  </a:cubicBezTo>
                  <a:cubicBezTo>
                    <a:pt x="1631" y="2096"/>
                    <a:pt x="2096" y="1632"/>
                    <a:pt x="2096" y="1048"/>
                  </a:cubicBezTo>
                  <a:cubicBezTo>
                    <a:pt x="2096" y="465"/>
                    <a:pt x="1631"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9" name="Google Shape;1219;p35"/>
            <p:cNvSpPr/>
            <p:nvPr/>
          </p:nvSpPr>
          <p:spPr>
            <a:xfrm>
              <a:off x="2209200" y="3527650"/>
              <a:ext cx="52700" cy="52400"/>
            </a:xfrm>
            <a:custGeom>
              <a:rect b="b" l="l" r="r" t="t"/>
              <a:pathLst>
                <a:path extrusionOk="0" h="2096" w="2108">
                  <a:moveTo>
                    <a:pt x="1048" y="0"/>
                  </a:moveTo>
                  <a:cubicBezTo>
                    <a:pt x="476" y="0"/>
                    <a:pt x="0" y="465"/>
                    <a:pt x="0" y="1048"/>
                  </a:cubicBezTo>
                  <a:cubicBezTo>
                    <a:pt x="0" y="1632"/>
                    <a:pt x="476" y="2096"/>
                    <a:pt x="1048" y="2096"/>
                  </a:cubicBezTo>
                  <a:cubicBezTo>
                    <a:pt x="1631" y="2096"/>
                    <a:pt x="2108" y="1632"/>
                    <a:pt x="2108" y="1048"/>
                  </a:cubicBezTo>
                  <a:cubicBezTo>
                    <a:pt x="2108" y="465"/>
                    <a:pt x="1631"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0" name="Google Shape;1220;p35"/>
            <p:cNvSpPr/>
            <p:nvPr/>
          </p:nvSpPr>
          <p:spPr>
            <a:xfrm>
              <a:off x="2311000" y="3527650"/>
              <a:ext cx="52400" cy="52400"/>
            </a:xfrm>
            <a:custGeom>
              <a:rect b="b" l="l" r="r" t="t"/>
              <a:pathLst>
                <a:path extrusionOk="0" h="2096" w="2096">
                  <a:moveTo>
                    <a:pt x="1048" y="0"/>
                  </a:moveTo>
                  <a:cubicBezTo>
                    <a:pt x="464" y="0"/>
                    <a:pt x="0" y="465"/>
                    <a:pt x="0" y="1048"/>
                  </a:cubicBezTo>
                  <a:cubicBezTo>
                    <a:pt x="0" y="1632"/>
                    <a:pt x="464" y="2096"/>
                    <a:pt x="1048" y="2096"/>
                  </a:cubicBezTo>
                  <a:cubicBezTo>
                    <a:pt x="1619" y="2096"/>
                    <a:pt x="2096" y="1632"/>
                    <a:pt x="2096" y="1048"/>
                  </a:cubicBezTo>
                  <a:cubicBezTo>
                    <a:pt x="2096" y="465"/>
                    <a:pt x="1619"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1" name="Google Shape;1221;p35"/>
            <p:cNvSpPr/>
            <p:nvPr/>
          </p:nvSpPr>
          <p:spPr>
            <a:xfrm>
              <a:off x="2412500" y="3527650"/>
              <a:ext cx="52400" cy="52400"/>
            </a:xfrm>
            <a:custGeom>
              <a:rect b="b" l="l" r="r" t="t"/>
              <a:pathLst>
                <a:path extrusionOk="0" h="2096" w="2096">
                  <a:moveTo>
                    <a:pt x="1048" y="0"/>
                  </a:moveTo>
                  <a:cubicBezTo>
                    <a:pt x="465" y="0"/>
                    <a:pt x="0" y="465"/>
                    <a:pt x="0" y="1048"/>
                  </a:cubicBezTo>
                  <a:cubicBezTo>
                    <a:pt x="0" y="1632"/>
                    <a:pt x="465" y="2096"/>
                    <a:pt x="1048" y="2096"/>
                  </a:cubicBezTo>
                  <a:cubicBezTo>
                    <a:pt x="1631" y="2096"/>
                    <a:pt x="2096" y="1632"/>
                    <a:pt x="2096" y="1048"/>
                  </a:cubicBezTo>
                  <a:cubicBezTo>
                    <a:pt x="2096" y="465"/>
                    <a:pt x="1631"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2" name="Google Shape;1222;p35"/>
            <p:cNvSpPr/>
            <p:nvPr/>
          </p:nvSpPr>
          <p:spPr>
            <a:xfrm>
              <a:off x="2514000" y="3527650"/>
              <a:ext cx="52400" cy="52400"/>
            </a:xfrm>
            <a:custGeom>
              <a:rect b="b" l="l" r="r" t="t"/>
              <a:pathLst>
                <a:path extrusionOk="0" h="2096" w="2096">
                  <a:moveTo>
                    <a:pt x="1048" y="0"/>
                  </a:moveTo>
                  <a:cubicBezTo>
                    <a:pt x="476" y="0"/>
                    <a:pt x="0" y="465"/>
                    <a:pt x="0" y="1048"/>
                  </a:cubicBezTo>
                  <a:cubicBezTo>
                    <a:pt x="0" y="1632"/>
                    <a:pt x="476" y="2096"/>
                    <a:pt x="1048" y="2096"/>
                  </a:cubicBezTo>
                  <a:cubicBezTo>
                    <a:pt x="1631" y="2096"/>
                    <a:pt x="2096" y="1632"/>
                    <a:pt x="2096" y="1048"/>
                  </a:cubicBezTo>
                  <a:cubicBezTo>
                    <a:pt x="2096" y="465"/>
                    <a:pt x="1631"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3" name="Google Shape;1223;p35"/>
            <p:cNvSpPr/>
            <p:nvPr/>
          </p:nvSpPr>
          <p:spPr>
            <a:xfrm>
              <a:off x="2615500" y="3527650"/>
              <a:ext cx="52700" cy="52400"/>
            </a:xfrm>
            <a:custGeom>
              <a:rect b="b" l="l" r="r" t="t"/>
              <a:pathLst>
                <a:path extrusionOk="0" h="2096" w="2108">
                  <a:moveTo>
                    <a:pt x="1048" y="0"/>
                  </a:moveTo>
                  <a:cubicBezTo>
                    <a:pt x="476" y="0"/>
                    <a:pt x="0" y="465"/>
                    <a:pt x="0" y="1048"/>
                  </a:cubicBezTo>
                  <a:cubicBezTo>
                    <a:pt x="0" y="1632"/>
                    <a:pt x="476" y="2096"/>
                    <a:pt x="1048" y="2096"/>
                  </a:cubicBezTo>
                  <a:cubicBezTo>
                    <a:pt x="1631" y="2096"/>
                    <a:pt x="2108" y="1632"/>
                    <a:pt x="2108" y="1048"/>
                  </a:cubicBezTo>
                  <a:cubicBezTo>
                    <a:pt x="2108" y="465"/>
                    <a:pt x="1631"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4" name="Google Shape;1224;p35"/>
            <p:cNvSpPr/>
            <p:nvPr/>
          </p:nvSpPr>
          <p:spPr>
            <a:xfrm>
              <a:off x="2717300" y="3527650"/>
              <a:ext cx="52400" cy="52400"/>
            </a:xfrm>
            <a:custGeom>
              <a:rect b="b" l="l" r="r" t="t"/>
              <a:pathLst>
                <a:path extrusionOk="0" h="2096" w="2096">
                  <a:moveTo>
                    <a:pt x="1048" y="0"/>
                  </a:moveTo>
                  <a:cubicBezTo>
                    <a:pt x="465" y="0"/>
                    <a:pt x="0" y="465"/>
                    <a:pt x="0" y="1048"/>
                  </a:cubicBezTo>
                  <a:cubicBezTo>
                    <a:pt x="0" y="1632"/>
                    <a:pt x="465" y="2096"/>
                    <a:pt x="1048" y="2096"/>
                  </a:cubicBezTo>
                  <a:cubicBezTo>
                    <a:pt x="1619" y="2096"/>
                    <a:pt x="2096" y="1632"/>
                    <a:pt x="2096" y="1048"/>
                  </a:cubicBezTo>
                  <a:cubicBezTo>
                    <a:pt x="2096" y="465"/>
                    <a:pt x="1619"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5" name="Google Shape;1225;p35"/>
            <p:cNvSpPr/>
            <p:nvPr/>
          </p:nvSpPr>
          <p:spPr>
            <a:xfrm>
              <a:off x="2818800" y="3527650"/>
              <a:ext cx="52400" cy="52400"/>
            </a:xfrm>
            <a:custGeom>
              <a:rect b="b" l="l" r="r" t="t"/>
              <a:pathLst>
                <a:path extrusionOk="0" h="2096" w="2096">
                  <a:moveTo>
                    <a:pt x="1048" y="0"/>
                  </a:moveTo>
                  <a:cubicBezTo>
                    <a:pt x="465" y="0"/>
                    <a:pt x="0" y="465"/>
                    <a:pt x="0" y="1048"/>
                  </a:cubicBezTo>
                  <a:cubicBezTo>
                    <a:pt x="0" y="1632"/>
                    <a:pt x="465" y="2096"/>
                    <a:pt x="1048" y="2096"/>
                  </a:cubicBezTo>
                  <a:cubicBezTo>
                    <a:pt x="1631" y="2096"/>
                    <a:pt x="2096" y="1632"/>
                    <a:pt x="2096" y="1048"/>
                  </a:cubicBezTo>
                  <a:cubicBezTo>
                    <a:pt x="2096" y="465"/>
                    <a:pt x="1631"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6" name="Google Shape;1226;p35"/>
            <p:cNvSpPr/>
            <p:nvPr/>
          </p:nvSpPr>
          <p:spPr>
            <a:xfrm>
              <a:off x="2920300" y="3527650"/>
              <a:ext cx="52400" cy="52400"/>
            </a:xfrm>
            <a:custGeom>
              <a:rect b="b" l="l" r="r" t="t"/>
              <a:pathLst>
                <a:path extrusionOk="0" h="2096" w="2096">
                  <a:moveTo>
                    <a:pt x="1048" y="0"/>
                  </a:moveTo>
                  <a:cubicBezTo>
                    <a:pt x="476" y="0"/>
                    <a:pt x="0" y="465"/>
                    <a:pt x="0" y="1048"/>
                  </a:cubicBezTo>
                  <a:cubicBezTo>
                    <a:pt x="0" y="1632"/>
                    <a:pt x="476" y="2096"/>
                    <a:pt x="1048" y="2096"/>
                  </a:cubicBezTo>
                  <a:cubicBezTo>
                    <a:pt x="1631" y="2096"/>
                    <a:pt x="2096" y="1632"/>
                    <a:pt x="2096" y="1048"/>
                  </a:cubicBezTo>
                  <a:cubicBezTo>
                    <a:pt x="2096" y="465"/>
                    <a:pt x="1631"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7" name="Google Shape;1227;p35"/>
            <p:cNvSpPr/>
            <p:nvPr/>
          </p:nvSpPr>
          <p:spPr>
            <a:xfrm>
              <a:off x="3021800" y="3527650"/>
              <a:ext cx="52700" cy="52400"/>
            </a:xfrm>
            <a:custGeom>
              <a:rect b="b" l="l" r="r" t="t"/>
              <a:pathLst>
                <a:path extrusionOk="0" h="2096" w="2108">
                  <a:moveTo>
                    <a:pt x="1048" y="0"/>
                  </a:moveTo>
                  <a:cubicBezTo>
                    <a:pt x="477" y="0"/>
                    <a:pt x="0" y="465"/>
                    <a:pt x="0" y="1048"/>
                  </a:cubicBezTo>
                  <a:cubicBezTo>
                    <a:pt x="0" y="1632"/>
                    <a:pt x="477" y="2096"/>
                    <a:pt x="1048" y="2096"/>
                  </a:cubicBezTo>
                  <a:cubicBezTo>
                    <a:pt x="1631" y="2096"/>
                    <a:pt x="2108" y="1632"/>
                    <a:pt x="2108" y="1048"/>
                  </a:cubicBezTo>
                  <a:cubicBezTo>
                    <a:pt x="2108" y="465"/>
                    <a:pt x="1631"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8" name="Google Shape;1228;p35"/>
            <p:cNvSpPr/>
            <p:nvPr/>
          </p:nvSpPr>
          <p:spPr>
            <a:xfrm>
              <a:off x="3123600" y="3527650"/>
              <a:ext cx="52400" cy="52400"/>
            </a:xfrm>
            <a:custGeom>
              <a:rect b="b" l="l" r="r" t="t"/>
              <a:pathLst>
                <a:path extrusionOk="0" h="2096" w="2096">
                  <a:moveTo>
                    <a:pt x="1048" y="0"/>
                  </a:moveTo>
                  <a:cubicBezTo>
                    <a:pt x="465" y="0"/>
                    <a:pt x="0" y="465"/>
                    <a:pt x="0" y="1048"/>
                  </a:cubicBezTo>
                  <a:cubicBezTo>
                    <a:pt x="0" y="1632"/>
                    <a:pt x="465" y="2096"/>
                    <a:pt x="1048" y="2096"/>
                  </a:cubicBezTo>
                  <a:cubicBezTo>
                    <a:pt x="1619" y="2096"/>
                    <a:pt x="2096" y="1632"/>
                    <a:pt x="2096" y="1048"/>
                  </a:cubicBezTo>
                  <a:cubicBezTo>
                    <a:pt x="2096" y="465"/>
                    <a:pt x="1619"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9" name="Google Shape;1229;p35"/>
            <p:cNvSpPr/>
            <p:nvPr/>
          </p:nvSpPr>
          <p:spPr>
            <a:xfrm>
              <a:off x="3225100" y="3527650"/>
              <a:ext cx="52400" cy="52400"/>
            </a:xfrm>
            <a:custGeom>
              <a:rect b="b" l="l" r="r" t="t"/>
              <a:pathLst>
                <a:path extrusionOk="0" h="2096" w="2096">
                  <a:moveTo>
                    <a:pt x="1048" y="0"/>
                  </a:moveTo>
                  <a:cubicBezTo>
                    <a:pt x="465" y="0"/>
                    <a:pt x="0" y="465"/>
                    <a:pt x="0" y="1048"/>
                  </a:cubicBezTo>
                  <a:cubicBezTo>
                    <a:pt x="0" y="1632"/>
                    <a:pt x="465" y="2096"/>
                    <a:pt x="1048" y="2096"/>
                  </a:cubicBezTo>
                  <a:cubicBezTo>
                    <a:pt x="1631" y="2096"/>
                    <a:pt x="2096" y="1632"/>
                    <a:pt x="2096" y="1048"/>
                  </a:cubicBezTo>
                  <a:cubicBezTo>
                    <a:pt x="2096" y="465"/>
                    <a:pt x="1631"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0" name="Google Shape;1230;p35"/>
            <p:cNvSpPr/>
            <p:nvPr/>
          </p:nvSpPr>
          <p:spPr>
            <a:xfrm>
              <a:off x="3326600" y="3527650"/>
              <a:ext cx="52700" cy="52400"/>
            </a:xfrm>
            <a:custGeom>
              <a:rect b="b" l="l" r="r" t="t"/>
              <a:pathLst>
                <a:path extrusionOk="0" h="2096" w="2108">
                  <a:moveTo>
                    <a:pt x="1048" y="0"/>
                  </a:moveTo>
                  <a:cubicBezTo>
                    <a:pt x="477" y="0"/>
                    <a:pt x="0" y="465"/>
                    <a:pt x="0" y="1048"/>
                  </a:cubicBezTo>
                  <a:cubicBezTo>
                    <a:pt x="0" y="1632"/>
                    <a:pt x="477" y="2096"/>
                    <a:pt x="1048" y="2096"/>
                  </a:cubicBezTo>
                  <a:cubicBezTo>
                    <a:pt x="1631" y="2096"/>
                    <a:pt x="2108" y="1632"/>
                    <a:pt x="2108" y="1048"/>
                  </a:cubicBezTo>
                  <a:cubicBezTo>
                    <a:pt x="2108" y="465"/>
                    <a:pt x="1631"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1" name="Google Shape;1231;p35"/>
            <p:cNvSpPr/>
            <p:nvPr/>
          </p:nvSpPr>
          <p:spPr>
            <a:xfrm>
              <a:off x="3428400" y="3527650"/>
              <a:ext cx="52400" cy="52400"/>
            </a:xfrm>
            <a:custGeom>
              <a:rect b="b" l="l" r="r" t="t"/>
              <a:pathLst>
                <a:path extrusionOk="0" h="2096" w="2096">
                  <a:moveTo>
                    <a:pt x="1048" y="0"/>
                  </a:moveTo>
                  <a:cubicBezTo>
                    <a:pt x="465" y="0"/>
                    <a:pt x="0" y="465"/>
                    <a:pt x="0" y="1048"/>
                  </a:cubicBezTo>
                  <a:cubicBezTo>
                    <a:pt x="0" y="1632"/>
                    <a:pt x="465" y="2096"/>
                    <a:pt x="1048" y="2096"/>
                  </a:cubicBezTo>
                  <a:cubicBezTo>
                    <a:pt x="1619" y="2096"/>
                    <a:pt x="2096" y="1632"/>
                    <a:pt x="2096" y="1048"/>
                  </a:cubicBezTo>
                  <a:cubicBezTo>
                    <a:pt x="2096" y="465"/>
                    <a:pt x="1619"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2" name="Google Shape;1232;p35"/>
            <p:cNvSpPr/>
            <p:nvPr/>
          </p:nvSpPr>
          <p:spPr>
            <a:xfrm>
              <a:off x="3529900" y="3527650"/>
              <a:ext cx="52400" cy="52400"/>
            </a:xfrm>
            <a:custGeom>
              <a:rect b="b" l="l" r="r" t="t"/>
              <a:pathLst>
                <a:path extrusionOk="0" h="2096" w="2096">
                  <a:moveTo>
                    <a:pt x="1048" y="0"/>
                  </a:moveTo>
                  <a:cubicBezTo>
                    <a:pt x="465" y="0"/>
                    <a:pt x="0" y="465"/>
                    <a:pt x="0" y="1048"/>
                  </a:cubicBezTo>
                  <a:cubicBezTo>
                    <a:pt x="0" y="1632"/>
                    <a:pt x="465" y="2096"/>
                    <a:pt x="1048" y="2096"/>
                  </a:cubicBezTo>
                  <a:cubicBezTo>
                    <a:pt x="1631" y="2096"/>
                    <a:pt x="2096" y="1632"/>
                    <a:pt x="2096" y="1048"/>
                  </a:cubicBezTo>
                  <a:cubicBezTo>
                    <a:pt x="2096" y="465"/>
                    <a:pt x="1631"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3" name="Google Shape;1233;p35"/>
            <p:cNvSpPr/>
            <p:nvPr/>
          </p:nvSpPr>
          <p:spPr>
            <a:xfrm>
              <a:off x="3631400" y="3527650"/>
              <a:ext cx="52400" cy="52400"/>
            </a:xfrm>
            <a:custGeom>
              <a:rect b="b" l="l" r="r" t="t"/>
              <a:pathLst>
                <a:path extrusionOk="0" h="2096" w="2096">
                  <a:moveTo>
                    <a:pt x="1048" y="0"/>
                  </a:moveTo>
                  <a:cubicBezTo>
                    <a:pt x="465" y="0"/>
                    <a:pt x="0" y="465"/>
                    <a:pt x="0" y="1048"/>
                  </a:cubicBezTo>
                  <a:cubicBezTo>
                    <a:pt x="0" y="1632"/>
                    <a:pt x="465" y="2096"/>
                    <a:pt x="1048" y="2096"/>
                  </a:cubicBezTo>
                  <a:cubicBezTo>
                    <a:pt x="1631" y="2096"/>
                    <a:pt x="2096" y="1632"/>
                    <a:pt x="2096" y="1048"/>
                  </a:cubicBezTo>
                  <a:cubicBezTo>
                    <a:pt x="2096" y="465"/>
                    <a:pt x="1631"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4" name="Google Shape;1234;p35"/>
            <p:cNvSpPr/>
            <p:nvPr/>
          </p:nvSpPr>
          <p:spPr>
            <a:xfrm>
              <a:off x="3732900" y="3527650"/>
              <a:ext cx="52400" cy="52400"/>
            </a:xfrm>
            <a:custGeom>
              <a:rect b="b" l="l" r="r" t="t"/>
              <a:pathLst>
                <a:path extrusionOk="0" h="2096" w="2096">
                  <a:moveTo>
                    <a:pt x="1048" y="0"/>
                  </a:moveTo>
                  <a:cubicBezTo>
                    <a:pt x="477" y="0"/>
                    <a:pt x="0" y="465"/>
                    <a:pt x="0" y="1048"/>
                  </a:cubicBezTo>
                  <a:cubicBezTo>
                    <a:pt x="0" y="1632"/>
                    <a:pt x="477" y="2096"/>
                    <a:pt x="1048" y="2096"/>
                  </a:cubicBezTo>
                  <a:cubicBezTo>
                    <a:pt x="1631" y="2096"/>
                    <a:pt x="2096" y="1632"/>
                    <a:pt x="2096" y="1048"/>
                  </a:cubicBezTo>
                  <a:cubicBezTo>
                    <a:pt x="2096" y="465"/>
                    <a:pt x="1631"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5" name="Google Shape;1235;p35"/>
            <p:cNvSpPr/>
            <p:nvPr/>
          </p:nvSpPr>
          <p:spPr>
            <a:xfrm>
              <a:off x="3834700" y="3527650"/>
              <a:ext cx="52400" cy="52400"/>
            </a:xfrm>
            <a:custGeom>
              <a:rect b="b" l="l" r="r" t="t"/>
              <a:pathLst>
                <a:path extrusionOk="0" h="2096" w="2096">
                  <a:moveTo>
                    <a:pt x="1048" y="0"/>
                  </a:moveTo>
                  <a:cubicBezTo>
                    <a:pt x="465" y="0"/>
                    <a:pt x="0" y="465"/>
                    <a:pt x="0" y="1048"/>
                  </a:cubicBezTo>
                  <a:cubicBezTo>
                    <a:pt x="0" y="1632"/>
                    <a:pt x="465" y="2096"/>
                    <a:pt x="1048" y="2096"/>
                  </a:cubicBezTo>
                  <a:cubicBezTo>
                    <a:pt x="1619" y="2096"/>
                    <a:pt x="2096" y="1632"/>
                    <a:pt x="2096" y="1048"/>
                  </a:cubicBezTo>
                  <a:cubicBezTo>
                    <a:pt x="2096" y="465"/>
                    <a:pt x="1619"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6" name="Google Shape;1236;p35"/>
            <p:cNvSpPr/>
            <p:nvPr/>
          </p:nvSpPr>
          <p:spPr>
            <a:xfrm>
              <a:off x="3936200" y="3527650"/>
              <a:ext cx="52400" cy="52400"/>
            </a:xfrm>
            <a:custGeom>
              <a:rect b="b" l="l" r="r" t="t"/>
              <a:pathLst>
                <a:path extrusionOk="0" h="2096" w="2096">
                  <a:moveTo>
                    <a:pt x="1048" y="0"/>
                  </a:moveTo>
                  <a:cubicBezTo>
                    <a:pt x="465" y="0"/>
                    <a:pt x="0" y="465"/>
                    <a:pt x="0" y="1048"/>
                  </a:cubicBezTo>
                  <a:cubicBezTo>
                    <a:pt x="0" y="1632"/>
                    <a:pt x="465" y="2096"/>
                    <a:pt x="1048" y="2096"/>
                  </a:cubicBezTo>
                  <a:cubicBezTo>
                    <a:pt x="1631" y="2096"/>
                    <a:pt x="2096" y="1632"/>
                    <a:pt x="2096" y="1048"/>
                  </a:cubicBezTo>
                  <a:cubicBezTo>
                    <a:pt x="2096" y="465"/>
                    <a:pt x="1631"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7" name="Google Shape;1237;p35"/>
            <p:cNvSpPr/>
            <p:nvPr/>
          </p:nvSpPr>
          <p:spPr>
            <a:xfrm>
              <a:off x="4037700" y="3527650"/>
              <a:ext cx="52400" cy="52400"/>
            </a:xfrm>
            <a:custGeom>
              <a:rect b="b" l="l" r="r" t="t"/>
              <a:pathLst>
                <a:path extrusionOk="0" h="2096" w="2096">
                  <a:moveTo>
                    <a:pt x="1048" y="0"/>
                  </a:moveTo>
                  <a:cubicBezTo>
                    <a:pt x="465" y="0"/>
                    <a:pt x="0" y="465"/>
                    <a:pt x="0" y="1048"/>
                  </a:cubicBezTo>
                  <a:cubicBezTo>
                    <a:pt x="0" y="1632"/>
                    <a:pt x="465" y="2096"/>
                    <a:pt x="1048" y="2096"/>
                  </a:cubicBezTo>
                  <a:cubicBezTo>
                    <a:pt x="1631" y="2096"/>
                    <a:pt x="2096" y="1632"/>
                    <a:pt x="2096" y="1048"/>
                  </a:cubicBezTo>
                  <a:cubicBezTo>
                    <a:pt x="2096" y="465"/>
                    <a:pt x="1631"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8" name="Google Shape;1238;p35"/>
            <p:cNvSpPr/>
            <p:nvPr/>
          </p:nvSpPr>
          <p:spPr>
            <a:xfrm>
              <a:off x="4139200" y="3527650"/>
              <a:ext cx="52700" cy="52400"/>
            </a:xfrm>
            <a:custGeom>
              <a:rect b="b" l="l" r="r" t="t"/>
              <a:pathLst>
                <a:path extrusionOk="0" h="2096" w="2108">
                  <a:moveTo>
                    <a:pt x="1048" y="0"/>
                  </a:moveTo>
                  <a:cubicBezTo>
                    <a:pt x="477" y="0"/>
                    <a:pt x="0" y="465"/>
                    <a:pt x="0" y="1048"/>
                  </a:cubicBezTo>
                  <a:cubicBezTo>
                    <a:pt x="0" y="1632"/>
                    <a:pt x="477" y="2096"/>
                    <a:pt x="1048" y="2096"/>
                  </a:cubicBezTo>
                  <a:cubicBezTo>
                    <a:pt x="1631" y="2096"/>
                    <a:pt x="2108" y="1632"/>
                    <a:pt x="2108" y="1048"/>
                  </a:cubicBezTo>
                  <a:cubicBezTo>
                    <a:pt x="2108" y="465"/>
                    <a:pt x="1631"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9" name="Google Shape;1239;p35"/>
            <p:cNvSpPr/>
            <p:nvPr/>
          </p:nvSpPr>
          <p:spPr>
            <a:xfrm>
              <a:off x="4240700" y="3527650"/>
              <a:ext cx="52700" cy="52400"/>
            </a:xfrm>
            <a:custGeom>
              <a:rect b="b" l="l" r="r" t="t"/>
              <a:pathLst>
                <a:path extrusionOk="0" h="2096" w="2108">
                  <a:moveTo>
                    <a:pt x="1060" y="0"/>
                  </a:moveTo>
                  <a:cubicBezTo>
                    <a:pt x="477" y="0"/>
                    <a:pt x="0" y="465"/>
                    <a:pt x="0" y="1048"/>
                  </a:cubicBezTo>
                  <a:cubicBezTo>
                    <a:pt x="0" y="1632"/>
                    <a:pt x="477" y="2096"/>
                    <a:pt x="1060" y="2096"/>
                  </a:cubicBezTo>
                  <a:cubicBezTo>
                    <a:pt x="1632" y="2096"/>
                    <a:pt x="2108" y="1632"/>
                    <a:pt x="2108" y="1048"/>
                  </a:cubicBezTo>
                  <a:cubicBezTo>
                    <a:pt x="2108" y="465"/>
                    <a:pt x="1632" y="0"/>
                    <a:pt x="1060"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0" name="Google Shape;1240;p35"/>
            <p:cNvSpPr/>
            <p:nvPr/>
          </p:nvSpPr>
          <p:spPr>
            <a:xfrm>
              <a:off x="4342500" y="3527650"/>
              <a:ext cx="52400" cy="52400"/>
            </a:xfrm>
            <a:custGeom>
              <a:rect b="b" l="l" r="r" t="t"/>
              <a:pathLst>
                <a:path extrusionOk="0" h="2096" w="2096">
                  <a:moveTo>
                    <a:pt x="1048" y="0"/>
                  </a:moveTo>
                  <a:cubicBezTo>
                    <a:pt x="465" y="0"/>
                    <a:pt x="0" y="465"/>
                    <a:pt x="0" y="1048"/>
                  </a:cubicBezTo>
                  <a:cubicBezTo>
                    <a:pt x="0" y="1632"/>
                    <a:pt x="465" y="2096"/>
                    <a:pt x="1048" y="2096"/>
                  </a:cubicBezTo>
                  <a:cubicBezTo>
                    <a:pt x="1631" y="2096"/>
                    <a:pt x="2096" y="1632"/>
                    <a:pt x="2096" y="1048"/>
                  </a:cubicBezTo>
                  <a:cubicBezTo>
                    <a:pt x="2096" y="465"/>
                    <a:pt x="1631"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1" name="Google Shape;1241;p35"/>
            <p:cNvSpPr/>
            <p:nvPr/>
          </p:nvSpPr>
          <p:spPr>
            <a:xfrm>
              <a:off x="4444000" y="3527650"/>
              <a:ext cx="52400" cy="52400"/>
            </a:xfrm>
            <a:custGeom>
              <a:rect b="b" l="l" r="r" t="t"/>
              <a:pathLst>
                <a:path extrusionOk="0" h="2096" w="2096">
                  <a:moveTo>
                    <a:pt x="1048" y="0"/>
                  </a:moveTo>
                  <a:cubicBezTo>
                    <a:pt x="477" y="0"/>
                    <a:pt x="0" y="465"/>
                    <a:pt x="0" y="1048"/>
                  </a:cubicBezTo>
                  <a:cubicBezTo>
                    <a:pt x="0" y="1632"/>
                    <a:pt x="477" y="2096"/>
                    <a:pt x="1048" y="2096"/>
                  </a:cubicBezTo>
                  <a:cubicBezTo>
                    <a:pt x="1631" y="2096"/>
                    <a:pt x="2096" y="1632"/>
                    <a:pt x="2096" y="1048"/>
                  </a:cubicBezTo>
                  <a:cubicBezTo>
                    <a:pt x="2096" y="465"/>
                    <a:pt x="1631"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2" name="Google Shape;1242;p35"/>
            <p:cNvSpPr/>
            <p:nvPr/>
          </p:nvSpPr>
          <p:spPr>
            <a:xfrm>
              <a:off x="4545500" y="3527650"/>
              <a:ext cx="52700" cy="52400"/>
            </a:xfrm>
            <a:custGeom>
              <a:rect b="b" l="l" r="r" t="t"/>
              <a:pathLst>
                <a:path extrusionOk="0" h="2096" w="2108">
                  <a:moveTo>
                    <a:pt x="1060" y="0"/>
                  </a:moveTo>
                  <a:cubicBezTo>
                    <a:pt x="477" y="0"/>
                    <a:pt x="0" y="465"/>
                    <a:pt x="0" y="1048"/>
                  </a:cubicBezTo>
                  <a:cubicBezTo>
                    <a:pt x="0" y="1632"/>
                    <a:pt x="477" y="2096"/>
                    <a:pt x="1060" y="2096"/>
                  </a:cubicBezTo>
                  <a:cubicBezTo>
                    <a:pt x="1632" y="2096"/>
                    <a:pt x="2108" y="1632"/>
                    <a:pt x="2108" y="1048"/>
                  </a:cubicBezTo>
                  <a:cubicBezTo>
                    <a:pt x="2108" y="465"/>
                    <a:pt x="1632" y="0"/>
                    <a:pt x="1060"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3" name="Google Shape;1243;p35"/>
            <p:cNvSpPr/>
            <p:nvPr/>
          </p:nvSpPr>
          <p:spPr>
            <a:xfrm>
              <a:off x="4647300" y="3527650"/>
              <a:ext cx="52400" cy="52400"/>
            </a:xfrm>
            <a:custGeom>
              <a:rect b="b" l="l" r="r" t="t"/>
              <a:pathLst>
                <a:path extrusionOk="0" h="2096" w="2096">
                  <a:moveTo>
                    <a:pt x="1048" y="0"/>
                  </a:moveTo>
                  <a:cubicBezTo>
                    <a:pt x="465" y="0"/>
                    <a:pt x="0" y="465"/>
                    <a:pt x="0" y="1048"/>
                  </a:cubicBezTo>
                  <a:cubicBezTo>
                    <a:pt x="0" y="1632"/>
                    <a:pt x="465" y="2096"/>
                    <a:pt x="1048" y="2096"/>
                  </a:cubicBezTo>
                  <a:cubicBezTo>
                    <a:pt x="1620" y="2096"/>
                    <a:pt x="2096" y="1632"/>
                    <a:pt x="2096" y="1048"/>
                  </a:cubicBezTo>
                  <a:cubicBezTo>
                    <a:pt x="2096" y="465"/>
                    <a:pt x="1620"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4" name="Google Shape;1244;p35"/>
            <p:cNvSpPr/>
            <p:nvPr/>
          </p:nvSpPr>
          <p:spPr>
            <a:xfrm>
              <a:off x="4748800" y="3527650"/>
              <a:ext cx="52400" cy="52400"/>
            </a:xfrm>
            <a:custGeom>
              <a:rect b="b" l="l" r="r" t="t"/>
              <a:pathLst>
                <a:path extrusionOk="0" h="2096" w="2096">
                  <a:moveTo>
                    <a:pt x="1048" y="0"/>
                  </a:moveTo>
                  <a:cubicBezTo>
                    <a:pt x="465" y="0"/>
                    <a:pt x="0" y="465"/>
                    <a:pt x="0" y="1048"/>
                  </a:cubicBezTo>
                  <a:cubicBezTo>
                    <a:pt x="0" y="1632"/>
                    <a:pt x="465" y="2096"/>
                    <a:pt x="1048" y="2096"/>
                  </a:cubicBezTo>
                  <a:cubicBezTo>
                    <a:pt x="1631" y="2096"/>
                    <a:pt x="2096" y="1632"/>
                    <a:pt x="2096" y="1048"/>
                  </a:cubicBezTo>
                  <a:cubicBezTo>
                    <a:pt x="2096" y="465"/>
                    <a:pt x="1631"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5" name="Google Shape;1245;p35"/>
            <p:cNvSpPr/>
            <p:nvPr/>
          </p:nvSpPr>
          <p:spPr>
            <a:xfrm>
              <a:off x="4850300" y="3527650"/>
              <a:ext cx="52400" cy="52400"/>
            </a:xfrm>
            <a:custGeom>
              <a:rect b="b" l="l" r="r" t="t"/>
              <a:pathLst>
                <a:path extrusionOk="0" h="2096" w="2096">
                  <a:moveTo>
                    <a:pt x="1048" y="0"/>
                  </a:moveTo>
                  <a:cubicBezTo>
                    <a:pt x="477" y="0"/>
                    <a:pt x="0" y="465"/>
                    <a:pt x="0" y="1048"/>
                  </a:cubicBezTo>
                  <a:cubicBezTo>
                    <a:pt x="0" y="1632"/>
                    <a:pt x="477" y="2096"/>
                    <a:pt x="1048" y="2096"/>
                  </a:cubicBezTo>
                  <a:cubicBezTo>
                    <a:pt x="1632" y="2096"/>
                    <a:pt x="2096" y="1632"/>
                    <a:pt x="2096" y="1048"/>
                  </a:cubicBezTo>
                  <a:cubicBezTo>
                    <a:pt x="2096" y="465"/>
                    <a:pt x="1632"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6" name="Google Shape;1246;p35"/>
            <p:cNvSpPr/>
            <p:nvPr/>
          </p:nvSpPr>
          <p:spPr>
            <a:xfrm>
              <a:off x="4951800" y="3527650"/>
              <a:ext cx="52700" cy="52400"/>
            </a:xfrm>
            <a:custGeom>
              <a:rect b="b" l="l" r="r" t="t"/>
              <a:pathLst>
                <a:path extrusionOk="0" h="2096" w="2108">
                  <a:moveTo>
                    <a:pt x="1048" y="0"/>
                  </a:moveTo>
                  <a:cubicBezTo>
                    <a:pt x="477" y="0"/>
                    <a:pt x="0" y="465"/>
                    <a:pt x="0" y="1048"/>
                  </a:cubicBezTo>
                  <a:cubicBezTo>
                    <a:pt x="0" y="1632"/>
                    <a:pt x="477" y="2096"/>
                    <a:pt x="1048" y="2096"/>
                  </a:cubicBezTo>
                  <a:cubicBezTo>
                    <a:pt x="1632" y="2096"/>
                    <a:pt x="2108" y="1632"/>
                    <a:pt x="2108" y="1048"/>
                  </a:cubicBezTo>
                  <a:cubicBezTo>
                    <a:pt x="2108" y="465"/>
                    <a:pt x="1632"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7" name="Google Shape;1247;p35"/>
            <p:cNvSpPr/>
            <p:nvPr/>
          </p:nvSpPr>
          <p:spPr>
            <a:xfrm>
              <a:off x="5053600" y="3527650"/>
              <a:ext cx="52400" cy="52400"/>
            </a:xfrm>
            <a:custGeom>
              <a:rect b="b" l="l" r="r" t="t"/>
              <a:pathLst>
                <a:path extrusionOk="0" h="2096" w="2096">
                  <a:moveTo>
                    <a:pt x="1048" y="0"/>
                  </a:moveTo>
                  <a:cubicBezTo>
                    <a:pt x="465" y="0"/>
                    <a:pt x="0" y="465"/>
                    <a:pt x="0" y="1048"/>
                  </a:cubicBezTo>
                  <a:cubicBezTo>
                    <a:pt x="0" y="1632"/>
                    <a:pt x="465" y="2096"/>
                    <a:pt x="1048" y="2096"/>
                  </a:cubicBezTo>
                  <a:cubicBezTo>
                    <a:pt x="1620" y="2096"/>
                    <a:pt x="2096" y="1632"/>
                    <a:pt x="2096" y="1048"/>
                  </a:cubicBezTo>
                  <a:cubicBezTo>
                    <a:pt x="2096" y="465"/>
                    <a:pt x="1620"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8" name="Google Shape;1248;p35"/>
            <p:cNvSpPr/>
            <p:nvPr/>
          </p:nvSpPr>
          <p:spPr>
            <a:xfrm>
              <a:off x="5155100" y="3527650"/>
              <a:ext cx="52400" cy="52400"/>
            </a:xfrm>
            <a:custGeom>
              <a:rect b="b" l="l" r="r" t="t"/>
              <a:pathLst>
                <a:path extrusionOk="0" h="2096" w="2096">
                  <a:moveTo>
                    <a:pt x="1048" y="0"/>
                  </a:moveTo>
                  <a:cubicBezTo>
                    <a:pt x="465" y="0"/>
                    <a:pt x="0" y="465"/>
                    <a:pt x="0" y="1048"/>
                  </a:cubicBezTo>
                  <a:cubicBezTo>
                    <a:pt x="0" y="1632"/>
                    <a:pt x="465" y="2096"/>
                    <a:pt x="1048" y="2096"/>
                  </a:cubicBezTo>
                  <a:cubicBezTo>
                    <a:pt x="1632" y="2096"/>
                    <a:pt x="2096" y="1632"/>
                    <a:pt x="2096" y="1048"/>
                  </a:cubicBezTo>
                  <a:cubicBezTo>
                    <a:pt x="2096" y="465"/>
                    <a:pt x="1632"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9" name="Google Shape;1249;p35"/>
            <p:cNvSpPr/>
            <p:nvPr/>
          </p:nvSpPr>
          <p:spPr>
            <a:xfrm>
              <a:off x="5256600" y="3527650"/>
              <a:ext cx="52400" cy="52400"/>
            </a:xfrm>
            <a:custGeom>
              <a:rect b="b" l="l" r="r" t="t"/>
              <a:pathLst>
                <a:path extrusionOk="0" h="2096" w="2096">
                  <a:moveTo>
                    <a:pt x="1048" y="0"/>
                  </a:moveTo>
                  <a:cubicBezTo>
                    <a:pt x="477" y="0"/>
                    <a:pt x="0" y="465"/>
                    <a:pt x="0" y="1048"/>
                  </a:cubicBezTo>
                  <a:cubicBezTo>
                    <a:pt x="0" y="1632"/>
                    <a:pt x="477" y="2096"/>
                    <a:pt x="1048" y="2096"/>
                  </a:cubicBezTo>
                  <a:cubicBezTo>
                    <a:pt x="1632" y="2096"/>
                    <a:pt x="2096" y="1632"/>
                    <a:pt x="2096" y="1048"/>
                  </a:cubicBezTo>
                  <a:cubicBezTo>
                    <a:pt x="2096" y="465"/>
                    <a:pt x="1632"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0" name="Google Shape;1250;p35"/>
            <p:cNvSpPr/>
            <p:nvPr/>
          </p:nvSpPr>
          <p:spPr>
            <a:xfrm>
              <a:off x="5358400" y="3527650"/>
              <a:ext cx="52400" cy="52400"/>
            </a:xfrm>
            <a:custGeom>
              <a:rect b="b" l="l" r="r" t="t"/>
              <a:pathLst>
                <a:path extrusionOk="0" h="2096" w="2096">
                  <a:moveTo>
                    <a:pt x="1048" y="0"/>
                  </a:moveTo>
                  <a:cubicBezTo>
                    <a:pt x="465" y="0"/>
                    <a:pt x="0" y="465"/>
                    <a:pt x="0" y="1048"/>
                  </a:cubicBezTo>
                  <a:cubicBezTo>
                    <a:pt x="0" y="1632"/>
                    <a:pt x="465" y="2096"/>
                    <a:pt x="1048" y="2096"/>
                  </a:cubicBezTo>
                  <a:cubicBezTo>
                    <a:pt x="1620" y="2096"/>
                    <a:pt x="2096" y="1632"/>
                    <a:pt x="2096" y="1048"/>
                  </a:cubicBezTo>
                  <a:cubicBezTo>
                    <a:pt x="2096" y="465"/>
                    <a:pt x="1620"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1" name="Google Shape;1251;p35"/>
            <p:cNvSpPr/>
            <p:nvPr/>
          </p:nvSpPr>
          <p:spPr>
            <a:xfrm>
              <a:off x="5459900" y="3527650"/>
              <a:ext cx="52400" cy="52400"/>
            </a:xfrm>
            <a:custGeom>
              <a:rect b="b" l="l" r="r" t="t"/>
              <a:pathLst>
                <a:path extrusionOk="0" h="2096" w="2096">
                  <a:moveTo>
                    <a:pt x="1048" y="0"/>
                  </a:moveTo>
                  <a:cubicBezTo>
                    <a:pt x="465" y="0"/>
                    <a:pt x="0" y="465"/>
                    <a:pt x="0" y="1048"/>
                  </a:cubicBezTo>
                  <a:cubicBezTo>
                    <a:pt x="0" y="1632"/>
                    <a:pt x="465" y="2096"/>
                    <a:pt x="1048" y="2096"/>
                  </a:cubicBezTo>
                  <a:cubicBezTo>
                    <a:pt x="1632" y="2096"/>
                    <a:pt x="2096" y="1632"/>
                    <a:pt x="2096" y="1048"/>
                  </a:cubicBezTo>
                  <a:cubicBezTo>
                    <a:pt x="2096" y="465"/>
                    <a:pt x="1632"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2" name="Google Shape;1252;p35"/>
            <p:cNvSpPr/>
            <p:nvPr/>
          </p:nvSpPr>
          <p:spPr>
            <a:xfrm>
              <a:off x="5561400" y="3527650"/>
              <a:ext cx="52400" cy="52400"/>
            </a:xfrm>
            <a:custGeom>
              <a:rect b="b" l="l" r="r" t="t"/>
              <a:pathLst>
                <a:path extrusionOk="0" h="2096" w="2096">
                  <a:moveTo>
                    <a:pt x="1048" y="0"/>
                  </a:moveTo>
                  <a:cubicBezTo>
                    <a:pt x="465" y="0"/>
                    <a:pt x="0" y="465"/>
                    <a:pt x="0" y="1048"/>
                  </a:cubicBezTo>
                  <a:cubicBezTo>
                    <a:pt x="0" y="1632"/>
                    <a:pt x="465" y="2096"/>
                    <a:pt x="1048" y="2096"/>
                  </a:cubicBezTo>
                  <a:cubicBezTo>
                    <a:pt x="1632" y="2096"/>
                    <a:pt x="2096" y="1632"/>
                    <a:pt x="2096" y="1048"/>
                  </a:cubicBezTo>
                  <a:cubicBezTo>
                    <a:pt x="2096" y="465"/>
                    <a:pt x="1632"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3" name="Google Shape;1253;p35"/>
            <p:cNvSpPr/>
            <p:nvPr/>
          </p:nvSpPr>
          <p:spPr>
            <a:xfrm>
              <a:off x="5662900" y="3527650"/>
              <a:ext cx="52400" cy="52400"/>
            </a:xfrm>
            <a:custGeom>
              <a:rect b="b" l="l" r="r" t="t"/>
              <a:pathLst>
                <a:path extrusionOk="0" h="2096" w="2096">
                  <a:moveTo>
                    <a:pt x="1048" y="0"/>
                  </a:moveTo>
                  <a:cubicBezTo>
                    <a:pt x="477" y="0"/>
                    <a:pt x="0" y="465"/>
                    <a:pt x="0" y="1048"/>
                  </a:cubicBezTo>
                  <a:cubicBezTo>
                    <a:pt x="0" y="1632"/>
                    <a:pt x="477" y="2096"/>
                    <a:pt x="1048" y="2096"/>
                  </a:cubicBezTo>
                  <a:cubicBezTo>
                    <a:pt x="1632" y="2096"/>
                    <a:pt x="2096" y="1632"/>
                    <a:pt x="2096" y="1048"/>
                  </a:cubicBezTo>
                  <a:cubicBezTo>
                    <a:pt x="2096" y="465"/>
                    <a:pt x="1632"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4" name="Google Shape;1254;p35"/>
            <p:cNvSpPr/>
            <p:nvPr/>
          </p:nvSpPr>
          <p:spPr>
            <a:xfrm>
              <a:off x="5764400" y="3527650"/>
              <a:ext cx="52700" cy="52400"/>
            </a:xfrm>
            <a:custGeom>
              <a:rect b="b" l="l" r="r" t="t"/>
              <a:pathLst>
                <a:path extrusionOk="0" h="2096" w="2108">
                  <a:moveTo>
                    <a:pt x="1060" y="0"/>
                  </a:moveTo>
                  <a:cubicBezTo>
                    <a:pt x="477" y="0"/>
                    <a:pt x="0" y="465"/>
                    <a:pt x="0" y="1048"/>
                  </a:cubicBezTo>
                  <a:cubicBezTo>
                    <a:pt x="0" y="1632"/>
                    <a:pt x="477" y="2096"/>
                    <a:pt x="1060" y="2096"/>
                  </a:cubicBezTo>
                  <a:cubicBezTo>
                    <a:pt x="1632" y="2096"/>
                    <a:pt x="2108" y="1632"/>
                    <a:pt x="2108" y="1048"/>
                  </a:cubicBezTo>
                  <a:cubicBezTo>
                    <a:pt x="2108" y="465"/>
                    <a:pt x="1632" y="0"/>
                    <a:pt x="1060"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5" name="Google Shape;1255;p35"/>
            <p:cNvSpPr/>
            <p:nvPr/>
          </p:nvSpPr>
          <p:spPr>
            <a:xfrm>
              <a:off x="5866200" y="3527650"/>
              <a:ext cx="52400" cy="52400"/>
            </a:xfrm>
            <a:custGeom>
              <a:rect b="b" l="l" r="r" t="t"/>
              <a:pathLst>
                <a:path extrusionOk="0" h="2096" w="2096">
                  <a:moveTo>
                    <a:pt x="1048" y="0"/>
                  </a:moveTo>
                  <a:cubicBezTo>
                    <a:pt x="465" y="0"/>
                    <a:pt x="0" y="465"/>
                    <a:pt x="0" y="1048"/>
                  </a:cubicBezTo>
                  <a:cubicBezTo>
                    <a:pt x="0" y="1632"/>
                    <a:pt x="465" y="2096"/>
                    <a:pt x="1048" y="2096"/>
                  </a:cubicBezTo>
                  <a:cubicBezTo>
                    <a:pt x="1632" y="2096"/>
                    <a:pt x="2096" y="1632"/>
                    <a:pt x="2096" y="1048"/>
                  </a:cubicBezTo>
                  <a:cubicBezTo>
                    <a:pt x="2096" y="465"/>
                    <a:pt x="1632"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6" name="Google Shape;1256;p35"/>
            <p:cNvSpPr/>
            <p:nvPr/>
          </p:nvSpPr>
          <p:spPr>
            <a:xfrm>
              <a:off x="5967700" y="3527650"/>
              <a:ext cx="52400" cy="52400"/>
            </a:xfrm>
            <a:custGeom>
              <a:rect b="b" l="l" r="r" t="t"/>
              <a:pathLst>
                <a:path extrusionOk="0" h="2096" w="2096">
                  <a:moveTo>
                    <a:pt x="1048" y="0"/>
                  </a:moveTo>
                  <a:cubicBezTo>
                    <a:pt x="465" y="0"/>
                    <a:pt x="0" y="465"/>
                    <a:pt x="0" y="1048"/>
                  </a:cubicBezTo>
                  <a:cubicBezTo>
                    <a:pt x="0" y="1632"/>
                    <a:pt x="465" y="2096"/>
                    <a:pt x="1048" y="2096"/>
                  </a:cubicBezTo>
                  <a:cubicBezTo>
                    <a:pt x="1632" y="2096"/>
                    <a:pt x="2096" y="1632"/>
                    <a:pt x="2096" y="1048"/>
                  </a:cubicBezTo>
                  <a:cubicBezTo>
                    <a:pt x="2096" y="465"/>
                    <a:pt x="1632"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7" name="Google Shape;1257;p35"/>
            <p:cNvSpPr/>
            <p:nvPr/>
          </p:nvSpPr>
          <p:spPr>
            <a:xfrm>
              <a:off x="6069200" y="3527650"/>
              <a:ext cx="52700" cy="52400"/>
            </a:xfrm>
            <a:custGeom>
              <a:rect b="b" l="l" r="r" t="t"/>
              <a:pathLst>
                <a:path extrusionOk="0" h="2096" w="2108">
                  <a:moveTo>
                    <a:pt x="1048" y="0"/>
                  </a:moveTo>
                  <a:cubicBezTo>
                    <a:pt x="477" y="0"/>
                    <a:pt x="0" y="465"/>
                    <a:pt x="0" y="1048"/>
                  </a:cubicBezTo>
                  <a:cubicBezTo>
                    <a:pt x="0" y="1632"/>
                    <a:pt x="477" y="2096"/>
                    <a:pt x="1048" y="2096"/>
                  </a:cubicBezTo>
                  <a:cubicBezTo>
                    <a:pt x="1632" y="2096"/>
                    <a:pt x="2108" y="1632"/>
                    <a:pt x="2108" y="1048"/>
                  </a:cubicBezTo>
                  <a:cubicBezTo>
                    <a:pt x="2108" y="465"/>
                    <a:pt x="1632"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8" name="Google Shape;1258;p35"/>
            <p:cNvSpPr/>
            <p:nvPr/>
          </p:nvSpPr>
          <p:spPr>
            <a:xfrm>
              <a:off x="6171000" y="3527650"/>
              <a:ext cx="52400" cy="52400"/>
            </a:xfrm>
            <a:custGeom>
              <a:rect b="b" l="l" r="r" t="t"/>
              <a:pathLst>
                <a:path extrusionOk="0" h="2096" w="2096">
                  <a:moveTo>
                    <a:pt x="1048" y="0"/>
                  </a:moveTo>
                  <a:cubicBezTo>
                    <a:pt x="465" y="0"/>
                    <a:pt x="0" y="465"/>
                    <a:pt x="0" y="1048"/>
                  </a:cubicBezTo>
                  <a:cubicBezTo>
                    <a:pt x="0" y="1632"/>
                    <a:pt x="465" y="2096"/>
                    <a:pt x="1048" y="2096"/>
                  </a:cubicBezTo>
                  <a:cubicBezTo>
                    <a:pt x="1620" y="2096"/>
                    <a:pt x="2096" y="1632"/>
                    <a:pt x="2096" y="1048"/>
                  </a:cubicBezTo>
                  <a:cubicBezTo>
                    <a:pt x="2096" y="465"/>
                    <a:pt x="1620"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9" name="Google Shape;1259;p35"/>
            <p:cNvSpPr/>
            <p:nvPr/>
          </p:nvSpPr>
          <p:spPr>
            <a:xfrm>
              <a:off x="6272500" y="3527650"/>
              <a:ext cx="52400" cy="52400"/>
            </a:xfrm>
            <a:custGeom>
              <a:rect b="b" l="l" r="r" t="t"/>
              <a:pathLst>
                <a:path extrusionOk="0" h="2096" w="2096">
                  <a:moveTo>
                    <a:pt x="1048" y="0"/>
                  </a:moveTo>
                  <a:cubicBezTo>
                    <a:pt x="465" y="0"/>
                    <a:pt x="0" y="465"/>
                    <a:pt x="0" y="1048"/>
                  </a:cubicBezTo>
                  <a:cubicBezTo>
                    <a:pt x="0" y="1632"/>
                    <a:pt x="465" y="2096"/>
                    <a:pt x="1048" y="2096"/>
                  </a:cubicBezTo>
                  <a:cubicBezTo>
                    <a:pt x="1632" y="2096"/>
                    <a:pt x="2096" y="1632"/>
                    <a:pt x="2096" y="1048"/>
                  </a:cubicBezTo>
                  <a:cubicBezTo>
                    <a:pt x="2096" y="465"/>
                    <a:pt x="1632"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0" name="Google Shape;1260;p35"/>
            <p:cNvSpPr/>
            <p:nvPr/>
          </p:nvSpPr>
          <p:spPr>
            <a:xfrm>
              <a:off x="6374000" y="3527650"/>
              <a:ext cx="52400" cy="52400"/>
            </a:xfrm>
            <a:custGeom>
              <a:rect b="b" l="l" r="r" t="t"/>
              <a:pathLst>
                <a:path extrusionOk="0" h="2096" w="2096">
                  <a:moveTo>
                    <a:pt x="1048" y="0"/>
                  </a:moveTo>
                  <a:cubicBezTo>
                    <a:pt x="477" y="0"/>
                    <a:pt x="0" y="465"/>
                    <a:pt x="0" y="1048"/>
                  </a:cubicBezTo>
                  <a:cubicBezTo>
                    <a:pt x="0" y="1632"/>
                    <a:pt x="477" y="2096"/>
                    <a:pt x="1048" y="2096"/>
                  </a:cubicBezTo>
                  <a:cubicBezTo>
                    <a:pt x="1632" y="2096"/>
                    <a:pt x="2096" y="1632"/>
                    <a:pt x="2096" y="1048"/>
                  </a:cubicBezTo>
                  <a:cubicBezTo>
                    <a:pt x="2096" y="465"/>
                    <a:pt x="1632"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1" name="Google Shape;1261;p35"/>
            <p:cNvSpPr/>
            <p:nvPr/>
          </p:nvSpPr>
          <p:spPr>
            <a:xfrm>
              <a:off x="6475500" y="3527650"/>
              <a:ext cx="52700" cy="52400"/>
            </a:xfrm>
            <a:custGeom>
              <a:rect b="b" l="l" r="r" t="t"/>
              <a:pathLst>
                <a:path extrusionOk="0" h="2096" w="2108">
                  <a:moveTo>
                    <a:pt x="1048" y="0"/>
                  </a:moveTo>
                  <a:cubicBezTo>
                    <a:pt x="477" y="0"/>
                    <a:pt x="0" y="465"/>
                    <a:pt x="0" y="1048"/>
                  </a:cubicBezTo>
                  <a:cubicBezTo>
                    <a:pt x="0" y="1632"/>
                    <a:pt x="477" y="2096"/>
                    <a:pt x="1048" y="2096"/>
                  </a:cubicBezTo>
                  <a:cubicBezTo>
                    <a:pt x="1632" y="2096"/>
                    <a:pt x="2108" y="1632"/>
                    <a:pt x="2108" y="1048"/>
                  </a:cubicBezTo>
                  <a:cubicBezTo>
                    <a:pt x="2108" y="465"/>
                    <a:pt x="1632"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2" name="Google Shape;1262;p35"/>
            <p:cNvSpPr/>
            <p:nvPr/>
          </p:nvSpPr>
          <p:spPr>
            <a:xfrm>
              <a:off x="6577300" y="3527650"/>
              <a:ext cx="52400" cy="52400"/>
            </a:xfrm>
            <a:custGeom>
              <a:rect b="b" l="l" r="r" t="t"/>
              <a:pathLst>
                <a:path extrusionOk="0" h="2096" w="2096">
                  <a:moveTo>
                    <a:pt x="1048" y="0"/>
                  </a:moveTo>
                  <a:cubicBezTo>
                    <a:pt x="465" y="0"/>
                    <a:pt x="0" y="465"/>
                    <a:pt x="0" y="1048"/>
                  </a:cubicBezTo>
                  <a:cubicBezTo>
                    <a:pt x="0" y="1632"/>
                    <a:pt x="465" y="2096"/>
                    <a:pt x="1048" y="2096"/>
                  </a:cubicBezTo>
                  <a:cubicBezTo>
                    <a:pt x="1620" y="2096"/>
                    <a:pt x="2096" y="1632"/>
                    <a:pt x="2096" y="1048"/>
                  </a:cubicBezTo>
                  <a:cubicBezTo>
                    <a:pt x="2096" y="465"/>
                    <a:pt x="1620"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3" name="Google Shape;1263;p35"/>
            <p:cNvSpPr/>
            <p:nvPr/>
          </p:nvSpPr>
          <p:spPr>
            <a:xfrm>
              <a:off x="6678800" y="3527650"/>
              <a:ext cx="52400" cy="52400"/>
            </a:xfrm>
            <a:custGeom>
              <a:rect b="b" l="l" r="r" t="t"/>
              <a:pathLst>
                <a:path extrusionOk="0" h="2096" w="2096">
                  <a:moveTo>
                    <a:pt x="1048" y="0"/>
                  </a:moveTo>
                  <a:cubicBezTo>
                    <a:pt x="465" y="0"/>
                    <a:pt x="0" y="465"/>
                    <a:pt x="0" y="1048"/>
                  </a:cubicBezTo>
                  <a:cubicBezTo>
                    <a:pt x="0" y="1632"/>
                    <a:pt x="465" y="2096"/>
                    <a:pt x="1048" y="2096"/>
                  </a:cubicBezTo>
                  <a:cubicBezTo>
                    <a:pt x="1632" y="2096"/>
                    <a:pt x="2096" y="1632"/>
                    <a:pt x="2096" y="1048"/>
                  </a:cubicBezTo>
                  <a:cubicBezTo>
                    <a:pt x="2096" y="465"/>
                    <a:pt x="1632"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4" name="Google Shape;1264;p35"/>
            <p:cNvSpPr/>
            <p:nvPr/>
          </p:nvSpPr>
          <p:spPr>
            <a:xfrm>
              <a:off x="6780300" y="3527650"/>
              <a:ext cx="52400" cy="52400"/>
            </a:xfrm>
            <a:custGeom>
              <a:rect b="b" l="l" r="r" t="t"/>
              <a:pathLst>
                <a:path extrusionOk="0" h="2096" w="2096">
                  <a:moveTo>
                    <a:pt x="1048" y="0"/>
                  </a:moveTo>
                  <a:cubicBezTo>
                    <a:pt x="477" y="0"/>
                    <a:pt x="0" y="465"/>
                    <a:pt x="0" y="1048"/>
                  </a:cubicBezTo>
                  <a:cubicBezTo>
                    <a:pt x="0" y="1632"/>
                    <a:pt x="477" y="2096"/>
                    <a:pt x="1048" y="2096"/>
                  </a:cubicBezTo>
                  <a:cubicBezTo>
                    <a:pt x="1632" y="2096"/>
                    <a:pt x="2096" y="1632"/>
                    <a:pt x="2096" y="1048"/>
                  </a:cubicBezTo>
                  <a:cubicBezTo>
                    <a:pt x="2096" y="465"/>
                    <a:pt x="1632"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5" name="Google Shape;1265;p35"/>
            <p:cNvSpPr/>
            <p:nvPr/>
          </p:nvSpPr>
          <p:spPr>
            <a:xfrm>
              <a:off x="6881800" y="3527650"/>
              <a:ext cx="52700" cy="52400"/>
            </a:xfrm>
            <a:custGeom>
              <a:rect b="b" l="l" r="r" t="t"/>
              <a:pathLst>
                <a:path extrusionOk="0" h="2096" w="2108">
                  <a:moveTo>
                    <a:pt x="1060" y="0"/>
                  </a:moveTo>
                  <a:cubicBezTo>
                    <a:pt x="477" y="0"/>
                    <a:pt x="1" y="465"/>
                    <a:pt x="1" y="1048"/>
                  </a:cubicBezTo>
                  <a:cubicBezTo>
                    <a:pt x="1" y="1632"/>
                    <a:pt x="477" y="2096"/>
                    <a:pt x="1060" y="2096"/>
                  </a:cubicBezTo>
                  <a:cubicBezTo>
                    <a:pt x="1632" y="2096"/>
                    <a:pt x="2108" y="1632"/>
                    <a:pt x="2108" y="1048"/>
                  </a:cubicBezTo>
                  <a:cubicBezTo>
                    <a:pt x="2108" y="465"/>
                    <a:pt x="1632" y="0"/>
                    <a:pt x="1060"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6" name="Google Shape;1266;p35"/>
            <p:cNvSpPr/>
            <p:nvPr/>
          </p:nvSpPr>
          <p:spPr>
            <a:xfrm>
              <a:off x="6983600" y="3527650"/>
              <a:ext cx="52400" cy="52400"/>
            </a:xfrm>
            <a:custGeom>
              <a:rect b="b" l="l" r="r" t="t"/>
              <a:pathLst>
                <a:path extrusionOk="0" h="2096" w="2096">
                  <a:moveTo>
                    <a:pt x="1048" y="0"/>
                  </a:moveTo>
                  <a:cubicBezTo>
                    <a:pt x="465" y="0"/>
                    <a:pt x="0" y="465"/>
                    <a:pt x="0" y="1048"/>
                  </a:cubicBezTo>
                  <a:cubicBezTo>
                    <a:pt x="0" y="1632"/>
                    <a:pt x="465" y="2096"/>
                    <a:pt x="1048" y="2096"/>
                  </a:cubicBezTo>
                  <a:cubicBezTo>
                    <a:pt x="1620" y="2096"/>
                    <a:pt x="2096" y="1632"/>
                    <a:pt x="2096" y="1048"/>
                  </a:cubicBezTo>
                  <a:cubicBezTo>
                    <a:pt x="2096" y="465"/>
                    <a:pt x="1620"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7" name="Google Shape;1267;p35"/>
            <p:cNvSpPr/>
            <p:nvPr/>
          </p:nvSpPr>
          <p:spPr>
            <a:xfrm>
              <a:off x="7085100" y="3527650"/>
              <a:ext cx="52400" cy="52400"/>
            </a:xfrm>
            <a:custGeom>
              <a:rect b="b" l="l" r="r" t="t"/>
              <a:pathLst>
                <a:path extrusionOk="0" h="2096" w="2096">
                  <a:moveTo>
                    <a:pt x="1048" y="0"/>
                  </a:moveTo>
                  <a:cubicBezTo>
                    <a:pt x="465" y="0"/>
                    <a:pt x="0" y="465"/>
                    <a:pt x="0" y="1048"/>
                  </a:cubicBezTo>
                  <a:cubicBezTo>
                    <a:pt x="0" y="1632"/>
                    <a:pt x="465" y="2096"/>
                    <a:pt x="1048" y="2096"/>
                  </a:cubicBezTo>
                  <a:cubicBezTo>
                    <a:pt x="1632" y="2096"/>
                    <a:pt x="2096" y="1632"/>
                    <a:pt x="2096" y="1048"/>
                  </a:cubicBezTo>
                  <a:cubicBezTo>
                    <a:pt x="2096" y="465"/>
                    <a:pt x="1632"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8" name="Google Shape;1268;p35"/>
            <p:cNvSpPr/>
            <p:nvPr/>
          </p:nvSpPr>
          <p:spPr>
            <a:xfrm>
              <a:off x="7186600" y="3527650"/>
              <a:ext cx="52400" cy="52400"/>
            </a:xfrm>
            <a:custGeom>
              <a:rect b="b" l="l" r="r" t="t"/>
              <a:pathLst>
                <a:path extrusionOk="0" h="2096" w="2096">
                  <a:moveTo>
                    <a:pt x="1048" y="0"/>
                  </a:moveTo>
                  <a:cubicBezTo>
                    <a:pt x="477" y="0"/>
                    <a:pt x="1" y="465"/>
                    <a:pt x="1" y="1048"/>
                  </a:cubicBezTo>
                  <a:cubicBezTo>
                    <a:pt x="1" y="1632"/>
                    <a:pt x="477" y="2096"/>
                    <a:pt x="1048" y="2096"/>
                  </a:cubicBezTo>
                  <a:cubicBezTo>
                    <a:pt x="1632" y="2096"/>
                    <a:pt x="2096" y="1632"/>
                    <a:pt x="2096" y="1048"/>
                  </a:cubicBezTo>
                  <a:cubicBezTo>
                    <a:pt x="2096" y="465"/>
                    <a:pt x="1632"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9" name="Google Shape;1269;p35"/>
            <p:cNvSpPr/>
            <p:nvPr/>
          </p:nvSpPr>
          <p:spPr>
            <a:xfrm>
              <a:off x="7288400" y="3527650"/>
              <a:ext cx="52400" cy="52400"/>
            </a:xfrm>
            <a:custGeom>
              <a:rect b="b" l="l" r="r" t="t"/>
              <a:pathLst>
                <a:path extrusionOk="0" h="2096" w="2096">
                  <a:moveTo>
                    <a:pt x="1048" y="0"/>
                  </a:moveTo>
                  <a:cubicBezTo>
                    <a:pt x="465" y="0"/>
                    <a:pt x="0" y="465"/>
                    <a:pt x="0" y="1048"/>
                  </a:cubicBezTo>
                  <a:cubicBezTo>
                    <a:pt x="0" y="1632"/>
                    <a:pt x="465" y="2096"/>
                    <a:pt x="1048" y="2096"/>
                  </a:cubicBezTo>
                  <a:cubicBezTo>
                    <a:pt x="1620" y="2096"/>
                    <a:pt x="2096" y="1632"/>
                    <a:pt x="2096" y="1048"/>
                  </a:cubicBezTo>
                  <a:cubicBezTo>
                    <a:pt x="2096" y="465"/>
                    <a:pt x="1620"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0" name="Google Shape;1270;p35"/>
            <p:cNvSpPr/>
            <p:nvPr/>
          </p:nvSpPr>
          <p:spPr>
            <a:xfrm>
              <a:off x="279200" y="3682725"/>
              <a:ext cx="52700" cy="52400"/>
            </a:xfrm>
            <a:custGeom>
              <a:rect b="b" l="l" r="r" t="t"/>
              <a:pathLst>
                <a:path extrusionOk="0" h="2096" w="2108">
                  <a:moveTo>
                    <a:pt x="1048" y="1"/>
                  </a:moveTo>
                  <a:cubicBezTo>
                    <a:pt x="476" y="1"/>
                    <a:pt x="0" y="465"/>
                    <a:pt x="0" y="1048"/>
                  </a:cubicBezTo>
                  <a:cubicBezTo>
                    <a:pt x="0" y="1632"/>
                    <a:pt x="476" y="2096"/>
                    <a:pt x="1048" y="2096"/>
                  </a:cubicBezTo>
                  <a:cubicBezTo>
                    <a:pt x="1631" y="2096"/>
                    <a:pt x="2107" y="1632"/>
                    <a:pt x="2107" y="1048"/>
                  </a:cubicBezTo>
                  <a:cubicBezTo>
                    <a:pt x="2107" y="465"/>
                    <a:pt x="1631"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1" name="Google Shape;1271;p35"/>
            <p:cNvSpPr/>
            <p:nvPr/>
          </p:nvSpPr>
          <p:spPr>
            <a:xfrm>
              <a:off x="380700" y="3682725"/>
              <a:ext cx="52700" cy="52400"/>
            </a:xfrm>
            <a:custGeom>
              <a:rect b="b" l="l" r="r" t="t"/>
              <a:pathLst>
                <a:path extrusionOk="0" h="2096" w="2108">
                  <a:moveTo>
                    <a:pt x="1060" y="1"/>
                  </a:moveTo>
                  <a:cubicBezTo>
                    <a:pt x="476" y="1"/>
                    <a:pt x="0" y="465"/>
                    <a:pt x="0" y="1048"/>
                  </a:cubicBezTo>
                  <a:cubicBezTo>
                    <a:pt x="0" y="1632"/>
                    <a:pt x="476" y="2096"/>
                    <a:pt x="1060" y="2096"/>
                  </a:cubicBezTo>
                  <a:cubicBezTo>
                    <a:pt x="1631" y="2096"/>
                    <a:pt x="2108" y="1632"/>
                    <a:pt x="2108" y="1048"/>
                  </a:cubicBezTo>
                  <a:cubicBezTo>
                    <a:pt x="2108" y="465"/>
                    <a:pt x="1631" y="1"/>
                    <a:pt x="1060"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2" name="Google Shape;1272;p35"/>
            <p:cNvSpPr/>
            <p:nvPr/>
          </p:nvSpPr>
          <p:spPr>
            <a:xfrm>
              <a:off x="482500" y="3682725"/>
              <a:ext cx="52400" cy="52400"/>
            </a:xfrm>
            <a:custGeom>
              <a:rect b="b" l="l" r="r" t="t"/>
              <a:pathLst>
                <a:path extrusionOk="0" h="2096" w="2096">
                  <a:moveTo>
                    <a:pt x="1048" y="1"/>
                  </a:moveTo>
                  <a:cubicBezTo>
                    <a:pt x="464" y="1"/>
                    <a:pt x="0" y="465"/>
                    <a:pt x="0" y="1048"/>
                  </a:cubicBezTo>
                  <a:cubicBezTo>
                    <a:pt x="0" y="1632"/>
                    <a:pt x="464" y="2096"/>
                    <a:pt x="1048" y="2096"/>
                  </a:cubicBezTo>
                  <a:cubicBezTo>
                    <a:pt x="1631" y="2096"/>
                    <a:pt x="2096" y="1632"/>
                    <a:pt x="2096" y="1048"/>
                  </a:cubicBezTo>
                  <a:cubicBezTo>
                    <a:pt x="2096" y="465"/>
                    <a:pt x="1631"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3" name="Google Shape;1273;p35"/>
            <p:cNvSpPr/>
            <p:nvPr/>
          </p:nvSpPr>
          <p:spPr>
            <a:xfrm>
              <a:off x="584000" y="3682725"/>
              <a:ext cx="52400" cy="52400"/>
            </a:xfrm>
            <a:custGeom>
              <a:rect b="b" l="l" r="r" t="t"/>
              <a:pathLst>
                <a:path extrusionOk="0" h="2096" w="2096">
                  <a:moveTo>
                    <a:pt x="1048" y="1"/>
                  </a:moveTo>
                  <a:cubicBezTo>
                    <a:pt x="476" y="1"/>
                    <a:pt x="0" y="465"/>
                    <a:pt x="0" y="1048"/>
                  </a:cubicBezTo>
                  <a:cubicBezTo>
                    <a:pt x="0" y="1632"/>
                    <a:pt x="476" y="2096"/>
                    <a:pt x="1048" y="2096"/>
                  </a:cubicBezTo>
                  <a:cubicBezTo>
                    <a:pt x="1631" y="2096"/>
                    <a:pt x="2096" y="1632"/>
                    <a:pt x="2096" y="1048"/>
                  </a:cubicBezTo>
                  <a:cubicBezTo>
                    <a:pt x="2096" y="465"/>
                    <a:pt x="1631"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4" name="Google Shape;1274;p35"/>
            <p:cNvSpPr/>
            <p:nvPr/>
          </p:nvSpPr>
          <p:spPr>
            <a:xfrm>
              <a:off x="685500" y="3682725"/>
              <a:ext cx="52700" cy="52400"/>
            </a:xfrm>
            <a:custGeom>
              <a:rect b="b" l="l" r="r" t="t"/>
              <a:pathLst>
                <a:path extrusionOk="0" h="2096" w="2108">
                  <a:moveTo>
                    <a:pt x="1048" y="1"/>
                  </a:moveTo>
                  <a:cubicBezTo>
                    <a:pt x="476" y="1"/>
                    <a:pt x="0" y="465"/>
                    <a:pt x="0" y="1048"/>
                  </a:cubicBezTo>
                  <a:cubicBezTo>
                    <a:pt x="0" y="1632"/>
                    <a:pt x="476" y="2096"/>
                    <a:pt x="1048" y="2096"/>
                  </a:cubicBezTo>
                  <a:cubicBezTo>
                    <a:pt x="1631" y="2096"/>
                    <a:pt x="2108" y="1632"/>
                    <a:pt x="2108" y="1048"/>
                  </a:cubicBezTo>
                  <a:cubicBezTo>
                    <a:pt x="2108" y="465"/>
                    <a:pt x="1631"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5" name="Google Shape;1275;p35"/>
            <p:cNvSpPr/>
            <p:nvPr/>
          </p:nvSpPr>
          <p:spPr>
            <a:xfrm>
              <a:off x="787300" y="3682725"/>
              <a:ext cx="52400" cy="52400"/>
            </a:xfrm>
            <a:custGeom>
              <a:rect b="b" l="l" r="r" t="t"/>
              <a:pathLst>
                <a:path extrusionOk="0" h="2096" w="2096">
                  <a:moveTo>
                    <a:pt x="1048" y="1"/>
                  </a:moveTo>
                  <a:cubicBezTo>
                    <a:pt x="464" y="1"/>
                    <a:pt x="0" y="465"/>
                    <a:pt x="0" y="1048"/>
                  </a:cubicBezTo>
                  <a:cubicBezTo>
                    <a:pt x="0" y="1632"/>
                    <a:pt x="464" y="2096"/>
                    <a:pt x="1048" y="2096"/>
                  </a:cubicBezTo>
                  <a:cubicBezTo>
                    <a:pt x="1619" y="2096"/>
                    <a:pt x="2096" y="1632"/>
                    <a:pt x="2096" y="1048"/>
                  </a:cubicBezTo>
                  <a:cubicBezTo>
                    <a:pt x="2096" y="465"/>
                    <a:pt x="1619"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6" name="Google Shape;1276;p35"/>
            <p:cNvSpPr/>
            <p:nvPr/>
          </p:nvSpPr>
          <p:spPr>
            <a:xfrm>
              <a:off x="888800" y="3682725"/>
              <a:ext cx="52400" cy="52400"/>
            </a:xfrm>
            <a:custGeom>
              <a:rect b="b" l="l" r="r" t="t"/>
              <a:pathLst>
                <a:path extrusionOk="0" h="2096" w="2096">
                  <a:moveTo>
                    <a:pt x="1048" y="1"/>
                  </a:moveTo>
                  <a:cubicBezTo>
                    <a:pt x="464" y="1"/>
                    <a:pt x="0" y="465"/>
                    <a:pt x="0" y="1048"/>
                  </a:cubicBezTo>
                  <a:cubicBezTo>
                    <a:pt x="0" y="1632"/>
                    <a:pt x="464" y="2096"/>
                    <a:pt x="1048" y="2096"/>
                  </a:cubicBezTo>
                  <a:cubicBezTo>
                    <a:pt x="1631" y="2096"/>
                    <a:pt x="2096" y="1632"/>
                    <a:pt x="2096" y="1048"/>
                  </a:cubicBezTo>
                  <a:cubicBezTo>
                    <a:pt x="2096" y="465"/>
                    <a:pt x="1631"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7" name="Google Shape;1277;p35"/>
            <p:cNvSpPr/>
            <p:nvPr/>
          </p:nvSpPr>
          <p:spPr>
            <a:xfrm>
              <a:off x="990300" y="3682725"/>
              <a:ext cx="52400" cy="52400"/>
            </a:xfrm>
            <a:custGeom>
              <a:rect b="b" l="l" r="r" t="t"/>
              <a:pathLst>
                <a:path extrusionOk="0" h="2096" w="2096">
                  <a:moveTo>
                    <a:pt x="1048" y="1"/>
                  </a:moveTo>
                  <a:cubicBezTo>
                    <a:pt x="476" y="1"/>
                    <a:pt x="0" y="465"/>
                    <a:pt x="0" y="1048"/>
                  </a:cubicBezTo>
                  <a:cubicBezTo>
                    <a:pt x="0" y="1632"/>
                    <a:pt x="476" y="2096"/>
                    <a:pt x="1048" y="2096"/>
                  </a:cubicBezTo>
                  <a:cubicBezTo>
                    <a:pt x="1631" y="2096"/>
                    <a:pt x="2096" y="1632"/>
                    <a:pt x="2096" y="1048"/>
                  </a:cubicBezTo>
                  <a:cubicBezTo>
                    <a:pt x="2096" y="465"/>
                    <a:pt x="1631"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8" name="Google Shape;1278;p35"/>
            <p:cNvSpPr/>
            <p:nvPr/>
          </p:nvSpPr>
          <p:spPr>
            <a:xfrm>
              <a:off x="1091800" y="3682725"/>
              <a:ext cx="52700" cy="52400"/>
            </a:xfrm>
            <a:custGeom>
              <a:rect b="b" l="l" r="r" t="t"/>
              <a:pathLst>
                <a:path extrusionOk="0" h="2096" w="2108">
                  <a:moveTo>
                    <a:pt x="1060" y="1"/>
                  </a:moveTo>
                  <a:cubicBezTo>
                    <a:pt x="476" y="1"/>
                    <a:pt x="0" y="465"/>
                    <a:pt x="0" y="1048"/>
                  </a:cubicBezTo>
                  <a:cubicBezTo>
                    <a:pt x="0" y="1632"/>
                    <a:pt x="476" y="2096"/>
                    <a:pt x="1060" y="2096"/>
                  </a:cubicBezTo>
                  <a:cubicBezTo>
                    <a:pt x="1631" y="2096"/>
                    <a:pt x="2108" y="1632"/>
                    <a:pt x="2108" y="1048"/>
                  </a:cubicBezTo>
                  <a:cubicBezTo>
                    <a:pt x="2108" y="465"/>
                    <a:pt x="1631" y="1"/>
                    <a:pt x="1060"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9" name="Google Shape;1279;p35"/>
            <p:cNvSpPr/>
            <p:nvPr/>
          </p:nvSpPr>
          <p:spPr>
            <a:xfrm>
              <a:off x="1193600" y="3682725"/>
              <a:ext cx="52400" cy="52400"/>
            </a:xfrm>
            <a:custGeom>
              <a:rect b="b" l="l" r="r" t="t"/>
              <a:pathLst>
                <a:path extrusionOk="0" h="2096" w="2096">
                  <a:moveTo>
                    <a:pt x="1048" y="1"/>
                  </a:moveTo>
                  <a:cubicBezTo>
                    <a:pt x="464" y="1"/>
                    <a:pt x="0" y="465"/>
                    <a:pt x="0" y="1048"/>
                  </a:cubicBezTo>
                  <a:cubicBezTo>
                    <a:pt x="0" y="1632"/>
                    <a:pt x="464" y="2096"/>
                    <a:pt x="1048" y="2096"/>
                  </a:cubicBezTo>
                  <a:cubicBezTo>
                    <a:pt x="1619" y="2096"/>
                    <a:pt x="2096" y="1632"/>
                    <a:pt x="2096" y="1048"/>
                  </a:cubicBezTo>
                  <a:cubicBezTo>
                    <a:pt x="2096" y="465"/>
                    <a:pt x="1619"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0" name="Google Shape;1280;p35"/>
            <p:cNvSpPr/>
            <p:nvPr/>
          </p:nvSpPr>
          <p:spPr>
            <a:xfrm>
              <a:off x="1295100" y="3682725"/>
              <a:ext cx="52400" cy="52400"/>
            </a:xfrm>
            <a:custGeom>
              <a:rect b="b" l="l" r="r" t="t"/>
              <a:pathLst>
                <a:path extrusionOk="0" h="2096" w="2096">
                  <a:moveTo>
                    <a:pt x="1048" y="1"/>
                  </a:moveTo>
                  <a:cubicBezTo>
                    <a:pt x="464" y="1"/>
                    <a:pt x="0" y="465"/>
                    <a:pt x="0" y="1048"/>
                  </a:cubicBezTo>
                  <a:cubicBezTo>
                    <a:pt x="0" y="1632"/>
                    <a:pt x="464" y="2096"/>
                    <a:pt x="1048" y="2096"/>
                  </a:cubicBezTo>
                  <a:cubicBezTo>
                    <a:pt x="1631" y="2096"/>
                    <a:pt x="2096" y="1632"/>
                    <a:pt x="2096" y="1048"/>
                  </a:cubicBezTo>
                  <a:cubicBezTo>
                    <a:pt x="2096" y="465"/>
                    <a:pt x="1631"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1" name="Google Shape;1281;p35"/>
            <p:cNvSpPr/>
            <p:nvPr/>
          </p:nvSpPr>
          <p:spPr>
            <a:xfrm>
              <a:off x="1396600" y="3682725"/>
              <a:ext cx="52400" cy="52400"/>
            </a:xfrm>
            <a:custGeom>
              <a:rect b="b" l="l" r="r" t="t"/>
              <a:pathLst>
                <a:path extrusionOk="0" h="2096" w="2096">
                  <a:moveTo>
                    <a:pt x="1048" y="1"/>
                  </a:moveTo>
                  <a:cubicBezTo>
                    <a:pt x="476" y="1"/>
                    <a:pt x="0" y="465"/>
                    <a:pt x="0" y="1048"/>
                  </a:cubicBezTo>
                  <a:cubicBezTo>
                    <a:pt x="0" y="1632"/>
                    <a:pt x="476" y="2096"/>
                    <a:pt x="1048" y="2096"/>
                  </a:cubicBezTo>
                  <a:cubicBezTo>
                    <a:pt x="1631" y="2096"/>
                    <a:pt x="2096" y="1632"/>
                    <a:pt x="2096" y="1048"/>
                  </a:cubicBezTo>
                  <a:cubicBezTo>
                    <a:pt x="2096" y="465"/>
                    <a:pt x="1631"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2" name="Google Shape;1282;p35"/>
            <p:cNvSpPr/>
            <p:nvPr/>
          </p:nvSpPr>
          <p:spPr>
            <a:xfrm>
              <a:off x="1498400" y="3682725"/>
              <a:ext cx="52400" cy="52400"/>
            </a:xfrm>
            <a:custGeom>
              <a:rect b="b" l="l" r="r" t="t"/>
              <a:pathLst>
                <a:path extrusionOk="0" h="2096" w="2096">
                  <a:moveTo>
                    <a:pt x="1048" y="1"/>
                  </a:moveTo>
                  <a:cubicBezTo>
                    <a:pt x="464" y="1"/>
                    <a:pt x="0" y="465"/>
                    <a:pt x="0" y="1048"/>
                  </a:cubicBezTo>
                  <a:cubicBezTo>
                    <a:pt x="0" y="1632"/>
                    <a:pt x="464" y="2096"/>
                    <a:pt x="1048" y="2096"/>
                  </a:cubicBezTo>
                  <a:cubicBezTo>
                    <a:pt x="1619" y="2096"/>
                    <a:pt x="2096" y="1632"/>
                    <a:pt x="2096" y="1048"/>
                  </a:cubicBezTo>
                  <a:cubicBezTo>
                    <a:pt x="2096" y="465"/>
                    <a:pt x="1619"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3" name="Google Shape;1283;p35"/>
            <p:cNvSpPr/>
            <p:nvPr/>
          </p:nvSpPr>
          <p:spPr>
            <a:xfrm>
              <a:off x="1599900" y="3682725"/>
              <a:ext cx="52400" cy="52400"/>
            </a:xfrm>
            <a:custGeom>
              <a:rect b="b" l="l" r="r" t="t"/>
              <a:pathLst>
                <a:path extrusionOk="0" h="2096" w="2096">
                  <a:moveTo>
                    <a:pt x="1048" y="1"/>
                  </a:moveTo>
                  <a:cubicBezTo>
                    <a:pt x="464" y="1"/>
                    <a:pt x="0" y="465"/>
                    <a:pt x="0" y="1048"/>
                  </a:cubicBezTo>
                  <a:cubicBezTo>
                    <a:pt x="0" y="1632"/>
                    <a:pt x="464" y="2096"/>
                    <a:pt x="1048" y="2096"/>
                  </a:cubicBezTo>
                  <a:cubicBezTo>
                    <a:pt x="1631" y="2096"/>
                    <a:pt x="2096" y="1632"/>
                    <a:pt x="2096" y="1048"/>
                  </a:cubicBezTo>
                  <a:cubicBezTo>
                    <a:pt x="2096" y="465"/>
                    <a:pt x="1631"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4" name="Google Shape;1284;p35"/>
            <p:cNvSpPr/>
            <p:nvPr/>
          </p:nvSpPr>
          <p:spPr>
            <a:xfrm>
              <a:off x="1701400" y="3682725"/>
              <a:ext cx="52400" cy="52400"/>
            </a:xfrm>
            <a:custGeom>
              <a:rect b="b" l="l" r="r" t="t"/>
              <a:pathLst>
                <a:path extrusionOk="0" h="2096" w="2096">
                  <a:moveTo>
                    <a:pt x="1048" y="1"/>
                  </a:moveTo>
                  <a:cubicBezTo>
                    <a:pt x="464" y="1"/>
                    <a:pt x="0" y="465"/>
                    <a:pt x="0" y="1048"/>
                  </a:cubicBezTo>
                  <a:cubicBezTo>
                    <a:pt x="0" y="1632"/>
                    <a:pt x="464" y="2096"/>
                    <a:pt x="1048" y="2096"/>
                  </a:cubicBezTo>
                  <a:cubicBezTo>
                    <a:pt x="1631" y="2096"/>
                    <a:pt x="2096" y="1632"/>
                    <a:pt x="2096" y="1048"/>
                  </a:cubicBezTo>
                  <a:cubicBezTo>
                    <a:pt x="2096" y="465"/>
                    <a:pt x="1631"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5" name="Google Shape;1285;p35"/>
            <p:cNvSpPr/>
            <p:nvPr/>
          </p:nvSpPr>
          <p:spPr>
            <a:xfrm>
              <a:off x="1802900" y="3682725"/>
              <a:ext cx="52700" cy="52400"/>
            </a:xfrm>
            <a:custGeom>
              <a:rect b="b" l="l" r="r" t="t"/>
              <a:pathLst>
                <a:path extrusionOk="0" h="2096" w="2108">
                  <a:moveTo>
                    <a:pt x="1048" y="1"/>
                  </a:moveTo>
                  <a:cubicBezTo>
                    <a:pt x="476" y="1"/>
                    <a:pt x="0" y="465"/>
                    <a:pt x="0" y="1048"/>
                  </a:cubicBezTo>
                  <a:cubicBezTo>
                    <a:pt x="0" y="1632"/>
                    <a:pt x="476" y="2096"/>
                    <a:pt x="1048" y="2096"/>
                  </a:cubicBezTo>
                  <a:cubicBezTo>
                    <a:pt x="1631" y="2096"/>
                    <a:pt x="2108" y="1632"/>
                    <a:pt x="2108" y="1048"/>
                  </a:cubicBezTo>
                  <a:cubicBezTo>
                    <a:pt x="2108" y="465"/>
                    <a:pt x="1631"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6" name="Google Shape;1286;p35"/>
            <p:cNvSpPr/>
            <p:nvPr/>
          </p:nvSpPr>
          <p:spPr>
            <a:xfrm>
              <a:off x="1904400" y="3682725"/>
              <a:ext cx="52700" cy="52400"/>
            </a:xfrm>
            <a:custGeom>
              <a:rect b="b" l="l" r="r" t="t"/>
              <a:pathLst>
                <a:path extrusionOk="0" h="2096" w="2108">
                  <a:moveTo>
                    <a:pt x="1060" y="1"/>
                  </a:moveTo>
                  <a:cubicBezTo>
                    <a:pt x="476" y="1"/>
                    <a:pt x="0" y="465"/>
                    <a:pt x="0" y="1048"/>
                  </a:cubicBezTo>
                  <a:cubicBezTo>
                    <a:pt x="0" y="1632"/>
                    <a:pt x="476" y="2096"/>
                    <a:pt x="1060" y="2096"/>
                  </a:cubicBezTo>
                  <a:cubicBezTo>
                    <a:pt x="1631" y="2096"/>
                    <a:pt x="2108" y="1632"/>
                    <a:pt x="2108" y="1048"/>
                  </a:cubicBezTo>
                  <a:cubicBezTo>
                    <a:pt x="2108" y="465"/>
                    <a:pt x="1631" y="1"/>
                    <a:pt x="1060"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7" name="Google Shape;1287;p35"/>
            <p:cNvSpPr/>
            <p:nvPr/>
          </p:nvSpPr>
          <p:spPr>
            <a:xfrm>
              <a:off x="2006200" y="3682725"/>
              <a:ext cx="52400" cy="52400"/>
            </a:xfrm>
            <a:custGeom>
              <a:rect b="b" l="l" r="r" t="t"/>
              <a:pathLst>
                <a:path extrusionOk="0" h="2096" w="2096">
                  <a:moveTo>
                    <a:pt x="1048" y="1"/>
                  </a:moveTo>
                  <a:cubicBezTo>
                    <a:pt x="464" y="1"/>
                    <a:pt x="0" y="465"/>
                    <a:pt x="0" y="1048"/>
                  </a:cubicBezTo>
                  <a:cubicBezTo>
                    <a:pt x="0" y="1632"/>
                    <a:pt x="464" y="2096"/>
                    <a:pt x="1048" y="2096"/>
                  </a:cubicBezTo>
                  <a:cubicBezTo>
                    <a:pt x="1631" y="2096"/>
                    <a:pt x="2096" y="1632"/>
                    <a:pt x="2096" y="1048"/>
                  </a:cubicBezTo>
                  <a:cubicBezTo>
                    <a:pt x="2096" y="465"/>
                    <a:pt x="1631"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8" name="Google Shape;1288;p35"/>
            <p:cNvSpPr/>
            <p:nvPr/>
          </p:nvSpPr>
          <p:spPr>
            <a:xfrm>
              <a:off x="2107700" y="3682725"/>
              <a:ext cx="52400" cy="52400"/>
            </a:xfrm>
            <a:custGeom>
              <a:rect b="b" l="l" r="r" t="t"/>
              <a:pathLst>
                <a:path extrusionOk="0" h="2096" w="2096">
                  <a:moveTo>
                    <a:pt x="1048" y="1"/>
                  </a:moveTo>
                  <a:cubicBezTo>
                    <a:pt x="465" y="1"/>
                    <a:pt x="0" y="465"/>
                    <a:pt x="0" y="1048"/>
                  </a:cubicBezTo>
                  <a:cubicBezTo>
                    <a:pt x="0" y="1632"/>
                    <a:pt x="465" y="2096"/>
                    <a:pt x="1048" y="2096"/>
                  </a:cubicBezTo>
                  <a:cubicBezTo>
                    <a:pt x="1631" y="2096"/>
                    <a:pt x="2096" y="1632"/>
                    <a:pt x="2096" y="1048"/>
                  </a:cubicBezTo>
                  <a:cubicBezTo>
                    <a:pt x="2096" y="465"/>
                    <a:pt x="1631"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9" name="Google Shape;1289;p35"/>
            <p:cNvSpPr/>
            <p:nvPr/>
          </p:nvSpPr>
          <p:spPr>
            <a:xfrm>
              <a:off x="2209200" y="3682725"/>
              <a:ext cx="52700" cy="52400"/>
            </a:xfrm>
            <a:custGeom>
              <a:rect b="b" l="l" r="r" t="t"/>
              <a:pathLst>
                <a:path extrusionOk="0" h="2096" w="2108">
                  <a:moveTo>
                    <a:pt x="1048" y="1"/>
                  </a:moveTo>
                  <a:cubicBezTo>
                    <a:pt x="476" y="1"/>
                    <a:pt x="0" y="465"/>
                    <a:pt x="0" y="1048"/>
                  </a:cubicBezTo>
                  <a:cubicBezTo>
                    <a:pt x="0" y="1632"/>
                    <a:pt x="476" y="2096"/>
                    <a:pt x="1048" y="2096"/>
                  </a:cubicBezTo>
                  <a:cubicBezTo>
                    <a:pt x="1631" y="2096"/>
                    <a:pt x="2108" y="1632"/>
                    <a:pt x="2108" y="1048"/>
                  </a:cubicBezTo>
                  <a:cubicBezTo>
                    <a:pt x="2108" y="465"/>
                    <a:pt x="1631"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0" name="Google Shape;1290;p35"/>
            <p:cNvSpPr/>
            <p:nvPr/>
          </p:nvSpPr>
          <p:spPr>
            <a:xfrm>
              <a:off x="2311000" y="3682725"/>
              <a:ext cx="52400" cy="52400"/>
            </a:xfrm>
            <a:custGeom>
              <a:rect b="b" l="l" r="r" t="t"/>
              <a:pathLst>
                <a:path extrusionOk="0" h="2096" w="2096">
                  <a:moveTo>
                    <a:pt x="1048" y="1"/>
                  </a:moveTo>
                  <a:cubicBezTo>
                    <a:pt x="464" y="1"/>
                    <a:pt x="0" y="465"/>
                    <a:pt x="0" y="1048"/>
                  </a:cubicBezTo>
                  <a:cubicBezTo>
                    <a:pt x="0" y="1632"/>
                    <a:pt x="464" y="2096"/>
                    <a:pt x="1048" y="2096"/>
                  </a:cubicBezTo>
                  <a:cubicBezTo>
                    <a:pt x="1619" y="2096"/>
                    <a:pt x="2096" y="1632"/>
                    <a:pt x="2096" y="1048"/>
                  </a:cubicBezTo>
                  <a:cubicBezTo>
                    <a:pt x="2096" y="465"/>
                    <a:pt x="1619"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1" name="Google Shape;1291;p35"/>
            <p:cNvSpPr/>
            <p:nvPr/>
          </p:nvSpPr>
          <p:spPr>
            <a:xfrm>
              <a:off x="2412500" y="3682725"/>
              <a:ext cx="52400" cy="52400"/>
            </a:xfrm>
            <a:custGeom>
              <a:rect b="b" l="l" r="r" t="t"/>
              <a:pathLst>
                <a:path extrusionOk="0" h="2096" w="2096">
                  <a:moveTo>
                    <a:pt x="1048" y="1"/>
                  </a:moveTo>
                  <a:cubicBezTo>
                    <a:pt x="465" y="1"/>
                    <a:pt x="0" y="465"/>
                    <a:pt x="0" y="1048"/>
                  </a:cubicBezTo>
                  <a:cubicBezTo>
                    <a:pt x="0" y="1632"/>
                    <a:pt x="465" y="2096"/>
                    <a:pt x="1048" y="2096"/>
                  </a:cubicBezTo>
                  <a:cubicBezTo>
                    <a:pt x="1631" y="2096"/>
                    <a:pt x="2096" y="1632"/>
                    <a:pt x="2096" y="1048"/>
                  </a:cubicBezTo>
                  <a:cubicBezTo>
                    <a:pt x="2096" y="465"/>
                    <a:pt x="1631"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2" name="Google Shape;1292;p35"/>
            <p:cNvSpPr/>
            <p:nvPr/>
          </p:nvSpPr>
          <p:spPr>
            <a:xfrm>
              <a:off x="2514000" y="3682725"/>
              <a:ext cx="52400" cy="52400"/>
            </a:xfrm>
            <a:custGeom>
              <a:rect b="b" l="l" r="r" t="t"/>
              <a:pathLst>
                <a:path extrusionOk="0" h="2096" w="2096">
                  <a:moveTo>
                    <a:pt x="1048" y="1"/>
                  </a:moveTo>
                  <a:cubicBezTo>
                    <a:pt x="476" y="1"/>
                    <a:pt x="0" y="465"/>
                    <a:pt x="0" y="1048"/>
                  </a:cubicBezTo>
                  <a:cubicBezTo>
                    <a:pt x="0" y="1632"/>
                    <a:pt x="476" y="2096"/>
                    <a:pt x="1048" y="2096"/>
                  </a:cubicBezTo>
                  <a:cubicBezTo>
                    <a:pt x="1631" y="2096"/>
                    <a:pt x="2096" y="1632"/>
                    <a:pt x="2096" y="1048"/>
                  </a:cubicBezTo>
                  <a:cubicBezTo>
                    <a:pt x="2096" y="465"/>
                    <a:pt x="1631"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3" name="Google Shape;1293;p35"/>
            <p:cNvSpPr/>
            <p:nvPr/>
          </p:nvSpPr>
          <p:spPr>
            <a:xfrm>
              <a:off x="2615500" y="3682725"/>
              <a:ext cx="52700" cy="52400"/>
            </a:xfrm>
            <a:custGeom>
              <a:rect b="b" l="l" r="r" t="t"/>
              <a:pathLst>
                <a:path extrusionOk="0" h="2096" w="2108">
                  <a:moveTo>
                    <a:pt x="1048" y="1"/>
                  </a:moveTo>
                  <a:cubicBezTo>
                    <a:pt x="476" y="1"/>
                    <a:pt x="0" y="465"/>
                    <a:pt x="0" y="1048"/>
                  </a:cubicBezTo>
                  <a:cubicBezTo>
                    <a:pt x="0" y="1632"/>
                    <a:pt x="476" y="2096"/>
                    <a:pt x="1048" y="2096"/>
                  </a:cubicBezTo>
                  <a:cubicBezTo>
                    <a:pt x="1631" y="2096"/>
                    <a:pt x="2108" y="1632"/>
                    <a:pt x="2108" y="1048"/>
                  </a:cubicBezTo>
                  <a:cubicBezTo>
                    <a:pt x="2108" y="465"/>
                    <a:pt x="1631"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4" name="Google Shape;1294;p35"/>
            <p:cNvSpPr/>
            <p:nvPr/>
          </p:nvSpPr>
          <p:spPr>
            <a:xfrm>
              <a:off x="2717300" y="3682725"/>
              <a:ext cx="52400" cy="52400"/>
            </a:xfrm>
            <a:custGeom>
              <a:rect b="b" l="l" r="r" t="t"/>
              <a:pathLst>
                <a:path extrusionOk="0" h="2096" w="2096">
                  <a:moveTo>
                    <a:pt x="1048" y="1"/>
                  </a:moveTo>
                  <a:cubicBezTo>
                    <a:pt x="465" y="1"/>
                    <a:pt x="0" y="465"/>
                    <a:pt x="0" y="1048"/>
                  </a:cubicBezTo>
                  <a:cubicBezTo>
                    <a:pt x="0" y="1632"/>
                    <a:pt x="465" y="2096"/>
                    <a:pt x="1048" y="2096"/>
                  </a:cubicBezTo>
                  <a:cubicBezTo>
                    <a:pt x="1619" y="2096"/>
                    <a:pt x="2096" y="1632"/>
                    <a:pt x="2096" y="1048"/>
                  </a:cubicBezTo>
                  <a:cubicBezTo>
                    <a:pt x="2096" y="465"/>
                    <a:pt x="1619"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5" name="Google Shape;1295;p35"/>
            <p:cNvSpPr/>
            <p:nvPr/>
          </p:nvSpPr>
          <p:spPr>
            <a:xfrm>
              <a:off x="2818800" y="3682725"/>
              <a:ext cx="52400" cy="52400"/>
            </a:xfrm>
            <a:custGeom>
              <a:rect b="b" l="l" r="r" t="t"/>
              <a:pathLst>
                <a:path extrusionOk="0" h="2096" w="2096">
                  <a:moveTo>
                    <a:pt x="1048" y="1"/>
                  </a:moveTo>
                  <a:cubicBezTo>
                    <a:pt x="465" y="1"/>
                    <a:pt x="0" y="465"/>
                    <a:pt x="0" y="1048"/>
                  </a:cubicBezTo>
                  <a:cubicBezTo>
                    <a:pt x="0" y="1632"/>
                    <a:pt x="465" y="2096"/>
                    <a:pt x="1048" y="2096"/>
                  </a:cubicBezTo>
                  <a:cubicBezTo>
                    <a:pt x="1631" y="2096"/>
                    <a:pt x="2096" y="1632"/>
                    <a:pt x="2096" y="1048"/>
                  </a:cubicBezTo>
                  <a:cubicBezTo>
                    <a:pt x="2096" y="465"/>
                    <a:pt x="1631"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6" name="Google Shape;1296;p35"/>
            <p:cNvSpPr/>
            <p:nvPr/>
          </p:nvSpPr>
          <p:spPr>
            <a:xfrm>
              <a:off x="2920300" y="3682725"/>
              <a:ext cx="52400" cy="52400"/>
            </a:xfrm>
            <a:custGeom>
              <a:rect b="b" l="l" r="r" t="t"/>
              <a:pathLst>
                <a:path extrusionOk="0" h="2096" w="2096">
                  <a:moveTo>
                    <a:pt x="1048" y="1"/>
                  </a:moveTo>
                  <a:cubicBezTo>
                    <a:pt x="476" y="1"/>
                    <a:pt x="0" y="465"/>
                    <a:pt x="0" y="1048"/>
                  </a:cubicBezTo>
                  <a:cubicBezTo>
                    <a:pt x="0" y="1632"/>
                    <a:pt x="476" y="2096"/>
                    <a:pt x="1048" y="2096"/>
                  </a:cubicBezTo>
                  <a:cubicBezTo>
                    <a:pt x="1631" y="2096"/>
                    <a:pt x="2096" y="1632"/>
                    <a:pt x="2096" y="1048"/>
                  </a:cubicBezTo>
                  <a:cubicBezTo>
                    <a:pt x="2096" y="465"/>
                    <a:pt x="1631"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7" name="Google Shape;1297;p35"/>
            <p:cNvSpPr/>
            <p:nvPr/>
          </p:nvSpPr>
          <p:spPr>
            <a:xfrm>
              <a:off x="3021800" y="3682725"/>
              <a:ext cx="52700" cy="52400"/>
            </a:xfrm>
            <a:custGeom>
              <a:rect b="b" l="l" r="r" t="t"/>
              <a:pathLst>
                <a:path extrusionOk="0" h="2096" w="2108">
                  <a:moveTo>
                    <a:pt x="1048" y="1"/>
                  </a:moveTo>
                  <a:cubicBezTo>
                    <a:pt x="477" y="1"/>
                    <a:pt x="0" y="465"/>
                    <a:pt x="0" y="1048"/>
                  </a:cubicBezTo>
                  <a:cubicBezTo>
                    <a:pt x="0" y="1632"/>
                    <a:pt x="477" y="2096"/>
                    <a:pt x="1048" y="2096"/>
                  </a:cubicBezTo>
                  <a:cubicBezTo>
                    <a:pt x="1631" y="2096"/>
                    <a:pt x="2108" y="1632"/>
                    <a:pt x="2108" y="1048"/>
                  </a:cubicBezTo>
                  <a:cubicBezTo>
                    <a:pt x="2108" y="465"/>
                    <a:pt x="1631"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8" name="Google Shape;1298;p35"/>
            <p:cNvSpPr/>
            <p:nvPr/>
          </p:nvSpPr>
          <p:spPr>
            <a:xfrm>
              <a:off x="3123600" y="3682725"/>
              <a:ext cx="52400" cy="52400"/>
            </a:xfrm>
            <a:custGeom>
              <a:rect b="b" l="l" r="r" t="t"/>
              <a:pathLst>
                <a:path extrusionOk="0" h="2096" w="2096">
                  <a:moveTo>
                    <a:pt x="1048" y="1"/>
                  </a:moveTo>
                  <a:cubicBezTo>
                    <a:pt x="465" y="1"/>
                    <a:pt x="0" y="465"/>
                    <a:pt x="0" y="1048"/>
                  </a:cubicBezTo>
                  <a:cubicBezTo>
                    <a:pt x="0" y="1632"/>
                    <a:pt x="465" y="2096"/>
                    <a:pt x="1048" y="2096"/>
                  </a:cubicBezTo>
                  <a:cubicBezTo>
                    <a:pt x="1619" y="2096"/>
                    <a:pt x="2096" y="1632"/>
                    <a:pt x="2096" y="1048"/>
                  </a:cubicBezTo>
                  <a:cubicBezTo>
                    <a:pt x="2096" y="465"/>
                    <a:pt x="1619"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9" name="Google Shape;1299;p35"/>
            <p:cNvSpPr/>
            <p:nvPr/>
          </p:nvSpPr>
          <p:spPr>
            <a:xfrm>
              <a:off x="3225100" y="3682725"/>
              <a:ext cx="52400" cy="52400"/>
            </a:xfrm>
            <a:custGeom>
              <a:rect b="b" l="l" r="r" t="t"/>
              <a:pathLst>
                <a:path extrusionOk="0" h="2096" w="2096">
                  <a:moveTo>
                    <a:pt x="1048" y="1"/>
                  </a:moveTo>
                  <a:cubicBezTo>
                    <a:pt x="465" y="1"/>
                    <a:pt x="0" y="465"/>
                    <a:pt x="0" y="1048"/>
                  </a:cubicBezTo>
                  <a:cubicBezTo>
                    <a:pt x="0" y="1632"/>
                    <a:pt x="465" y="2096"/>
                    <a:pt x="1048" y="2096"/>
                  </a:cubicBezTo>
                  <a:cubicBezTo>
                    <a:pt x="1631" y="2096"/>
                    <a:pt x="2096" y="1632"/>
                    <a:pt x="2096" y="1048"/>
                  </a:cubicBezTo>
                  <a:cubicBezTo>
                    <a:pt x="2096" y="465"/>
                    <a:pt x="1631"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0" name="Google Shape;1300;p35"/>
            <p:cNvSpPr/>
            <p:nvPr/>
          </p:nvSpPr>
          <p:spPr>
            <a:xfrm>
              <a:off x="3326600" y="3682725"/>
              <a:ext cx="52700" cy="52400"/>
            </a:xfrm>
            <a:custGeom>
              <a:rect b="b" l="l" r="r" t="t"/>
              <a:pathLst>
                <a:path extrusionOk="0" h="2096" w="2108">
                  <a:moveTo>
                    <a:pt x="1048" y="1"/>
                  </a:moveTo>
                  <a:cubicBezTo>
                    <a:pt x="477" y="1"/>
                    <a:pt x="0" y="465"/>
                    <a:pt x="0" y="1048"/>
                  </a:cubicBezTo>
                  <a:cubicBezTo>
                    <a:pt x="0" y="1632"/>
                    <a:pt x="477" y="2096"/>
                    <a:pt x="1048" y="2096"/>
                  </a:cubicBezTo>
                  <a:cubicBezTo>
                    <a:pt x="1631" y="2096"/>
                    <a:pt x="2108" y="1632"/>
                    <a:pt x="2108" y="1048"/>
                  </a:cubicBezTo>
                  <a:cubicBezTo>
                    <a:pt x="2108" y="465"/>
                    <a:pt x="1631"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1" name="Google Shape;1301;p35"/>
            <p:cNvSpPr/>
            <p:nvPr/>
          </p:nvSpPr>
          <p:spPr>
            <a:xfrm>
              <a:off x="3428400" y="3682725"/>
              <a:ext cx="52400" cy="52400"/>
            </a:xfrm>
            <a:custGeom>
              <a:rect b="b" l="l" r="r" t="t"/>
              <a:pathLst>
                <a:path extrusionOk="0" h="2096" w="2096">
                  <a:moveTo>
                    <a:pt x="1048" y="1"/>
                  </a:moveTo>
                  <a:cubicBezTo>
                    <a:pt x="465" y="1"/>
                    <a:pt x="0" y="465"/>
                    <a:pt x="0" y="1048"/>
                  </a:cubicBezTo>
                  <a:cubicBezTo>
                    <a:pt x="0" y="1632"/>
                    <a:pt x="465" y="2096"/>
                    <a:pt x="1048" y="2096"/>
                  </a:cubicBezTo>
                  <a:cubicBezTo>
                    <a:pt x="1619" y="2096"/>
                    <a:pt x="2096" y="1632"/>
                    <a:pt x="2096" y="1048"/>
                  </a:cubicBezTo>
                  <a:cubicBezTo>
                    <a:pt x="2096" y="465"/>
                    <a:pt x="1619"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2" name="Google Shape;1302;p35"/>
            <p:cNvSpPr/>
            <p:nvPr/>
          </p:nvSpPr>
          <p:spPr>
            <a:xfrm>
              <a:off x="3529900" y="3682725"/>
              <a:ext cx="52400" cy="52400"/>
            </a:xfrm>
            <a:custGeom>
              <a:rect b="b" l="l" r="r" t="t"/>
              <a:pathLst>
                <a:path extrusionOk="0" h="2096" w="2096">
                  <a:moveTo>
                    <a:pt x="1048" y="1"/>
                  </a:moveTo>
                  <a:cubicBezTo>
                    <a:pt x="465" y="1"/>
                    <a:pt x="0" y="465"/>
                    <a:pt x="0" y="1048"/>
                  </a:cubicBezTo>
                  <a:cubicBezTo>
                    <a:pt x="0" y="1632"/>
                    <a:pt x="465" y="2096"/>
                    <a:pt x="1048" y="2096"/>
                  </a:cubicBezTo>
                  <a:cubicBezTo>
                    <a:pt x="1631" y="2096"/>
                    <a:pt x="2096" y="1632"/>
                    <a:pt x="2096" y="1048"/>
                  </a:cubicBezTo>
                  <a:cubicBezTo>
                    <a:pt x="2096" y="465"/>
                    <a:pt x="1631"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3" name="Google Shape;1303;p35"/>
            <p:cNvSpPr/>
            <p:nvPr/>
          </p:nvSpPr>
          <p:spPr>
            <a:xfrm>
              <a:off x="3631400" y="3682725"/>
              <a:ext cx="52400" cy="52400"/>
            </a:xfrm>
            <a:custGeom>
              <a:rect b="b" l="l" r="r" t="t"/>
              <a:pathLst>
                <a:path extrusionOk="0" h="2096" w="2096">
                  <a:moveTo>
                    <a:pt x="1048" y="1"/>
                  </a:moveTo>
                  <a:cubicBezTo>
                    <a:pt x="465" y="1"/>
                    <a:pt x="0" y="465"/>
                    <a:pt x="0" y="1048"/>
                  </a:cubicBezTo>
                  <a:cubicBezTo>
                    <a:pt x="0" y="1632"/>
                    <a:pt x="465" y="2096"/>
                    <a:pt x="1048" y="2096"/>
                  </a:cubicBezTo>
                  <a:cubicBezTo>
                    <a:pt x="1631" y="2096"/>
                    <a:pt x="2096" y="1632"/>
                    <a:pt x="2096" y="1048"/>
                  </a:cubicBezTo>
                  <a:cubicBezTo>
                    <a:pt x="2096" y="465"/>
                    <a:pt x="1631"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4" name="Google Shape;1304;p35"/>
            <p:cNvSpPr/>
            <p:nvPr/>
          </p:nvSpPr>
          <p:spPr>
            <a:xfrm>
              <a:off x="3732900" y="3682725"/>
              <a:ext cx="52400" cy="52400"/>
            </a:xfrm>
            <a:custGeom>
              <a:rect b="b" l="l" r="r" t="t"/>
              <a:pathLst>
                <a:path extrusionOk="0" h="2096" w="2096">
                  <a:moveTo>
                    <a:pt x="1048" y="1"/>
                  </a:moveTo>
                  <a:cubicBezTo>
                    <a:pt x="477" y="1"/>
                    <a:pt x="0" y="465"/>
                    <a:pt x="0" y="1048"/>
                  </a:cubicBezTo>
                  <a:cubicBezTo>
                    <a:pt x="0" y="1632"/>
                    <a:pt x="477" y="2096"/>
                    <a:pt x="1048" y="2096"/>
                  </a:cubicBezTo>
                  <a:cubicBezTo>
                    <a:pt x="1631" y="2096"/>
                    <a:pt x="2096" y="1632"/>
                    <a:pt x="2096" y="1048"/>
                  </a:cubicBezTo>
                  <a:cubicBezTo>
                    <a:pt x="2096" y="465"/>
                    <a:pt x="1631"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5" name="Google Shape;1305;p35"/>
            <p:cNvSpPr/>
            <p:nvPr/>
          </p:nvSpPr>
          <p:spPr>
            <a:xfrm>
              <a:off x="3834700" y="3682725"/>
              <a:ext cx="52400" cy="52400"/>
            </a:xfrm>
            <a:custGeom>
              <a:rect b="b" l="l" r="r" t="t"/>
              <a:pathLst>
                <a:path extrusionOk="0" h="2096" w="2096">
                  <a:moveTo>
                    <a:pt x="1048" y="1"/>
                  </a:moveTo>
                  <a:cubicBezTo>
                    <a:pt x="465" y="1"/>
                    <a:pt x="0" y="465"/>
                    <a:pt x="0" y="1048"/>
                  </a:cubicBezTo>
                  <a:cubicBezTo>
                    <a:pt x="0" y="1632"/>
                    <a:pt x="465" y="2096"/>
                    <a:pt x="1048" y="2096"/>
                  </a:cubicBezTo>
                  <a:cubicBezTo>
                    <a:pt x="1619" y="2096"/>
                    <a:pt x="2096" y="1632"/>
                    <a:pt x="2096" y="1048"/>
                  </a:cubicBezTo>
                  <a:cubicBezTo>
                    <a:pt x="2096" y="465"/>
                    <a:pt x="1619"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6" name="Google Shape;1306;p35"/>
            <p:cNvSpPr/>
            <p:nvPr/>
          </p:nvSpPr>
          <p:spPr>
            <a:xfrm>
              <a:off x="3936200" y="3682725"/>
              <a:ext cx="52400" cy="52400"/>
            </a:xfrm>
            <a:custGeom>
              <a:rect b="b" l="l" r="r" t="t"/>
              <a:pathLst>
                <a:path extrusionOk="0" h="2096" w="2096">
                  <a:moveTo>
                    <a:pt x="1048" y="1"/>
                  </a:moveTo>
                  <a:cubicBezTo>
                    <a:pt x="465" y="1"/>
                    <a:pt x="0" y="465"/>
                    <a:pt x="0" y="1048"/>
                  </a:cubicBezTo>
                  <a:cubicBezTo>
                    <a:pt x="0" y="1632"/>
                    <a:pt x="465" y="2096"/>
                    <a:pt x="1048" y="2096"/>
                  </a:cubicBezTo>
                  <a:cubicBezTo>
                    <a:pt x="1631" y="2096"/>
                    <a:pt x="2096" y="1632"/>
                    <a:pt x="2096" y="1048"/>
                  </a:cubicBezTo>
                  <a:cubicBezTo>
                    <a:pt x="2096" y="465"/>
                    <a:pt x="1631"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7" name="Google Shape;1307;p35"/>
            <p:cNvSpPr/>
            <p:nvPr/>
          </p:nvSpPr>
          <p:spPr>
            <a:xfrm>
              <a:off x="4037700" y="3682725"/>
              <a:ext cx="52400" cy="52400"/>
            </a:xfrm>
            <a:custGeom>
              <a:rect b="b" l="l" r="r" t="t"/>
              <a:pathLst>
                <a:path extrusionOk="0" h="2096" w="2096">
                  <a:moveTo>
                    <a:pt x="1048" y="1"/>
                  </a:moveTo>
                  <a:cubicBezTo>
                    <a:pt x="465" y="1"/>
                    <a:pt x="0" y="465"/>
                    <a:pt x="0" y="1048"/>
                  </a:cubicBezTo>
                  <a:cubicBezTo>
                    <a:pt x="0" y="1632"/>
                    <a:pt x="465" y="2096"/>
                    <a:pt x="1048" y="2096"/>
                  </a:cubicBezTo>
                  <a:cubicBezTo>
                    <a:pt x="1631" y="2096"/>
                    <a:pt x="2096" y="1632"/>
                    <a:pt x="2096" y="1048"/>
                  </a:cubicBezTo>
                  <a:cubicBezTo>
                    <a:pt x="2096" y="465"/>
                    <a:pt x="1631"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8" name="Google Shape;1308;p35"/>
            <p:cNvSpPr/>
            <p:nvPr/>
          </p:nvSpPr>
          <p:spPr>
            <a:xfrm>
              <a:off x="4139200" y="3682725"/>
              <a:ext cx="52700" cy="52400"/>
            </a:xfrm>
            <a:custGeom>
              <a:rect b="b" l="l" r="r" t="t"/>
              <a:pathLst>
                <a:path extrusionOk="0" h="2096" w="2108">
                  <a:moveTo>
                    <a:pt x="1048" y="1"/>
                  </a:moveTo>
                  <a:cubicBezTo>
                    <a:pt x="477" y="1"/>
                    <a:pt x="0" y="465"/>
                    <a:pt x="0" y="1048"/>
                  </a:cubicBezTo>
                  <a:cubicBezTo>
                    <a:pt x="0" y="1632"/>
                    <a:pt x="477" y="2096"/>
                    <a:pt x="1048" y="2096"/>
                  </a:cubicBezTo>
                  <a:cubicBezTo>
                    <a:pt x="1631" y="2096"/>
                    <a:pt x="2108" y="1632"/>
                    <a:pt x="2108" y="1048"/>
                  </a:cubicBezTo>
                  <a:cubicBezTo>
                    <a:pt x="2108" y="465"/>
                    <a:pt x="1631"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9" name="Google Shape;1309;p35"/>
            <p:cNvSpPr/>
            <p:nvPr/>
          </p:nvSpPr>
          <p:spPr>
            <a:xfrm>
              <a:off x="4240700" y="3682725"/>
              <a:ext cx="52700" cy="52400"/>
            </a:xfrm>
            <a:custGeom>
              <a:rect b="b" l="l" r="r" t="t"/>
              <a:pathLst>
                <a:path extrusionOk="0" h="2096" w="2108">
                  <a:moveTo>
                    <a:pt x="1060" y="1"/>
                  </a:moveTo>
                  <a:cubicBezTo>
                    <a:pt x="477" y="1"/>
                    <a:pt x="0" y="465"/>
                    <a:pt x="0" y="1048"/>
                  </a:cubicBezTo>
                  <a:cubicBezTo>
                    <a:pt x="0" y="1632"/>
                    <a:pt x="477" y="2096"/>
                    <a:pt x="1060" y="2096"/>
                  </a:cubicBezTo>
                  <a:cubicBezTo>
                    <a:pt x="1632" y="2096"/>
                    <a:pt x="2108" y="1632"/>
                    <a:pt x="2108" y="1048"/>
                  </a:cubicBezTo>
                  <a:cubicBezTo>
                    <a:pt x="2108" y="465"/>
                    <a:pt x="1632" y="1"/>
                    <a:pt x="1060"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0" name="Google Shape;1310;p35"/>
            <p:cNvSpPr/>
            <p:nvPr/>
          </p:nvSpPr>
          <p:spPr>
            <a:xfrm>
              <a:off x="4342500" y="3682725"/>
              <a:ext cx="52400" cy="52400"/>
            </a:xfrm>
            <a:custGeom>
              <a:rect b="b" l="l" r="r" t="t"/>
              <a:pathLst>
                <a:path extrusionOk="0" h="2096" w="2096">
                  <a:moveTo>
                    <a:pt x="1048" y="1"/>
                  </a:moveTo>
                  <a:cubicBezTo>
                    <a:pt x="465" y="1"/>
                    <a:pt x="0" y="465"/>
                    <a:pt x="0" y="1048"/>
                  </a:cubicBezTo>
                  <a:cubicBezTo>
                    <a:pt x="0" y="1632"/>
                    <a:pt x="465" y="2096"/>
                    <a:pt x="1048" y="2096"/>
                  </a:cubicBezTo>
                  <a:cubicBezTo>
                    <a:pt x="1631" y="2096"/>
                    <a:pt x="2096" y="1632"/>
                    <a:pt x="2096" y="1048"/>
                  </a:cubicBezTo>
                  <a:cubicBezTo>
                    <a:pt x="2096" y="465"/>
                    <a:pt x="1631"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1" name="Google Shape;1311;p35"/>
            <p:cNvSpPr/>
            <p:nvPr/>
          </p:nvSpPr>
          <p:spPr>
            <a:xfrm>
              <a:off x="4444000" y="3682725"/>
              <a:ext cx="52400" cy="52400"/>
            </a:xfrm>
            <a:custGeom>
              <a:rect b="b" l="l" r="r" t="t"/>
              <a:pathLst>
                <a:path extrusionOk="0" h="2096" w="2096">
                  <a:moveTo>
                    <a:pt x="1048" y="1"/>
                  </a:moveTo>
                  <a:cubicBezTo>
                    <a:pt x="477" y="1"/>
                    <a:pt x="0" y="465"/>
                    <a:pt x="0" y="1048"/>
                  </a:cubicBezTo>
                  <a:cubicBezTo>
                    <a:pt x="0" y="1632"/>
                    <a:pt x="477" y="2096"/>
                    <a:pt x="1048" y="2096"/>
                  </a:cubicBezTo>
                  <a:cubicBezTo>
                    <a:pt x="1631" y="2096"/>
                    <a:pt x="2096" y="1632"/>
                    <a:pt x="2096" y="1048"/>
                  </a:cubicBezTo>
                  <a:cubicBezTo>
                    <a:pt x="2096" y="465"/>
                    <a:pt x="1631"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2" name="Google Shape;1312;p35"/>
            <p:cNvSpPr/>
            <p:nvPr/>
          </p:nvSpPr>
          <p:spPr>
            <a:xfrm>
              <a:off x="4545500" y="3682725"/>
              <a:ext cx="52700" cy="52400"/>
            </a:xfrm>
            <a:custGeom>
              <a:rect b="b" l="l" r="r" t="t"/>
              <a:pathLst>
                <a:path extrusionOk="0" h="2096" w="2108">
                  <a:moveTo>
                    <a:pt x="1060" y="1"/>
                  </a:moveTo>
                  <a:cubicBezTo>
                    <a:pt x="477" y="1"/>
                    <a:pt x="0" y="465"/>
                    <a:pt x="0" y="1048"/>
                  </a:cubicBezTo>
                  <a:cubicBezTo>
                    <a:pt x="0" y="1632"/>
                    <a:pt x="477" y="2096"/>
                    <a:pt x="1060" y="2096"/>
                  </a:cubicBezTo>
                  <a:cubicBezTo>
                    <a:pt x="1632" y="2096"/>
                    <a:pt x="2108" y="1632"/>
                    <a:pt x="2108" y="1048"/>
                  </a:cubicBezTo>
                  <a:cubicBezTo>
                    <a:pt x="2108" y="465"/>
                    <a:pt x="1632" y="1"/>
                    <a:pt x="1060"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3" name="Google Shape;1313;p35"/>
            <p:cNvSpPr/>
            <p:nvPr/>
          </p:nvSpPr>
          <p:spPr>
            <a:xfrm>
              <a:off x="4647300" y="3682725"/>
              <a:ext cx="52400" cy="52400"/>
            </a:xfrm>
            <a:custGeom>
              <a:rect b="b" l="l" r="r" t="t"/>
              <a:pathLst>
                <a:path extrusionOk="0" h="2096" w="2096">
                  <a:moveTo>
                    <a:pt x="1048" y="1"/>
                  </a:moveTo>
                  <a:cubicBezTo>
                    <a:pt x="465" y="1"/>
                    <a:pt x="0" y="465"/>
                    <a:pt x="0" y="1048"/>
                  </a:cubicBezTo>
                  <a:cubicBezTo>
                    <a:pt x="0" y="1632"/>
                    <a:pt x="465" y="2096"/>
                    <a:pt x="1048" y="2096"/>
                  </a:cubicBezTo>
                  <a:cubicBezTo>
                    <a:pt x="1620" y="2096"/>
                    <a:pt x="2096" y="1632"/>
                    <a:pt x="2096" y="1048"/>
                  </a:cubicBezTo>
                  <a:cubicBezTo>
                    <a:pt x="2096" y="465"/>
                    <a:pt x="1620"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4" name="Google Shape;1314;p35"/>
            <p:cNvSpPr/>
            <p:nvPr/>
          </p:nvSpPr>
          <p:spPr>
            <a:xfrm>
              <a:off x="4748800" y="3682725"/>
              <a:ext cx="52400" cy="52400"/>
            </a:xfrm>
            <a:custGeom>
              <a:rect b="b" l="l" r="r" t="t"/>
              <a:pathLst>
                <a:path extrusionOk="0" h="2096" w="2096">
                  <a:moveTo>
                    <a:pt x="1048" y="1"/>
                  </a:moveTo>
                  <a:cubicBezTo>
                    <a:pt x="465" y="1"/>
                    <a:pt x="0" y="465"/>
                    <a:pt x="0" y="1048"/>
                  </a:cubicBezTo>
                  <a:cubicBezTo>
                    <a:pt x="0" y="1632"/>
                    <a:pt x="465" y="2096"/>
                    <a:pt x="1048" y="2096"/>
                  </a:cubicBezTo>
                  <a:cubicBezTo>
                    <a:pt x="1631" y="2096"/>
                    <a:pt x="2096" y="1632"/>
                    <a:pt x="2096" y="1048"/>
                  </a:cubicBezTo>
                  <a:cubicBezTo>
                    <a:pt x="2096" y="465"/>
                    <a:pt x="1631"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5" name="Google Shape;1315;p35"/>
            <p:cNvSpPr/>
            <p:nvPr/>
          </p:nvSpPr>
          <p:spPr>
            <a:xfrm>
              <a:off x="4850300" y="3682725"/>
              <a:ext cx="52400" cy="52400"/>
            </a:xfrm>
            <a:custGeom>
              <a:rect b="b" l="l" r="r" t="t"/>
              <a:pathLst>
                <a:path extrusionOk="0" h="2096" w="2096">
                  <a:moveTo>
                    <a:pt x="1048" y="1"/>
                  </a:moveTo>
                  <a:cubicBezTo>
                    <a:pt x="477" y="1"/>
                    <a:pt x="0" y="465"/>
                    <a:pt x="0" y="1048"/>
                  </a:cubicBezTo>
                  <a:cubicBezTo>
                    <a:pt x="0" y="1632"/>
                    <a:pt x="477" y="2096"/>
                    <a:pt x="1048" y="2096"/>
                  </a:cubicBezTo>
                  <a:cubicBezTo>
                    <a:pt x="1632" y="2096"/>
                    <a:pt x="2096" y="1632"/>
                    <a:pt x="2096" y="1048"/>
                  </a:cubicBezTo>
                  <a:cubicBezTo>
                    <a:pt x="2096" y="465"/>
                    <a:pt x="1632"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6" name="Google Shape;1316;p35"/>
            <p:cNvSpPr/>
            <p:nvPr/>
          </p:nvSpPr>
          <p:spPr>
            <a:xfrm>
              <a:off x="4951800" y="3682725"/>
              <a:ext cx="52700" cy="52400"/>
            </a:xfrm>
            <a:custGeom>
              <a:rect b="b" l="l" r="r" t="t"/>
              <a:pathLst>
                <a:path extrusionOk="0" h="2096" w="2108">
                  <a:moveTo>
                    <a:pt x="1048" y="1"/>
                  </a:moveTo>
                  <a:cubicBezTo>
                    <a:pt x="477" y="1"/>
                    <a:pt x="0" y="465"/>
                    <a:pt x="0" y="1048"/>
                  </a:cubicBezTo>
                  <a:cubicBezTo>
                    <a:pt x="0" y="1632"/>
                    <a:pt x="477" y="2096"/>
                    <a:pt x="1048" y="2096"/>
                  </a:cubicBezTo>
                  <a:cubicBezTo>
                    <a:pt x="1632" y="2096"/>
                    <a:pt x="2108" y="1632"/>
                    <a:pt x="2108" y="1048"/>
                  </a:cubicBezTo>
                  <a:cubicBezTo>
                    <a:pt x="2108" y="465"/>
                    <a:pt x="1632"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7" name="Google Shape;1317;p35"/>
            <p:cNvSpPr/>
            <p:nvPr/>
          </p:nvSpPr>
          <p:spPr>
            <a:xfrm>
              <a:off x="5053600" y="3682725"/>
              <a:ext cx="52400" cy="52400"/>
            </a:xfrm>
            <a:custGeom>
              <a:rect b="b" l="l" r="r" t="t"/>
              <a:pathLst>
                <a:path extrusionOk="0" h="2096" w="2096">
                  <a:moveTo>
                    <a:pt x="1048" y="1"/>
                  </a:moveTo>
                  <a:cubicBezTo>
                    <a:pt x="465" y="1"/>
                    <a:pt x="0" y="465"/>
                    <a:pt x="0" y="1048"/>
                  </a:cubicBezTo>
                  <a:cubicBezTo>
                    <a:pt x="0" y="1632"/>
                    <a:pt x="465" y="2096"/>
                    <a:pt x="1048" y="2096"/>
                  </a:cubicBezTo>
                  <a:cubicBezTo>
                    <a:pt x="1620" y="2096"/>
                    <a:pt x="2096" y="1632"/>
                    <a:pt x="2096" y="1048"/>
                  </a:cubicBezTo>
                  <a:cubicBezTo>
                    <a:pt x="2096" y="465"/>
                    <a:pt x="1620"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8" name="Google Shape;1318;p35"/>
            <p:cNvSpPr/>
            <p:nvPr/>
          </p:nvSpPr>
          <p:spPr>
            <a:xfrm>
              <a:off x="5155100" y="3682725"/>
              <a:ext cx="52400" cy="52400"/>
            </a:xfrm>
            <a:custGeom>
              <a:rect b="b" l="l" r="r" t="t"/>
              <a:pathLst>
                <a:path extrusionOk="0" h="2096" w="2096">
                  <a:moveTo>
                    <a:pt x="1048" y="1"/>
                  </a:moveTo>
                  <a:cubicBezTo>
                    <a:pt x="465" y="1"/>
                    <a:pt x="0" y="465"/>
                    <a:pt x="0" y="1048"/>
                  </a:cubicBezTo>
                  <a:cubicBezTo>
                    <a:pt x="0" y="1632"/>
                    <a:pt x="465" y="2096"/>
                    <a:pt x="1048" y="2096"/>
                  </a:cubicBezTo>
                  <a:cubicBezTo>
                    <a:pt x="1632" y="2096"/>
                    <a:pt x="2096" y="1632"/>
                    <a:pt x="2096" y="1048"/>
                  </a:cubicBezTo>
                  <a:cubicBezTo>
                    <a:pt x="2096" y="465"/>
                    <a:pt x="1632"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9" name="Google Shape;1319;p35"/>
            <p:cNvSpPr/>
            <p:nvPr/>
          </p:nvSpPr>
          <p:spPr>
            <a:xfrm>
              <a:off x="5256600" y="3682725"/>
              <a:ext cx="52400" cy="52400"/>
            </a:xfrm>
            <a:custGeom>
              <a:rect b="b" l="l" r="r" t="t"/>
              <a:pathLst>
                <a:path extrusionOk="0" h="2096" w="2096">
                  <a:moveTo>
                    <a:pt x="1048" y="1"/>
                  </a:moveTo>
                  <a:cubicBezTo>
                    <a:pt x="477" y="1"/>
                    <a:pt x="0" y="465"/>
                    <a:pt x="0" y="1048"/>
                  </a:cubicBezTo>
                  <a:cubicBezTo>
                    <a:pt x="0" y="1632"/>
                    <a:pt x="477" y="2096"/>
                    <a:pt x="1048" y="2096"/>
                  </a:cubicBezTo>
                  <a:cubicBezTo>
                    <a:pt x="1632" y="2096"/>
                    <a:pt x="2096" y="1632"/>
                    <a:pt x="2096" y="1048"/>
                  </a:cubicBezTo>
                  <a:cubicBezTo>
                    <a:pt x="2096" y="465"/>
                    <a:pt x="1632"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0" name="Google Shape;1320;p35"/>
            <p:cNvSpPr/>
            <p:nvPr/>
          </p:nvSpPr>
          <p:spPr>
            <a:xfrm>
              <a:off x="5358400" y="3682725"/>
              <a:ext cx="52400" cy="52400"/>
            </a:xfrm>
            <a:custGeom>
              <a:rect b="b" l="l" r="r" t="t"/>
              <a:pathLst>
                <a:path extrusionOk="0" h="2096" w="2096">
                  <a:moveTo>
                    <a:pt x="1048" y="1"/>
                  </a:moveTo>
                  <a:cubicBezTo>
                    <a:pt x="465" y="1"/>
                    <a:pt x="0" y="465"/>
                    <a:pt x="0" y="1048"/>
                  </a:cubicBezTo>
                  <a:cubicBezTo>
                    <a:pt x="0" y="1632"/>
                    <a:pt x="465" y="2096"/>
                    <a:pt x="1048" y="2096"/>
                  </a:cubicBezTo>
                  <a:cubicBezTo>
                    <a:pt x="1620" y="2096"/>
                    <a:pt x="2096" y="1632"/>
                    <a:pt x="2096" y="1048"/>
                  </a:cubicBezTo>
                  <a:cubicBezTo>
                    <a:pt x="2096" y="465"/>
                    <a:pt x="1620"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1" name="Google Shape;1321;p35"/>
            <p:cNvSpPr/>
            <p:nvPr/>
          </p:nvSpPr>
          <p:spPr>
            <a:xfrm>
              <a:off x="5459900" y="3682725"/>
              <a:ext cx="52400" cy="52400"/>
            </a:xfrm>
            <a:custGeom>
              <a:rect b="b" l="l" r="r" t="t"/>
              <a:pathLst>
                <a:path extrusionOk="0" h="2096" w="2096">
                  <a:moveTo>
                    <a:pt x="1048" y="1"/>
                  </a:moveTo>
                  <a:cubicBezTo>
                    <a:pt x="465" y="1"/>
                    <a:pt x="0" y="465"/>
                    <a:pt x="0" y="1048"/>
                  </a:cubicBezTo>
                  <a:cubicBezTo>
                    <a:pt x="0" y="1632"/>
                    <a:pt x="465" y="2096"/>
                    <a:pt x="1048" y="2096"/>
                  </a:cubicBezTo>
                  <a:cubicBezTo>
                    <a:pt x="1632" y="2096"/>
                    <a:pt x="2096" y="1632"/>
                    <a:pt x="2096" y="1048"/>
                  </a:cubicBezTo>
                  <a:cubicBezTo>
                    <a:pt x="2096" y="465"/>
                    <a:pt x="1632"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2" name="Google Shape;1322;p35"/>
            <p:cNvSpPr/>
            <p:nvPr/>
          </p:nvSpPr>
          <p:spPr>
            <a:xfrm>
              <a:off x="5561400" y="3682725"/>
              <a:ext cx="52400" cy="52400"/>
            </a:xfrm>
            <a:custGeom>
              <a:rect b="b" l="l" r="r" t="t"/>
              <a:pathLst>
                <a:path extrusionOk="0" h="2096" w="2096">
                  <a:moveTo>
                    <a:pt x="1048" y="1"/>
                  </a:moveTo>
                  <a:cubicBezTo>
                    <a:pt x="465" y="1"/>
                    <a:pt x="0" y="465"/>
                    <a:pt x="0" y="1048"/>
                  </a:cubicBezTo>
                  <a:cubicBezTo>
                    <a:pt x="0" y="1632"/>
                    <a:pt x="465" y="2096"/>
                    <a:pt x="1048" y="2096"/>
                  </a:cubicBezTo>
                  <a:cubicBezTo>
                    <a:pt x="1632" y="2096"/>
                    <a:pt x="2096" y="1632"/>
                    <a:pt x="2096" y="1048"/>
                  </a:cubicBezTo>
                  <a:cubicBezTo>
                    <a:pt x="2096" y="465"/>
                    <a:pt x="1632"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3" name="Google Shape;1323;p35"/>
            <p:cNvSpPr/>
            <p:nvPr/>
          </p:nvSpPr>
          <p:spPr>
            <a:xfrm>
              <a:off x="5662900" y="3682725"/>
              <a:ext cx="52400" cy="52400"/>
            </a:xfrm>
            <a:custGeom>
              <a:rect b="b" l="l" r="r" t="t"/>
              <a:pathLst>
                <a:path extrusionOk="0" h="2096" w="2096">
                  <a:moveTo>
                    <a:pt x="1048" y="1"/>
                  </a:moveTo>
                  <a:cubicBezTo>
                    <a:pt x="477" y="1"/>
                    <a:pt x="0" y="465"/>
                    <a:pt x="0" y="1048"/>
                  </a:cubicBezTo>
                  <a:cubicBezTo>
                    <a:pt x="0" y="1632"/>
                    <a:pt x="477" y="2096"/>
                    <a:pt x="1048" y="2096"/>
                  </a:cubicBezTo>
                  <a:cubicBezTo>
                    <a:pt x="1632" y="2096"/>
                    <a:pt x="2096" y="1632"/>
                    <a:pt x="2096" y="1048"/>
                  </a:cubicBezTo>
                  <a:cubicBezTo>
                    <a:pt x="2096" y="465"/>
                    <a:pt x="1632"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4" name="Google Shape;1324;p35"/>
            <p:cNvSpPr/>
            <p:nvPr/>
          </p:nvSpPr>
          <p:spPr>
            <a:xfrm>
              <a:off x="5764400" y="3682725"/>
              <a:ext cx="52700" cy="52400"/>
            </a:xfrm>
            <a:custGeom>
              <a:rect b="b" l="l" r="r" t="t"/>
              <a:pathLst>
                <a:path extrusionOk="0" h="2096" w="2108">
                  <a:moveTo>
                    <a:pt x="1060" y="1"/>
                  </a:moveTo>
                  <a:cubicBezTo>
                    <a:pt x="477" y="1"/>
                    <a:pt x="0" y="465"/>
                    <a:pt x="0" y="1048"/>
                  </a:cubicBezTo>
                  <a:cubicBezTo>
                    <a:pt x="0" y="1632"/>
                    <a:pt x="477" y="2096"/>
                    <a:pt x="1060" y="2096"/>
                  </a:cubicBezTo>
                  <a:cubicBezTo>
                    <a:pt x="1632" y="2096"/>
                    <a:pt x="2108" y="1632"/>
                    <a:pt x="2108" y="1048"/>
                  </a:cubicBezTo>
                  <a:cubicBezTo>
                    <a:pt x="2108" y="465"/>
                    <a:pt x="1632" y="1"/>
                    <a:pt x="1060"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5" name="Google Shape;1325;p35"/>
            <p:cNvSpPr/>
            <p:nvPr/>
          </p:nvSpPr>
          <p:spPr>
            <a:xfrm>
              <a:off x="5866200" y="3682725"/>
              <a:ext cx="52400" cy="52400"/>
            </a:xfrm>
            <a:custGeom>
              <a:rect b="b" l="l" r="r" t="t"/>
              <a:pathLst>
                <a:path extrusionOk="0" h="2096" w="2096">
                  <a:moveTo>
                    <a:pt x="1048" y="1"/>
                  </a:moveTo>
                  <a:cubicBezTo>
                    <a:pt x="465" y="1"/>
                    <a:pt x="0" y="465"/>
                    <a:pt x="0" y="1048"/>
                  </a:cubicBezTo>
                  <a:cubicBezTo>
                    <a:pt x="0" y="1632"/>
                    <a:pt x="465" y="2096"/>
                    <a:pt x="1048" y="2096"/>
                  </a:cubicBezTo>
                  <a:cubicBezTo>
                    <a:pt x="1632" y="2096"/>
                    <a:pt x="2096" y="1632"/>
                    <a:pt x="2096" y="1048"/>
                  </a:cubicBezTo>
                  <a:cubicBezTo>
                    <a:pt x="2096" y="465"/>
                    <a:pt x="1632"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6" name="Google Shape;1326;p35"/>
            <p:cNvSpPr/>
            <p:nvPr/>
          </p:nvSpPr>
          <p:spPr>
            <a:xfrm>
              <a:off x="5967700" y="3682725"/>
              <a:ext cx="52400" cy="52400"/>
            </a:xfrm>
            <a:custGeom>
              <a:rect b="b" l="l" r="r" t="t"/>
              <a:pathLst>
                <a:path extrusionOk="0" h="2096" w="2096">
                  <a:moveTo>
                    <a:pt x="1048" y="1"/>
                  </a:moveTo>
                  <a:cubicBezTo>
                    <a:pt x="465" y="1"/>
                    <a:pt x="0" y="465"/>
                    <a:pt x="0" y="1048"/>
                  </a:cubicBezTo>
                  <a:cubicBezTo>
                    <a:pt x="0" y="1632"/>
                    <a:pt x="465" y="2096"/>
                    <a:pt x="1048" y="2096"/>
                  </a:cubicBezTo>
                  <a:cubicBezTo>
                    <a:pt x="1632" y="2096"/>
                    <a:pt x="2096" y="1632"/>
                    <a:pt x="2096" y="1048"/>
                  </a:cubicBezTo>
                  <a:cubicBezTo>
                    <a:pt x="2096" y="465"/>
                    <a:pt x="1632"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7" name="Google Shape;1327;p35"/>
            <p:cNvSpPr/>
            <p:nvPr/>
          </p:nvSpPr>
          <p:spPr>
            <a:xfrm>
              <a:off x="6069200" y="3682725"/>
              <a:ext cx="52700" cy="52400"/>
            </a:xfrm>
            <a:custGeom>
              <a:rect b="b" l="l" r="r" t="t"/>
              <a:pathLst>
                <a:path extrusionOk="0" h="2096" w="2108">
                  <a:moveTo>
                    <a:pt x="1048" y="1"/>
                  </a:moveTo>
                  <a:cubicBezTo>
                    <a:pt x="477" y="1"/>
                    <a:pt x="0" y="465"/>
                    <a:pt x="0" y="1048"/>
                  </a:cubicBezTo>
                  <a:cubicBezTo>
                    <a:pt x="0" y="1632"/>
                    <a:pt x="477" y="2096"/>
                    <a:pt x="1048" y="2096"/>
                  </a:cubicBezTo>
                  <a:cubicBezTo>
                    <a:pt x="1632" y="2096"/>
                    <a:pt x="2108" y="1632"/>
                    <a:pt x="2108" y="1048"/>
                  </a:cubicBezTo>
                  <a:cubicBezTo>
                    <a:pt x="2108" y="465"/>
                    <a:pt x="1632"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8" name="Google Shape;1328;p35"/>
            <p:cNvSpPr/>
            <p:nvPr/>
          </p:nvSpPr>
          <p:spPr>
            <a:xfrm>
              <a:off x="6171000" y="3682725"/>
              <a:ext cx="52400" cy="52400"/>
            </a:xfrm>
            <a:custGeom>
              <a:rect b="b" l="l" r="r" t="t"/>
              <a:pathLst>
                <a:path extrusionOk="0" h="2096" w="2096">
                  <a:moveTo>
                    <a:pt x="1048" y="1"/>
                  </a:moveTo>
                  <a:cubicBezTo>
                    <a:pt x="465" y="1"/>
                    <a:pt x="0" y="465"/>
                    <a:pt x="0" y="1048"/>
                  </a:cubicBezTo>
                  <a:cubicBezTo>
                    <a:pt x="0" y="1632"/>
                    <a:pt x="465" y="2096"/>
                    <a:pt x="1048" y="2096"/>
                  </a:cubicBezTo>
                  <a:cubicBezTo>
                    <a:pt x="1620" y="2096"/>
                    <a:pt x="2096" y="1632"/>
                    <a:pt x="2096" y="1048"/>
                  </a:cubicBezTo>
                  <a:cubicBezTo>
                    <a:pt x="2096" y="465"/>
                    <a:pt x="1620"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9" name="Google Shape;1329;p35"/>
            <p:cNvSpPr/>
            <p:nvPr/>
          </p:nvSpPr>
          <p:spPr>
            <a:xfrm>
              <a:off x="6272500" y="3682725"/>
              <a:ext cx="52400" cy="52400"/>
            </a:xfrm>
            <a:custGeom>
              <a:rect b="b" l="l" r="r" t="t"/>
              <a:pathLst>
                <a:path extrusionOk="0" h="2096" w="2096">
                  <a:moveTo>
                    <a:pt x="1048" y="1"/>
                  </a:moveTo>
                  <a:cubicBezTo>
                    <a:pt x="465" y="1"/>
                    <a:pt x="0" y="465"/>
                    <a:pt x="0" y="1048"/>
                  </a:cubicBezTo>
                  <a:cubicBezTo>
                    <a:pt x="0" y="1632"/>
                    <a:pt x="465" y="2096"/>
                    <a:pt x="1048" y="2096"/>
                  </a:cubicBezTo>
                  <a:cubicBezTo>
                    <a:pt x="1632" y="2096"/>
                    <a:pt x="2096" y="1632"/>
                    <a:pt x="2096" y="1048"/>
                  </a:cubicBezTo>
                  <a:cubicBezTo>
                    <a:pt x="2096" y="465"/>
                    <a:pt x="1632"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0" name="Google Shape;1330;p35"/>
            <p:cNvSpPr/>
            <p:nvPr/>
          </p:nvSpPr>
          <p:spPr>
            <a:xfrm>
              <a:off x="6374000" y="3682725"/>
              <a:ext cx="52400" cy="52400"/>
            </a:xfrm>
            <a:custGeom>
              <a:rect b="b" l="l" r="r" t="t"/>
              <a:pathLst>
                <a:path extrusionOk="0" h="2096" w="2096">
                  <a:moveTo>
                    <a:pt x="1048" y="1"/>
                  </a:moveTo>
                  <a:cubicBezTo>
                    <a:pt x="477" y="1"/>
                    <a:pt x="0" y="465"/>
                    <a:pt x="0" y="1048"/>
                  </a:cubicBezTo>
                  <a:cubicBezTo>
                    <a:pt x="0" y="1632"/>
                    <a:pt x="477" y="2096"/>
                    <a:pt x="1048" y="2096"/>
                  </a:cubicBezTo>
                  <a:cubicBezTo>
                    <a:pt x="1632" y="2096"/>
                    <a:pt x="2096" y="1632"/>
                    <a:pt x="2096" y="1048"/>
                  </a:cubicBezTo>
                  <a:cubicBezTo>
                    <a:pt x="2096" y="465"/>
                    <a:pt x="1632"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1" name="Google Shape;1331;p35"/>
            <p:cNvSpPr/>
            <p:nvPr/>
          </p:nvSpPr>
          <p:spPr>
            <a:xfrm>
              <a:off x="6475500" y="3682725"/>
              <a:ext cx="52700" cy="52400"/>
            </a:xfrm>
            <a:custGeom>
              <a:rect b="b" l="l" r="r" t="t"/>
              <a:pathLst>
                <a:path extrusionOk="0" h="2096" w="2108">
                  <a:moveTo>
                    <a:pt x="1048" y="1"/>
                  </a:moveTo>
                  <a:cubicBezTo>
                    <a:pt x="477" y="1"/>
                    <a:pt x="0" y="465"/>
                    <a:pt x="0" y="1048"/>
                  </a:cubicBezTo>
                  <a:cubicBezTo>
                    <a:pt x="0" y="1632"/>
                    <a:pt x="477" y="2096"/>
                    <a:pt x="1048" y="2096"/>
                  </a:cubicBezTo>
                  <a:cubicBezTo>
                    <a:pt x="1632" y="2096"/>
                    <a:pt x="2108" y="1632"/>
                    <a:pt x="2108" y="1048"/>
                  </a:cubicBezTo>
                  <a:cubicBezTo>
                    <a:pt x="2108" y="465"/>
                    <a:pt x="1632"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2" name="Google Shape;1332;p35"/>
            <p:cNvSpPr/>
            <p:nvPr/>
          </p:nvSpPr>
          <p:spPr>
            <a:xfrm>
              <a:off x="6577300" y="3682725"/>
              <a:ext cx="52400" cy="52400"/>
            </a:xfrm>
            <a:custGeom>
              <a:rect b="b" l="l" r="r" t="t"/>
              <a:pathLst>
                <a:path extrusionOk="0" h="2096" w="2096">
                  <a:moveTo>
                    <a:pt x="1048" y="1"/>
                  </a:moveTo>
                  <a:cubicBezTo>
                    <a:pt x="465" y="1"/>
                    <a:pt x="0" y="465"/>
                    <a:pt x="0" y="1048"/>
                  </a:cubicBezTo>
                  <a:cubicBezTo>
                    <a:pt x="0" y="1632"/>
                    <a:pt x="465" y="2096"/>
                    <a:pt x="1048" y="2096"/>
                  </a:cubicBezTo>
                  <a:cubicBezTo>
                    <a:pt x="1620" y="2096"/>
                    <a:pt x="2096" y="1632"/>
                    <a:pt x="2096" y="1048"/>
                  </a:cubicBezTo>
                  <a:cubicBezTo>
                    <a:pt x="2096" y="465"/>
                    <a:pt x="1620"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3" name="Google Shape;1333;p35"/>
            <p:cNvSpPr/>
            <p:nvPr/>
          </p:nvSpPr>
          <p:spPr>
            <a:xfrm>
              <a:off x="6678800" y="3682725"/>
              <a:ext cx="52400" cy="52400"/>
            </a:xfrm>
            <a:custGeom>
              <a:rect b="b" l="l" r="r" t="t"/>
              <a:pathLst>
                <a:path extrusionOk="0" h="2096" w="2096">
                  <a:moveTo>
                    <a:pt x="1048" y="1"/>
                  </a:moveTo>
                  <a:cubicBezTo>
                    <a:pt x="465" y="1"/>
                    <a:pt x="0" y="465"/>
                    <a:pt x="0" y="1048"/>
                  </a:cubicBezTo>
                  <a:cubicBezTo>
                    <a:pt x="0" y="1632"/>
                    <a:pt x="465" y="2096"/>
                    <a:pt x="1048" y="2096"/>
                  </a:cubicBezTo>
                  <a:cubicBezTo>
                    <a:pt x="1632" y="2096"/>
                    <a:pt x="2096" y="1632"/>
                    <a:pt x="2096" y="1048"/>
                  </a:cubicBezTo>
                  <a:cubicBezTo>
                    <a:pt x="2096" y="465"/>
                    <a:pt x="1632"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4" name="Google Shape;1334;p35"/>
            <p:cNvSpPr/>
            <p:nvPr/>
          </p:nvSpPr>
          <p:spPr>
            <a:xfrm>
              <a:off x="6780300" y="3682725"/>
              <a:ext cx="52400" cy="52400"/>
            </a:xfrm>
            <a:custGeom>
              <a:rect b="b" l="l" r="r" t="t"/>
              <a:pathLst>
                <a:path extrusionOk="0" h="2096" w="2096">
                  <a:moveTo>
                    <a:pt x="1048" y="1"/>
                  </a:moveTo>
                  <a:cubicBezTo>
                    <a:pt x="477" y="1"/>
                    <a:pt x="0" y="465"/>
                    <a:pt x="0" y="1048"/>
                  </a:cubicBezTo>
                  <a:cubicBezTo>
                    <a:pt x="0" y="1632"/>
                    <a:pt x="477" y="2096"/>
                    <a:pt x="1048" y="2096"/>
                  </a:cubicBezTo>
                  <a:cubicBezTo>
                    <a:pt x="1632" y="2096"/>
                    <a:pt x="2096" y="1632"/>
                    <a:pt x="2096" y="1048"/>
                  </a:cubicBezTo>
                  <a:cubicBezTo>
                    <a:pt x="2096" y="465"/>
                    <a:pt x="1632"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5" name="Google Shape;1335;p35"/>
            <p:cNvSpPr/>
            <p:nvPr/>
          </p:nvSpPr>
          <p:spPr>
            <a:xfrm>
              <a:off x="6881800" y="3682725"/>
              <a:ext cx="52700" cy="52400"/>
            </a:xfrm>
            <a:custGeom>
              <a:rect b="b" l="l" r="r" t="t"/>
              <a:pathLst>
                <a:path extrusionOk="0" h="2096" w="2108">
                  <a:moveTo>
                    <a:pt x="1060" y="1"/>
                  </a:moveTo>
                  <a:cubicBezTo>
                    <a:pt x="477" y="1"/>
                    <a:pt x="1" y="465"/>
                    <a:pt x="1" y="1048"/>
                  </a:cubicBezTo>
                  <a:cubicBezTo>
                    <a:pt x="1" y="1632"/>
                    <a:pt x="477" y="2096"/>
                    <a:pt x="1060" y="2096"/>
                  </a:cubicBezTo>
                  <a:cubicBezTo>
                    <a:pt x="1632" y="2096"/>
                    <a:pt x="2108" y="1632"/>
                    <a:pt x="2108" y="1048"/>
                  </a:cubicBezTo>
                  <a:cubicBezTo>
                    <a:pt x="2108" y="465"/>
                    <a:pt x="1632" y="1"/>
                    <a:pt x="1060"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6" name="Google Shape;1336;p35"/>
            <p:cNvSpPr/>
            <p:nvPr/>
          </p:nvSpPr>
          <p:spPr>
            <a:xfrm>
              <a:off x="6983600" y="3682725"/>
              <a:ext cx="52400" cy="52400"/>
            </a:xfrm>
            <a:custGeom>
              <a:rect b="b" l="l" r="r" t="t"/>
              <a:pathLst>
                <a:path extrusionOk="0" h="2096" w="2096">
                  <a:moveTo>
                    <a:pt x="1048" y="1"/>
                  </a:moveTo>
                  <a:cubicBezTo>
                    <a:pt x="465" y="1"/>
                    <a:pt x="0" y="465"/>
                    <a:pt x="0" y="1048"/>
                  </a:cubicBezTo>
                  <a:cubicBezTo>
                    <a:pt x="0" y="1632"/>
                    <a:pt x="465" y="2096"/>
                    <a:pt x="1048" y="2096"/>
                  </a:cubicBezTo>
                  <a:cubicBezTo>
                    <a:pt x="1620" y="2096"/>
                    <a:pt x="2096" y="1632"/>
                    <a:pt x="2096" y="1048"/>
                  </a:cubicBezTo>
                  <a:cubicBezTo>
                    <a:pt x="2096" y="465"/>
                    <a:pt x="1620"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7" name="Google Shape;1337;p35"/>
            <p:cNvSpPr/>
            <p:nvPr/>
          </p:nvSpPr>
          <p:spPr>
            <a:xfrm>
              <a:off x="7085100" y="3682725"/>
              <a:ext cx="52400" cy="52400"/>
            </a:xfrm>
            <a:custGeom>
              <a:rect b="b" l="l" r="r" t="t"/>
              <a:pathLst>
                <a:path extrusionOk="0" h="2096" w="2096">
                  <a:moveTo>
                    <a:pt x="1048" y="1"/>
                  </a:moveTo>
                  <a:cubicBezTo>
                    <a:pt x="465" y="1"/>
                    <a:pt x="0" y="465"/>
                    <a:pt x="0" y="1048"/>
                  </a:cubicBezTo>
                  <a:cubicBezTo>
                    <a:pt x="0" y="1632"/>
                    <a:pt x="465" y="2096"/>
                    <a:pt x="1048" y="2096"/>
                  </a:cubicBezTo>
                  <a:cubicBezTo>
                    <a:pt x="1632" y="2096"/>
                    <a:pt x="2096" y="1632"/>
                    <a:pt x="2096" y="1048"/>
                  </a:cubicBezTo>
                  <a:cubicBezTo>
                    <a:pt x="2096" y="465"/>
                    <a:pt x="1632"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8" name="Google Shape;1338;p35"/>
            <p:cNvSpPr/>
            <p:nvPr/>
          </p:nvSpPr>
          <p:spPr>
            <a:xfrm>
              <a:off x="7186600" y="3682725"/>
              <a:ext cx="52400" cy="52400"/>
            </a:xfrm>
            <a:custGeom>
              <a:rect b="b" l="l" r="r" t="t"/>
              <a:pathLst>
                <a:path extrusionOk="0" h="2096" w="2096">
                  <a:moveTo>
                    <a:pt x="1048" y="1"/>
                  </a:moveTo>
                  <a:cubicBezTo>
                    <a:pt x="477" y="1"/>
                    <a:pt x="1" y="465"/>
                    <a:pt x="1" y="1048"/>
                  </a:cubicBezTo>
                  <a:cubicBezTo>
                    <a:pt x="1" y="1632"/>
                    <a:pt x="477" y="2096"/>
                    <a:pt x="1048" y="2096"/>
                  </a:cubicBezTo>
                  <a:cubicBezTo>
                    <a:pt x="1632" y="2096"/>
                    <a:pt x="2096" y="1632"/>
                    <a:pt x="2096" y="1048"/>
                  </a:cubicBezTo>
                  <a:cubicBezTo>
                    <a:pt x="2096" y="465"/>
                    <a:pt x="1632"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9" name="Google Shape;1339;p35"/>
            <p:cNvSpPr/>
            <p:nvPr/>
          </p:nvSpPr>
          <p:spPr>
            <a:xfrm>
              <a:off x="7288400" y="3682725"/>
              <a:ext cx="52400" cy="52400"/>
            </a:xfrm>
            <a:custGeom>
              <a:rect b="b" l="l" r="r" t="t"/>
              <a:pathLst>
                <a:path extrusionOk="0" h="2096" w="2096">
                  <a:moveTo>
                    <a:pt x="1048" y="1"/>
                  </a:moveTo>
                  <a:cubicBezTo>
                    <a:pt x="465" y="1"/>
                    <a:pt x="0" y="465"/>
                    <a:pt x="0" y="1048"/>
                  </a:cubicBezTo>
                  <a:cubicBezTo>
                    <a:pt x="0" y="1632"/>
                    <a:pt x="465" y="2096"/>
                    <a:pt x="1048" y="2096"/>
                  </a:cubicBezTo>
                  <a:cubicBezTo>
                    <a:pt x="1620" y="2096"/>
                    <a:pt x="2096" y="1632"/>
                    <a:pt x="2096" y="1048"/>
                  </a:cubicBezTo>
                  <a:cubicBezTo>
                    <a:pt x="2096" y="465"/>
                    <a:pt x="1620"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0" name="Google Shape;1340;p35"/>
            <p:cNvSpPr/>
            <p:nvPr/>
          </p:nvSpPr>
          <p:spPr>
            <a:xfrm>
              <a:off x="279200" y="3837800"/>
              <a:ext cx="52700" cy="52425"/>
            </a:xfrm>
            <a:custGeom>
              <a:rect b="b" l="l" r="r" t="t"/>
              <a:pathLst>
                <a:path extrusionOk="0" h="2097" w="2108">
                  <a:moveTo>
                    <a:pt x="1048" y="1"/>
                  </a:moveTo>
                  <a:cubicBezTo>
                    <a:pt x="476" y="1"/>
                    <a:pt x="0" y="465"/>
                    <a:pt x="0" y="1048"/>
                  </a:cubicBezTo>
                  <a:cubicBezTo>
                    <a:pt x="0" y="1632"/>
                    <a:pt x="476" y="2096"/>
                    <a:pt x="1048" y="2096"/>
                  </a:cubicBezTo>
                  <a:cubicBezTo>
                    <a:pt x="1631" y="2096"/>
                    <a:pt x="2107" y="1632"/>
                    <a:pt x="2107" y="1048"/>
                  </a:cubicBezTo>
                  <a:cubicBezTo>
                    <a:pt x="2107" y="465"/>
                    <a:pt x="1631"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1" name="Google Shape;1341;p35"/>
            <p:cNvSpPr/>
            <p:nvPr/>
          </p:nvSpPr>
          <p:spPr>
            <a:xfrm>
              <a:off x="380700" y="3837800"/>
              <a:ext cx="52700" cy="52425"/>
            </a:xfrm>
            <a:custGeom>
              <a:rect b="b" l="l" r="r" t="t"/>
              <a:pathLst>
                <a:path extrusionOk="0" h="2097" w="2108">
                  <a:moveTo>
                    <a:pt x="1060" y="1"/>
                  </a:moveTo>
                  <a:cubicBezTo>
                    <a:pt x="476" y="1"/>
                    <a:pt x="0" y="465"/>
                    <a:pt x="0" y="1048"/>
                  </a:cubicBezTo>
                  <a:cubicBezTo>
                    <a:pt x="0" y="1632"/>
                    <a:pt x="476" y="2096"/>
                    <a:pt x="1060" y="2096"/>
                  </a:cubicBezTo>
                  <a:cubicBezTo>
                    <a:pt x="1631" y="2096"/>
                    <a:pt x="2108" y="1632"/>
                    <a:pt x="2108" y="1048"/>
                  </a:cubicBezTo>
                  <a:cubicBezTo>
                    <a:pt x="2108" y="465"/>
                    <a:pt x="1631" y="1"/>
                    <a:pt x="1060"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2" name="Google Shape;1342;p35"/>
            <p:cNvSpPr/>
            <p:nvPr/>
          </p:nvSpPr>
          <p:spPr>
            <a:xfrm>
              <a:off x="482500" y="3837800"/>
              <a:ext cx="52400" cy="52425"/>
            </a:xfrm>
            <a:custGeom>
              <a:rect b="b" l="l" r="r" t="t"/>
              <a:pathLst>
                <a:path extrusionOk="0" h="2097" w="2096">
                  <a:moveTo>
                    <a:pt x="1048" y="1"/>
                  </a:moveTo>
                  <a:cubicBezTo>
                    <a:pt x="464" y="1"/>
                    <a:pt x="0" y="465"/>
                    <a:pt x="0" y="1048"/>
                  </a:cubicBezTo>
                  <a:cubicBezTo>
                    <a:pt x="0" y="1632"/>
                    <a:pt x="464" y="2096"/>
                    <a:pt x="1048" y="2096"/>
                  </a:cubicBezTo>
                  <a:cubicBezTo>
                    <a:pt x="1631" y="2096"/>
                    <a:pt x="2096" y="1632"/>
                    <a:pt x="2096" y="1048"/>
                  </a:cubicBezTo>
                  <a:cubicBezTo>
                    <a:pt x="2096" y="465"/>
                    <a:pt x="1631"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3" name="Google Shape;1343;p35"/>
            <p:cNvSpPr/>
            <p:nvPr/>
          </p:nvSpPr>
          <p:spPr>
            <a:xfrm>
              <a:off x="584000" y="3837800"/>
              <a:ext cx="52400" cy="52425"/>
            </a:xfrm>
            <a:custGeom>
              <a:rect b="b" l="l" r="r" t="t"/>
              <a:pathLst>
                <a:path extrusionOk="0" h="2097" w="2096">
                  <a:moveTo>
                    <a:pt x="1048" y="1"/>
                  </a:moveTo>
                  <a:cubicBezTo>
                    <a:pt x="476" y="1"/>
                    <a:pt x="0" y="465"/>
                    <a:pt x="0" y="1048"/>
                  </a:cubicBezTo>
                  <a:cubicBezTo>
                    <a:pt x="0" y="1632"/>
                    <a:pt x="476" y="2096"/>
                    <a:pt x="1048" y="2096"/>
                  </a:cubicBezTo>
                  <a:cubicBezTo>
                    <a:pt x="1631" y="2096"/>
                    <a:pt x="2096" y="1632"/>
                    <a:pt x="2096" y="1048"/>
                  </a:cubicBezTo>
                  <a:cubicBezTo>
                    <a:pt x="2096" y="465"/>
                    <a:pt x="1631"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4" name="Google Shape;1344;p35"/>
            <p:cNvSpPr/>
            <p:nvPr/>
          </p:nvSpPr>
          <p:spPr>
            <a:xfrm>
              <a:off x="685500" y="3837800"/>
              <a:ext cx="52700" cy="52425"/>
            </a:xfrm>
            <a:custGeom>
              <a:rect b="b" l="l" r="r" t="t"/>
              <a:pathLst>
                <a:path extrusionOk="0" h="2097" w="2108">
                  <a:moveTo>
                    <a:pt x="1048" y="1"/>
                  </a:moveTo>
                  <a:cubicBezTo>
                    <a:pt x="476" y="1"/>
                    <a:pt x="0" y="465"/>
                    <a:pt x="0" y="1048"/>
                  </a:cubicBezTo>
                  <a:cubicBezTo>
                    <a:pt x="0" y="1632"/>
                    <a:pt x="476" y="2096"/>
                    <a:pt x="1048" y="2096"/>
                  </a:cubicBezTo>
                  <a:cubicBezTo>
                    <a:pt x="1631" y="2096"/>
                    <a:pt x="2108" y="1632"/>
                    <a:pt x="2108" y="1048"/>
                  </a:cubicBezTo>
                  <a:cubicBezTo>
                    <a:pt x="2108" y="465"/>
                    <a:pt x="1631"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5" name="Google Shape;1345;p35"/>
            <p:cNvSpPr/>
            <p:nvPr/>
          </p:nvSpPr>
          <p:spPr>
            <a:xfrm>
              <a:off x="787300" y="3837800"/>
              <a:ext cx="52400" cy="52425"/>
            </a:xfrm>
            <a:custGeom>
              <a:rect b="b" l="l" r="r" t="t"/>
              <a:pathLst>
                <a:path extrusionOk="0" h="2097" w="2096">
                  <a:moveTo>
                    <a:pt x="1048" y="1"/>
                  </a:moveTo>
                  <a:cubicBezTo>
                    <a:pt x="464" y="1"/>
                    <a:pt x="0" y="465"/>
                    <a:pt x="0" y="1048"/>
                  </a:cubicBezTo>
                  <a:cubicBezTo>
                    <a:pt x="0" y="1632"/>
                    <a:pt x="464" y="2096"/>
                    <a:pt x="1048" y="2096"/>
                  </a:cubicBezTo>
                  <a:cubicBezTo>
                    <a:pt x="1619" y="2096"/>
                    <a:pt x="2096" y="1632"/>
                    <a:pt x="2096" y="1048"/>
                  </a:cubicBezTo>
                  <a:cubicBezTo>
                    <a:pt x="2096" y="465"/>
                    <a:pt x="1619"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6" name="Google Shape;1346;p35"/>
            <p:cNvSpPr/>
            <p:nvPr/>
          </p:nvSpPr>
          <p:spPr>
            <a:xfrm>
              <a:off x="888800" y="3837800"/>
              <a:ext cx="52400" cy="52425"/>
            </a:xfrm>
            <a:custGeom>
              <a:rect b="b" l="l" r="r" t="t"/>
              <a:pathLst>
                <a:path extrusionOk="0" h="2097" w="2096">
                  <a:moveTo>
                    <a:pt x="1048" y="1"/>
                  </a:moveTo>
                  <a:cubicBezTo>
                    <a:pt x="464" y="1"/>
                    <a:pt x="0" y="465"/>
                    <a:pt x="0" y="1048"/>
                  </a:cubicBezTo>
                  <a:cubicBezTo>
                    <a:pt x="0" y="1632"/>
                    <a:pt x="464" y="2096"/>
                    <a:pt x="1048" y="2096"/>
                  </a:cubicBezTo>
                  <a:cubicBezTo>
                    <a:pt x="1631" y="2096"/>
                    <a:pt x="2096" y="1632"/>
                    <a:pt x="2096" y="1048"/>
                  </a:cubicBezTo>
                  <a:cubicBezTo>
                    <a:pt x="2096" y="465"/>
                    <a:pt x="1631"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7" name="Google Shape;1347;p35"/>
            <p:cNvSpPr/>
            <p:nvPr/>
          </p:nvSpPr>
          <p:spPr>
            <a:xfrm>
              <a:off x="990300" y="3837800"/>
              <a:ext cx="52400" cy="52425"/>
            </a:xfrm>
            <a:custGeom>
              <a:rect b="b" l="l" r="r" t="t"/>
              <a:pathLst>
                <a:path extrusionOk="0" h="2097" w="2096">
                  <a:moveTo>
                    <a:pt x="1048" y="1"/>
                  </a:moveTo>
                  <a:cubicBezTo>
                    <a:pt x="476" y="1"/>
                    <a:pt x="0" y="465"/>
                    <a:pt x="0" y="1048"/>
                  </a:cubicBezTo>
                  <a:cubicBezTo>
                    <a:pt x="0" y="1632"/>
                    <a:pt x="476" y="2096"/>
                    <a:pt x="1048" y="2096"/>
                  </a:cubicBezTo>
                  <a:cubicBezTo>
                    <a:pt x="1631" y="2096"/>
                    <a:pt x="2096" y="1632"/>
                    <a:pt x="2096" y="1048"/>
                  </a:cubicBezTo>
                  <a:cubicBezTo>
                    <a:pt x="2096" y="465"/>
                    <a:pt x="1631"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8" name="Google Shape;1348;p35"/>
            <p:cNvSpPr/>
            <p:nvPr/>
          </p:nvSpPr>
          <p:spPr>
            <a:xfrm>
              <a:off x="1091800" y="3837800"/>
              <a:ext cx="52700" cy="52425"/>
            </a:xfrm>
            <a:custGeom>
              <a:rect b="b" l="l" r="r" t="t"/>
              <a:pathLst>
                <a:path extrusionOk="0" h="2097" w="2108">
                  <a:moveTo>
                    <a:pt x="1060" y="1"/>
                  </a:moveTo>
                  <a:cubicBezTo>
                    <a:pt x="476" y="1"/>
                    <a:pt x="0" y="465"/>
                    <a:pt x="0" y="1048"/>
                  </a:cubicBezTo>
                  <a:cubicBezTo>
                    <a:pt x="0" y="1632"/>
                    <a:pt x="476" y="2096"/>
                    <a:pt x="1060" y="2096"/>
                  </a:cubicBezTo>
                  <a:cubicBezTo>
                    <a:pt x="1631" y="2096"/>
                    <a:pt x="2108" y="1632"/>
                    <a:pt x="2108" y="1048"/>
                  </a:cubicBezTo>
                  <a:cubicBezTo>
                    <a:pt x="2108" y="465"/>
                    <a:pt x="1631" y="1"/>
                    <a:pt x="1060"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9" name="Google Shape;1349;p35"/>
            <p:cNvSpPr/>
            <p:nvPr/>
          </p:nvSpPr>
          <p:spPr>
            <a:xfrm>
              <a:off x="1193600" y="3837800"/>
              <a:ext cx="52400" cy="52425"/>
            </a:xfrm>
            <a:custGeom>
              <a:rect b="b" l="l" r="r" t="t"/>
              <a:pathLst>
                <a:path extrusionOk="0" h="2097" w="2096">
                  <a:moveTo>
                    <a:pt x="1048" y="1"/>
                  </a:moveTo>
                  <a:cubicBezTo>
                    <a:pt x="464" y="1"/>
                    <a:pt x="0" y="465"/>
                    <a:pt x="0" y="1048"/>
                  </a:cubicBezTo>
                  <a:cubicBezTo>
                    <a:pt x="0" y="1632"/>
                    <a:pt x="464" y="2096"/>
                    <a:pt x="1048" y="2096"/>
                  </a:cubicBezTo>
                  <a:cubicBezTo>
                    <a:pt x="1619" y="2096"/>
                    <a:pt x="2096" y="1632"/>
                    <a:pt x="2096" y="1048"/>
                  </a:cubicBezTo>
                  <a:cubicBezTo>
                    <a:pt x="2096" y="465"/>
                    <a:pt x="1619"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0" name="Google Shape;1350;p35"/>
            <p:cNvSpPr/>
            <p:nvPr/>
          </p:nvSpPr>
          <p:spPr>
            <a:xfrm>
              <a:off x="1295100" y="3837800"/>
              <a:ext cx="52400" cy="52425"/>
            </a:xfrm>
            <a:custGeom>
              <a:rect b="b" l="l" r="r" t="t"/>
              <a:pathLst>
                <a:path extrusionOk="0" h="2097" w="2096">
                  <a:moveTo>
                    <a:pt x="1048" y="1"/>
                  </a:moveTo>
                  <a:cubicBezTo>
                    <a:pt x="464" y="1"/>
                    <a:pt x="0" y="465"/>
                    <a:pt x="0" y="1048"/>
                  </a:cubicBezTo>
                  <a:cubicBezTo>
                    <a:pt x="0" y="1632"/>
                    <a:pt x="464" y="2096"/>
                    <a:pt x="1048" y="2096"/>
                  </a:cubicBezTo>
                  <a:cubicBezTo>
                    <a:pt x="1631" y="2096"/>
                    <a:pt x="2096" y="1632"/>
                    <a:pt x="2096" y="1048"/>
                  </a:cubicBezTo>
                  <a:cubicBezTo>
                    <a:pt x="2096" y="465"/>
                    <a:pt x="1631"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1" name="Google Shape;1351;p35"/>
            <p:cNvSpPr/>
            <p:nvPr/>
          </p:nvSpPr>
          <p:spPr>
            <a:xfrm>
              <a:off x="1396600" y="3837800"/>
              <a:ext cx="52400" cy="52425"/>
            </a:xfrm>
            <a:custGeom>
              <a:rect b="b" l="l" r="r" t="t"/>
              <a:pathLst>
                <a:path extrusionOk="0" h="2097" w="2096">
                  <a:moveTo>
                    <a:pt x="1048" y="1"/>
                  </a:moveTo>
                  <a:cubicBezTo>
                    <a:pt x="476" y="1"/>
                    <a:pt x="0" y="465"/>
                    <a:pt x="0" y="1048"/>
                  </a:cubicBezTo>
                  <a:cubicBezTo>
                    <a:pt x="0" y="1632"/>
                    <a:pt x="476" y="2096"/>
                    <a:pt x="1048" y="2096"/>
                  </a:cubicBezTo>
                  <a:cubicBezTo>
                    <a:pt x="1631" y="2096"/>
                    <a:pt x="2096" y="1632"/>
                    <a:pt x="2096" y="1048"/>
                  </a:cubicBezTo>
                  <a:cubicBezTo>
                    <a:pt x="2096" y="465"/>
                    <a:pt x="1631"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2" name="Google Shape;1352;p35"/>
            <p:cNvSpPr/>
            <p:nvPr/>
          </p:nvSpPr>
          <p:spPr>
            <a:xfrm>
              <a:off x="1498400" y="3837800"/>
              <a:ext cx="52400" cy="52425"/>
            </a:xfrm>
            <a:custGeom>
              <a:rect b="b" l="l" r="r" t="t"/>
              <a:pathLst>
                <a:path extrusionOk="0" h="2097" w="2096">
                  <a:moveTo>
                    <a:pt x="1048" y="1"/>
                  </a:moveTo>
                  <a:cubicBezTo>
                    <a:pt x="464" y="1"/>
                    <a:pt x="0" y="465"/>
                    <a:pt x="0" y="1048"/>
                  </a:cubicBezTo>
                  <a:cubicBezTo>
                    <a:pt x="0" y="1632"/>
                    <a:pt x="464" y="2096"/>
                    <a:pt x="1048" y="2096"/>
                  </a:cubicBezTo>
                  <a:cubicBezTo>
                    <a:pt x="1619" y="2096"/>
                    <a:pt x="2096" y="1632"/>
                    <a:pt x="2096" y="1048"/>
                  </a:cubicBezTo>
                  <a:cubicBezTo>
                    <a:pt x="2096" y="465"/>
                    <a:pt x="1619"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3" name="Google Shape;1353;p35"/>
            <p:cNvSpPr/>
            <p:nvPr/>
          </p:nvSpPr>
          <p:spPr>
            <a:xfrm>
              <a:off x="1599900" y="3837800"/>
              <a:ext cx="52400" cy="52425"/>
            </a:xfrm>
            <a:custGeom>
              <a:rect b="b" l="l" r="r" t="t"/>
              <a:pathLst>
                <a:path extrusionOk="0" h="2097" w="2096">
                  <a:moveTo>
                    <a:pt x="1048" y="1"/>
                  </a:moveTo>
                  <a:cubicBezTo>
                    <a:pt x="464" y="1"/>
                    <a:pt x="0" y="465"/>
                    <a:pt x="0" y="1048"/>
                  </a:cubicBezTo>
                  <a:cubicBezTo>
                    <a:pt x="0" y="1632"/>
                    <a:pt x="464" y="2096"/>
                    <a:pt x="1048" y="2096"/>
                  </a:cubicBezTo>
                  <a:cubicBezTo>
                    <a:pt x="1631" y="2096"/>
                    <a:pt x="2096" y="1632"/>
                    <a:pt x="2096" y="1048"/>
                  </a:cubicBezTo>
                  <a:cubicBezTo>
                    <a:pt x="2096" y="465"/>
                    <a:pt x="1631"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4" name="Google Shape;1354;p35"/>
            <p:cNvSpPr/>
            <p:nvPr/>
          </p:nvSpPr>
          <p:spPr>
            <a:xfrm>
              <a:off x="1701400" y="3837800"/>
              <a:ext cx="52400" cy="52425"/>
            </a:xfrm>
            <a:custGeom>
              <a:rect b="b" l="l" r="r" t="t"/>
              <a:pathLst>
                <a:path extrusionOk="0" h="2097" w="2096">
                  <a:moveTo>
                    <a:pt x="1048" y="1"/>
                  </a:moveTo>
                  <a:cubicBezTo>
                    <a:pt x="464" y="1"/>
                    <a:pt x="0" y="465"/>
                    <a:pt x="0" y="1048"/>
                  </a:cubicBezTo>
                  <a:cubicBezTo>
                    <a:pt x="0" y="1632"/>
                    <a:pt x="464" y="2096"/>
                    <a:pt x="1048" y="2096"/>
                  </a:cubicBezTo>
                  <a:cubicBezTo>
                    <a:pt x="1631" y="2096"/>
                    <a:pt x="2096" y="1632"/>
                    <a:pt x="2096" y="1048"/>
                  </a:cubicBezTo>
                  <a:cubicBezTo>
                    <a:pt x="2096" y="465"/>
                    <a:pt x="1631"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5" name="Google Shape;1355;p35"/>
            <p:cNvSpPr/>
            <p:nvPr/>
          </p:nvSpPr>
          <p:spPr>
            <a:xfrm>
              <a:off x="1802900" y="3837800"/>
              <a:ext cx="52700" cy="52425"/>
            </a:xfrm>
            <a:custGeom>
              <a:rect b="b" l="l" r="r" t="t"/>
              <a:pathLst>
                <a:path extrusionOk="0" h="2097" w="2108">
                  <a:moveTo>
                    <a:pt x="1048" y="1"/>
                  </a:moveTo>
                  <a:cubicBezTo>
                    <a:pt x="476" y="1"/>
                    <a:pt x="0" y="465"/>
                    <a:pt x="0" y="1048"/>
                  </a:cubicBezTo>
                  <a:cubicBezTo>
                    <a:pt x="0" y="1632"/>
                    <a:pt x="476" y="2096"/>
                    <a:pt x="1048" y="2096"/>
                  </a:cubicBezTo>
                  <a:cubicBezTo>
                    <a:pt x="1631" y="2096"/>
                    <a:pt x="2108" y="1632"/>
                    <a:pt x="2108" y="1048"/>
                  </a:cubicBezTo>
                  <a:cubicBezTo>
                    <a:pt x="2108" y="465"/>
                    <a:pt x="1631"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6" name="Google Shape;1356;p35"/>
            <p:cNvSpPr/>
            <p:nvPr/>
          </p:nvSpPr>
          <p:spPr>
            <a:xfrm>
              <a:off x="1904400" y="3837800"/>
              <a:ext cx="52700" cy="52425"/>
            </a:xfrm>
            <a:custGeom>
              <a:rect b="b" l="l" r="r" t="t"/>
              <a:pathLst>
                <a:path extrusionOk="0" h="2097" w="2108">
                  <a:moveTo>
                    <a:pt x="1060" y="1"/>
                  </a:moveTo>
                  <a:cubicBezTo>
                    <a:pt x="476" y="1"/>
                    <a:pt x="0" y="465"/>
                    <a:pt x="0" y="1048"/>
                  </a:cubicBezTo>
                  <a:cubicBezTo>
                    <a:pt x="0" y="1632"/>
                    <a:pt x="476" y="2096"/>
                    <a:pt x="1060" y="2096"/>
                  </a:cubicBezTo>
                  <a:cubicBezTo>
                    <a:pt x="1631" y="2096"/>
                    <a:pt x="2108" y="1632"/>
                    <a:pt x="2108" y="1048"/>
                  </a:cubicBezTo>
                  <a:cubicBezTo>
                    <a:pt x="2108" y="465"/>
                    <a:pt x="1631" y="1"/>
                    <a:pt x="1060"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7" name="Google Shape;1357;p35"/>
            <p:cNvSpPr/>
            <p:nvPr/>
          </p:nvSpPr>
          <p:spPr>
            <a:xfrm>
              <a:off x="2006200" y="3837800"/>
              <a:ext cx="52400" cy="52425"/>
            </a:xfrm>
            <a:custGeom>
              <a:rect b="b" l="l" r="r" t="t"/>
              <a:pathLst>
                <a:path extrusionOk="0" h="2097" w="2096">
                  <a:moveTo>
                    <a:pt x="1048" y="1"/>
                  </a:moveTo>
                  <a:cubicBezTo>
                    <a:pt x="464" y="1"/>
                    <a:pt x="0" y="465"/>
                    <a:pt x="0" y="1048"/>
                  </a:cubicBezTo>
                  <a:cubicBezTo>
                    <a:pt x="0" y="1632"/>
                    <a:pt x="464" y="2096"/>
                    <a:pt x="1048" y="2096"/>
                  </a:cubicBezTo>
                  <a:cubicBezTo>
                    <a:pt x="1631" y="2096"/>
                    <a:pt x="2096" y="1632"/>
                    <a:pt x="2096" y="1048"/>
                  </a:cubicBezTo>
                  <a:cubicBezTo>
                    <a:pt x="2096" y="465"/>
                    <a:pt x="1631"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8" name="Google Shape;1358;p35"/>
            <p:cNvSpPr/>
            <p:nvPr/>
          </p:nvSpPr>
          <p:spPr>
            <a:xfrm>
              <a:off x="2107700" y="3837800"/>
              <a:ext cx="52400" cy="52425"/>
            </a:xfrm>
            <a:custGeom>
              <a:rect b="b" l="l" r="r" t="t"/>
              <a:pathLst>
                <a:path extrusionOk="0" h="2097" w="2096">
                  <a:moveTo>
                    <a:pt x="1048" y="1"/>
                  </a:moveTo>
                  <a:cubicBezTo>
                    <a:pt x="465" y="1"/>
                    <a:pt x="0" y="465"/>
                    <a:pt x="0" y="1048"/>
                  </a:cubicBezTo>
                  <a:cubicBezTo>
                    <a:pt x="0" y="1632"/>
                    <a:pt x="465" y="2096"/>
                    <a:pt x="1048" y="2096"/>
                  </a:cubicBezTo>
                  <a:cubicBezTo>
                    <a:pt x="1631" y="2096"/>
                    <a:pt x="2096" y="1632"/>
                    <a:pt x="2096" y="1048"/>
                  </a:cubicBezTo>
                  <a:cubicBezTo>
                    <a:pt x="2096" y="465"/>
                    <a:pt x="1631"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9" name="Google Shape;1359;p35"/>
            <p:cNvSpPr/>
            <p:nvPr/>
          </p:nvSpPr>
          <p:spPr>
            <a:xfrm>
              <a:off x="2209200" y="3837800"/>
              <a:ext cx="52700" cy="52425"/>
            </a:xfrm>
            <a:custGeom>
              <a:rect b="b" l="l" r="r" t="t"/>
              <a:pathLst>
                <a:path extrusionOk="0" h="2097" w="2108">
                  <a:moveTo>
                    <a:pt x="1048" y="1"/>
                  </a:moveTo>
                  <a:cubicBezTo>
                    <a:pt x="476" y="1"/>
                    <a:pt x="0" y="465"/>
                    <a:pt x="0" y="1048"/>
                  </a:cubicBezTo>
                  <a:cubicBezTo>
                    <a:pt x="0" y="1632"/>
                    <a:pt x="476" y="2096"/>
                    <a:pt x="1048" y="2096"/>
                  </a:cubicBezTo>
                  <a:cubicBezTo>
                    <a:pt x="1631" y="2096"/>
                    <a:pt x="2108" y="1632"/>
                    <a:pt x="2108" y="1048"/>
                  </a:cubicBezTo>
                  <a:cubicBezTo>
                    <a:pt x="2108" y="465"/>
                    <a:pt x="1631"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0" name="Google Shape;1360;p35"/>
            <p:cNvSpPr/>
            <p:nvPr/>
          </p:nvSpPr>
          <p:spPr>
            <a:xfrm>
              <a:off x="2311000" y="3837800"/>
              <a:ext cx="52400" cy="52425"/>
            </a:xfrm>
            <a:custGeom>
              <a:rect b="b" l="l" r="r" t="t"/>
              <a:pathLst>
                <a:path extrusionOk="0" h="2097" w="2096">
                  <a:moveTo>
                    <a:pt x="1048" y="1"/>
                  </a:moveTo>
                  <a:cubicBezTo>
                    <a:pt x="464" y="1"/>
                    <a:pt x="0" y="465"/>
                    <a:pt x="0" y="1048"/>
                  </a:cubicBezTo>
                  <a:cubicBezTo>
                    <a:pt x="0" y="1632"/>
                    <a:pt x="464" y="2096"/>
                    <a:pt x="1048" y="2096"/>
                  </a:cubicBezTo>
                  <a:cubicBezTo>
                    <a:pt x="1619" y="2096"/>
                    <a:pt x="2096" y="1632"/>
                    <a:pt x="2096" y="1048"/>
                  </a:cubicBezTo>
                  <a:cubicBezTo>
                    <a:pt x="2096" y="465"/>
                    <a:pt x="1619"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1" name="Google Shape;1361;p35"/>
            <p:cNvSpPr/>
            <p:nvPr/>
          </p:nvSpPr>
          <p:spPr>
            <a:xfrm>
              <a:off x="2412500" y="3837800"/>
              <a:ext cx="52400" cy="52425"/>
            </a:xfrm>
            <a:custGeom>
              <a:rect b="b" l="l" r="r" t="t"/>
              <a:pathLst>
                <a:path extrusionOk="0" h="2097" w="2096">
                  <a:moveTo>
                    <a:pt x="1048" y="1"/>
                  </a:moveTo>
                  <a:cubicBezTo>
                    <a:pt x="465" y="1"/>
                    <a:pt x="0" y="465"/>
                    <a:pt x="0" y="1048"/>
                  </a:cubicBezTo>
                  <a:cubicBezTo>
                    <a:pt x="0" y="1632"/>
                    <a:pt x="465" y="2096"/>
                    <a:pt x="1048" y="2096"/>
                  </a:cubicBezTo>
                  <a:cubicBezTo>
                    <a:pt x="1631" y="2096"/>
                    <a:pt x="2096" y="1632"/>
                    <a:pt x="2096" y="1048"/>
                  </a:cubicBezTo>
                  <a:cubicBezTo>
                    <a:pt x="2096" y="465"/>
                    <a:pt x="1631"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2" name="Google Shape;1362;p35"/>
            <p:cNvSpPr/>
            <p:nvPr/>
          </p:nvSpPr>
          <p:spPr>
            <a:xfrm>
              <a:off x="2514000" y="3837800"/>
              <a:ext cx="52400" cy="52425"/>
            </a:xfrm>
            <a:custGeom>
              <a:rect b="b" l="l" r="r" t="t"/>
              <a:pathLst>
                <a:path extrusionOk="0" h="2097" w="2096">
                  <a:moveTo>
                    <a:pt x="1048" y="1"/>
                  </a:moveTo>
                  <a:cubicBezTo>
                    <a:pt x="476" y="1"/>
                    <a:pt x="0" y="465"/>
                    <a:pt x="0" y="1048"/>
                  </a:cubicBezTo>
                  <a:cubicBezTo>
                    <a:pt x="0" y="1632"/>
                    <a:pt x="476" y="2096"/>
                    <a:pt x="1048" y="2096"/>
                  </a:cubicBezTo>
                  <a:cubicBezTo>
                    <a:pt x="1631" y="2096"/>
                    <a:pt x="2096" y="1632"/>
                    <a:pt x="2096" y="1048"/>
                  </a:cubicBezTo>
                  <a:cubicBezTo>
                    <a:pt x="2096" y="465"/>
                    <a:pt x="1631"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3" name="Google Shape;1363;p35"/>
            <p:cNvSpPr/>
            <p:nvPr/>
          </p:nvSpPr>
          <p:spPr>
            <a:xfrm>
              <a:off x="2615500" y="3837800"/>
              <a:ext cx="52700" cy="52425"/>
            </a:xfrm>
            <a:custGeom>
              <a:rect b="b" l="l" r="r" t="t"/>
              <a:pathLst>
                <a:path extrusionOk="0" h="2097" w="2108">
                  <a:moveTo>
                    <a:pt x="1048" y="1"/>
                  </a:moveTo>
                  <a:cubicBezTo>
                    <a:pt x="476" y="1"/>
                    <a:pt x="0" y="465"/>
                    <a:pt x="0" y="1048"/>
                  </a:cubicBezTo>
                  <a:cubicBezTo>
                    <a:pt x="0" y="1632"/>
                    <a:pt x="476" y="2096"/>
                    <a:pt x="1048" y="2096"/>
                  </a:cubicBezTo>
                  <a:cubicBezTo>
                    <a:pt x="1631" y="2096"/>
                    <a:pt x="2108" y="1632"/>
                    <a:pt x="2108" y="1048"/>
                  </a:cubicBezTo>
                  <a:cubicBezTo>
                    <a:pt x="2108" y="465"/>
                    <a:pt x="1631"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4" name="Google Shape;1364;p35"/>
            <p:cNvSpPr/>
            <p:nvPr/>
          </p:nvSpPr>
          <p:spPr>
            <a:xfrm>
              <a:off x="2717300" y="3837800"/>
              <a:ext cx="52400" cy="52425"/>
            </a:xfrm>
            <a:custGeom>
              <a:rect b="b" l="l" r="r" t="t"/>
              <a:pathLst>
                <a:path extrusionOk="0" h="2097" w="2096">
                  <a:moveTo>
                    <a:pt x="1048" y="1"/>
                  </a:moveTo>
                  <a:cubicBezTo>
                    <a:pt x="465" y="1"/>
                    <a:pt x="0" y="465"/>
                    <a:pt x="0" y="1048"/>
                  </a:cubicBezTo>
                  <a:cubicBezTo>
                    <a:pt x="0" y="1632"/>
                    <a:pt x="465" y="2096"/>
                    <a:pt x="1048" y="2096"/>
                  </a:cubicBezTo>
                  <a:cubicBezTo>
                    <a:pt x="1619" y="2096"/>
                    <a:pt x="2096" y="1632"/>
                    <a:pt x="2096" y="1048"/>
                  </a:cubicBezTo>
                  <a:cubicBezTo>
                    <a:pt x="2096" y="465"/>
                    <a:pt x="1619"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5" name="Google Shape;1365;p35"/>
            <p:cNvSpPr/>
            <p:nvPr/>
          </p:nvSpPr>
          <p:spPr>
            <a:xfrm>
              <a:off x="2818800" y="3837800"/>
              <a:ext cx="52400" cy="52425"/>
            </a:xfrm>
            <a:custGeom>
              <a:rect b="b" l="l" r="r" t="t"/>
              <a:pathLst>
                <a:path extrusionOk="0" h="2097" w="2096">
                  <a:moveTo>
                    <a:pt x="1048" y="1"/>
                  </a:moveTo>
                  <a:cubicBezTo>
                    <a:pt x="465" y="1"/>
                    <a:pt x="0" y="465"/>
                    <a:pt x="0" y="1048"/>
                  </a:cubicBezTo>
                  <a:cubicBezTo>
                    <a:pt x="0" y="1632"/>
                    <a:pt x="465" y="2096"/>
                    <a:pt x="1048" y="2096"/>
                  </a:cubicBezTo>
                  <a:cubicBezTo>
                    <a:pt x="1631" y="2096"/>
                    <a:pt x="2096" y="1632"/>
                    <a:pt x="2096" y="1048"/>
                  </a:cubicBezTo>
                  <a:cubicBezTo>
                    <a:pt x="2096" y="465"/>
                    <a:pt x="1631"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6" name="Google Shape;1366;p35"/>
            <p:cNvSpPr/>
            <p:nvPr/>
          </p:nvSpPr>
          <p:spPr>
            <a:xfrm>
              <a:off x="2920300" y="3837800"/>
              <a:ext cx="52400" cy="52425"/>
            </a:xfrm>
            <a:custGeom>
              <a:rect b="b" l="l" r="r" t="t"/>
              <a:pathLst>
                <a:path extrusionOk="0" h="2097" w="2096">
                  <a:moveTo>
                    <a:pt x="1048" y="1"/>
                  </a:moveTo>
                  <a:cubicBezTo>
                    <a:pt x="476" y="1"/>
                    <a:pt x="0" y="465"/>
                    <a:pt x="0" y="1048"/>
                  </a:cubicBezTo>
                  <a:cubicBezTo>
                    <a:pt x="0" y="1632"/>
                    <a:pt x="476" y="2096"/>
                    <a:pt x="1048" y="2096"/>
                  </a:cubicBezTo>
                  <a:cubicBezTo>
                    <a:pt x="1631" y="2096"/>
                    <a:pt x="2096" y="1632"/>
                    <a:pt x="2096" y="1048"/>
                  </a:cubicBezTo>
                  <a:cubicBezTo>
                    <a:pt x="2096" y="465"/>
                    <a:pt x="1631"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7" name="Google Shape;1367;p35"/>
            <p:cNvSpPr/>
            <p:nvPr/>
          </p:nvSpPr>
          <p:spPr>
            <a:xfrm>
              <a:off x="3021800" y="3837800"/>
              <a:ext cx="52700" cy="52425"/>
            </a:xfrm>
            <a:custGeom>
              <a:rect b="b" l="l" r="r" t="t"/>
              <a:pathLst>
                <a:path extrusionOk="0" h="2097" w="2108">
                  <a:moveTo>
                    <a:pt x="1048" y="1"/>
                  </a:moveTo>
                  <a:cubicBezTo>
                    <a:pt x="477" y="1"/>
                    <a:pt x="0" y="465"/>
                    <a:pt x="0" y="1048"/>
                  </a:cubicBezTo>
                  <a:cubicBezTo>
                    <a:pt x="0" y="1632"/>
                    <a:pt x="477" y="2096"/>
                    <a:pt x="1048" y="2096"/>
                  </a:cubicBezTo>
                  <a:cubicBezTo>
                    <a:pt x="1631" y="2096"/>
                    <a:pt x="2108" y="1632"/>
                    <a:pt x="2108" y="1048"/>
                  </a:cubicBezTo>
                  <a:cubicBezTo>
                    <a:pt x="2108" y="465"/>
                    <a:pt x="1631"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8" name="Google Shape;1368;p35"/>
            <p:cNvSpPr/>
            <p:nvPr/>
          </p:nvSpPr>
          <p:spPr>
            <a:xfrm>
              <a:off x="3123600" y="3837800"/>
              <a:ext cx="52400" cy="52425"/>
            </a:xfrm>
            <a:custGeom>
              <a:rect b="b" l="l" r="r" t="t"/>
              <a:pathLst>
                <a:path extrusionOk="0" h="2097" w="2096">
                  <a:moveTo>
                    <a:pt x="1048" y="1"/>
                  </a:moveTo>
                  <a:cubicBezTo>
                    <a:pt x="465" y="1"/>
                    <a:pt x="0" y="465"/>
                    <a:pt x="0" y="1048"/>
                  </a:cubicBezTo>
                  <a:cubicBezTo>
                    <a:pt x="0" y="1632"/>
                    <a:pt x="465" y="2096"/>
                    <a:pt x="1048" y="2096"/>
                  </a:cubicBezTo>
                  <a:cubicBezTo>
                    <a:pt x="1619" y="2096"/>
                    <a:pt x="2096" y="1632"/>
                    <a:pt x="2096" y="1048"/>
                  </a:cubicBezTo>
                  <a:cubicBezTo>
                    <a:pt x="2096" y="465"/>
                    <a:pt x="1619"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9" name="Google Shape;1369;p35"/>
            <p:cNvSpPr/>
            <p:nvPr/>
          </p:nvSpPr>
          <p:spPr>
            <a:xfrm>
              <a:off x="3225100" y="3837800"/>
              <a:ext cx="52400" cy="52425"/>
            </a:xfrm>
            <a:custGeom>
              <a:rect b="b" l="l" r="r" t="t"/>
              <a:pathLst>
                <a:path extrusionOk="0" h="2097" w="2096">
                  <a:moveTo>
                    <a:pt x="1048" y="1"/>
                  </a:moveTo>
                  <a:cubicBezTo>
                    <a:pt x="465" y="1"/>
                    <a:pt x="0" y="465"/>
                    <a:pt x="0" y="1048"/>
                  </a:cubicBezTo>
                  <a:cubicBezTo>
                    <a:pt x="0" y="1632"/>
                    <a:pt x="465" y="2096"/>
                    <a:pt x="1048" y="2096"/>
                  </a:cubicBezTo>
                  <a:cubicBezTo>
                    <a:pt x="1631" y="2096"/>
                    <a:pt x="2096" y="1632"/>
                    <a:pt x="2096" y="1048"/>
                  </a:cubicBezTo>
                  <a:cubicBezTo>
                    <a:pt x="2096" y="465"/>
                    <a:pt x="1631"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0" name="Google Shape;1370;p35"/>
            <p:cNvSpPr/>
            <p:nvPr/>
          </p:nvSpPr>
          <p:spPr>
            <a:xfrm>
              <a:off x="3326600" y="3837800"/>
              <a:ext cx="52700" cy="52425"/>
            </a:xfrm>
            <a:custGeom>
              <a:rect b="b" l="l" r="r" t="t"/>
              <a:pathLst>
                <a:path extrusionOk="0" h="2097" w="2108">
                  <a:moveTo>
                    <a:pt x="1048" y="1"/>
                  </a:moveTo>
                  <a:cubicBezTo>
                    <a:pt x="477" y="1"/>
                    <a:pt x="0" y="465"/>
                    <a:pt x="0" y="1048"/>
                  </a:cubicBezTo>
                  <a:cubicBezTo>
                    <a:pt x="0" y="1632"/>
                    <a:pt x="477" y="2096"/>
                    <a:pt x="1048" y="2096"/>
                  </a:cubicBezTo>
                  <a:cubicBezTo>
                    <a:pt x="1631" y="2096"/>
                    <a:pt x="2108" y="1632"/>
                    <a:pt x="2108" y="1048"/>
                  </a:cubicBezTo>
                  <a:cubicBezTo>
                    <a:pt x="2108" y="465"/>
                    <a:pt x="1631"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1" name="Google Shape;1371;p35"/>
            <p:cNvSpPr/>
            <p:nvPr/>
          </p:nvSpPr>
          <p:spPr>
            <a:xfrm>
              <a:off x="3428400" y="3837800"/>
              <a:ext cx="52400" cy="52425"/>
            </a:xfrm>
            <a:custGeom>
              <a:rect b="b" l="l" r="r" t="t"/>
              <a:pathLst>
                <a:path extrusionOk="0" h="2097" w="2096">
                  <a:moveTo>
                    <a:pt x="1048" y="1"/>
                  </a:moveTo>
                  <a:cubicBezTo>
                    <a:pt x="465" y="1"/>
                    <a:pt x="0" y="465"/>
                    <a:pt x="0" y="1048"/>
                  </a:cubicBezTo>
                  <a:cubicBezTo>
                    <a:pt x="0" y="1632"/>
                    <a:pt x="465" y="2096"/>
                    <a:pt x="1048" y="2096"/>
                  </a:cubicBezTo>
                  <a:cubicBezTo>
                    <a:pt x="1619" y="2096"/>
                    <a:pt x="2096" y="1632"/>
                    <a:pt x="2096" y="1048"/>
                  </a:cubicBezTo>
                  <a:cubicBezTo>
                    <a:pt x="2096" y="465"/>
                    <a:pt x="1619"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2" name="Google Shape;1372;p35"/>
            <p:cNvSpPr/>
            <p:nvPr/>
          </p:nvSpPr>
          <p:spPr>
            <a:xfrm>
              <a:off x="3529900" y="3837800"/>
              <a:ext cx="52400" cy="52425"/>
            </a:xfrm>
            <a:custGeom>
              <a:rect b="b" l="l" r="r" t="t"/>
              <a:pathLst>
                <a:path extrusionOk="0" h="2097" w="2096">
                  <a:moveTo>
                    <a:pt x="1048" y="1"/>
                  </a:moveTo>
                  <a:cubicBezTo>
                    <a:pt x="465" y="1"/>
                    <a:pt x="0" y="465"/>
                    <a:pt x="0" y="1048"/>
                  </a:cubicBezTo>
                  <a:cubicBezTo>
                    <a:pt x="0" y="1632"/>
                    <a:pt x="465" y="2096"/>
                    <a:pt x="1048" y="2096"/>
                  </a:cubicBezTo>
                  <a:cubicBezTo>
                    <a:pt x="1631" y="2096"/>
                    <a:pt x="2096" y="1632"/>
                    <a:pt x="2096" y="1048"/>
                  </a:cubicBezTo>
                  <a:cubicBezTo>
                    <a:pt x="2096" y="465"/>
                    <a:pt x="1631"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3" name="Google Shape;1373;p35"/>
            <p:cNvSpPr/>
            <p:nvPr/>
          </p:nvSpPr>
          <p:spPr>
            <a:xfrm>
              <a:off x="3631400" y="3837800"/>
              <a:ext cx="52400" cy="52425"/>
            </a:xfrm>
            <a:custGeom>
              <a:rect b="b" l="l" r="r" t="t"/>
              <a:pathLst>
                <a:path extrusionOk="0" h="2097" w="2096">
                  <a:moveTo>
                    <a:pt x="1048" y="1"/>
                  </a:moveTo>
                  <a:cubicBezTo>
                    <a:pt x="465" y="1"/>
                    <a:pt x="0" y="465"/>
                    <a:pt x="0" y="1048"/>
                  </a:cubicBezTo>
                  <a:cubicBezTo>
                    <a:pt x="0" y="1632"/>
                    <a:pt x="465" y="2096"/>
                    <a:pt x="1048" y="2096"/>
                  </a:cubicBezTo>
                  <a:cubicBezTo>
                    <a:pt x="1631" y="2096"/>
                    <a:pt x="2096" y="1632"/>
                    <a:pt x="2096" y="1048"/>
                  </a:cubicBezTo>
                  <a:cubicBezTo>
                    <a:pt x="2096" y="465"/>
                    <a:pt x="1631"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4" name="Google Shape;1374;p35"/>
            <p:cNvSpPr/>
            <p:nvPr/>
          </p:nvSpPr>
          <p:spPr>
            <a:xfrm>
              <a:off x="3732900" y="3837800"/>
              <a:ext cx="52400" cy="52425"/>
            </a:xfrm>
            <a:custGeom>
              <a:rect b="b" l="l" r="r" t="t"/>
              <a:pathLst>
                <a:path extrusionOk="0" h="2097" w="2096">
                  <a:moveTo>
                    <a:pt x="1048" y="1"/>
                  </a:moveTo>
                  <a:cubicBezTo>
                    <a:pt x="477" y="1"/>
                    <a:pt x="0" y="465"/>
                    <a:pt x="0" y="1048"/>
                  </a:cubicBezTo>
                  <a:cubicBezTo>
                    <a:pt x="0" y="1632"/>
                    <a:pt x="477" y="2096"/>
                    <a:pt x="1048" y="2096"/>
                  </a:cubicBezTo>
                  <a:cubicBezTo>
                    <a:pt x="1631" y="2096"/>
                    <a:pt x="2096" y="1632"/>
                    <a:pt x="2096" y="1048"/>
                  </a:cubicBezTo>
                  <a:cubicBezTo>
                    <a:pt x="2096" y="465"/>
                    <a:pt x="1631"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5" name="Google Shape;1375;p35"/>
            <p:cNvSpPr/>
            <p:nvPr/>
          </p:nvSpPr>
          <p:spPr>
            <a:xfrm>
              <a:off x="3834700" y="3837800"/>
              <a:ext cx="52400" cy="52425"/>
            </a:xfrm>
            <a:custGeom>
              <a:rect b="b" l="l" r="r" t="t"/>
              <a:pathLst>
                <a:path extrusionOk="0" h="2097" w="2096">
                  <a:moveTo>
                    <a:pt x="1048" y="1"/>
                  </a:moveTo>
                  <a:cubicBezTo>
                    <a:pt x="465" y="1"/>
                    <a:pt x="0" y="465"/>
                    <a:pt x="0" y="1048"/>
                  </a:cubicBezTo>
                  <a:cubicBezTo>
                    <a:pt x="0" y="1632"/>
                    <a:pt x="465" y="2096"/>
                    <a:pt x="1048" y="2096"/>
                  </a:cubicBezTo>
                  <a:cubicBezTo>
                    <a:pt x="1619" y="2096"/>
                    <a:pt x="2096" y="1632"/>
                    <a:pt x="2096" y="1048"/>
                  </a:cubicBezTo>
                  <a:cubicBezTo>
                    <a:pt x="2096" y="465"/>
                    <a:pt x="1619"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6" name="Google Shape;1376;p35"/>
            <p:cNvSpPr/>
            <p:nvPr/>
          </p:nvSpPr>
          <p:spPr>
            <a:xfrm>
              <a:off x="3936200" y="3837800"/>
              <a:ext cx="52400" cy="52425"/>
            </a:xfrm>
            <a:custGeom>
              <a:rect b="b" l="l" r="r" t="t"/>
              <a:pathLst>
                <a:path extrusionOk="0" h="2097" w="2096">
                  <a:moveTo>
                    <a:pt x="1048" y="1"/>
                  </a:moveTo>
                  <a:cubicBezTo>
                    <a:pt x="465" y="1"/>
                    <a:pt x="0" y="465"/>
                    <a:pt x="0" y="1048"/>
                  </a:cubicBezTo>
                  <a:cubicBezTo>
                    <a:pt x="0" y="1632"/>
                    <a:pt x="465" y="2096"/>
                    <a:pt x="1048" y="2096"/>
                  </a:cubicBezTo>
                  <a:cubicBezTo>
                    <a:pt x="1631" y="2096"/>
                    <a:pt x="2096" y="1632"/>
                    <a:pt x="2096" y="1048"/>
                  </a:cubicBezTo>
                  <a:cubicBezTo>
                    <a:pt x="2096" y="465"/>
                    <a:pt x="1631"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7" name="Google Shape;1377;p35"/>
            <p:cNvSpPr/>
            <p:nvPr/>
          </p:nvSpPr>
          <p:spPr>
            <a:xfrm>
              <a:off x="4037700" y="3837800"/>
              <a:ext cx="52400" cy="52425"/>
            </a:xfrm>
            <a:custGeom>
              <a:rect b="b" l="l" r="r" t="t"/>
              <a:pathLst>
                <a:path extrusionOk="0" h="2097" w="2096">
                  <a:moveTo>
                    <a:pt x="1048" y="1"/>
                  </a:moveTo>
                  <a:cubicBezTo>
                    <a:pt x="465" y="1"/>
                    <a:pt x="0" y="465"/>
                    <a:pt x="0" y="1048"/>
                  </a:cubicBezTo>
                  <a:cubicBezTo>
                    <a:pt x="0" y="1632"/>
                    <a:pt x="465" y="2096"/>
                    <a:pt x="1048" y="2096"/>
                  </a:cubicBezTo>
                  <a:cubicBezTo>
                    <a:pt x="1631" y="2096"/>
                    <a:pt x="2096" y="1632"/>
                    <a:pt x="2096" y="1048"/>
                  </a:cubicBezTo>
                  <a:cubicBezTo>
                    <a:pt x="2096" y="465"/>
                    <a:pt x="1631"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8" name="Google Shape;1378;p35"/>
            <p:cNvSpPr/>
            <p:nvPr/>
          </p:nvSpPr>
          <p:spPr>
            <a:xfrm>
              <a:off x="4139200" y="3837800"/>
              <a:ext cx="52700" cy="52425"/>
            </a:xfrm>
            <a:custGeom>
              <a:rect b="b" l="l" r="r" t="t"/>
              <a:pathLst>
                <a:path extrusionOk="0" h="2097" w="2108">
                  <a:moveTo>
                    <a:pt x="1048" y="1"/>
                  </a:moveTo>
                  <a:cubicBezTo>
                    <a:pt x="477" y="1"/>
                    <a:pt x="0" y="465"/>
                    <a:pt x="0" y="1048"/>
                  </a:cubicBezTo>
                  <a:cubicBezTo>
                    <a:pt x="0" y="1632"/>
                    <a:pt x="477" y="2096"/>
                    <a:pt x="1048" y="2096"/>
                  </a:cubicBezTo>
                  <a:cubicBezTo>
                    <a:pt x="1631" y="2096"/>
                    <a:pt x="2108" y="1632"/>
                    <a:pt x="2108" y="1048"/>
                  </a:cubicBezTo>
                  <a:cubicBezTo>
                    <a:pt x="2108" y="465"/>
                    <a:pt x="1631"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9" name="Google Shape;1379;p35"/>
            <p:cNvSpPr/>
            <p:nvPr/>
          </p:nvSpPr>
          <p:spPr>
            <a:xfrm>
              <a:off x="4240700" y="3837800"/>
              <a:ext cx="52700" cy="52425"/>
            </a:xfrm>
            <a:custGeom>
              <a:rect b="b" l="l" r="r" t="t"/>
              <a:pathLst>
                <a:path extrusionOk="0" h="2097" w="2108">
                  <a:moveTo>
                    <a:pt x="1060" y="1"/>
                  </a:moveTo>
                  <a:cubicBezTo>
                    <a:pt x="477" y="1"/>
                    <a:pt x="0" y="465"/>
                    <a:pt x="0" y="1048"/>
                  </a:cubicBezTo>
                  <a:cubicBezTo>
                    <a:pt x="0" y="1632"/>
                    <a:pt x="477" y="2096"/>
                    <a:pt x="1060" y="2096"/>
                  </a:cubicBezTo>
                  <a:cubicBezTo>
                    <a:pt x="1632" y="2096"/>
                    <a:pt x="2108" y="1632"/>
                    <a:pt x="2108" y="1048"/>
                  </a:cubicBezTo>
                  <a:cubicBezTo>
                    <a:pt x="2108" y="465"/>
                    <a:pt x="1632" y="1"/>
                    <a:pt x="1060"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0" name="Google Shape;1380;p35"/>
            <p:cNvSpPr/>
            <p:nvPr/>
          </p:nvSpPr>
          <p:spPr>
            <a:xfrm>
              <a:off x="4342500" y="3837800"/>
              <a:ext cx="52400" cy="52425"/>
            </a:xfrm>
            <a:custGeom>
              <a:rect b="b" l="l" r="r" t="t"/>
              <a:pathLst>
                <a:path extrusionOk="0" h="2097" w="2096">
                  <a:moveTo>
                    <a:pt x="1048" y="1"/>
                  </a:moveTo>
                  <a:cubicBezTo>
                    <a:pt x="465" y="1"/>
                    <a:pt x="0" y="465"/>
                    <a:pt x="0" y="1048"/>
                  </a:cubicBezTo>
                  <a:cubicBezTo>
                    <a:pt x="0" y="1632"/>
                    <a:pt x="465" y="2096"/>
                    <a:pt x="1048" y="2096"/>
                  </a:cubicBezTo>
                  <a:cubicBezTo>
                    <a:pt x="1631" y="2096"/>
                    <a:pt x="2096" y="1632"/>
                    <a:pt x="2096" y="1048"/>
                  </a:cubicBezTo>
                  <a:cubicBezTo>
                    <a:pt x="2096" y="465"/>
                    <a:pt x="1631"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1" name="Google Shape;1381;p35"/>
            <p:cNvSpPr/>
            <p:nvPr/>
          </p:nvSpPr>
          <p:spPr>
            <a:xfrm>
              <a:off x="4444000" y="3837800"/>
              <a:ext cx="52400" cy="52425"/>
            </a:xfrm>
            <a:custGeom>
              <a:rect b="b" l="l" r="r" t="t"/>
              <a:pathLst>
                <a:path extrusionOk="0" h="2097" w="2096">
                  <a:moveTo>
                    <a:pt x="1048" y="1"/>
                  </a:moveTo>
                  <a:cubicBezTo>
                    <a:pt x="477" y="1"/>
                    <a:pt x="0" y="465"/>
                    <a:pt x="0" y="1048"/>
                  </a:cubicBezTo>
                  <a:cubicBezTo>
                    <a:pt x="0" y="1632"/>
                    <a:pt x="477" y="2096"/>
                    <a:pt x="1048" y="2096"/>
                  </a:cubicBezTo>
                  <a:cubicBezTo>
                    <a:pt x="1631" y="2096"/>
                    <a:pt x="2096" y="1632"/>
                    <a:pt x="2096" y="1048"/>
                  </a:cubicBezTo>
                  <a:cubicBezTo>
                    <a:pt x="2096" y="465"/>
                    <a:pt x="1631"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2" name="Google Shape;1382;p35"/>
            <p:cNvSpPr/>
            <p:nvPr/>
          </p:nvSpPr>
          <p:spPr>
            <a:xfrm>
              <a:off x="4545500" y="3837800"/>
              <a:ext cx="52700" cy="52425"/>
            </a:xfrm>
            <a:custGeom>
              <a:rect b="b" l="l" r="r" t="t"/>
              <a:pathLst>
                <a:path extrusionOk="0" h="2097" w="2108">
                  <a:moveTo>
                    <a:pt x="1060" y="1"/>
                  </a:moveTo>
                  <a:cubicBezTo>
                    <a:pt x="477" y="1"/>
                    <a:pt x="0" y="465"/>
                    <a:pt x="0" y="1048"/>
                  </a:cubicBezTo>
                  <a:cubicBezTo>
                    <a:pt x="0" y="1632"/>
                    <a:pt x="477" y="2096"/>
                    <a:pt x="1060" y="2096"/>
                  </a:cubicBezTo>
                  <a:cubicBezTo>
                    <a:pt x="1632" y="2096"/>
                    <a:pt x="2108" y="1632"/>
                    <a:pt x="2108" y="1048"/>
                  </a:cubicBezTo>
                  <a:cubicBezTo>
                    <a:pt x="2108" y="465"/>
                    <a:pt x="1632" y="1"/>
                    <a:pt x="1060"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3" name="Google Shape;1383;p35"/>
            <p:cNvSpPr/>
            <p:nvPr/>
          </p:nvSpPr>
          <p:spPr>
            <a:xfrm>
              <a:off x="4647300" y="3837800"/>
              <a:ext cx="52400" cy="52425"/>
            </a:xfrm>
            <a:custGeom>
              <a:rect b="b" l="l" r="r" t="t"/>
              <a:pathLst>
                <a:path extrusionOk="0" h="2097" w="2096">
                  <a:moveTo>
                    <a:pt x="1048" y="1"/>
                  </a:moveTo>
                  <a:cubicBezTo>
                    <a:pt x="465" y="1"/>
                    <a:pt x="0" y="465"/>
                    <a:pt x="0" y="1048"/>
                  </a:cubicBezTo>
                  <a:cubicBezTo>
                    <a:pt x="0" y="1632"/>
                    <a:pt x="465" y="2096"/>
                    <a:pt x="1048" y="2096"/>
                  </a:cubicBezTo>
                  <a:cubicBezTo>
                    <a:pt x="1620" y="2096"/>
                    <a:pt x="2096" y="1632"/>
                    <a:pt x="2096" y="1048"/>
                  </a:cubicBezTo>
                  <a:cubicBezTo>
                    <a:pt x="2096" y="465"/>
                    <a:pt x="1620"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4" name="Google Shape;1384;p35"/>
            <p:cNvSpPr/>
            <p:nvPr/>
          </p:nvSpPr>
          <p:spPr>
            <a:xfrm>
              <a:off x="4748800" y="3837800"/>
              <a:ext cx="52400" cy="52425"/>
            </a:xfrm>
            <a:custGeom>
              <a:rect b="b" l="l" r="r" t="t"/>
              <a:pathLst>
                <a:path extrusionOk="0" h="2097" w="2096">
                  <a:moveTo>
                    <a:pt x="1048" y="1"/>
                  </a:moveTo>
                  <a:cubicBezTo>
                    <a:pt x="465" y="1"/>
                    <a:pt x="0" y="465"/>
                    <a:pt x="0" y="1048"/>
                  </a:cubicBezTo>
                  <a:cubicBezTo>
                    <a:pt x="0" y="1632"/>
                    <a:pt x="465" y="2096"/>
                    <a:pt x="1048" y="2096"/>
                  </a:cubicBezTo>
                  <a:cubicBezTo>
                    <a:pt x="1631" y="2096"/>
                    <a:pt x="2096" y="1632"/>
                    <a:pt x="2096" y="1048"/>
                  </a:cubicBezTo>
                  <a:cubicBezTo>
                    <a:pt x="2096" y="465"/>
                    <a:pt x="1631"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5" name="Google Shape;1385;p35"/>
            <p:cNvSpPr/>
            <p:nvPr/>
          </p:nvSpPr>
          <p:spPr>
            <a:xfrm>
              <a:off x="4850300" y="3837800"/>
              <a:ext cx="52400" cy="52425"/>
            </a:xfrm>
            <a:custGeom>
              <a:rect b="b" l="l" r="r" t="t"/>
              <a:pathLst>
                <a:path extrusionOk="0" h="2097" w="2096">
                  <a:moveTo>
                    <a:pt x="1048" y="1"/>
                  </a:moveTo>
                  <a:cubicBezTo>
                    <a:pt x="477" y="1"/>
                    <a:pt x="0" y="465"/>
                    <a:pt x="0" y="1048"/>
                  </a:cubicBezTo>
                  <a:cubicBezTo>
                    <a:pt x="0" y="1632"/>
                    <a:pt x="477" y="2096"/>
                    <a:pt x="1048" y="2096"/>
                  </a:cubicBezTo>
                  <a:cubicBezTo>
                    <a:pt x="1632" y="2096"/>
                    <a:pt x="2096" y="1632"/>
                    <a:pt x="2096" y="1048"/>
                  </a:cubicBezTo>
                  <a:cubicBezTo>
                    <a:pt x="2096" y="465"/>
                    <a:pt x="1632"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6" name="Google Shape;1386;p35"/>
            <p:cNvSpPr/>
            <p:nvPr/>
          </p:nvSpPr>
          <p:spPr>
            <a:xfrm>
              <a:off x="4951800" y="3837800"/>
              <a:ext cx="52700" cy="52425"/>
            </a:xfrm>
            <a:custGeom>
              <a:rect b="b" l="l" r="r" t="t"/>
              <a:pathLst>
                <a:path extrusionOk="0" h="2097" w="2108">
                  <a:moveTo>
                    <a:pt x="1048" y="1"/>
                  </a:moveTo>
                  <a:cubicBezTo>
                    <a:pt x="477" y="1"/>
                    <a:pt x="0" y="465"/>
                    <a:pt x="0" y="1048"/>
                  </a:cubicBezTo>
                  <a:cubicBezTo>
                    <a:pt x="0" y="1632"/>
                    <a:pt x="477" y="2096"/>
                    <a:pt x="1048" y="2096"/>
                  </a:cubicBezTo>
                  <a:cubicBezTo>
                    <a:pt x="1632" y="2096"/>
                    <a:pt x="2108" y="1632"/>
                    <a:pt x="2108" y="1048"/>
                  </a:cubicBezTo>
                  <a:cubicBezTo>
                    <a:pt x="2108" y="465"/>
                    <a:pt x="1632"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7" name="Google Shape;1387;p35"/>
            <p:cNvSpPr/>
            <p:nvPr/>
          </p:nvSpPr>
          <p:spPr>
            <a:xfrm>
              <a:off x="5053600" y="3837800"/>
              <a:ext cx="52400" cy="52425"/>
            </a:xfrm>
            <a:custGeom>
              <a:rect b="b" l="l" r="r" t="t"/>
              <a:pathLst>
                <a:path extrusionOk="0" h="2097" w="2096">
                  <a:moveTo>
                    <a:pt x="1048" y="1"/>
                  </a:moveTo>
                  <a:cubicBezTo>
                    <a:pt x="465" y="1"/>
                    <a:pt x="0" y="465"/>
                    <a:pt x="0" y="1048"/>
                  </a:cubicBezTo>
                  <a:cubicBezTo>
                    <a:pt x="0" y="1632"/>
                    <a:pt x="465" y="2096"/>
                    <a:pt x="1048" y="2096"/>
                  </a:cubicBezTo>
                  <a:cubicBezTo>
                    <a:pt x="1620" y="2096"/>
                    <a:pt x="2096" y="1632"/>
                    <a:pt x="2096" y="1048"/>
                  </a:cubicBezTo>
                  <a:cubicBezTo>
                    <a:pt x="2096" y="465"/>
                    <a:pt x="1620"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8" name="Google Shape;1388;p35"/>
            <p:cNvSpPr/>
            <p:nvPr/>
          </p:nvSpPr>
          <p:spPr>
            <a:xfrm>
              <a:off x="5155100" y="3837800"/>
              <a:ext cx="52400" cy="52425"/>
            </a:xfrm>
            <a:custGeom>
              <a:rect b="b" l="l" r="r" t="t"/>
              <a:pathLst>
                <a:path extrusionOk="0" h="2097" w="2096">
                  <a:moveTo>
                    <a:pt x="1048" y="1"/>
                  </a:moveTo>
                  <a:cubicBezTo>
                    <a:pt x="465" y="1"/>
                    <a:pt x="0" y="465"/>
                    <a:pt x="0" y="1048"/>
                  </a:cubicBezTo>
                  <a:cubicBezTo>
                    <a:pt x="0" y="1632"/>
                    <a:pt x="465" y="2096"/>
                    <a:pt x="1048" y="2096"/>
                  </a:cubicBezTo>
                  <a:cubicBezTo>
                    <a:pt x="1632" y="2096"/>
                    <a:pt x="2096" y="1632"/>
                    <a:pt x="2096" y="1048"/>
                  </a:cubicBezTo>
                  <a:cubicBezTo>
                    <a:pt x="2096" y="465"/>
                    <a:pt x="1632"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9" name="Google Shape;1389;p35"/>
            <p:cNvSpPr/>
            <p:nvPr/>
          </p:nvSpPr>
          <p:spPr>
            <a:xfrm>
              <a:off x="5256600" y="3837800"/>
              <a:ext cx="52400" cy="52425"/>
            </a:xfrm>
            <a:custGeom>
              <a:rect b="b" l="l" r="r" t="t"/>
              <a:pathLst>
                <a:path extrusionOk="0" h="2097" w="2096">
                  <a:moveTo>
                    <a:pt x="1048" y="1"/>
                  </a:moveTo>
                  <a:cubicBezTo>
                    <a:pt x="477" y="1"/>
                    <a:pt x="0" y="465"/>
                    <a:pt x="0" y="1048"/>
                  </a:cubicBezTo>
                  <a:cubicBezTo>
                    <a:pt x="0" y="1632"/>
                    <a:pt x="477" y="2096"/>
                    <a:pt x="1048" y="2096"/>
                  </a:cubicBezTo>
                  <a:cubicBezTo>
                    <a:pt x="1632" y="2096"/>
                    <a:pt x="2096" y="1632"/>
                    <a:pt x="2096" y="1048"/>
                  </a:cubicBezTo>
                  <a:cubicBezTo>
                    <a:pt x="2096" y="465"/>
                    <a:pt x="1632"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0" name="Google Shape;1390;p35"/>
            <p:cNvSpPr/>
            <p:nvPr/>
          </p:nvSpPr>
          <p:spPr>
            <a:xfrm>
              <a:off x="5358400" y="3837800"/>
              <a:ext cx="52400" cy="52425"/>
            </a:xfrm>
            <a:custGeom>
              <a:rect b="b" l="l" r="r" t="t"/>
              <a:pathLst>
                <a:path extrusionOk="0" h="2097" w="2096">
                  <a:moveTo>
                    <a:pt x="1048" y="1"/>
                  </a:moveTo>
                  <a:cubicBezTo>
                    <a:pt x="465" y="1"/>
                    <a:pt x="0" y="465"/>
                    <a:pt x="0" y="1048"/>
                  </a:cubicBezTo>
                  <a:cubicBezTo>
                    <a:pt x="0" y="1632"/>
                    <a:pt x="465" y="2096"/>
                    <a:pt x="1048" y="2096"/>
                  </a:cubicBezTo>
                  <a:cubicBezTo>
                    <a:pt x="1620" y="2096"/>
                    <a:pt x="2096" y="1632"/>
                    <a:pt x="2096" y="1048"/>
                  </a:cubicBezTo>
                  <a:cubicBezTo>
                    <a:pt x="2096" y="465"/>
                    <a:pt x="1620"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1" name="Google Shape;1391;p35"/>
            <p:cNvSpPr/>
            <p:nvPr/>
          </p:nvSpPr>
          <p:spPr>
            <a:xfrm>
              <a:off x="5459900" y="3837800"/>
              <a:ext cx="52400" cy="52425"/>
            </a:xfrm>
            <a:custGeom>
              <a:rect b="b" l="l" r="r" t="t"/>
              <a:pathLst>
                <a:path extrusionOk="0" h="2097" w="2096">
                  <a:moveTo>
                    <a:pt x="1048" y="1"/>
                  </a:moveTo>
                  <a:cubicBezTo>
                    <a:pt x="465" y="1"/>
                    <a:pt x="0" y="465"/>
                    <a:pt x="0" y="1048"/>
                  </a:cubicBezTo>
                  <a:cubicBezTo>
                    <a:pt x="0" y="1632"/>
                    <a:pt x="465" y="2096"/>
                    <a:pt x="1048" y="2096"/>
                  </a:cubicBezTo>
                  <a:cubicBezTo>
                    <a:pt x="1632" y="2096"/>
                    <a:pt x="2096" y="1632"/>
                    <a:pt x="2096" y="1048"/>
                  </a:cubicBezTo>
                  <a:cubicBezTo>
                    <a:pt x="2096" y="465"/>
                    <a:pt x="1632"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2" name="Google Shape;1392;p35"/>
            <p:cNvSpPr/>
            <p:nvPr/>
          </p:nvSpPr>
          <p:spPr>
            <a:xfrm>
              <a:off x="5561400" y="3837800"/>
              <a:ext cx="52400" cy="52425"/>
            </a:xfrm>
            <a:custGeom>
              <a:rect b="b" l="l" r="r" t="t"/>
              <a:pathLst>
                <a:path extrusionOk="0" h="2097" w="2096">
                  <a:moveTo>
                    <a:pt x="1048" y="1"/>
                  </a:moveTo>
                  <a:cubicBezTo>
                    <a:pt x="465" y="1"/>
                    <a:pt x="0" y="465"/>
                    <a:pt x="0" y="1048"/>
                  </a:cubicBezTo>
                  <a:cubicBezTo>
                    <a:pt x="0" y="1632"/>
                    <a:pt x="465" y="2096"/>
                    <a:pt x="1048" y="2096"/>
                  </a:cubicBezTo>
                  <a:cubicBezTo>
                    <a:pt x="1632" y="2096"/>
                    <a:pt x="2096" y="1632"/>
                    <a:pt x="2096" y="1048"/>
                  </a:cubicBezTo>
                  <a:cubicBezTo>
                    <a:pt x="2096" y="465"/>
                    <a:pt x="1632"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3" name="Google Shape;1393;p35"/>
            <p:cNvSpPr/>
            <p:nvPr/>
          </p:nvSpPr>
          <p:spPr>
            <a:xfrm>
              <a:off x="5662900" y="3837800"/>
              <a:ext cx="52400" cy="52425"/>
            </a:xfrm>
            <a:custGeom>
              <a:rect b="b" l="l" r="r" t="t"/>
              <a:pathLst>
                <a:path extrusionOk="0" h="2097" w="2096">
                  <a:moveTo>
                    <a:pt x="1048" y="1"/>
                  </a:moveTo>
                  <a:cubicBezTo>
                    <a:pt x="477" y="1"/>
                    <a:pt x="0" y="465"/>
                    <a:pt x="0" y="1048"/>
                  </a:cubicBezTo>
                  <a:cubicBezTo>
                    <a:pt x="0" y="1632"/>
                    <a:pt x="477" y="2096"/>
                    <a:pt x="1048" y="2096"/>
                  </a:cubicBezTo>
                  <a:cubicBezTo>
                    <a:pt x="1632" y="2096"/>
                    <a:pt x="2096" y="1632"/>
                    <a:pt x="2096" y="1048"/>
                  </a:cubicBezTo>
                  <a:cubicBezTo>
                    <a:pt x="2096" y="465"/>
                    <a:pt x="1632"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4" name="Google Shape;1394;p35"/>
            <p:cNvSpPr/>
            <p:nvPr/>
          </p:nvSpPr>
          <p:spPr>
            <a:xfrm>
              <a:off x="5764400" y="3837800"/>
              <a:ext cx="52700" cy="52425"/>
            </a:xfrm>
            <a:custGeom>
              <a:rect b="b" l="l" r="r" t="t"/>
              <a:pathLst>
                <a:path extrusionOk="0" h="2097" w="2108">
                  <a:moveTo>
                    <a:pt x="1060" y="1"/>
                  </a:moveTo>
                  <a:cubicBezTo>
                    <a:pt x="477" y="1"/>
                    <a:pt x="0" y="465"/>
                    <a:pt x="0" y="1048"/>
                  </a:cubicBezTo>
                  <a:cubicBezTo>
                    <a:pt x="0" y="1632"/>
                    <a:pt x="477" y="2096"/>
                    <a:pt x="1060" y="2096"/>
                  </a:cubicBezTo>
                  <a:cubicBezTo>
                    <a:pt x="1632" y="2096"/>
                    <a:pt x="2108" y="1632"/>
                    <a:pt x="2108" y="1048"/>
                  </a:cubicBezTo>
                  <a:cubicBezTo>
                    <a:pt x="2108" y="465"/>
                    <a:pt x="1632" y="1"/>
                    <a:pt x="1060"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5" name="Google Shape;1395;p35"/>
            <p:cNvSpPr/>
            <p:nvPr/>
          </p:nvSpPr>
          <p:spPr>
            <a:xfrm>
              <a:off x="5866200" y="3837800"/>
              <a:ext cx="52400" cy="52425"/>
            </a:xfrm>
            <a:custGeom>
              <a:rect b="b" l="l" r="r" t="t"/>
              <a:pathLst>
                <a:path extrusionOk="0" h="2097" w="2096">
                  <a:moveTo>
                    <a:pt x="1048" y="1"/>
                  </a:moveTo>
                  <a:cubicBezTo>
                    <a:pt x="465" y="1"/>
                    <a:pt x="0" y="465"/>
                    <a:pt x="0" y="1048"/>
                  </a:cubicBezTo>
                  <a:cubicBezTo>
                    <a:pt x="0" y="1632"/>
                    <a:pt x="465" y="2096"/>
                    <a:pt x="1048" y="2096"/>
                  </a:cubicBezTo>
                  <a:cubicBezTo>
                    <a:pt x="1632" y="2096"/>
                    <a:pt x="2096" y="1632"/>
                    <a:pt x="2096" y="1048"/>
                  </a:cubicBezTo>
                  <a:cubicBezTo>
                    <a:pt x="2096" y="465"/>
                    <a:pt x="1632"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6" name="Google Shape;1396;p35"/>
            <p:cNvSpPr/>
            <p:nvPr/>
          </p:nvSpPr>
          <p:spPr>
            <a:xfrm>
              <a:off x="5967700" y="3837800"/>
              <a:ext cx="52400" cy="52425"/>
            </a:xfrm>
            <a:custGeom>
              <a:rect b="b" l="l" r="r" t="t"/>
              <a:pathLst>
                <a:path extrusionOk="0" h="2097" w="2096">
                  <a:moveTo>
                    <a:pt x="1048" y="1"/>
                  </a:moveTo>
                  <a:cubicBezTo>
                    <a:pt x="465" y="1"/>
                    <a:pt x="0" y="465"/>
                    <a:pt x="0" y="1048"/>
                  </a:cubicBezTo>
                  <a:cubicBezTo>
                    <a:pt x="0" y="1632"/>
                    <a:pt x="465" y="2096"/>
                    <a:pt x="1048" y="2096"/>
                  </a:cubicBezTo>
                  <a:cubicBezTo>
                    <a:pt x="1632" y="2096"/>
                    <a:pt x="2096" y="1632"/>
                    <a:pt x="2096" y="1048"/>
                  </a:cubicBezTo>
                  <a:cubicBezTo>
                    <a:pt x="2096" y="465"/>
                    <a:pt x="1632"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7" name="Google Shape;1397;p35"/>
            <p:cNvSpPr/>
            <p:nvPr/>
          </p:nvSpPr>
          <p:spPr>
            <a:xfrm>
              <a:off x="6069200" y="3837800"/>
              <a:ext cx="52700" cy="52425"/>
            </a:xfrm>
            <a:custGeom>
              <a:rect b="b" l="l" r="r" t="t"/>
              <a:pathLst>
                <a:path extrusionOk="0" h="2097" w="2108">
                  <a:moveTo>
                    <a:pt x="1048" y="1"/>
                  </a:moveTo>
                  <a:cubicBezTo>
                    <a:pt x="477" y="1"/>
                    <a:pt x="0" y="465"/>
                    <a:pt x="0" y="1048"/>
                  </a:cubicBezTo>
                  <a:cubicBezTo>
                    <a:pt x="0" y="1632"/>
                    <a:pt x="477" y="2096"/>
                    <a:pt x="1048" y="2096"/>
                  </a:cubicBezTo>
                  <a:cubicBezTo>
                    <a:pt x="1632" y="2096"/>
                    <a:pt x="2108" y="1632"/>
                    <a:pt x="2108" y="1048"/>
                  </a:cubicBezTo>
                  <a:cubicBezTo>
                    <a:pt x="2108" y="465"/>
                    <a:pt x="1632"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8" name="Google Shape;1398;p35"/>
            <p:cNvSpPr/>
            <p:nvPr/>
          </p:nvSpPr>
          <p:spPr>
            <a:xfrm>
              <a:off x="6171000" y="3837800"/>
              <a:ext cx="52400" cy="52425"/>
            </a:xfrm>
            <a:custGeom>
              <a:rect b="b" l="l" r="r" t="t"/>
              <a:pathLst>
                <a:path extrusionOk="0" h="2097" w="2096">
                  <a:moveTo>
                    <a:pt x="1048" y="1"/>
                  </a:moveTo>
                  <a:cubicBezTo>
                    <a:pt x="465" y="1"/>
                    <a:pt x="0" y="465"/>
                    <a:pt x="0" y="1048"/>
                  </a:cubicBezTo>
                  <a:cubicBezTo>
                    <a:pt x="0" y="1632"/>
                    <a:pt x="465" y="2096"/>
                    <a:pt x="1048" y="2096"/>
                  </a:cubicBezTo>
                  <a:cubicBezTo>
                    <a:pt x="1620" y="2096"/>
                    <a:pt x="2096" y="1632"/>
                    <a:pt x="2096" y="1048"/>
                  </a:cubicBezTo>
                  <a:cubicBezTo>
                    <a:pt x="2096" y="465"/>
                    <a:pt x="1620"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9" name="Google Shape;1399;p35"/>
            <p:cNvSpPr/>
            <p:nvPr/>
          </p:nvSpPr>
          <p:spPr>
            <a:xfrm>
              <a:off x="6272500" y="3837800"/>
              <a:ext cx="52400" cy="52425"/>
            </a:xfrm>
            <a:custGeom>
              <a:rect b="b" l="l" r="r" t="t"/>
              <a:pathLst>
                <a:path extrusionOk="0" h="2097" w="2096">
                  <a:moveTo>
                    <a:pt x="1048" y="1"/>
                  </a:moveTo>
                  <a:cubicBezTo>
                    <a:pt x="465" y="1"/>
                    <a:pt x="0" y="465"/>
                    <a:pt x="0" y="1048"/>
                  </a:cubicBezTo>
                  <a:cubicBezTo>
                    <a:pt x="0" y="1632"/>
                    <a:pt x="465" y="2096"/>
                    <a:pt x="1048" y="2096"/>
                  </a:cubicBezTo>
                  <a:cubicBezTo>
                    <a:pt x="1632" y="2096"/>
                    <a:pt x="2096" y="1632"/>
                    <a:pt x="2096" y="1048"/>
                  </a:cubicBezTo>
                  <a:cubicBezTo>
                    <a:pt x="2096" y="465"/>
                    <a:pt x="1632"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0" name="Google Shape;1400;p35"/>
            <p:cNvSpPr/>
            <p:nvPr/>
          </p:nvSpPr>
          <p:spPr>
            <a:xfrm>
              <a:off x="6374000" y="3837800"/>
              <a:ext cx="52400" cy="52425"/>
            </a:xfrm>
            <a:custGeom>
              <a:rect b="b" l="l" r="r" t="t"/>
              <a:pathLst>
                <a:path extrusionOk="0" h="2097" w="2096">
                  <a:moveTo>
                    <a:pt x="1048" y="1"/>
                  </a:moveTo>
                  <a:cubicBezTo>
                    <a:pt x="477" y="1"/>
                    <a:pt x="0" y="465"/>
                    <a:pt x="0" y="1048"/>
                  </a:cubicBezTo>
                  <a:cubicBezTo>
                    <a:pt x="0" y="1632"/>
                    <a:pt x="477" y="2096"/>
                    <a:pt x="1048" y="2096"/>
                  </a:cubicBezTo>
                  <a:cubicBezTo>
                    <a:pt x="1632" y="2096"/>
                    <a:pt x="2096" y="1632"/>
                    <a:pt x="2096" y="1048"/>
                  </a:cubicBezTo>
                  <a:cubicBezTo>
                    <a:pt x="2096" y="465"/>
                    <a:pt x="1632"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1" name="Google Shape;1401;p35"/>
            <p:cNvSpPr/>
            <p:nvPr/>
          </p:nvSpPr>
          <p:spPr>
            <a:xfrm>
              <a:off x="6475500" y="3837800"/>
              <a:ext cx="52700" cy="52425"/>
            </a:xfrm>
            <a:custGeom>
              <a:rect b="b" l="l" r="r" t="t"/>
              <a:pathLst>
                <a:path extrusionOk="0" h="2097" w="2108">
                  <a:moveTo>
                    <a:pt x="1048" y="1"/>
                  </a:moveTo>
                  <a:cubicBezTo>
                    <a:pt x="477" y="1"/>
                    <a:pt x="0" y="465"/>
                    <a:pt x="0" y="1048"/>
                  </a:cubicBezTo>
                  <a:cubicBezTo>
                    <a:pt x="0" y="1632"/>
                    <a:pt x="477" y="2096"/>
                    <a:pt x="1048" y="2096"/>
                  </a:cubicBezTo>
                  <a:cubicBezTo>
                    <a:pt x="1632" y="2096"/>
                    <a:pt x="2108" y="1632"/>
                    <a:pt x="2108" y="1048"/>
                  </a:cubicBezTo>
                  <a:cubicBezTo>
                    <a:pt x="2108" y="465"/>
                    <a:pt x="1632"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2" name="Google Shape;1402;p35"/>
            <p:cNvSpPr/>
            <p:nvPr/>
          </p:nvSpPr>
          <p:spPr>
            <a:xfrm>
              <a:off x="6577300" y="3837800"/>
              <a:ext cx="52400" cy="52425"/>
            </a:xfrm>
            <a:custGeom>
              <a:rect b="b" l="l" r="r" t="t"/>
              <a:pathLst>
                <a:path extrusionOk="0" h="2097" w="2096">
                  <a:moveTo>
                    <a:pt x="1048" y="1"/>
                  </a:moveTo>
                  <a:cubicBezTo>
                    <a:pt x="465" y="1"/>
                    <a:pt x="0" y="465"/>
                    <a:pt x="0" y="1048"/>
                  </a:cubicBezTo>
                  <a:cubicBezTo>
                    <a:pt x="0" y="1632"/>
                    <a:pt x="465" y="2096"/>
                    <a:pt x="1048" y="2096"/>
                  </a:cubicBezTo>
                  <a:cubicBezTo>
                    <a:pt x="1620" y="2096"/>
                    <a:pt x="2096" y="1632"/>
                    <a:pt x="2096" y="1048"/>
                  </a:cubicBezTo>
                  <a:cubicBezTo>
                    <a:pt x="2096" y="465"/>
                    <a:pt x="1620"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3" name="Google Shape;1403;p35"/>
            <p:cNvSpPr/>
            <p:nvPr/>
          </p:nvSpPr>
          <p:spPr>
            <a:xfrm>
              <a:off x="6678800" y="3837800"/>
              <a:ext cx="52400" cy="52425"/>
            </a:xfrm>
            <a:custGeom>
              <a:rect b="b" l="l" r="r" t="t"/>
              <a:pathLst>
                <a:path extrusionOk="0" h="2097" w="2096">
                  <a:moveTo>
                    <a:pt x="1048" y="1"/>
                  </a:moveTo>
                  <a:cubicBezTo>
                    <a:pt x="465" y="1"/>
                    <a:pt x="0" y="465"/>
                    <a:pt x="0" y="1048"/>
                  </a:cubicBezTo>
                  <a:cubicBezTo>
                    <a:pt x="0" y="1632"/>
                    <a:pt x="465" y="2096"/>
                    <a:pt x="1048" y="2096"/>
                  </a:cubicBezTo>
                  <a:cubicBezTo>
                    <a:pt x="1632" y="2096"/>
                    <a:pt x="2096" y="1632"/>
                    <a:pt x="2096" y="1048"/>
                  </a:cubicBezTo>
                  <a:cubicBezTo>
                    <a:pt x="2096" y="465"/>
                    <a:pt x="1632"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4" name="Google Shape;1404;p35"/>
            <p:cNvSpPr/>
            <p:nvPr/>
          </p:nvSpPr>
          <p:spPr>
            <a:xfrm>
              <a:off x="6780300" y="3837800"/>
              <a:ext cx="52400" cy="52425"/>
            </a:xfrm>
            <a:custGeom>
              <a:rect b="b" l="l" r="r" t="t"/>
              <a:pathLst>
                <a:path extrusionOk="0" h="2097" w="2096">
                  <a:moveTo>
                    <a:pt x="1048" y="1"/>
                  </a:moveTo>
                  <a:cubicBezTo>
                    <a:pt x="477" y="1"/>
                    <a:pt x="0" y="465"/>
                    <a:pt x="0" y="1048"/>
                  </a:cubicBezTo>
                  <a:cubicBezTo>
                    <a:pt x="0" y="1632"/>
                    <a:pt x="477" y="2096"/>
                    <a:pt x="1048" y="2096"/>
                  </a:cubicBezTo>
                  <a:cubicBezTo>
                    <a:pt x="1632" y="2096"/>
                    <a:pt x="2096" y="1632"/>
                    <a:pt x="2096" y="1048"/>
                  </a:cubicBezTo>
                  <a:cubicBezTo>
                    <a:pt x="2096" y="465"/>
                    <a:pt x="1632"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5" name="Google Shape;1405;p35"/>
            <p:cNvSpPr/>
            <p:nvPr/>
          </p:nvSpPr>
          <p:spPr>
            <a:xfrm>
              <a:off x="6881800" y="3837800"/>
              <a:ext cx="52700" cy="52425"/>
            </a:xfrm>
            <a:custGeom>
              <a:rect b="b" l="l" r="r" t="t"/>
              <a:pathLst>
                <a:path extrusionOk="0" h="2097" w="2108">
                  <a:moveTo>
                    <a:pt x="1060" y="1"/>
                  </a:moveTo>
                  <a:cubicBezTo>
                    <a:pt x="477" y="1"/>
                    <a:pt x="1" y="465"/>
                    <a:pt x="1" y="1048"/>
                  </a:cubicBezTo>
                  <a:cubicBezTo>
                    <a:pt x="1" y="1632"/>
                    <a:pt x="477" y="2096"/>
                    <a:pt x="1060" y="2096"/>
                  </a:cubicBezTo>
                  <a:cubicBezTo>
                    <a:pt x="1632" y="2096"/>
                    <a:pt x="2108" y="1632"/>
                    <a:pt x="2108" y="1048"/>
                  </a:cubicBezTo>
                  <a:cubicBezTo>
                    <a:pt x="2108" y="465"/>
                    <a:pt x="1632" y="1"/>
                    <a:pt x="1060"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6" name="Google Shape;1406;p35"/>
            <p:cNvSpPr/>
            <p:nvPr/>
          </p:nvSpPr>
          <p:spPr>
            <a:xfrm>
              <a:off x="6983600" y="3837800"/>
              <a:ext cx="52400" cy="52425"/>
            </a:xfrm>
            <a:custGeom>
              <a:rect b="b" l="l" r="r" t="t"/>
              <a:pathLst>
                <a:path extrusionOk="0" h="2097" w="2096">
                  <a:moveTo>
                    <a:pt x="1048" y="1"/>
                  </a:moveTo>
                  <a:cubicBezTo>
                    <a:pt x="465" y="1"/>
                    <a:pt x="0" y="465"/>
                    <a:pt x="0" y="1048"/>
                  </a:cubicBezTo>
                  <a:cubicBezTo>
                    <a:pt x="0" y="1632"/>
                    <a:pt x="465" y="2096"/>
                    <a:pt x="1048" y="2096"/>
                  </a:cubicBezTo>
                  <a:cubicBezTo>
                    <a:pt x="1620" y="2096"/>
                    <a:pt x="2096" y="1632"/>
                    <a:pt x="2096" y="1048"/>
                  </a:cubicBezTo>
                  <a:cubicBezTo>
                    <a:pt x="2096" y="465"/>
                    <a:pt x="1620"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7" name="Google Shape;1407;p35"/>
            <p:cNvSpPr/>
            <p:nvPr/>
          </p:nvSpPr>
          <p:spPr>
            <a:xfrm>
              <a:off x="7085100" y="3837800"/>
              <a:ext cx="52400" cy="52425"/>
            </a:xfrm>
            <a:custGeom>
              <a:rect b="b" l="l" r="r" t="t"/>
              <a:pathLst>
                <a:path extrusionOk="0" h="2097" w="2096">
                  <a:moveTo>
                    <a:pt x="1048" y="1"/>
                  </a:moveTo>
                  <a:cubicBezTo>
                    <a:pt x="465" y="1"/>
                    <a:pt x="0" y="465"/>
                    <a:pt x="0" y="1048"/>
                  </a:cubicBezTo>
                  <a:cubicBezTo>
                    <a:pt x="0" y="1632"/>
                    <a:pt x="465" y="2096"/>
                    <a:pt x="1048" y="2096"/>
                  </a:cubicBezTo>
                  <a:cubicBezTo>
                    <a:pt x="1632" y="2096"/>
                    <a:pt x="2096" y="1632"/>
                    <a:pt x="2096" y="1048"/>
                  </a:cubicBezTo>
                  <a:cubicBezTo>
                    <a:pt x="2096" y="465"/>
                    <a:pt x="1632"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8" name="Google Shape;1408;p35"/>
            <p:cNvSpPr/>
            <p:nvPr/>
          </p:nvSpPr>
          <p:spPr>
            <a:xfrm>
              <a:off x="7186600" y="3837800"/>
              <a:ext cx="52400" cy="52425"/>
            </a:xfrm>
            <a:custGeom>
              <a:rect b="b" l="l" r="r" t="t"/>
              <a:pathLst>
                <a:path extrusionOk="0" h="2097" w="2096">
                  <a:moveTo>
                    <a:pt x="1048" y="1"/>
                  </a:moveTo>
                  <a:cubicBezTo>
                    <a:pt x="477" y="1"/>
                    <a:pt x="1" y="465"/>
                    <a:pt x="1" y="1048"/>
                  </a:cubicBezTo>
                  <a:cubicBezTo>
                    <a:pt x="1" y="1632"/>
                    <a:pt x="477" y="2096"/>
                    <a:pt x="1048" y="2096"/>
                  </a:cubicBezTo>
                  <a:cubicBezTo>
                    <a:pt x="1632" y="2096"/>
                    <a:pt x="2096" y="1632"/>
                    <a:pt x="2096" y="1048"/>
                  </a:cubicBezTo>
                  <a:cubicBezTo>
                    <a:pt x="2096" y="465"/>
                    <a:pt x="1632"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9" name="Google Shape;1409;p35"/>
            <p:cNvSpPr/>
            <p:nvPr/>
          </p:nvSpPr>
          <p:spPr>
            <a:xfrm>
              <a:off x="7288400" y="3837800"/>
              <a:ext cx="52400" cy="52425"/>
            </a:xfrm>
            <a:custGeom>
              <a:rect b="b" l="l" r="r" t="t"/>
              <a:pathLst>
                <a:path extrusionOk="0" h="2097" w="2096">
                  <a:moveTo>
                    <a:pt x="1048" y="1"/>
                  </a:moveTo>
                  <a:cubicBezTo>
                    <a:pt x="465" y="1"/>
                    <a:pt x="0" y="465"/>
                    <a:pt x="0" y="1048"/>
                  </a:cubicBezTo>
                  <a:cubicBezTo>
                    <a:pt x="0" y="1632"/>
                    <a:pt x="465" y="2096"/>
                    <a:pt x="1048" y="2096"/>
                  </a:cubicBezTo>
                  <a:cubicBezTo>
                    <a:pt x="1620" y="2096"/>
                    <a:pt x="2096" y="1632"/>
                    <a:pt x="2096" y="1048"/>
                  </a:cubicBezTo>
                  <a:cubicBezTo>
                    <a:pt x="2096" y="465"/>
                    <a:pt x="1620"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0" name="Google Shape;1410;p35"/>
            <p:cNvSpPr/>
            <p:nvPr/>
          </p:nvSpPr>
          <p:spPr>
            <a:xfrm>
              <a:off x="279200" y="3992875"/>
              <a:ext cx="52700" cy="52425"/>
            </a:xfrm>
            <a:custGeom>
              <a:rect b="b" l="l" r="r" t="t"/>
              <a:pathLst>
                <a:path extrusionOk="0" h="2097" w="2108">
                  <a:moveTo>
                    <a:pt x="1048" y="1"/>
                  </a:moveTo>
                  <a:cubicBezTo>
                    <a:pt x="476" y="1"/>
                    <a:pt x="0" y="477"/>
                    <a:pt x="0" y="1049"/>
                  </a:cubicBezTo>
                  <a:cubicBezTo>
                    <a:pt x="0" y="1632"/>
                    <a:pt x="476" y="2096"/>
                    <a:pt x="1048" y="2096"/>
                  </a:cubicBezTo>
                  <a:cubicBezTo>
                    <a:pt x="1631" y="2096"/>
                    <a:pt x="2107" y="1632"/>
                    <a:pt x="2107" y="1049"/>
                  </a:cubicBezTo>
                  <a:cubicBezTo>
                    <a:pt x="2107" y="477"/>
                    <a:pt x="1631"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1" name="Google Shape;1411;p35"/>
            <p:cNvSpPr/>
            <p:nvPr/>
          </p:nvSpPr>
          <p:spPr>
            <a:xfrm>
              <a:off x="380700" y="3992875"/>
              <a:ext cx="52700" cy="52425"/>
            </a:xfrm>
            <a:custGeom>
              <a:rect b="b" l="l" r="r" t="t"/>
              <a:pathLst>
                <a:path extrusionOk="0" h="2097" w="2108">
                  <a:moveTo>
                    <a:pt x="1060" y="1"/>
                  </a:moveTo>
                  <a:cubicBezTo>
                    <a:pt x="476" y="1"/>
                    <a:pt x="0" y="477"/>
                    <a:pt x="0" y="1049"/>
                  </a:cubicBezTo>
                  <a:cubicBezTo>
                    <a:pt x="0" y="1632"/>
                    <a:pt x="476" y="2096"/>
                    <a:pt x="1060" y="2096"/>
                  </a:cubicBezTo>
                  <a:cubicBezTo>
                    <a:pt x="1631" y="2096"/>
                    <a:pt x="2108" y="1632"/>
                    <a:pt x="2108" y="1049"/>
                  </a:cubicBezTo>
                  <a:cubicBezTo>
                    <a:pt x="2108" y="477"/>
                    <a:pt x="1631" y="1"/>
                    <a:pt x="1060"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2" name="Google Shape;1412;p35"/>
            <p:cNvSpPr/>
            <p:nvPr/>
          </p:nvSpPr>
          <p:spPr>
            <a:xfrm>
              <a:off x="482500" y="3992875"/>
              <a:ext cx="52400" cy="52425"/>
            </a:xfrm>
            <a:custGeom>
              <a:rect b="b" l="l" r="r" t="t"/>
              <a:pathLst>
                <a:path extrusionOk="0" h="2097" w="2096">
                  <a:moveTo>
                    <a:pt x="1048" y="1"/>
                  </a:moveTo>
                  <a:cubicBezTo>
                    <a:pt x="464" y="1"/>
                    <a:pt x="0" y="477"/>
                    <a:pt x="0" y="1049"/>
                  </a:cubicBezTo>
                  <a:cubicBezTo>
                    <a:pt x="0" y="1632"/>
                    <a:pt x="464" y="2096"/>
                    <a:pt x="1048" y="2096"/>
                  </a:cubicBezTo>
                  <a:cubicBezTo>
                    <a:pt x="1631" y="2096"/>
                    <a:pt x="2096" y="1632"/>
                    <a:pt x="2096" y="1049"/>
                  </a:cubicBezTo>
                  <a:cubicBezTo>
                    <a:pt x="2096" y="477"/>
                    <a:pt x="1631"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3" name="Google Shape;1413;p35"/>
            <p:cNvSpPr/>
            <p:nvPr/>
          </p:nvSpPr>
          <p:spPr>
            <a:xfrm>
              <a:off x="584000" y="3992875"/>
              <a:ext cx="52400" cy="52425"/>
            </a:xfrm>
            <a:custGeom>
              <a:rect b="b" l="l" r="r" t="t"/>
              <a:pathLst>
                <a:path extrusionOk="0" h="2097" w="2096">
                  <a:moveTo>
                    <a:pt x="1048" y="1"/>
                  </a:moveTo>
                  <a:cubicBezTo>
                    <a:pt x="476" y="1"/>
                    <a:pt x="0" y="477"/>
                    <a:pt x="0" y="1049"/>
                  </a:cubicBezTo>
                  <a:cubicBezTo>
                    <a:pt x="0" y="1632"/>
                    <a:pt x="476" y="2096"/>
                    <a:pt x="1048" y="2096"/>
                  </a:cubicBezTo>
                  <a:cubicBezTo>
                    <a:pt x="1631" y="2096"/>
                    <a:pt x="2096" y="1632"/>
                    <a:pt x="2096" y="1049"/>
                  </a:cubicBezTo>
                  <a:cubicBezTo>
                    <a:pt x="2096" y="477"/>
                    <a:pt x="1631"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4" name="Google Shape;1414;p35"/>
            <p:cNvSpPr/>
            <p:nvPr/>
          </p:nvSpPr>
          <p:spPr>
            <a:xfrm>
              <a:off x="685500" y="3992875"/>
              <a:ext cx="52700" cy="52425"/>
            </a:xfrm>
            <a:custGeom>
              <a:rect b="b" l="l" r="r" t="t"/>
              <a:pathLst>
                <a:path extrusionOk="0" h="2097" w="2108">
                  <a:moveTo>
                    <a:pt x="1048" y="1"/>
                  </a:moveTo>
                  <a:cubicBezTo>
                    <a:pt x="476" y="1"/>
                    <a:pt x="0" y="477"/>
                    <a:pt x="0" y="1049"/>
                  </a:cubicBezTo>
                  <a:cubicBezTo>
                    <a:pt x="0" y="1632"/>
                    <a:pt x="476" y="2096"/>
                    <a:pt x="1048" y="2096"/>
                  </a:cubicBezTo>
                  <a:cubicBezTo>
                    <a:pt x="1631" y="2096"/>
                    <a:pt x="2108" y="1632"/>
                    <a:pt x="2108" y="1049"/>
                  </a:cubicBezTo>
                  <a:cubicBezTo>
                    <a:pt x="2108" y="477"/>
                    <a:pt x="1631"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5" name="Google Shape;1415;p35"/>
            <p:cNvSpPr/>
            <p:nvPr/>
          </p:nvSpPr>
          <p:spPr>
            <a:xfrm>
              <a:off x="787300" y="3992875"/>
              <a:ext cx="52400" cy="52425"/>
            </a:xfrm>
            <a:custGeom>
              <a:rect b="b" l="l" r="r" t="t"/>
              <a:pathLst>
                <a:path extrusionOk="0" h="2097" w="2096">
                  <a:moveTo>
                    <a:pt x="1048" y="1"/>
                  </a:moveTo>
                  <a:cubicBezTo>
                    <a:pt x="464" y="1"/>
                    <a:pt x="0" y="477"/>
                    <a:pt x="0" y="1049"/>
                  </a:cubicBezTo>
                  <a:cubicBezTo>
                    <a:pt x="0" y="1632"/>
                    <a:pt x="464" y="2096"/>
                    <a:pt x="1048" y="2096"/>
                  </a:cubicBezTo>
                  <a:cubicBezTo>
                    <a:pt x="1619" y="2096"/>
                    <a:pt x="2096" y="1632"/>
                    <a:pt x="2096" y="1049"/>
                  </a:cubicBezTo>
                  <a:cubicBezTo>
                    <a:pt x="2096" y="477"/>
                    <a:pt x="1619"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6" name="Google Shape;1416;p35"/>
            <p:cNvSpPr/>
            <p:nvPr/>
          </p:nvSpPr>
          <p:spPr>
            <a:xfrm>
              <a:off x="888800" y="3992875"/>
              <a:ext cx="52400" cy="52425"/>
            </a:xfrm>
            <a:custGeom>
              <a:rect b="b" l="l" r="r" t="t"/>
              <a:pathLst>
                <a:path extrusionOk="0" h="2097" w="2096">
                  <a:moveTo>
                    <a:pt x="1048" y="1"/>
                  </a:moveTo>
                  <a:cubicBezTo>
                    <a:pt x="464" y="1"/>
                    <a:pt x="0" y="477"/>
                    <a:pt x="0" y="1049"/>
                  </a:cubicBezTo>
                  <a:cubicBezTo>
                    <a:pt x="0" y="1632"/>
                    <a:pt x="464" y="2096"/>
                    <a:pt x="1048" y="2096"/>
                  </a:cubicBezTo>
                  <a:cubicBezTo>
                    <a:pt x="1631" y="2096"/>
                    <a:pt x="2096" y="1632"/>
                    <a:pt x="2096" y="1049"/>
                  </a:cubicBezTo>
                  <a:cubicBezTo>
                    <a:pt x="2096" y="477"/>
                    <a:pt x="1631"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7" name="Google Shape;1417;p35"/>
            <p:cNvSpPr/>
            <p:nvPr/>
          </p:nvSpPr>
          <p:spPr>
            <a:xfrm>
              <a:off x="990300" y="3992875"/>
              <a:ext cx="52400" cy="52425"/>
            </a:xfrm>
            <a:custGeom>
              <a:rect b="b" l="l" r="r" t="t"/>
              <a:pathLst>
                <a:path extrusionOk="0" h="2097" w="2096">
                  <a:moveTo>
                    <a:pt x="1048" y="1"/>
                  </a:moveTo>
                  <a:cubicBezTo>
                    <a:pt x="476" y="1"/>
                    <a:pt x="0" y="477"/>
                    <a:pt x="0" y="1049"/>
                  </a:cubicBezTo>
                  <a:cubicBezTo>
                    <a:pt x="0" y="1632"/>
                    <a:pt x="476" y="2096"/>
                    <a:pt x="1048" y="2096"/>
                  </a:cubicBezTo>
                  <a:cubicBezTo>
                    <a:pt x="1631" y="2096"/>
                    <a:pt x="2096" y="1632"/>
                    <a:pt x="2096" y="1049"/>
                  </a:cubicBezTo>
                  <a:cubicBezTo>
                    <a:pt x="2096" y="477"/>
                    <a:pt x="1631"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8" name="Google Shape;1418;p35"/>
            <p:cNvSpPr/>
            <p:nvPr/>
          </p:nvSpPr>
          <p:spPr>
            <a:xfrm>
              <a:off x="1091800" y="3992875"/>
              <a:ext cx="52700" cy="52425"/>
            </a:xfrm>
            <a:custGeom>
              <a:rect b="b" l="l" r="r" t="t"/>
              <a:pathLst>
                <a:path extrusionOk="0" h="2097" w="2108">
                  <a:moveTo>
                    <a:pt x="1060" y="1"/>
                  </a:moveTo>
                  <a:cubicBezTo>
                    <a:pt x="476" y="1"/>
                    <a:pt x="0" y="477"/>
                    <a:pt x="0" y="1049"/>
                  </a:cubicBezTo>
                  <a:cubicBezTo>
                    <a:pt x="0" y="1632"/>
                    <a:pt x="476" y="2096"/>
                    <a:pt x="1060" y="2096"/>
                  </a:cubicBezTo>
                  <a:cubicBezTo>
                    <a:pt x="1631" y="2096"/>
                    <a:pt x="2108" y="1632"/>
                    <a:pt x="2108" y="1049"/>
                  </a:cubicBezTo>
                  <a:cubicBezTo>
                    <a:pt x="2108" y="477"/>
                    <a:pt x="1631" y="1"/>
                    <a:pt x="1060"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9" name="Google Shape;1419;p35"/>
            <p:cNvSpPr/>
            <p:nvPr/>
          </p:nvSpPr>
          <p:spPr>
            <a:xfrm>
              <a:off x="1193600" y="3992875"/>
              <a:ext cx="52400" cy="52425"/>
            </a:xfrm>
            <a:custGeom>
              <a:rect b="b" l="l" r="r" t="t"/>
              <a:pathLst>
                <a:path extrusionOk="0" h="2097" w="2096">
                  <a:moveTo>
                    <a:pt x="1048" y="1"/>
                  </a:moveTo>
                  <a:cubicBezTo>
                    <a:pt x="464" y="1"/>
                    <a:pt x="0" y="477"/>
                    <a:pt x="0" y="1049"/>
                  </a:cubicBezTo>
                  <a:cubicBezTo>
                    <a:pt x="0" y="1632"/>
                    <a:pt x="464" y="2096"/>
                    <a:pt x="1048" y="2096"/>
                  </a:cubicBezTo>
                  <a:cubicBezTo>
                    <a:pt x="1619" y="2096"/>
                    <a:pt x="2096" y="1632"/>
                    <a:pt x="2096" y="1049"/>
                  </a:cubicBezTo>
                  <a:cubicBezTo>
                    <a:pt x="2096" y="477"/>
                    <a:pt x="1619"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0" name="Google Shape;1420;p35"/>
            <p:cNvSpPr/>
            <p:nvPr/>
          </p:nvSpPr>
          <p:spPr>
            <a:xfrm>
              <a:off x="1295100" y="3992875"/>
              <a:ext cx="52400" cy="52425"/>
            </a:xfrm>
            <a:custGeom>
              <a:rect b="b" l="l" r="r" t="t"/>
              <a:pathLst>
                <a:path extrusionOk="0" h="2097" w="2096">
                  <a:moveTo>
                    <a:pt x="1048" y="1"/>
                  </a:moveTo>
                  <a:cubicBezTo>
                    <a:pt x="464" y="1"/>
                    <a:pt x="0" y="477"/>
                    <a:pt x="0" y="1049"/>
                  </a:cubicBezTo>
                  <a:cubicBezTo>
                    <a:pt x="0" y="1632"/>
                    <a:pt x="464" y="2096"/>
                    <a:pt x="1048" y="2096"/>
                  </a:cubicBezTo>
                  <a:cubicBezTo>
                    <a:pt x="1631" y="2096"/>
                    <a:pt x="2096" y="1632"/>
                    <a:pt x="2096" y="1049"/>
                  </a:cubicBezTo>
                  <a:cubicBezTo>
                    <a:pt x="2096" y="477"/>
                    <a:pt x="1631"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1" name="Google Shape;1421;p35"/>
            <p:cNvSpPr/>
            <p:nvPr/>
          </p:nvSpPr>
          <p:spPr>
            <a:xfrm>
              <a:off x="1396600" y="3992875"/>
              <a:ext cx="52400" cy="52425"/>
            </a:xfrm>
            <a:custGeom>
              <a:rect b="b" l="l" r="r" t="t"/>
              <a:pathLst>
                <a:path extrusionOk="0" h="2097" w="2096">
                  <a:moveTo>
                    <a:pt x="1048" y="1"/>
                  </a:moveTo>
                  <a:cubicBezTo>
                    <a:pt x="476" y="1"/>
                    <a:pt x="0" y="477"/>
                    <a:pt x="0" y="1049"/>
                  </a:cubicBezTo>
                  <a:cubicBezTo>
                    <a:pt x="0" y="1632"/>
                    <a:pt x="476" y="2096"/>
                    <a:pt x="1048" y="2096"/>
                  </a:cubicBezTo>
                  <a:cubicBezTo>
                    <a:pt x="1631" y="2096"/>
                    <a:pt x="2096" y="1632"/>
                    <a:pt x="2096" y="1049"/>
                  </a:cubicBezTo>
                  <a:cubicBezTo>
                    <a:pt x="2096" y="477"/>
                    <a:pt x="1631"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2" name="Google Shape;1422;p35"/>
            <p:cNvSpPr/>
            <p:nvPr/>
          </p:nvSpPr>
          <p:spPr>
            <a:xfrm>
              <a:off x="1498400" y="3992875"/>
              <a:ext cx="52400" cy="52425"/>
            </a:xfrm>
            <a:custGeom>
              <a:rect b="b" l="l" r="r" t="t"/>
              <a:pathLst>
                <a:path extrusionOk="0" h="2097" w="2096">
                  <a:moveTo>
                    <a:pt x="1048" y="1"/>
                  </a:moveTo>
                  <a:cubicBezTo>
                    <a:pt x="464" y="1"/>
                    <a:pt x="0" y="477"/>
                    <a:pt x="0" y="1049"/>
                  </a:cubicBezTo>
                  <a:cubicBezTo>
                    <a:pt x="0" y="1632"/>
                    <a:pt x="464" y="2096"/>
                    <a:pt x="1048" y="2096"/>
                  </a:cubicBezTo>
                  <a:cubicBezTo>
                    <a:pt x="1619" y="2096"/>
                    <a:pt x="2096" y="1632"/>
                    <a:pt x="2096" y="1049"/>
                  </a:cubicBezTo>
                  <a:cubicBezTo>
                    <a:pt x="2096" y="477"/>
                    <a:pt x="1619"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3" name="Google Shape;1423;p35"/>
            <p:cNvSpPr/>
            <p:nvPr/>
          </p:nvSpPr>
          <p:spPr>
            <a:xfrm>
              <a:off x="1599900" y="3992875"/>
              <a:ext cx="52400" cy="52425"/>
            </a:xfrm>
            <a:custGeom>
              <a:rect b="b" l="l" r="r" t="t"/>
              <a:pathLst>
                <a:path extrusionOk="0" h="2097" w="2096">
                  <a:moveTo>
                    <a:pt x="1048" y="1"/>
                  </a:moveTo>
                  <a:cubicBezTo>
                    <a:pt x="464" y="1"/>
                    <a:pt x="0" y="477"/>
                    <a:pt x="0" y="1049"/>
                  </a:cubicBezTo>
                  <a:cubicBezTo>
                    <a:pt x="0" y="1632"/>
                    <a:pt x="464" y="2096"/>
                    <a:pt x="1048" y="2096"/>
                  </a:cubicBezTo>
                  <a:cubicBezTo>
                    <a:pt x="1631" y="2096"/>
                    <a:pt x="2096" y="1632"/>
                    <a:pt x="2096" y="1049"/>
                  </a:cubicBezTo>
                  <a:cubicBezTo>
                    <a:pt x="2096" y="477"/>
                    <a:pt x="1631"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4" name="Google Shape;1424;p35"/>
            <p:cNvSpPr/>
            <p:nvPr/>
          </p:nvSpPr>
          <p:spPr>
            <a:xfrm>
              <a:off x="1701400" y="3992875"/>
              <a:ext cx="52400" cy="52425"/>
            </a:xfrm>
            <a:custGeom>
              <a:rect b="b" l="l" r="r" t="t"/>
              <a:pathLst>
                <a:path extrusionOk="0" h="2097" w="2096">
                  <a:moveTo>
                    <a:pt x="1048" y="1"/>
                  </a:moveTo>
                  <a:cubicBezTo>
                    <a:pt x="464" y="1"/>
                    <a:pt x="0" y="477"/>
                    <a:pt x="0" y="1049"/>
                  </a:cubicBezTo>
                  <a:cubicBezTo>
                    <a:pt x="0" y="1632"/>
                    <a:pt x="464" y="2096"/>
                    <a:pt x="1048" y="2096"/>
                  </a:cubicBezTo>
                  <a:cubicBezTo>
                    <a:pt x="1631" y="2096"/>
                    <a:pt x="2096" y="1632"/>
                    <a:pt x="2096" y="1049"/>
                  </a:cubicBezTo>
                  <a:cubicBezTo>
                    <a:pt x="2096" y="477"/>
                    <a:pt x="1631"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5" name="Google Shape;1425;p35"/>
            <p:cNvSpPr/>
            <p:nvPr/>
          </p:nvSpPr>
          <p:spPr>
            <a:xfrm>
              <a:off x="1802900" y="3992875"/>
              <a:ext cx="52700" cy="52425"/>
            </a:xfrm>
            <a:custGeom>
              <a:rect b="b" l="l" r="r" t="t"/>
              <a:pathLst>
                <a:path extrusionOk="0" h="2097" w="2108">
                  <a:moveTo>
                    <a:pt x="1048" y="1"/>
                  </a:moveTo>
                  <a:cubicBezTo>
                    <a:pt x="476" y="1"/>
                    <a:pt x="0" y="477"/>
                    <a:pt x="0" y="1049"/>
                  </a:cubicBezTo>
                  <a:cubicBezTo>
                    <a:pt x="0" y="1632"/>
                    <a:pt x="476" y="2096"/>
                    <a:pt x="1048" y="2096"/>
                  </a:cubicBezTo>
                  <a:cubicBezTo>
                    <a:pt x="1631" y="2096"/>
                    <a:pt x="2108" y="1632"/>
                    <a:pt x="2108" y="1049"/>
                  </a:cubicBezTo>
                  <a:cubicBezTo>
                    <a:pt x="2108" y="477"/>
                    <a:pt x="1631"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6" name="Google Shape;1426;p35"/>
            <p:cNvSpPr/>
            <p:nvPr/>
          </p:nvSpPr>
          <p:spPr>
            <a:xfrm>
              <a:off x="1904400" y="3992875"/>
              <a:ext cx="52700" cy="52425"/>
            </a:xfrm>
            <a:custGeom>
              <a:rect b="b" l="l" r="r" t="t"/>
              <a:pathLst>
                <a:path extrusionOk="0" h="2097" w="2108">
                  <a:moveTo>
                    <a:pt x="1060" y="1"/>
                  </a:moveTo>
                  <a:cubicBezTo>
                    <a:pt x="476" y="1"/>
                    <a:pt x="0" y="477"/>
                    <a:pt x="0" y="1049"/>
                  </a:cubicBezTo>
                  <a:cubicBezTo>
                    <a:pt x="0" y="1632"/>
                    <a:pt x="476" y="2096"/>
                    <a:pt x="1060" y="2096"/>
                  </a:cubicBezTo>
                  <a:cubicBezTo>
                    <a:pt x="1631" y="2096"/>
                    <a:pt x="2108" y="1632"/>
                    <a:pt x="2108" y="1049"/>
                  </a:cubicBezTo>
                  <a:cubicBezTo>
                    <a:pt x="2108" y="477"/>
                    <a:pt x="1631" y="1"/>
                    <a:pt x="1060"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7" name="Google Shape;1427;p35"/>
            <p:cNvSpPr/>
            <p:nvPr/>
          </p:nvSpPr>
          <p:spPr>
            <a:xfrm>
              <a:off x="2006200" y="3992875"/>
              <a:ext cx="52400" cy="52425"/>
            </a:xfrm>
            <a:custGeom>
              <a:rect b="b" l="l" r="r" t="t"/>
              <a:pathLst>
                <a:path extrusionOk="0" h="2097" w="2096">
                  <a:moveTo>
                    <a:pt x="1048" y="1"/>
                  </a:moveTo>
                  <a:cubicBezTo>
                    <a:pt x="464" y="1"/>
                    <a:pt x="0" y="477"/>
                    <a:pt x="0" y="1049"/>
                  </a:cubicBezTo>
                  <a:cubicBezTo>
                    <a:pt x="0" y="1632"/>
                    <a:pt x="464" y="2096"/>
                    <a:pt x="1048" y="2096"/>
                  </a:cubicBezTo>
                  <a:cubicBezTo>
                    <a:pt x="1631" y="2096"/>
                    <a:pt x="2096" y="1632"/>
                    <a:pt x="2096" y="1049"/>
                  </a:cubicBezTo>
                  <a:cubicBezTo>
                    <a:pt x="2096" y="477"/>
                    <a:pt x="1631"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8" name="Google Shape;1428;p35"/>
            <p:cNvSpPr/>
            <p:nvPr/>
          </p:nvSpPr>
          <p:spPr>
            <a:xfrm>
              <a:off x="2107700" y="3992875"/>
              <a:ext cx="52400" cy="52425"/>
            </a:xfrm>
            <a:custGeom>
              <a:rect b="b" l="l" r="r" t="t"/>
              <a:pathLst>
                <a:path extrusionOk="0" h="2097" w="2096">
                  <a:moveTo>
                    <a:pt x="1048" y="1"/>
                  </a:moveTo>
                  <a:cubicBezTo>
                    <a:pt x="465" y="1"/>
                    <a:pt x="0" y="477"/>
                    <a:pt x="0" y="1049"/>
                  </a:cubicBezTo>
                  <a:cubicBezTo>
                    <a:pt x="0" y="1632"/>
                    <a:pt x="465" y="2096"/>
                    <a:pt x="1048" y="2096"/>
                  </a:cubicBezTo>
                  <a:cubicBezTo>
                    <a:pt x="1631" y="2096"/>
                    <a:pt x="2096" y="1632"/>
                    <a:pt x="2096" y="1049"/>
                  </a:cubicBezTo>
                  <a:cubicBezTo>
                    <a:pt x="2096" y="477"/>
                    <a:pt x="1631"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9" name="Google Shape;1429;p35"/>
            <p:cNvSpPr/>
            <p:nvPr/>
          </p:nvSpPr>
          <p:spPr>
            <a:xfrm>
              <a:off x="2209200" y="3992875"/>
              <a:ext cx="52700" cy="52425"/>
            </a:xfrm>
            <a:custGeom>
              <a:rect b="b" l="l" r="r" t="t"/>
              <a:pathLst>
                <a:path extrusionOk="0" h="2097" w="2108">
                  <a:moveTo>
                    <a:pt x="1048" y="1"/>
                  </a:moveTo>
                  <a:cubicBezTo>
                    <a:pt x="476" y="1"/>
                    <a:pt x="0" y="477"/>
                    <a:pt x="0" y="1049"/>
                  </a:cubicBezTo>
                  <a:cubicBezTo>
                    <a:pt x="0" y="1632"/>
                    <a:pt x="476" y="2096"/>
                    <a:pt x="1048" y="2096"/>
                  </a:cubicBezTo>
                  <a:cubicBezTo>
                    <a:pt x="1631" y="2096"/>
                    <a:pt x="2108" y="1632"/>
                    <a:pt x="2108" y="1049"/>
                  </a:cubicBezTo>
                  <a:cubicBezTo>
                    <a:pt x="2108" y="477"/>
                    <a:pt x="1631"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0" name="Google Shape;1430;p35"/>
            <p:cNvSpPr/>
            <p:nvPr/>
          </p:nvSpPr>
          <p:spPr>
            <a:xfrm>
              <a:off x="2311000" y="3992875"/>
              <a:ext cx="52400" cy="52425"/>
            </a:xfrm>
            <a:custGeom>
              <a:rect b="b" l="l" r="r" t="t"/>
              <a:pathLst>
                <a:path extrusionOk="0" h="2097" w="2096">
                  <a:moveTo>
                    <a:pt x="1048" y="1"/>
                  </a:moveTo>
                  <a:cubicBezTo>
                    <a:pt x="464" y="1"/>
                    <a:pt x="0" y="477"/>
                    <a:pt x="0" y="1049"/>
                  </a:cubicBezTo>
                  <a:cubicBezTo>
                    <a:pt x="0" y="1632"/>
                    <a:pt x="464" y="2096"/>
                    <a:pt x="1048" y="2096"/>
                  </a:cubicBezTo>
                  <a:cubicBezTo>
                    <a:pt x="1619" y="2096"/>
                    <a:pt x="2096" y="1632"/>
                    <a:pt x="2096" y="1049"/>
                  </a:cubicBezTo>
                  <a:cubicBezTo>
                    <a:pt x="2096" y="477"/>
                    <a:pt x="1619"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1" name="Google Shape;1431;p35"/>
            <p:cNvSpPr/>
            <p:nvPr/>
          </p:nvSpPr>
          <p:spPr>
            <a:xfrm>
              <a:off x="2412500" y="3992875"/>
              <a:ext cx="52400" cy="52425"/>
            </a:xfrm>
            <a:custGeom>
              <a:rect b="b" l="l" r="r" t="t"/>
              <a:pathLst>
                <a:path extrusionOk="0" h="2097" w="2096">
                  <a:moveTo>
                    <a:pt x="1048" y="1"/>
                  </a:moveTo>
                  <a:cubicBezTo>
                    <a:pt x="465" y="1"/>
                    <a:pt x="0" y="477"/>
                    <a:pt x="0" y="1049"/>
                  </a:cubicBezTo>
                  <a:cubicBezTo>
                    <a:pt x="0" y="1632"/>
                    <a:pt x="465" y="2096"/>
                    <a:pt x="1048" y="2096"/>
                  </a:cubicBezTo>
                  <a:cubicBezTo>
                    <a:pt x="1631" y="2096"/>
                    <a:pt x="2096" y="1632"/>
                    <a:pt x="2096" y="1049"/>
                  </a:cubicBezTo>
                  <a:cubicBezTo>
                    <a:pt x="2096" y="477"/>
                    <a:pt x="1631"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2" name="Google Shape;1432;p35"/>
            <p:cNvSpPr/>
            <p:nvPr/>
          </p:nvSpPr>
          <p:spPr>
            <a:xfrm>
              <a:off x="2514000" y="3992875"/>
              <a:ext cx="52400" cy="52425"/>
            </a:xfrm>
            <a:custGeom>
              <a:rect b="b" l="l" r="r" t="t"/>
              <a:pathLst>
                <a:path extrusionOk="0" h="2097" w="2096">
                  <a:moveTo>
                    <a:pt x="1048" y="1"/>
                  </a:moveTo>
                  <a:cubicBezTo>
                    <a:pt x="476" y="1"/>
                    <a:pt x="0" y="477"/>
                    <a:pt x="0" y="1049"/>
                  </a:cubicBezTo>
                  <a:cubicBezTo>
                    <a:pt x="0" y="1632"/>
                    <a:pt x="476" y="2096"/>
                    <a:pt x="1048" y="2096"/>
                  </a:cubicBezTo>
                  <a:cubicBezTo>
                    <a:pt x="1631" y="2096"/>
                    <a:pt x="2096" y="1632"/>
                    <a:pt x="2096" y="1049"/>
                  </a:cubicBezTo>
                  <a:cubicBezTo>
                    <a:pt x="2096" y="477"/>
                    <a:pt x="1631"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3" name="Google Shape;1433;p35"/>
            <p:cNvSpPr/>
            <p:nvPr/>
          </p:nvSpPr>
          <p:spPr>
            <a:xfrm>
              <a:off x="2615500" y="3992875"/>
              <a:ext cx="52700" cy="52425"/>
            </a:xfrm>
            <a:custGeom>
              <a:rect b="b" l="l" r="r" t="t"/>
              <a:pathLst>
                <a:path extrusionOk="0" h="2097" w="2108">
                  <a:moveTo>
                    <a:pt x="1048" y="1"/>
                  </a:moveTo>
                  <a:cubicBezTo>
                    <a:pt x="476" y="1"/>
                    <a:pt x="0" y="477"/>
                    <a:pt x="0" y="1049"/>
                  </a:cubicBezTo>
                  <a:cubicBezTo>
                    <a:pt x="0" y="1632"/>
                    <a:pt x="476" y="2096"/>
                    <a:pt x="1048" y="2096"/>
                  </a:cubicBezTo>
                  <a:cubicBezTo>
                    <a:pt x="1631" y="2096"/>
                    <a:pt x="2108" y="1632"/>
                    <a:pt x="2108" y="1049"/>
                  </a:cubicBezTo>
                  <a:cubicBezTo>
                    <a:pt x="2108" y="477"/>
                    <a:pt x="1631"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4" name="Google Shape;1434;p35"/>
            <p:cNvSpPr/>
            <p:nvPr/>
          </p:nvSpPr>
          <p:spPr>
            <a:xfrm>
              <a:off x="2717300" y="3992875"/>
              <a:ext cx="52400" cy="52425"/>
            </a:xfrm>
            <a:custGeom>
              <a:rect b="b" l="l" r="r" t="t"/>
              <a:pathLst>
                <a:path extrusionOk="0" h="2097" w="2096">
                  <a:moveTo>
                    <a:pt x="1048" y="1"/>
                  </a:moveTo>
                  <a:cubicBezTo>
                    <a:pt x="465" y="1"/>
                    <a:pt x="0" y="477"/>
                    <a:pt x="0" y="1049"/>
                  </a:cubicBezTo>
                  <a:cubicBezTo>
                    <a:pt x="0" y="1632"/>
                    <a:pt x="465" y="2096"/>
                    <a:pt x="1048" y="2096"/>
                  </a:cubicBezTo>
                  <a:cubicBezTo>
                    <a:pt x="1619" y="2096"/>
                    <a:pt x="2096" y="1632"/>
                    <a:pt x="2096" y="1049"/>
                  </a:cubicBezTo>
                  <a:cubicBezTo>
                    <a:pt x="2096" y="477"/>
                    <a:pt x="1619"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5" name="Google Shape;1435;p35"/>
            <p:cNvSpPr/>
            <p:nvPr/>
          </p:nvSpPr>
          <p:spPr>
            <a:xfrm>
              <a:off x="2818800" y="3992875"/>
              <a:ext cx="52400" cy="52425"/>
            </a:xfrm>
            <a:custGeom>
              <a:rect b="b" l="l" r="r" t="t"/>
              <a:pathLst>
                <a:path extrusionOk="0" h="2097" w="2096">
                  <a:moveTo>
                    <a:pt x="1048" y="1"/>
                  </a:moveTo>
                  <a:cubicBezTo>
                    <a:pt x="465" y="1"/>
                    <a:pt x="0" y="477"/>
                    <a:pt x="0" y="1049"/>
                  </a:cubicBezTo>
                  <a:cubicBezTo>
                    <a:pt x="0" y="1632"/>
                    <a:pt x="465" y="2096"/>
                    <a:pt x="1048" y="2096"/>
                  </a:cubicBezTo>
                  <a:cubicBezTo>
                    <a:pt x="1631" y="2096"/>
                    <a:pt x="2096" y="1632"/>
                    <a:pt x="2096" y="1049"/>
                  </a:cubicBezTo>
                  <a:cubicBezTo>
                    <a:pt x="2096" y="477"/>
                    <a:pt x="1631"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6" name="Google Shape;1436;p35"/>
            <p:cNvSpPr/>
            <p:nvPr/>
          </p:nvSpPr>
          <p:spPr>
            <a:xfrm>
              <a:off x="2920300" y="3992875"/>
              <a:ext cx="52400" cy="52425"/>
            </a:xfrm>
            <a:custGeom>
              <a:rect b="b" l="l" r="r" t="t"/>
              <a:pathLst>
                <a:path extrusionOk="0" h="2097" w="2096">
                  <a:moveTo>
                    <a:pt x="1048" y="1"/>
                  </a:moveTo>
                  <a:cubicBezTo>
                    <a:pt x="476" y="1"/>
                    <a:pt x="0" y="477"/>
                    <a:pt x="0" y="1049"/>
                  </a:cubicBezTo>
                  <a:cubicBezTo>
                    <a:pt x="0" y="1632"/>
                    <a:pt x="476" y="2096"/>
                    <a:pt x="1048" y="2096"/>
                  </a:cubicBezTo>
                  <a:cubicBezTo>
                    <a:pt x="1631" y="2096"/>
                    <a:pt x="2096" y="1632"/>
                    <a:pt x="2096" y="1049"/>
                  </a:cubicBezTo>
                  <a:cubicBezTo>
                    <a:pt x="2096" y="477"/>
                    <a:pt x="1631"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7" name="Google Shape;1437;p35"/>
            <p:cNvSpPr/>
            <p:nvPr/>
          </p:nvSpPr>
          <p:spPr>
            <a:xfrm>
              <a:off x="3021800" y="3992875"/>
              <a:ext cx="52700" cy="52425"/>
            </a:xfrm>
            <a:custGeom>
              <a:rect b="b" l="l" r="r" t="t"/>
              <a:pathLst>
                <a:path extrusionOk="0" h="2097" w="2108">
                  <a:moveTo>
                    <a:pt x="1048" y="1"/>
                  </a:moveTo>
                  <a:cubicBezTo>
                    <a:pt x="477" y="1"/>
                    <a:pt x="0" y="477"/>
                    <a:pt x="0" y="1049"/>
                  </a:cubicBezTo>
                  <a:cubicBezTo>
                    <a:pt x="0" y="1632"/>
                    <a:pt x="477" y="2096"/>
                    <a:pt x="1048" y="2096"/>
                  </a:cubicBezTo>
                  <a:cubicBezTo>
                    <a:pt x="1631" y="2096"/>
                    <a:pt x="2108" y="1632"/>
                    <a:pt x="2108" y="1049"/>
                  </a:cubicBezTo>
                  <a:cubicBezTo>
                    <a:pt x="2108" y="477"/>
                    <a:pt x="1631"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8" name="Google Shape;1438;p35"/>
            <p:cNvSpPr/>
            <p:nvPr/>
          </p:nvSpPr>
          <p:spPr>
            <a:xfrm>
              <a:off x="3123600" y="3992875"/>
              <a:ext cx="52400" cy="52425"/>
            </a:xfrm>
            <a:custGeom>
              <a:rect b="b" l="l" r="r" t="t"/>
              <a:pathLst>
                <a:path extrusionOk="0" h="2097" w="2096">
                  <a:moveTo>
                    <a:pt x="1048" y="1"/>
                  </a:moveTo>
                  <a:cubicBezTo>
                    <a:pt x="465" y="1"/>
                    <a:pt x="0" y="477"/>
                    <a:pt x="0" y="1049"/>
                  </a:cubicBezTo>
                  <a:cubicBezTo>
                    <a:pt x="0" y="1632"/>
                    <a:pt x="465" y="2096"/>
                    <a:pt x="1048" y="2096"/>
                  </a:cubicBezTo>
                  <a:cubicBezTo>
                    <a:pt x="1619" y="2096"/>
                    <a:pt x="2096" y="1632"/>
                    <a:pt x="2096" y="1049"/>
                  </a:cubicBezTo>
                  <a:cubicBezTo>
                    <a:pt x="2096" y="477"/>
                    <a:pt x="1619"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9" name="Google Shape;1439;p35"/>
            <p:cNvSpPr/>
            <p:nvPr/>
          </p:nvSpPr>
          <p:spPr>
            <a:xfrm>
              <a:off x="3225100" y="3992875"/>
              <a:ext cx="52400" cy="52425"/>
            </a:xfrm>
            <a:custGeom>
              <a:rect b="b" l="l" r="r" t="t"/>
              <a:pathLst>
                <a:path extrusionOk="0" h="2097" w="2096">
                  <a:moveTo>
                    <a:pt x="1048" y="1"/>
                  </a:moveTo>
                  <a:cubicBezTo>
                    <a:pt x="465" y="1"/>
                    <a:pt x="0" y="477"/>
                    <a:pt x="0" y="1049"/>
                  </a:cubicBezTo>
                  <a:cubicBezTo>
                    <a:pt x="0" y="1632"/>
                    <a:pt x="465" y="2096"/>
                    <a:pt x="1048" y="2096"/>
                  </a:cubicBezTo>
                  <a:cubicBezTo>
                    <a:pt x="1631" y="2096"/>
                    <a:pt x="2096" y="1632"/>
                    <a:pt x="2096" y="1049"/>
                  </a:cubicBezTo>
                  <a:cubicBezTo>
                    <a:pt x="2096" y="477"/>
                    <a:pt x="1631"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0" name="Google Shape;1440;p35"/>
            <p:cNvSpPr/>
            <p:nvPr/>
          </p:nvSpPr>
          <p:spPr>
            <a:xfrm>
              <a:off x="3326600" y="3992875"/>
              <a:ext cx="52700" cy="52425"/>
            </a:xfrm>
            <a:custGeom>
              <a:rect b="b" l="l" r="r" t="t"/>
              <a:pathLst>
                <a:path extrusionOk="0" h="2097" w="2108">
                  <a:moveTo>
                    <a:pt x="1048" y="1"/>
                  </a:moveTo>
                  <a:cubicBezTo>
                    <a:pt x="477" y="1"/>
                    <a:pt x="0" y="477"/>
                    <a:pt x="0" y="1049"/>
                  </a:cubicBezTo>
                  <a:cubicBezTo>
                    <a:pt x="0" y="1632"/>
                    <a:pt x="477" y="2096"/>
                    <a:pt x="1048" y="2096"/>
                  </a:cubicBezTo>
                  <a:cubicBezTo>
                    <a:pt x="1631" y="2096"/>
                    <a:pt x="2108" y="1632"/>
                    <a:pt x="2108" y="1049"/>
                  </a:cubicBezTo>
                  <a:cubicBezTo>
                    <a:pt x="2108" y="477"/>
                    <a:pt x="1631"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1" name="Google Shape;1441;p35"/>
            <p:cNvSpPr/>
            <p:nvPr/>
          </p:nvSpPr>
          <p:spPr>
            <a:xfrm>
              <a:off x="3428400" y="3992875"/>
              <a:ext cx="52400" cy="52425"/>
            </a:xfrm>
            <a:custGeom>
              <a:rect b="b" l="l" r="r" t="t"/>
              <a:pathLst>
                <a:path extrusionOk="0" h="2097" w="2096">
                  <a:moveTo>
                    <a:pt x="1048" y="1"/>
                  </a:moveTo>
                  <a:cubicBezTo>
                    <a:pt x="465" y="1"/>
                    <a:pt x="0" y="477"/>
                    <a:pt x="0" y="1049"/>
                  </a:cubicBezTo>
                  <a:cubicBezTo>
                    <a:pt x="0" y="1632"/>
                    <a:pt x="465" y="2096"/>
                    <a:pt x="1048" y="2096"/>
                  </a:cubicBezTo>
                  <a:cubicBezTo>
                    <a:pt x="1619" y="2096"/>
                    <a:pt x="2096" y="1632"/>
                    <a:pt x="2096" y="1049"/>
                  </a:cubicBezTo>
                  <a:cubicBezTo>
                    <a:pt x="2096" y="477"/>
                    <a:pt x="1619"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2" name="Google Shape;1442;p35"/>
            <p:cNvSpPr/>
            <p:nvPr/>
          </p:nvSpPr>
          <p:spPr>
            <a:xfrm>
              <a:off x="3529900" y="3992875"/>
              <a:ext cx="52400" cy="52425"/>
            </a:xfrm>
            <a:custGeom>
              <a:rect b="b" l="l" r="r" t="t"/>
              <a:pathLst>
                <a:path extrusionOk="0" h="2097" w="2096">
                  <a:moveTo>
                    <a:pt x="1048" y="1"/>
                  </a:moveTo>
                  <a:cubicBezTo>
                    <a:pt x="465" y="1"/>
                    <a:pt x="0" y="477"/>
                    <a:pt x="0" y="1049"/>
                  </a:cubicBezTo>
                  <a:cubicBezTo>
                    <a:pt x="0" y="1632"/>
                    <a:pt x="465" y="2096"/>
                    <a:pt x="1048" y="2096"/>
                  </a:cubicBezTo>
                  <a:cubicBezTo>
                    <a:pt x="1631" y="2096"/>
                    <a:pt x="2096" y="1632"/>
                    <a:pt x="2096" y="1049"/>
                  </a:cubicBezTo>
                  <a:cubicBezTo>
                    <a:pt x="2096" y="477"/>
                    <a:pt x="1631"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3" name="Google Shape;1443;p35"/>
            <p:cNvSpPr/>
            <p:nvPr/>
          </p:nvSpPr>
          <p:spPr>
            <a:xfrm>
              <a:off x="3631400" y="3992875"/>
              <a:ext cx="52400" cy="52425"/>
            </a:xfrm>
            <a:custGeom>
              <a:rect b="b" l="l" r="r" t="t"/>
              <a:pathLst>
                <a:path extrusionOk="0" h="2097" w="2096">
                  <a:moveTo>
                    <a:pt x="1048" y="1"/>
                  </a:moveTo>
                  <a:cubicBezTo>
                    <a:pt x="465" y="1"/>
                    <a:pt x="0" y="477"/>
                    <a:pt x="0" y="1049"/>
                  </a:cubicBezTo>
                  <a:cubicBezTo>
                    <a:pt x="0" y="1632"/>
                    <a:pt x="465" y="2096"/>
                    <a:pt x="1048" y="2096"/>
                  </a:cubicBezTo>
                  <a:cubicBezTo>
                    <a:pt x="1631" y="2096"/>
                    <a:pt x="2096" y="1632"/>
                    <a:pt x="2096" y="1049"/>
                  </a:cubicBezTo>
                  <a:cubicBezTo>
                    <a:pt x="2096" y="477"/>
                    <a:pt x="1631"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4" name="Google Shape;1444;p35"/>
            <p:cNvSpPr/>
            <p:nvPr/>
          </p:nvSpPr>
          <p:spPr>
            <a:xfrm>
              <a:off x="3732900" y="3992875"/>
              <a:ext cx="52400" cy="52425"/>
            </a:xfrm>
            <a:custGeom>
              <a:rect b="b" l="l" r="r" t="t"/>
              <a:pathLst>
                <a:path extrusionOk="0" h="2097" w="2096">
                  <a:moveTo>
                    <a:pt x="1048" y="1"/>
                  </a:moveTo>
                  <a:cubicBezTo>
                    <a:pt x="477" y="1"/>
                    <a:pt x="0" y="477"/>
                    <a:pt x="0" y="1049"/>
                  </a:cubicBezTo>
                  <a:cubicBezTo>
                    <a:pt x="0" y="1632"/>
                    <a:pt x="477" y="2096"/>
                    <a:pt x="1048" y="2096"/>
                  </a:cubicBezTo>
                  <a:cubicBezTo>
                    <a:pt x="1631" y="2096"/>
                    <a:pt x="2096" y="1632"/>
                    <a:pt x="2096" y="1049"/>
                  </a:cubicBezTo>
                  <a:cubicBezTo>
                    <a:pt x="2096" y="477"/>
                    <a:pt x="1631"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5" name="Google Shape;1445;p35"/>
            <p:cNvSpPr/>
            <p:nvPr/>
          </p:nvSpPr>
          <p:spPr>
            <a:xfrm>
              <a:off x="3834700" y="3992875"/>
              <a:ext cx="52400" cy="52425"/>
            </a:xfrm>
            <a:custGeom>
              <a:rect b="b" l="l" r="r" t="t"/>
              <a:pathLst>
                <a:path extrusionOk="0" h="2097" w="2096">
                  <a:moveTo>
                    <a:pt x="1048" y="1"/>
                  </a:moveTo>
                  <a:cubicBezTo>
                    <a:pt x="465" y="1"/>
                    <a:pt x="0" y="477"/>
                    <a:pt x="0" y="1049"/>
                  </a:cubicBezTo>
                  <a:cubicBezTo>
                    <a:pt x="0" y="1632"/>
                    <a:pt x="465" y="2096"/>
                    <a:pt x="1048" y="2096"/>
                  </a:cubicBezTo>
                  <a:cubicBezTo>
                    <a:pt x="1619" y="2096"/>
                    <a:pt x="2096" y="1632"/>
                    <a:pt x="2096" y="1049"/>
                  </a:cubicBezTo>
                  <a:cubicBezTo>
                    <a:pt x="2096" y="477"/>
                    <a:pt x="1619"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6" name="Google Shape;1446;p35"/>
            <p:cNvSpPr/>
            <p:nvPr/>
          </p:nvSpPr>
          <p:spPr>
            <a:xfrm>
              <a:off x="3936200" y="3992875"/>
              <a:ext cx="52400" cy="52425"/>
            </a:xfrm>
            <a:custGeom>
              <a:rect b="b" l="l" r="r" t="t"/>
              <a:pathLst>
                <a:path extrusionOk="0" h="2097" w="2096">
                  <a:moveTo>
                    <a:pt x="1048" y="1"/>
                  </a:moveTo>
                  <a:cubicBezTo>
                    <a:pt x="465" y="1"/>
                    <a:pt x="0" y="477"/>
                    <a:pt x="0" y="1049"/>
                  </a:cubicBezTo>
                  <a:cubicBezTo>
                    <a:pt x="0" y="1632"/>
                    <a:pt x="465" y="2096"/>
                    <a:pt x="1048" y="2096"/>
                  </a:cubicBezTo>
                  <a:cubicBezTo>
                    <a:pt x="1631" y="2096"/>
                    <a:pt x="2096" y="1632"/>
                    <a:pt x="2096" y="1049"/>
                  </a:cubicBezTo>
                  <a:cubicBezTo>
                    <a:pt x="2096" y="477"/>
                    <a:pt x="1631"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7" name="Google Shape;1447;p35"/>
            <p:cNvSpPr/>
            <p:nvPr/>
          </p:nvSpPr>
          <p:spPr>
            <a:xfrm>
              <a:off x="4037700" y="3992875"/>
              <a:ext cx="52400" cy="52425"/>
            </a:xfrm>
            <a:custGeom>
              <a:rect b="b" l="l" r="r" t="t"/>
              <a:pathLst>
                <a:path extrusionOk="0" h="2097" w="2096">
                  <a:moveTo>
                    <a:pt x="1048" y="1"/>
                  </a:moveTo>
                  <a:cubicBezTo>
                    <a:pt x="465" y="1"/>
                    <a:pt x="0" y="477"/>
                    <a:pt x="0" y="1049"/>
                  </a:cubicBezTo>
                  <a:cubicBezTo>
                    <a:pt x="0" y="1632"/>
                    <a:pt x="465" y="2096"/>
                    <a:pt x="1048" y="2096"/>
                  </a:cubicBezTo>
                  <a:cubicBezTo>
                    <a:pt x="1631" y="2096"/>
                    <a:pt x="2096" y="1632"/>
                    <a:pt x="2096" y="1049"/>
                  </a:cubicBezTo>
                  <a:cubicBezTo>
                    <a:pt x="2096" y="477"/>
                    <a:pt x="1631"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8" name="Google Shape;1448;p35"/>
            <p:cNvSpPr/>
            <p:nvPr/>
          </p:nvSpPr>
          <p:spPr>
            <a:xfrm>
              <a:off x="4139200" y="3992875"/>
              <a:ext cx="52700" cy="52425"/>
            </a:xfrm>
            <a:custGeom>
              <a:rect b="b" l="l" r="r" t="t"/>
              <a:pathLst>
                <a:path extrusionOk="0" h="2097" w="2108">
                  <a:moveTo>
                    <a:pt x="1048" y="1"/>
                  </a:moveTo>
                  <a:cubicBezTo>
                    <a:pt x="477" y="1"/>
                    <a:pt x="0" y="477"/>
                    <a:pt x="0" y="1049"/>
                  </a:cubicBezTo>
                  <a:cubicBezTo>
                    <a:pt x="0" y="1632"/>
                    <a:pt x="477" y="2096"/>
                    <a:pt x="1048" y="2096"/>
                  </a:cubicBezTo>
                  <a:cubicBezTo>
                    <a:pt x="1631" y="2096"/>
                    <a:pt x="2108" y="1632"/>
                    <a:pt x="2108" y="1049"/>
                  </a:cubicBezTo>
                  <a:cubicBezTo>
                    <a:pt x="2108" y="477"/>
                    <a:pt x="1631"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9" name="Google Shape;1449;p35"/>
            <p:cNvSpPr/>
            <p:nvPr/>
          </p:nvSpPr>
          <p:spPr>
            <a:xfrm>
              <a:off x="4240700" y="3992875"/>
              <a:ext cx="52700" cy="52425"/>
            </a:xfrm>
            <a:custGeom>
              <a:rect b="b" l="l" r="r" t="t"/>
              <a:pathLst>
                <a:path extrusionOk="0" h="2097" w="2108">
                  <a:moveTo>
                    <a:pt x="1060" y="1"/>
                  </a:moveTo>
                  <a:cubicBezTo>
                    <a:pt x="477" y="1"/>
                    <a:pt x="0" y="477"/>
                    <a:pt x="0" y="1049"/>
                  </a:cubicBezTo>
                  <a:cubicBezTo>
                    <a:pt x="0" y="1632"/>
                    <a:pt x="477" y="2096"/>
                    <a:pt x="1060" y="2096"/>
                  </a:cubicBezTo>
                  <a:cubicBezTo>
                    <a:pt x="1632" y="2096"/>
                    <a:pt x="2108" y="1632"/>
                    <a:pt x="2108" y="1049"/>
                  </a:cubicBezTo>
                  <a:cubicBezTo>
                    <a:pt x="2108" y="477"/>
                    <a:pt x="1632" y="1"/>
                    <a:pt x="1060"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0" name="Google Shape;1450;p35"/>
            <p:cNvSpPr/>
            <p:nvPr/>
          </p:nvSpPr>
          <p:spPr>
            <a:xfrm>
              <a:off x="4342500" y="3992875"/>
              <a:ext cx="52400" cy="52425"/>
            </a:xfrm>
            <a:custGeom>
              <a:rect b="b" l="l" r="r" t="t"/>
              <a:pathLst>
                <a:path extrusionOk="0" h="2097" w="2096">
                  <a:moveTo>
                    <a:pt x="1048" y="1"/>
                  </a:moveTo>
                  <a:cubicBezTo>
                    <a:pt x="465" y="1"/>
                    <a:pt x="0" y="477"/>
                    <a:pt x="0" y="1049"/>
                  </a:cubicBezTo>
                  <a:cubicBezTo>
                    <a:pt x="0" y="1632"/>
                    <a:pt x="465" y="2096"/>
                    <a:pt x="1048" y="2096"/>
                  </a:cubicBezTo>
                  <a:cubicBezTo>
                    <a:pt x="1631" y="2096"/>
                    <a:pt x="2096" y="1632"/>
                    <a:pt x="2096" y="1049"/>
                  </a:cubicBezTo>
                  <a:cubicBezTo>
                    <a:pt x="2096" y="477"/>
                    <a:pt x="1631"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1" name="Google Shape;1451;p35"/>
            <p:cNvSpPr/>
            <p:nvPr/>
          </p:nvSpPr>
          <p:spPr>
            <a:xfrm>
              <a:off x="4444000" y="3992875"/>
              <a:ext cx="52400" cy="52425"/>
            </a:xfrm>
            <a:custGeom>
              <a:rect b="b" l="l" r="r" t="t"/>
              <a:pathLst>
                <a:path extrusionOk="0" h="2097" w="2096">
                  <a:moveTo>
                    <a:pt x="1048" y="1"/>
                  </a:moveTo>
                  <a:cubicBezTo>
                    <a:pt x="477" y="1"/>
                    <a:pt x="0" y="477"/>
                    <a:pt x="0" y="1049"/>
                  </a:cubicBezTo>
                  <a:cubicBezTo>
                    <a:pt x="0" y="1632"/>
                    <a:pt x="477" y="2096"/>
                    <a:pt x="1048" y="2096"/>
                  </a:cubicBezTo>
                  <a:cubicBezTo>
                    <a:pt x="1631" y="2096"/>
                    <a:pt x="2096" y="1632"/>
                    <a:pt x="2096" y="1049"/>
                  </a:cubicBezTo>
                  <a:cubicBezTo>
                    <a:pt x="2096" y="477"/>
                    <a:pt x="1631"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2" name="Google Shape;1452;p35"/>
            <p:cNvSpPr/>
            <p:nvPr/>
          </p:nvSpPr>
          <p:spPr>
            <a:xfrm>
              <a:off x="4545500" y="3992875"/>
              <a:ext cx="52700" cy="52425"/>
            </a:xfrm>
            <a:custGeom>
              <a:rect b="b" l="l" r="r" t="t"/>
              <a:pathLst>
                <a:path extrusionOk="0" h="2097" w="2108">
                  <a:moveTo>
                    <a:pt x="1060" y="1"/>
                  </a:moveTo>
                  <a:cubicBezTo>
                    <a:pt x="477" y="1"/>
                    <a:pt x="0" y="477"/>
                    <a:pt x="0" y="1049"/>
                  </a:cubicBezTo>
                  <a:cubicBezTo>
                    <a:pt x="0" y="1632"/>
                    <a:pt x="477" y="2096"/>
                    <a:pt x="1060" y="2096"/>
                  </a:cubicBezTo>
                  <a:cubicBezTo>
                    <a:pt x="1632" y="2096"/>
                    <a:pt x="2108" y="1632"/>
                    <a:pt x="2108" y="1049"/>
                  </a:cubicBezTo>
                  <a:cubicBezTo>
                    <a:pt x="2108" y="477"/>
                    <a:pt x="1632" y="1"/>
                    <a:pt x="1060"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3" name="Google Shape;1453;p35"/>
            <p:cNvSpPr/>
            <p:nvPr/>
          </p:nvSpPr>
          <p:spPr>
            <a:xfrm>
              <a:off x="4647300" y="3992875"/>
              <a:ext cx="52400" cy="52425"/>
            </a:xfrm>
            <a:custGeom>
              <a:rect b="b" l="l" r="r" t="t"/>
              <a:pathLst>
                <a:path extrusionOk="0" h="2097" w="2096">
                  <a:moveTo>
                    <a:pt x="1048" y="1"/>
                  </a:moveTo>
                  <a:cubicBezTo>
                    <a:pt x="465" y="1"/>
                    <a:pt x="0" y="477"/>
                    <a:pt x="0" y="1049"/>
                  </a:cubicBezTo>
                  <a:cubicBezTo>
                    <a:pt x="0" y="1632"/>
                    <a:pt x="465" y="2096"/>
                    <a:pt x="1048" y="2096"/>
                  </a:cubicBezTo>
                  <a:cubicBezTo>
                    <a:pt x="1620" y="2096"/>
                    <a:pt x="2096" y="1632"/>
                    <a:pt x="2096" y="1049"/>
                  </a:cubicBezTo>
                  <a:cubicBezTo>
                    <a:pt x="2096" y="477"/>
                    <a:pt x="1620"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4" name="Google Shape;1454;p35"/>
            <p:cNvSpPr/>
            <p:nvPr/>
          </p:nvSpPr>
          <p:spPr>
            <a:xfrm>
              <a:off x="4748800" y="3992875"/>
              <a:ext cx="52400" cy="52425"/>
            </a:xfrm>
            <a:custGeom>
              <a:rect b="b" l="l" r="r" t="t"/>
              <a:pathLst>
                <a:path extrusionOk="0" h="2097" w="2096">
                  <a:moveTo>
                    <a:pt x="1048" y="1"/>
                  </a:moveTo>
                  <a:cubicBezTo>
                    <a:pt x="465" y="1"/>
                    <a:pt x="0" y="477"/>
                    <a:pt x="0" y="1049"/>
                  </a:cubicBezTo>
                  <a:cubicBezTo>
                    <a:pt x="0" y="1632"/>
                    <a:pt x="465" y="2096"/>
                    <a:pt x="1048" y="2096"/>
                  </a:cubicBezTo>
                  <a:cubicBezTo>
                    <a:pt x="1631" y="2096"/>
                    <a:pt x="2096" y="1632"/>
                    <a:pt x="2096" y="1049"/>
                  </a:cubicBezTo>
                  <a:cubicBezTo>
                    <a:pt x="2096" y="477"/>
                    <a:pt x="1631"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5" name="Google Shape;1455;p35"/>
            <p:cNvSpPr/>
            <p:nvPr/>
          </p:nvSpPr>
          <p:spPr>
            <a:xfrm>
              <a:off x="4850300" y="3992875"/>
              <a:ext cx="52400" cy="52425"/>
            </a:xfrm>
            <a:custGeom>
              <a:rect b="b" l="l" r="r" t="t"/>
              <a:pathLst>
                <a:path extrusionOk="0" h="2097" w="2096">
                  <a:moveTo>
                    <a:pt x="1048" y="1"/>
                  </a:moveTo>
                  <a:cubicBezTo>
                    <a:pt x="477" y="1"/>
                    <a:pt x="0" y="477"/>
                    <a:pt x="0" y="1049"/>
                  </a:cubicBezTo>
                  <a:cubicBezTo>
                    <a:pt x="0" y="1632"/>
                    <a:pt x="477" y="2096"/>
                    <a:pt x="1048" y="2096"/>
                  </a:cubicBezTo>
                  <a:cubicBezTo>
                    <a:pt x="1632" y="2096"/>
                    <a:pt x="2096" y="1632"/>
                    <a:pt x="2096" y="1049"/>
                  </a:cubicBezTo>
                  <a:cubicBezTo>
                    <a:pt x="2096" y="477"/>
                    <a:pt x="1632"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6" name="Google Shape;1456;p35"/>
            <p:cNvSpPr/>
            <p:nvPr/>
          </p:nvSpPr>
          <p:spPr>
            <a:xfrm>
              <a:off x="4951800" y="3992875"/>
              <a:ext cx="52700" cy="52425"/>
            </a:xfrm>
            <a:custGeom>
              <a:rect b="b" l="l" r="r" t="t"/>
              <a:pathLst>
                <a:path extrusionOk="0" h="2097" w="2108">
                  <a:moveTo>
                    <a:pt x="1048" y="1"/>
                  </a:moveTo>
                  <a:cubicBezTo>
                    <a:pt x="477" y="1"/>
                    <a:pt x="0" y="477"/>
                    <a:pt x="0" y="1049"/>
                  </a:cubicBezTo>
                  <a:cubicBezTo>
                    <a:pt x="0" y="1632"/>
                    <a:pt x="477" y="2096"/>
                    <a:pt x="1048" y="2096"/>
                  </a:cubicBezTo>
                  <a:cubicBezTo>
                    <a:pt x="1632" y="2096"/>
                    <a:pt x="2108" y="1632"/>
                    <a:pt x="2108" y="1049"/>
                  </a:cubicBezTo>
                  <a:cubicBezTo>
                    <a:pt x="2108" y="477"/>
                    <a:pt x="1632"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7" name="Google Shape;1457;p35"/>
            <p:cNvSpPr/>
            <p:nvPr/>
          </p:nvSpPr>
          <p:spPr>
            <a:xfrm>
              <a:off x="5053600" y="3992875"/>
              <a:ext cx="52400" cy="52425"/>
            </a:xfrm>
            <a:custGeom>
              <a:rect b="b" l="l" r="r" t="t"/>
              <a:pathLst>
                <a:path extrusionOk="0" h="2097" w="2096">
                  <a:moveTo>
                    <a:pt x="1048" y="1"/>
                  </a:moveTo>
                  <a:cubicBezTo>
                    <a:pt x="465" y="1"/>
                    <a:pt x="0" y="477"/>
                    <a:pt x="0" y="1049"/>
                  </a:cubicBezTo>
                  <a:cubicBezTo>
                    <a:pt x="0" y="1632"/>
                    <a:pt x="465" y="2096"/>
                    <a:pt x="1048" y="2096"/>
                  </a:cubicBezTo>
                  <a:cubicBezTo>
                    <a:pt x="1620" y="2096"/>
                    <a:pt x="2096" y="1632"/>
                    <a:pt x="2096" y="1049"/>
                  </a:cubicBezTo>
                  <a:cubicBezTo>
                    <a:pt x="2096" y="477"/>
                    <a:pt x="1620"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8" name="Google Shape;1458;p35"/>
            <p:cNvSpPr/>
            <p:nvPr/>
          </p:nvSpPr>
          <p:spPr>
            <a:xfrm>
              <a:off x="5155100" y="3992875"/>
              <a:ext cx="52400" cy="52425"/>
            </a:xfrm>
            <a:custGeom>
              <a:rect b="b" l="l" r="r" t="t"/>
              <a:pathLst>
                <a:path extrusionOk="0" h="2097" w="2096">
                  <a:moveTo>
                    <a:pt x="1048" y="1"/>
                  </a:moveTo>
                  <a:cubicBezTo>
                    <a:pt x="465" y="1"/>
                    <a:pt x="0" y="477"/>
                    <a:pt x="0" y="1049"/>
                  </a:cubicBezTo>
                  <a:cubicBezTo>
                    <a:pt x="0" y="1632"/>
                    <a:pt x="465" y="2096"/>
                    <a:pt x="1048" y="2096"/>
                  </a:cubicBezTo>
                  <a:cubicBezTo>
                    <a:pt x="1632" y="2096"/>
                    <a:pt x="2096" y="1632"/>
                    <a:pt x="2096" y="1049"/>
                  </a:cubicBezTo>
                  <a:cubicBezTo>
                    <a:pt x="2096" y="477"/>
                    <a:pt x="1632"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9" name="Google Shape;1459;p35"/>
            <p:cNvSpPr/>
            <p:nvPr/>
          </p:nvSpPr>
          <p:spPr>
            <a:xfrm>
              <a:off x="5256600" y="3992875"/>
              <a:ext cx="52400" cy="52425"/>
            </a:xfrm>
            <a:custGeom>
              <a:rect b="b" l="l" r="r" t="t"/>
              <a:pathLst>
                <a:path extrusionOk="0" h="2097" w="2096">
                  <a:moveTo>
                    <a:pt x="1048" y="1"/>
                  </a:moveTo>
                  <a:cubicBezTo>
                    <a:pt x="477" y="1"/>
                    <a:pt x="0" y="477"/>
                    <a:pt x="0" y="1049"/>
                  </a:cubicBezTo>
                  <a:cubicBezTo>
                    <a:pt x="0" y="1632"/>
                    <a:pt x="477" y="2096"/>
                    <a:pt x="1048" y="2096"/>
                  </a:cubicBezTo>
                  <a:cubicBezTo>
                    <a:pt x="1632" y="2096"/>
                    <a:pt x="2096" y="1632"/>
                    <a:pt x="2096" y="1049"/>
                  </a:cubicBezTo>
                  <a:cubicBezTo>
                    <a:pt x="2096" y="477"/>
                    <a:pt x="1632"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0" name="Google Shape;1460;p35"/>
            <p:cNvSpPr/>
            <p:nvPr/>
          </p:nvSpPr>
          <p:spPr>
            <a:xfrm>
              <a:off x="5358400" y="3992875"/>
              <a:ext cx="52400" cy="52425"/>
            </a:xfrm>
            <a:custGeom>
              <a:rect b="b" l="l" r="r" t="t"/>
              <a:pathLst>
                <a:path extrusionOk="0" h="2097" w="2096">
                  <a:moveTo>
                    <a:pt x="1048" y="1"/>
                  </a:moveTo>
                  <a:cubicBezTo>
                    <a:pt x="465" y="1"/>
                    <a:pt x="0" y="477"/>
                    <a:pt x="0" y="1049"/>
                  </a:cubicBezTo>
                  <a:cubicBezTo>
                    <a:pt x="0" y="1632"/>
                    <a:pt x="465" y="2096"/>
                    <a:pt x="1048" y="2096"/>
                  </a:cubicBezTo>
                  <a:cubicBezTo>
                    <a:pt x="1620" y="2096"/>
                    <a:pt x="2096" y="1632"/>
                    <a:pt x="2096" y="1049"/>
                  </a:cubicBezTo>
                  <a:cubicBezTo>
                    <a:pt x="2096" y="477"/>
                    <a:pt x="1620"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1" name="Google Shape;1461;p35"/>
            <p:cNvSpPr/>
            <p:nvPr/>
          </p:nvSpPr>
          <p:spPr>
            <a:xfrm>
              <a:off x="5459900" y="3992875"/>
              <a:ext cx="52400" cy="52425"/>
            </a:xfrm>
            <a:custGeom>
              <a:rect b="b" l="l" r="r" t="t"/>
              <a:pathLst>
                <a:path extrusionOk="0" h="2097" w="2096">
                  <a:moveTo>
                    <a:pt x="1048" y="1"/>
                  </a:moveTo>
                  <a:cubicBezTo>
                    <a:pt x="465" y="1"/>
                    <a:pt x="0" y="477"/>
                    <a:pt x="0" y="1049"/>
                  </a:cubicBezTo>
                  <a:cubicBezTo>
                    <a:pt x="0" y="1632"/>
                    <a:pt x="465" y="2096"/>
                    <a:pt x="1048" y="2096"/>
                  </a:cubicBezTo>
                  <a:cubicBezTo>
                    <a:pt x="1632" y="2096"/>
                    <a:pt x="2096" y="1632"/>
                    <a:pt x="2096" y="1049"/>
                  </a:cubicBezTo>
                  <a:cubicBezTo>
                    <a:pt x="2096" y="477"/>
                    <a:pt x="1632"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2" name="Google Shape;1462;p35"/>
            <p:cNvSpPr/>
            <p:nvPr/>
          </p:nvSpPr>
          <p:spPr>
            <a:xfrm>
              <a:off x="5561400" y="3992875"/>
              <a:ext cx="52400" cy="52425"/>
            </a:xfrm>
            <a:custGeom>
              <a:rect b="b" l="l" r="r" t="t"/>
              <a:pathLst>
                <a:path extrusionOk="0" h="2097" w="2096">
                  <a:moveTo>
                    <a:pt x="1048" y="1"/>
                  </a:moveTo>
                  <a:cubicBezTo>
                    <a:pt x="465" y="1"/>
                    <a:pt x="0" y="477"/>
                    <a:pt x="0" y="1049"/>
                  </a:cubicBezTo>
                  <a:cubicBezTo>
                    <a:pt x="0" y="1632"/>
                    <a:pt x="465" y="2096"/>
                    <a:pt x="1048" y="2096"/>
                  </a:cubicBezTo>
                  <a:cubicBezTo>
                    <a:pt x="1632" y="2096"/>
                    <a:pt x="2096" y="1632"/>
                    <a:pt x="2096" y="1049"/>
                  </a:cubicBezTo>
                  <a:cubicBezTo>
                    <a:pt x="2096" y="477"/>
                    <a:pt x="1632"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3" name="Google Shape;1463;p35"/>
            <p:cNvSpPr/>
            <p:nvPr/>
          </p:nvSpPr>
          <p:spPr>
            <a:xfrm>
              <a:off x="5662900" y="3992875"/>
              <a:ext cx="52400" cy="52425"/>
            </a:xfrm>
            <a:custGeom>
              <a:rect b="b" l="l" r="r" t="t"/>
              <a:pathLst>
                <a:path extrusionOk="0" h="2097" w="2096">
                  <a:moveTo>
                    <a:pt x="1048" y="1"/>
                  </a:moveTo>
                  <a:cubicBezTo>
                    <a:pt x="477" y="1"/>
                    <a:pt x="0" y="477"/>
                    <a:pt x="0" y="1049"/>
                  </a:cubicBezTo>
                  <a:cubicBezTo>
                    <a:pt x="0" y="1632"/>
                    <a:pt x="477" y="2096"/>
                    <a:pt x="1048" y="2096"/>
                  </a:cubicBezTo>
                  <a:cubicBezTo>
                    <a:pt x="1632" y="2096"/>
                    <a:pt x="2096" y="1632"/>
                    <a:pt x="2096" y="1049"/>
                  </a:cubicBezTo>
                  <a:cubicBezTo>
                    <a:pt x="2096" y="477"/>
                    <a:pt x="1632"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4" name="Google Shape;1464;p35"/>
            <p:cNvSpPr/>
            <p:nvPr/>
          </p:nvSpPr>
          <p:spPr>
            <a:xfrm>
              <a:off x="5764400" y="3992875"/>
              <a:ext cx="52700" cy="52425"/>
            </a:xfrm>
            <a:custGeom>
              <a:rect b="b" l="l" r="r" t="t"/>
              <a:pathLst>
                <a:path extrusionOk="0" h="2097" w="2108">
                  <a:moveTo>
                    <a:pt x="1060" y="1"/>
                  </a:moveTo>
                  <a:cubicBezTo>
                    <a:pt x="477" y="1"/>
                    <a:pt x="0" y="477"/>
                    <a:pt x="0" y="1049"/>
                  </a:cubicBezTo>
                  <a:cubicBezTo>
                    <a:pt x="0" y="1632"/>
                    <a:pt x="477" y="2096"/>
                    <a:pt x="1060" y="2096"/>
                  </a:cubicBezTo>
                  <a:cubicBezTo>
                    <a:pt x="1632" y="2096"/>
                    <a:pt x="2108" y="1632"/>
                    <a:pt x="2108" y="1049"/>
                  </a:cubicBezTo>
                  <a:cubicBezTo>
                    <a:pt x="2108" y="477"/>
                    <a:pt x="1632" y="1"/>
                    <a:pt x="1060"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5" name="Google Shape;1465;p35"/>
            <p:cNvSpPr/>
            <p:nvPr/>
          </p:nvSpPr>
          <p:spPr>
            <a:xfrm>
              <a:off x="5866200" y="3992875"/>
              <a:ext cx="52400" cy="52425"/>
            </a:xfrm>
            <a:custGeom>
              <a:rect b="b" l="l" r="r" t="t"/>
              <a:pathLst>
                <a:path extrusionOk="0" h="2097" w="2096">
                  <a:moveTo>
                    <a:pt x="1048" y="1"/>
                  </a:moveTo>
                  <a:cubicBezTo>
                    <a:pt x="465" y="1"/>
                    <a:pt x="0" y="477"/>
                    <a:pt x="0" y="1049"/>
                  </a:cubicBezTo>
                  <a:cubicBezTo>
                    <a:pt x="0" y="1632"/>
                    <a:pt x="465" y="2096"/>
                    <a:pt x="1048" y="2096"/>
                  </a:cubicBezTo>
                  <a:cubicBezTo>
                    <a:pt x="1632" y="2096"/>
                    <a:pt x="2096" y="1632"/>
                    <a:pt x="2096" y="1049"/>
                  </a:cubicBezTo>
                  <a:cubicBezTo>
                    <a:pt x="2096" y="477"/>
                    <a:pt x="1632"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6" name="Google Shape;1466;p35"/>
            <p:cNvSpPr/>
            <p:nvPr/>
          </p:nvSpPr>
          <p:spPr>
            <a:xfrm>
              <a:off x="5967700" y="3992875"/>
              <a:ext cx="52400" cy="52425"/>
            </a:xfrm>
            <a:custGeom>
              <a:rect b="b" l="l" r="r" t="t"/>
              <a:pathLst>
                <a:path extrusionOk="0" h="2097" w="2096">
                  <a:moveTo>
                    <a:pt x="1048" y="1"/>
                  </a:moveTo>
                  <a:cubicBezTo>
                    <a:pt x="465" y="1"/>
                    <a:pt x="0" y="477"/>
                    <a:pt x="0" y="1049"/>
                  </a:cubicBezTo>
                  <a:cubicBezTo>
                    <a:pt x="0" y="1632"/>
                    <a:pt x="465" y="2096"/>
                    <a:pt x="1048" y="2096"/>
                  </a:cubicBezTo>
                  <a:cubicBezTo>
                    <a:pt x="1632" y="2096"/>
                    <a:pt x="2096" y="1632"/>
                    <a:pt x="2096" y="1049"/>
                  </a:cubicBezTo>
                  <a:cubicBezTo>
                    <a:pt x="2096" y="477"/>
                    <a:pt x="1632"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7" name="Google Shape;1467;p35"/>
            <p:cNvSpPr/>
            <p:nvPr/>
          </p:nvSpPr>
          <p:spPr>
            <a:xfrm>
              <a:off x="6069200" y="3992875"/>
              <a:ext cx="52700" cy="52425"/>
            </a:xfrm>
            <a:custGeom>
              <a:rect b="b" l="l" r="r" t="t"/>
              <a:pathLst>
                <a:path extrusionOk="0" h="2097" w="2108">
                  <a:moveTo>
                    <a:pt x="1048" y="1"/>
                  </a:moveTo>
                  <a:cubicBezTo>
                    <a:pt x="477" y="1"/>
                    <a:pt x="0" y="477"/>
                    <a:pt x="0" y="1049"/>
                  </a:cubicBezTo>
                  <a:cubicBezTo>
                    <a:pt x="0" y="1632"/>
                    <a:pt x="477" y="2096"/>
                    <a:pt x="1048" y="2096"/>
                  </a:cubicBezTo>
                  <a:cubicBezTo>
                    <a:pt x="1632" y="2096"/>
                    <a:pt x="2108" y="1632"/>
                    <a:pt x="2108" y="1049"/>
                  </a:cubicBezTo>
                  <a:cubicBezTo>
                    <a:pt x="2108" y="477"/>
                    <a:pt x="1632"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8" name="Google Shape;1468;p35"/>
            <p:cNvSpPr/>
            <p:nvPr/>
          </p:nvSpPr>
          <p:spPr>
            <a:xfrm>
              <a:off x="6171000" y="3992875"/>
              <a:ext cx="52400" cy="52425"/>
            </a:xfrm>
            <a:custGeom>
              <a:rect b="b" l="l" r="r" t="t"/>
              <a:pathLst>
                <a:path extrusionOk="0" h="2097" w="2096">
                  <a:moveTo>
                    <a:pt x="1048" y="1"/>
                  </a:moveTo>
                  <a:cubicBezTo>
                    <a:pt x="465" y="1"/>
                    <a:pt x="0" y="477"/>
                    <a:pt x="0" y="1049"/>
                  </a:cubicBezTo>
                  <a:cubicBezTo>
                    <a:pt x="0" y="1632"/>
                    <a:pt x="465" y="2096"/>
                    <a:pt x="1048" y="2096"/>
                  </a:cubicBezTo>
                  <a:cubicBezTo>
                    <a:pt x="1620" y="2096"/>
                    <a:pt x="2096" y="1632"/>
                    <a:pt x="2096" y="1049"/>
                  </a:cubicBezTo>
                  <a:cubicBezTo>
                    <a:pt x="2096" y="477"/>
                    <a:pt x="1620"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9" name="Google Shape;1469;p35"/>
            <p:cNvSpPr/>
            <p:nvPr/>
          </p:nvSpPr>
          <p:spPr>
            <a:xfrm>
              <a:off x="6272500" y="3992875"/>
              <a:ext cx="52400" cy="52425"/>
            </a:xfrm>
            <a:custGeom>
              <a:rect b="b" l="l" r="r" t="t"/>
              <a:pathLst>
                <a:path extrusionOk="0" h="2097" w="2096">
                  <a:moveTo>
                    <a:pt x="1048" y="1"/>
                  </a:moveTo>
                  <a:cubicBezTo>
                    <a:pt x="465" y="1"/>
                    <a:pt x="0" y="477"/>
                    <a:pt x="0" y="1049"/>
                  </a:cubicBezTo>
                  <a:cubicBezTo>
                    <a:pt x="0" y="1632"/>
                    <a:pt x="465" y="2096"/>
                    <a:pt x="1048" y="2096"/>
                  </a:cubicBezTo>
                  <a:cubicBezTo>
                    <a:pt x="1632" y="2096"/>
                    <a:pt x="2096" y="1632"/>
                    <a:pt x="2096" y="1049"/>
                  </a:cubicBezTo>
                  <a:cubicBezTo>
                    <a:pt x="2096" y="477"/>
                    <a:pt x="1632"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0" name="Google Shape;1470;p35"/>
            <p:cNvSpPr/>
            <p:nvPr/>
          </p:nvSpPr>
          <p:spPr>
            <a:xfrm>
              <a:off x="6374000" y="3992875"/>
              <a:ext cx="52400" cy="52425"/>
            </a:xfrm>
            <a:custGeom>
              <a:rect b="b" l="l" r="r" t="t"/>
              <a:pathLst>
                <a:path extrusionOk="0" h="2097" w="2096">
                  <a:moveTo>
                    <a:pt x="1048" y="1"/>
                  </a:moveTo>
                  <a:cubicBezTo>
                    <a:pt x="477" y="1"/>
                    <a:pt x="0" y="477"/>
                    <a:pt x="0" y="1049"/>
                  </a:cubicBezTo>
                  <a:cubicBezTo>
                    <a:pt x="0" y="1632"/>
                    <a:pt x="477" y="2096"/>
                    <a:pt x="1048" y="2096"/>
                  </a:cubicBezTo>
                  <a:cubicBezTo>
                    <a:pt x="1632" y="2096"/>
                    <a:pt x="2096" y="1632"/>
                    <a:pt x="2096" y="1049"/>
                  </a:cubicBezTo>
                  <a:cubicBezTo>
                    <a:pt x="2096" y="477"/>
                    <a:pt x="1632"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1" name="Google Shape;1471;p35"/>
            <p:cNvSpPr/>
            <p:nvPr/>
          </p:nvSpPr>
          <p:spPr>
            <a:xfrm>
              <a:off x="6475500" y="3992875"/>
              <a:ext cx="52700" cy="52425"/>
            </a:xfrm>
            <a:custGeom>
              <a:rect b="b" l="l" r="r" t="t"/>
              <a:pathLst>
                <a:path extrusionOk="0" h="2097" w="2108">
                  <a:moveTo>
                    <a:pt x="1048" y="1"/>
                  </a:moveTo>
                  <a:cubicBezTo>
                    <a:pt x="477" y="1"/>
                    <a:pt x="0" y="477"/>
                    <a:pt x="0" y="1049"/>
                  </a:cubicBezTo>
                  <a:cubicBezTo>
                    <a:pt x="0" y="1632"/>
                    <a:pt x="477" y="2096"/>
                    <a:pt x="1048" y="2096"/>
                  </a:cubicBezTo>
                  <a:cubicBezTo>
                    <a:pt x="1632" y="2096"/>
                    <a:pt x="2108" y="1632"/>
                    <a:pt x="2108" y="1049"/>
                  </a:cubicBezTo>
                  <a:cubicBezTo>
                    <a:pt x="2108" y="477"/>
                    <a:pt x="1632"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2" name="Google Shape;1472;p35"/>
            <p:cNvSpPr/>
            <p:nvPr/>
          </p:nvSpPr>
          <p:spPr>
            <a:xfrm>
              <a:off x="6577300" y="3992875"/>
              <a:ext cx="52400" cy="52425"/>
            </a:xfrm>
            <a:custGeom>
              <a:rect b="b" l="l" r="r" t="t"/>
              <a:pathLst>
                <a:path extrusionOk="0" h="2097" w="2096">
                  <a:moveTo>
                    <a:pt x="1048" y="1"/>
                  </a:moveTo>
                  <a:cubicBezTo>
                    <a:pt x="465" y="1"/>
                    <a:pt x="0" y="477"/>
                    <a:pt x="0" y="1049"/>
                  </a:cubicBezTo>
                  <a:cubicBezTo>
                    <a:pt x="0" y="1632"/>
                    <a:pt x="465" y="2096"/>
                    <a:pt x="1048" y="2096"/>
                  </a:cubicBezTo>
                  <a:cubicBezTo>
                    <a:pt x="1620" y="2096"/>
                    <a:pt x="2096" y="1632"/>
                    <a:pt x="2096" y="1049"/>
                  </a:cubicBezTo>
                  <a:cubicBezTo>
                    <a:pt x="2096" y="477"/>
                    <a:pt x="1620"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3" name="Google Shape;1473;p35"/>
            <p:cNvSpPr/>
            <p:nvPr/>
          </p:nvSpPr>
          <p:spPr>
            <a:xfrm>
              <a:off x="6678800" y="3992875"/>
              <a:ext cx="52400" cy="52425"/>
            </a:xfrm>
            <a:custGeom>
              <a:rect b="b" l="l" r="r" t="t"/>
              <a:pathLst>
                <a:path extrusionOk="0" h="2097" w="2096">
                  <a:moveTo>
                    <a:pt x="1048" y="1"/>
                  </a:moveTo>
                  <a:cubicBezTo>
                    <a:pt x="465" y="1"/>
                    <a:pt x="0" y="477"/>
                    <a:pt x="0" y="1049"/>
                  </a:cubicBezTo>
                  <a:cubicBezTo>
                    <a:pt x="0" y="1632"/>
                    <a:pt x="465" y="2096"/>
                    <a:pt x="1048" y="2096"/>
                  </a:cubicBezTo>
                  <a:cubicBezTo>
                    <a:pt x="1632" y="2096"/>
                    <a:pt x="2096" y="1632"/>
                    <a:pt x="2096" y="1049"/>
                  </a:cubicBezTo>
                  <a:cubicBezTo>
                    <a:pt x="2096" y="477"/>
                    <a:pt x="1632"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4" name="Google Shape;1474;p35"/>
            <p:cNvSpPr/>
            <p:nvPr/>
          </p:nvSpPr>
          <p:spPr>
            <a:xfrm>
              <a:off x="6780300" y="3992875"/>
              <a:ext cx="52400" cy="52425"/>
            </a:xfrm>
            <a:custGeom>
              <a:rect b="b" l="l" r="r" t="t"/>
              <a:pathLst>
                <a:path extrusionOk="0" h="2097" w="2096">
                  <a:moveTo>
                    <a:pt x="1048" y="1"/>
                  </a:moveTo>
                  <a:cubicBezTo>
                    <a:pt x="477" y="1"/>
                    <a:pt x="0" y="477"/>
                    <a:pt x="0" y="1049"/>
                  </a:cubicBezTo>
                  <a:cubicBezTo>
                    <a:pt x="0" y="1632"/>
                    <a:pt x="477" y="2096"/>
                    <a:pt x="1048" y="2096"/>
                  </a:cubicBezTo>
                  <a:cubicBezTo>
                    <a:pt x="1632" y="2096"/>
                    <a:pt x="2096" y="1632"/>
                    <a:pt x="2096" y="1049"/>
                  </a:cubicBezTo>
                  <a:cubicBezTo>
                    <a:pt x="2096" y="477"/>
                    <a:pt x="1632"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5" name="Google Shape;1475;p35"/>
            <p:cNvSpPr/>
            <p:nvPr/>
          </p:nvSpPr>
          <p:spPr>
            <a:xfrm>
              <a:off x="6881800" y="3992875"/>
              <a:ext cx="52700" cy="52425"/>
            </a:xfrm>
            <a:custGeom>
              <a:rect b="b" l="l" r="r" t="t"/>
              <a:pathLst>
                <a:path extrusionOk="0" h="2097" w="2108">
                  <a:moveTo>
                    <a:pt x="1060" y="1"/>
                  </a:moveTo>
                  <a:cubicBezTo>
                    <a:pt x="477" y="1"/>
                    <a:pt x="1" y="477"/>
                    <a:pt x="1" y="1049"/>
                  </a:cubicBezTo>
                  <a:cubicBezTo>
                    <a:pt x="1" y="1632"/>
                    <a:pt x="477" y="2096"/>
                    <a:pt x="1060" y="2096"/>
                  </a:cubicBezTo>
                  <a:cubicBezTo>
                    <a:pt x="1632" y="2096"/>
                    <a:pt x="2108" y="1632"/>
                    <a:pt x="2108" y="1049"/>
                  </a:cubicBezTo>
                  <a:cubicBezTo>
                    <a:pt x="2108" y="477"/>
                    <a:pt x="1632" y="1"/>
                    <a:pt x="1060"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6" name="Google Shape;1476;p35"/>
            <p:cNvSpPr/>
            <p:nvPr/>
          </p:nvSpPr>
          <p:spPr>
            <a:xfrm>
              <a:off x="6983600" y="3992875"/>
              <a:ext cx="52400" cy="52425"/>
            </a:xfrm>
            <a:custGeom>
              <a:rect b="b" l="l" r="r" t="t"/>
              <a:pathLst>
                <a:path extrusionOk="0" h="2097" w="2096">
                  <a:moveTo>
                    <a:pt x="1048" y="1"/>
                  </a:moveTo>
                  <a:cubicBezTo>
                    <a:pt x="465" y="1"/>
                    <a:pt x="0" y="477"/>
                    <a:pt x="0" y="1049"/>
                  </a:cubicBezTo>
                  <a:cubicBezTo>
                    <a:pt x="0" y="1632"/>
                    <a:pt x="465" y="2096"/>
                    <a:pt x="1048" y="2096"/>
                  </a:cubicBezTo>
                  <a:cubicBezTo>
                    <a:pt x="1620" y="2096"/>
                    <a:pt x="2096" y="1632"/>
                    <a:pt x="2096" y="1049"/>
                  </a:cubicBezTo>
                  <a:cubicBezTo>
                    <a:pt x="2096" y="477"/>
                    <a:pt x="1620"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7" name="Google Shape;1477;p35"/>
            <p:cNvSpPr/>
            <p:nvPr/>
          </p:nvSpPr>
          <p:spPr>
            <a:xfrm>
              <a:off x="7085100" y="3992875"/>
              <a:ext cx="52400" cy="52425"/>
            </a:xfrm>
            <a:custGeom>
              <a:rect b="b" l="l" r="r" t="t"/>
              <a:pathLst>
                <a:path extrusionOk="0" h="2097" w="2096">
                  <a:moveTo>
                    <a:pt x="1048" y="1"/>
                  </a:moveTo>
                  <a:cubicBezTo>
                    <a:pt x="465" y="1"/>
                    <a:pt x="0" y="477"/>
                    <a:pt x="0" y="1049"/>
                  </a:cubicBezTo>
                  <a:cubicBezTo>
                    <a:pt x="0" y="1632"/>
                    <a:pt x="465" y="2096"/>
                    <a:pt x="1048" y="2096"/>
                  </a:cubicBezTo>
                  <a:cubicBezTo>
                    <a:pt x="1632" y="2096"/>
                    <a:pt x="2096" y="1632"/>
                    <a:pt x="2096" y="1049"/>
                  </a:cubicBezTo>
                  <a:cubicBezTo>
                    <a:pt x="2096" y="477"/>
                    <a:pt x="1632"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8" name="Google Shape;1478;p35"/>
            <p:cNvSpPr/>
            <p:nvPr/>
          </p:nvSpPr>
          <p:spPr>
            <a:xfrm>
              <a:off x="7186600" y="3992875"/>
              <a:ext cx="52400" cy="52425"/>
            </a:xfrm>
            <a:custGeom>
              <a:rect b="b" l="l" r="r" t="t"/>
              <a:pathLst>
                <a:path extrusionOk="0" h="2097" w="2096">
                  <a:moveTo>
                    <a:pt x="1048" y="1"/>
                  </a:moveTo>
                  <a:cubicBezTo>
                    <a:pt x="477" y="1"/>
                    <a:pt x="1" y="477"/>
                    <a:pt x="1" y="1049"/>
                  </a:cubicBezTo>
                  <a:cubicBezTo>
                    <a:pt x="1" y="1632"/>
                    <a:pt x="477" y="2096"/>
                    <a:pt x="1048" y="2096"/>
                  </a:cubicBezTo>
                  <a:cubicBezTo>
                    <a:pt x="1632" y="2096"/>
                    <a:pt x="2096" y="1632"/>
                    <a:pt x="2096" y="1049"/>
                  </a:cubicBezTo>
                  <a:cubicBezTo>
                    <a:pt x="2096" y="477"/>
                    <a:pt x="1632"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9" name="Google Shape;1479;p35"/>
            <p:cNvSpPr/>
            <p:nvPr/>
          </p:nvSpPr>
          <p:spPr>
            <a:xfrm>
              <a:off x="7288400" y="3992875"/>
              <a:ext cx="52400" cy="52425"/>
            </a:xfrm>
            <a:custGeom>
              <a:rect b="b" l="l" r="r" t="t"/>
              <a:pathLst>
                <a:path extrusionOk="0" h="2097" w="2096">
                  <a:moveTo>
                    <a:pt x="1048" y="1"/>
                  </a:moveTo>
                  <a:cubicBezTo>
                    <a:pt x="465" y="1"/>
                    <a:pt x="0" y="477"/>
                    <a:pt x="0" y="1049"/>
                  </a:cubicBezTo>
                  <a:cubicBezTo>
                    <a:pt x="0" y="1632"/>
                    <a:pt x="465" y="2096"/>
                    <a:pt x="1048" y="2096"/>
                  </a:cubicBezTo>
                  <a:cubicBezTo>
                    <a:pt x="1620" y="2096"/>
                    <a:pt x="2096" y="1632"/>
                    <a:pt x="2096" y="1049"/>
                  </a:cubicBezTo>
                  <a:cubicBezTo>
                    <a:pt x="2096" y="477"/>
                    <a:pt x="1620"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0" name="Google Shape;1480;p35"/>
            <p:cNvSpPr/>
            <p:nvPr/>
          </p:nvSpPr>
          <p:spPr>
            <a:xfrm>
              <a:off x="279200" y="4147950"/>
              <a:ext cx="52700" cy="52425"/>
            </a:xfrm>
            <a:custGeom>
              <a:rect b="b" l="l" r="r" t="t"/>
              <a:pathLst>
                <a:path extrusionOk="0" h="2097" w="2108">
                  <a:moveTo>
                    <a:pt x="1048" y="1"/>
                  </a:moveTo>
                  <a:cubicBezTo>
                    <a:pt x="476" y="1"/>
                    <a:pt x="0" y="477"/>
                    <a:pt x="0" y="1049"/>
                  </a:cubicBezTo>
                  <a:cubicBezTo>
                    <a:pt x="0" y="1632"/>
                    <a:pt x="476" y="2096"/>
                    <a:pt x="1048" y="2096"/>
                  </a:cubicBezTo>
                  <a:cubicBezTo>
                    <a:pt x="1631" y="2096"/>
                    <a:pt x="2107" y="1632"/>
                    <a:pt x="2107" y="1049"/>
                  </a:cubicBezTo>
                  <a:cubicBezTo>
                    <a:pt x="2107" y="477"/>
                    <a:pt x="1631"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1" name="Google Shape;1481;p35"/>
            <p:cNvSpPr/>
            <p:nvPr/>
          </p:nvSpPr>
          <p:spPr>
            <a:xfrm>
              <a:off x="380700" y="4147950"/>
              <a:ext cx="52700" cy="52425"/>
            </a:xfrm>
            <a:custGeom>
              <a:rect b="b" l="l" r="r" t="t"/>
              <a:pathLst>
                <a:path extrusionOk="0" h="2097" w="2108">
                  <a:moveTo>
                    <a:pt x="1060" y="1"/>
                  </a:moveTo>
                  <a:cubicBezTo>
                    <a:pt x="476" y="1"/>
                    <a:pt x="0" y="477"/>
                    <a:pt x="0" y="1049"/>
                  </a:cubicBezTo>
                  <a:cubicBezTo>
                    <a:pt x="0" y="1632"/>
                    <a:pt x="476" y="2096"/>
                    <a:pt x="1060" y="2096"/>
                  </a:cubicBezTo>
                  <a:cubicBezTo>
                    <a:pt x="1631" y="2096"/>
                    <a:pt x="2108" y="1632"/>
                    <a:pt x="2108" y="1049"/>
                  </a:cubicBezTo>
                  <a:cubicBezTo>
                    <a:pt x="2108" y="477"/>
                    <a:pt x="1631" y="1"/>
                    <a:pt x="1060"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2" name="Google Shape;1482;p35"/>
            <p:cNvSpPr/>
            <p:nvPr/>
          </p:nvSpPr>
          <p:spPr>
            <a:xfrm>
              <a:off x="482500" y="4147950"/>
              <a:ext cx="52400" cy="52425"/>
            </a:xfrm>
            <a:custGeom>
              <a:rect b="b" l="l" r="r" t="t"/>
              <a:pathLst>
                <a:path extrusionOk="0" h="2097" w="2096">
                  <a:moveTo>
                    <a:pt x="1048" y="1"/>
                  </a:moveTo>
                  <a:cubicBezTo>
                    <a:pt x="464" y="1"/>
                    <a:pt x="0" y="477"/>
                    <a:pt x="0" y="1049"/>
                  </a:cubicBezTo>
                  <a:cubicBezTo>
                    <a:pt x="0" y="1632"/>
                    <a:pt x="464" y="2096"/>
                    <a:pt x="1048" y="2096"/>
                  </a:cubicBezTo>
                  <a:cubicBezTo>
                    <a:pt x="1631" y="2096"/>
                    <a:pt x="2096" y="1632"/>
                    <a:pt x="2096" y="1049"/>
                  </a:cubicBezTo>
                  <a:cubicBezTo>
                    <a:pt x="2096" y="477"/>
                    <a:pt x="1631"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3" name="Google Shape;1483;p35"/>
            <p:cNvSpPr/>
            <p:nvPr/>
          </p:nvSpPr>
          <p:spPr>
            <a:xfrm>
              <a:off x="584000" y="4147950"/>
              <a:ext cx="52400" cy="52425"/>
            </a:xfrm>
            <a:custGeom>
              <a:rect b="b" l="l" r="r" t="t"/>
              <a:pathLst>
                <a:path extrusionOk="0" h="2097" w="2096">
                  <a:moveTo>
                    <a:pt x="1048" y="1"/>
                  </a:moveTo>
                  <a:cubicBezTo>
                    <a:pt x="476" y="1"/>
                    <a:pt x="0" y="477"/>
                    <a:pt x="0" y="1049"/>
                  </a:cubicBezTo>
                  <a:cubicBezTo>
                    <a:pt x="0" y="1632"/>
                    <a:pt x="476" y="2096"/>
                    <a:pt x="1048" y="2096"/>
                  </a:cubicBezTo>
                  <a:cubicBezTo>
                    <a:pt x="1631" y="2096"/>
                    <a:pt x="2096" y="1632"/>
                    <a:pt x="2096" y="1049"/>
                  </a:cubicBezTo>
                  <a:cubicBezTo>
                    <a:pt x="2096" y="477"/>
                    <a:pt x="1631"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4" name="Google Shape;1484;p35"/>
            <p:cNvSpPr/>
            <p:nvPr/>
          </p:nvSpPr>
          <p:spPr>
            <a:xfrm>
              <a:off x="685500" y="4147950"/>
              <a:ext cx="52700" cy="52425"/>
            </a:xfrm>
            <a:custGeom>
              <a:rect b="b" l="l" r="r" t="t"/>
              <a:pathLst>
                <a:path extrusionOk="0" h="2097" w="2108">
                  <a:moveTo>
                    <a:pt x="1048" y="1"/>
                  </a:moveTo>
                  <a:cubicBezTo>
                    <a:pt x="476" y="1"/>
                    <a:pt x="0" y="477"/>
                    <a:pt x="0" y="1049"/>
                  </a:cubicBezTo>
                  <a:cubicBezTo>
                    <a:pt x="0" y="1632"/>
                    <a:pt x="476" y="2096"/>
                    <a:pt x="1048" y="2096"/>
                  </a:cubicBezTo>
                  <a:cubicBezTo>
                    <a:pt x="1631" y="2096"/>
                    <a:pt x="2108" y="1632"/>
                    <a:pt x="2108" y="1049"/>
                  </a:cubicBezTo>
                  <a:cubicBezTo>
                    <a:pt x="2108" y="477"/>
                    <a:pt x="1631"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5" name="Google Shape;1485;p35"/>
            <p:cNvSpPr/>
            <p:nvPr/>
          </p:nvSpPr>
          <p:spPr>
            <a:xfrm>
              <a:off x="787300" y="4147950"/>
              <a:ext cx="52400" cy="52425"/>
            </a:xfrm>
            <a:custGeom>
              <a:rect b="b" l="l" r="r" t="t"/>
              <a:pathLst>
                <a:path extrusionOk="0" h="2097" w="2096">
                  <a:moveTo>
                    <a:pt x="1048" y="1"/>
                  </a:moveTo>
                  <a:cubicBezTo>
                    <a:pt x="464" y="1"/>
                    <a:pt x="0" y="477"/>
                    <a:pt x="0" y="1049"/>
                  </a:cubicBezTo>
                  <a:cubicBezTo>
                    <a:pt x="0" y="1632"/>
                    <a:pt x="464" y="2096"/>
                    <a:pt x="1048" y="2096"/>
                  </a:cubicBezTo>
                  <a:cubicBezTo>
                    <a:pt x="1619" y="2096"/>
                    <a:pt x="2096" y="1632"/>
                    <a:pt x="2096" y="1049"/>
                  </a:cubicBezTo>
                  <a:cubicBezTo>
                    <a:pt x="2096" y="477"/>
                    <a:pt x="1619"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6" name="Google Shape;1486;p35"/>
            <p:cNvSpPr/>
            <p:nvPr/>
          </p:nvSpPr>
          <p:spPr>
            <a:xfrm>
              <a:off x="888800" y="4147950"/>
              <a:ext cx="52400" cy="52425"/>
            </a:xfrm>
            <a:custGeom>
              <a:rect b="b" l="l" r="r" t="t"/>
              <a:pathLst>
                <a:path extrusionOk="0" h="2097" w="2096">
                  <a:moveTo>
                    <a:pt x="1048" y="1"/>
                  </a:moveTo>
                  <a:cubicBezTo>
                    <a:pt x="464" y="1"/>
                    <a:pt x="0" y="477"/>
                    <a:pt x="0" y="1049"/>
                  </a:cubicBezTo>
                  <a:cubicBezTo>
                    <a:pt x="0" y="1632"/>
                    <a:pt x="464" y="2096"/>
                    <a:pt x="1048" y="2096"/>
                  </a:cubicBezTo>
                  <a:cubicBezTo>
                    <a:pt x="1631" y="2096"/>
                    <a:pt x="2096" y="1632"/>
                    <a:pt x="2096" y="1049"/>
                  </a:cubicBezTo>
                  <a:cubicBezTo>
                    <a:pt x="2096" y="477"/>
                    <a:pt x="1631"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7" name="Google Shape;1487;p35"/>
            <p:cNvSpPr/>
            <p:nvPr/>
          </p:nvSpPr>
          <p:spPr>
            <a:xfrm>
              <a:off x="990300" y="4147950"/>
              <a:ext cx="52400" cy="52425"/>
            </a:xfrm>
            <a:custGeom>
              <a:rect b="b" l="l" r="r" t="t"/>
              <a:pathLst>
                <a:path extrusionOk="0" h="2097" w="2096">
                  <a:moveTo>
                    <a:pt x="1048" y="1"/>
                  </a:moveTo>
                  <a:cubicBezTo>
                    <a:pt x="476" y="1"/>
                    <a:pt x="0" y="477"/>
                    <a:pt x="0" y="1049"/>
                  </a:cubicBezTo>
                  <a:cubicBezTo>
                    <a:pt x="0" y="1632"/>
                    <a:pt x="476" y="2096"/>
                    <a:pt x="1048" y="2096"/>
                  </a:cubicBezTo>
                  <a:cubicBezTo>
                    <a:pt x="1631" y="2096"/>
                    <a:pt x="2096" y="1632"/>
                    <a:pt x="2096" y="1049"/>
                  </a:cubicBezTo>
                  <a:cubicBezTo>
                    <a:pt x="2096" y="477"/>
                    <a:pt x="1631"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8" name="Google Shape;1488;p35"/>
            <p:cNvSpPr/>
            <p:nvPr/>
          </p:nvSpPr>
          <p:spPr>
            <a:xfrm>
              <a:off x="1091800" y="4147950"/>
              <a:ext cx="52700" cy="52425"/>
            </a:xfrm>
            <a:custGeom>
              <a:rect b="b" l="l" r="r" t="t"/>
              <a:pathLst>
                <a:path extrusionOk="0" h="2097" w="2108">
                  <a:moveTo>
                    <a:pt x="1060" y="1"/>
                  </a:moveTo>
                  <a:cubicBezTo>
                    <a:pt x="476" y="1"/>
                    <a:pt x="0" y="477"/>
                    <a:pt x="0" y="1049"/>
                  </a:cubicBezTo>
                  <a:cubicBezTo>
                    <a:pt x="0" y="1632"/>
                    <a:pt x="476" y="2096"/>
                    <a:pt x="1060" y="2096"/>
                  </a:cubicBezTo>
                  <a:cubicBezTo>
                    <a:pt x="1631" y="2096"/>
                    <a:pt x="2108" y="1632"/>
                    <a:pt x="2108" y="1049"/>
                  </a:cubicBezTo>
                  <a:cubicBezTo>
                    <a:pt x="2108" y="477"/>
                    <a:pt x="1631" y="1"/>
                    <a:pt x="1060"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9" name="Google Shape;1489;p35"/>
            <p:cNvSpPr/>
            <p:nvPr/>
          </p:nvSpPr>
          <p:spPr>
            <a:xfrm>
              <a:off x="1193600" y="4147950"/>
              <a:ext cx="52400" cy="52425"/>
            </a:xfrm>
            <a:custGeom>
              <a:rect b="b" l="l" r="r" t="t"/>
              <a:pathLst>
                <a:path extrusionOk="0" h="2097" w="2096">
                  <a:moveTo>
                    <a:pt x="1048" y="1"/>
                  </a:moveTo>
                  <a:cubicBezTo>
                    <a:pt x="464" y="1"/>
                    <a:pt x="0" y="477"/>
                    <a:pt x="0" y="1049"/>
                  </a:cubicBezTo>
                  <a:cubicBezTo>
                    <a:pt x="0" y="1632"/>
                    <a:pt x="464" y="2096"/>
                    <a:pt x="1048" y="2096"/>
                  </a:cubicBezTo>
                  <a:cubicBezTo>
                    <a:pt x="1619" y="2096"/>
                    <a:pt x="2096" y="1632"/>
                    <a:pt x="2096" y="1049"/>
                  </a:cubicBezTo>
                  <a:cubicBezTo>
                    <a:pt x="2096" y="477"/>
                    <a:pt x="1619"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0" name="Google Shape;1490;p35"/>
            <p:cNvSpPr/>
            <p:nvPr/>
          </p:nvSpPr>
          <p:spPr>
            <a:xfrm>
              <a:off x="1295100" y="4147950"/>
              <a:ext cx="52400" cy="52425"/>
            </a:xfrm>
            <a:custGeom>
              <a:rect b="b" l="l" r="r" t="t"/>
              <a:pathLst>
                <a:path extrusionOk="0" h="2097" w="2096">
                  <a:moveTo>
                    <a:pt x="1048" y="1"/>
                  </a:moveTo>
                  <a:cubicBezTo>
                    <a:pt x="464" y="1"/>
                    <a:pt x="0" y="477"/>
                    <a:pt x="0" y="1049"/>
                  </a:cubicBezTo>
                  <a:cubicBezTo>
                    <a:pt x="0" y="1632"/>
                    <a:pt x="464" y="2096"/>
                    <a:pt x="1048" y="2096"/>
                  </a:cubicBezTo>
                  <a:cubicBezTo>
                    <a:pt x="1631" y="2096"/>
                    <a:pt x="2096" y="1632"/>
                    <a:pt x="2096" y="1049"/>
                  </a:cubicBezTo>
                  <a:cubicBezTo>
                    <a:pt x="2096" y="477"/>
                    <a:pt x="1631"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1" name="Google Shape;1491;p35"/>
            <p:cNvSpPr/>
            <p:nvPr/>
          </p:nvSpPr>
          <p:spPr>
            <a:xfrm>
              <a:off x="1396600" y="4147950"/>
              <a:ext cx="52400" cy="52425"/>
            </a:xfrm>
            <a:custGeom>
              <a:rect b="b" l="l" r="r" t="t"/>
              <a:pathLst>
                <a:path extrusionOk="0" h="2097" w="2096">
                  <a:moveTo>
                    <a:pt x="1048" y="1"/>
                  </a:moveTo>
                  <a:cubicBezTo>
                    <a:pt x="476" y="1"/>
                    <a:pt x="0" y="477"/>
                    <a:pt x="0" y="1049"/>
                  </a:cubicBezTo>
                  <a:cubicBezTo>
                    <a:pt x="0" y="1632"/>
                    <a:pt x="476" y="2096"/>
                    <a:pt x="1048" y="2096"/>
                  </a:cubicBezTo>
                  <a:cubicBezTo>
                    <a:pt x="1631" y="2096"/>
                    <a:pt x="2096" y="1632"/>
                    <a:pt x="2096" y="1049"/>
                  </a:cubicBezTo>
                  <a:cubicBezTo>
                    <a:pt x="2096" y="477"/>
                    <a:pt x="1631"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2" name="Google Shape;1492;p35"/>
            <p:cNvSpPr/>
            <p:nvPr/>
          </p:nvSpPr>
          <p:spPr>
            <a:xfrm>
              <a:off x="1498400" y="4147950"/>
              <a:ext cx="52400" cy="52425"/>
            </a:xfrm>
            <a:custGeom>
              <a:rect b="b" l="l" r="r" t="t"/>
              <a:pathLst>
                <a:path extrusionOk="0" h="2097" w="2096">
                  <a:moveTo>
                    <a:pt x="1048" y="1"/>
                  </a:moveTo>
                  <a:cubicBezTo>
                    <a:pt x="464" y="1"/>
                    <a:pt x="0" y="477"/>
                    <a:pt x="0" y="1049"/>
                  </a:cubicBezTo>
                  <a:cubicBezTo>
                    <a:pt x="0" y="1632"/>
                    <a:pt x="464" y="2096"/>
                    <a:pt x="1048" y="2096"/>
                  </a:cubicBezTo>
                  <a:cubicBezTo>
                    <a:pt x="1619" y="2096"/>
                    <a:pt x="2096" y="1632"/>
                    <a:pt x="2096" y="1049"/>
                  </a:cubicBezTo>
                  <a:cubicBezTo>
                    <a:pt x="2096" y="477"/>
                    <a:pt x="1619"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3" name="Google Shape;1493;p35"/>
            <p:cNvSpPr/>
            <p:nvPr/>
          </p:nvSpPr>
          <p:spPr>
            <a:xfrm>
              <a:off x="1599900" y="4147950"/>
              <a:ext cx="52400" cy="52425"/>
            </a:xfrm>
            <a:custGeom>
              <a:rect b="b" l="l" r="r" t="t"/>
              <a:pathLst>
                <a:path extrusionOk="0" h="2097" w="2096">
                  <a:moveTo>
                    <a:pt x="1048" y="1"/>
                  </a:moveTo>
                  <a:cubicBezTo>
                    <a:pt x="464" y="1"/>
                    <a:pt x="0" y="477"/>
                    <a:pt x="0" y="1049"/>
                  </a:cubicBezTo>
                  <a:cubicBezTo>
                    <a:pt x="0" y="1632"/>
                    <a:pt x="464" y="2096"/>
                    <a:pt x="1048" y="2096"/>
                  </a:cubicBezTo>
                  <a:cubicBezTo>
                    <a:pt x="1631" y="2096"/>
                    <a:pt x="2096" y="1632"/>
                    <a:pt x="2096" y="1049"/>
                  </a:cubicBezTo>
                  <a:cubicBezTo>
                    <a:pt x="2096" y="477"/>
                    <a:pt x="1631"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4" name="Google Shape;1494;p35"/>
            <p:cNvSpPr/>
            <p:nvPr/>
          </p:nvSpPr>
          <p:spPr>
            <a:xfrm>
              <a:off x="1701400" y="4147950"/>
              <a:ext cx="52400" cy="52425"/>
            </a:xfrm>
            <a:custGeom>
              <a:rect b="b" l="l" r="r" t="t"/>
              <a:pathLst>
                <a:path extrusionOk="0" h="2097" w="2096">
                  <a:moveTo>
                    <a:pt x="1048" y="1"/>
                  </a:moveTo>
                  <a:cubicBezTo>
                    <a:pt x="464" y="1"/>
                    <a:pt x="0" y="477"/>
                    <a:pt x="0" y="1049"/>
                  </a:cubicBezTo>
                  <a:cubicBezTo>
                    <a:pt x="0" y="1632"/>
                    <a:pt x="464" y="2096"/>
                    <a:pt x="1048" y="2096"/>
                  </a:cubicBezTo>
                  <a:cubicBezTo>
                    <a:pt x="1631" y="2096"/>
                    <a:pt x="2096" y="1632"/>
                    <a:pt x="2096" y="1049"/>
                  </a:cubicBezTo>
                  <a:cubicBezTo>
                    <a:pt x="2096" y="477"/>
                    <a:pt x="1631"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5" name="Google Shape;1495;p35"/>
            <p:cNvSpPr/>
            <p:nvPr/>
          </p:nvSpPr>
          <p:spPr>
            <a:xfrm>
              <a:off x="1802900" y="4147950"/>
              <a:ext cx="52700" cy="52425"/>
            </a:xfrm>
            <a:custGeom>
              <a:rect b="b" l="l" r="r" t="t"/>
              <a:pathLst>
                <a:path extrusionOk="0" h="2097" w="2108">
                  <a:moveTo>
                    <a:pt x="1048" y="1"/>
                  </a:moveTo>
                  <a:cubicBezTo>
                    <a:pt x="476" y="1"/>
                    <a:pt x="0" y="477"/>
                    <a:pt x="0" y="1049"/>
                  </a:cubicBezTo>
                  <a:cubicBezTo>
                    <a:pt x="0" y="1632"/>
                    <a:pt x="476" y="2096"/>
                    <a:pt x="1048" y="2096"/>
                  </a:cubicBezTo>
                  <a:cubicBezTo>
                    <a:pt x="1631" y="2096"/>
                    <a:pt x="2108" y="1632"/>
                    <a:pt x="2108" y="1049"/>
                  </a:cubicBezTo>
                  <a:cubicBezTo>
                    <a:pt x="2108" y="477"/>
                    <a:pt x="1631"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6" name="Google Shape;1496;p35"/>
            <p:cNvSpPr/>
            <p:nvPr/>
          </p:nvSpPr>
          <p:spPr>
            <a:xfrm>
              <a:off x="1904400" y="4147950"/>
              <a:ext cx="52700" cy="52425"/>
            </a:xfrm>
            <a:custGeom>
              <a:rect b="b" l="l" r="r" t="t"/>
              <a:pathLst>
                <a:path extrusionOk="0" h="2097" w="2108">
                  <a:moveTo>
                    <a:pt x="1060" y="1"/>
                  </a:moveTo>
                  <a:cubicBezTo>
                    <a:pt x="476" y="1"/>
                    <a:pt x="0" y="477"/>
                    <a:pt x="0" y="1049"/>
                  </a:cubicBezTo>
                  <a:cubicBezTo>
                    <a:pt x="0" y="1632"/>
                    <a:pt x="476" y="2096"/>
                    <a:pt x="1060" y="2096"/>
                  </a:cubicBezTo>
                  <a:cubicBezTo>
                    <a:pt x="1631" y="2096"/>
                    <a:pt x="2108" y="1632"/>
                    <a:pt x="2108" y="1049"/>
                  </a:cubicBezTo>
                  <a:cubicBezTo>
                    <a:pt x="2108" y="477"/>
                    <a:pt x="1631" y="1"/>
                    <a:pt x="1060"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7" name="Google Shape;1497;p35"/>
            <p:cNvSpPr/>
            <p:nvPr/>
          </p:nvSpPr>
          <p:spPr>
            <a:xfrm>
              <a:off x="2006200" y="4147950"/>
              <a:ext cx="52400" cy="52425"/>
            </a:xfrm>
            <a:custGeom>
              <a:rect b="b" l="l" r="r" t="t"/>
              <a:pathLst>
                <a:path extrusionOk="0" h="2097" w="2096">
                  <a:moveTo>
                    <a:pt x="1048" y="1"/>
                  </a:moveTo>
                  <a:cubicBezTo>
                    <a:pt x="464" y="1"/>
                    <a:pt x="0" y="477"/>
                    <a:pt x="0" y="1049"/>
                  </a:cubicBezTo>
                  <a:cubicBezTo>
                    <a:pt x="0" y="1632"/>
                    <a:pt x="464" y="2096"/>
                    <a:pt x="1048" y="2096"/>
                  </a:cubicBezTo>
                  <a:cubicBezTo>
                    <a:pt x="1631" y="2096"/>
                    <a:pt x="2096" y="1632"/>
                    <a:pt x="2096" y="1049"/>
                  </a:cubicBezTo>
                  <a:cubicBezTo>
                    <a:pt x="2096" y="477"/>
                    <a:pt x="1631"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8" name="Google Shape;1498;p35"/>
            <p:cNvSpPr/>
            <p:nvPr/>
          </p:nvSpPr>
          <p:spPr>
            <a:xfrm>
              <a:off x="2107700" y="4147950"/>
              <a:ext cx="52400" cy="52425"/>
            </a:xfrm>
            <a:custGeom>
              <a:rect b="b" l="l" r="r" t="t"/>
              <a:pathLst>
                <a:path extrusionOk="0" h="2097" w="2096">
                  <a:moveTo>
                    <a:pt x="1048" y="1"/>
                  </a:moveTo>
                  <a:cubicBezTo>
                    <a:pt x="465" y="1"/>
                    <a:pt x="0" y="477"/>
                    <a:pt x="0" y="1049"/>
                  </a:cubicBezTo>
                  <a:cubicBezTo>
                    <a:pt x="0" y="1632"/>
                    <a:pt x="465" y="2096"/>
                    <a:pt x="1048" y="2096"/>
                  </a:cubicBezTo>
                  <a:cubicBezTo>
                    <a:pt x="1631" y="2096"/>
                    <a:pt x="2096" y="1632"/>
                    <a:pt x="2096" y="1049"/>
                  </a:cubicBezTo>
                  <a:cubicBezTo>
                    <a:pt x="2096" y="477"/>
                    <a:pt x="1631"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9" name="Google Shape;1499;p35"/>
            <p:cNvSpPr/>
            <p:nvPr/>
          </p:nvSpPr>
          <p:spPr>
            <a:xfrm>
              <a:off x="2209200" y="4147950"/>
              <a:ext cx="52700" cy="52425"/>
            </a:xfrm>
            <a:custGeom>
              <a:rect b="b" l="l" r="r" t="t"/>
              <a:pathLst>
                <a:path extrusionOk="0" h="2097" w="2108">
                  <a:moveTo>
                    <a:pt x="1048" y="1"/>
                  </a:moveTo>
                  <a:cubicBezTo>
                    <a:pt x="476" y="1"/>
                    <a:pt x="0" y="477"/>
                    <a:pt x="0" y="1049"/>
                  </a:cubicBezTo>
                  <a:cubicBezTo>
                    <a:pt x="0" y="1632"/>
                    <a:pt x="476" y="2096"/>
                    <a:pt x="1048" y="2096"/>
                  </a:cubicBezTo>
                  <a:cubicBezTo>
                    <a:pt x="1631" y="2096"/>
                    <a:pt x="2108" y="1632"/>
                    <a:pt x="2108" y="1049"/>
                  </a:cubicBezTo>
                  <a:cubicBezTo>
                    <a:pt x="2108" y="477"/>
                    <a:pt x="1631"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0" name="Google Shape;1500;p35"/>
            <p:cNvSpPr/>
            <p:nvPr/>
          </p:nvSpPr>
          <p:spPr>
            <a:xfrm>
              <a:off x="2311000" y="4147950"/>
              <a:ext cx="52400" cy="52425"/>
            </a:xfrm>
            <a:custGeom>
              <a:rect b="b" l="l" r="r" t="t"/>
              <a:pathLst>
                <a:path extrusionOk="0" h="2097" w="2096">
                  <a:moveTo>
                    <a:pt x="1048" y="1"/>
                  </a:moveTo>
                  <a:cubicBezTo>
                    <a:pt x="464" y="1"/>
                    <a:pt x="0" y="477"/>
                    <a:pt x="0" y="1049"/>
                  </a:cubicBezTo>
                  <a:cubicBezTo>
                    <a:pt x="0" y="1632"/>
                    <a:pt x="464" y="2096"/>
                    <a:pt x="1048" y="2096"/>
                  </a:cubicBezTo>
                  <a:cubicBezTo>
                    <a:pt x="1619" y="2096"/>
                    <a:pt x="2096" y="1632"/>
                    <a:pt x="2096" y="1049"/>
                  </a:cubicBezTo>
                  <a:cubicBezTo>
                    <a:pt x="2096" y="477"/>
                    <a:pt x="1619"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1" name="Google Shape;1501;p35"/>
            <p:cNvSpPr/>
            <p:nvPr/>
          </p:nvSpPr>
          <p:spPr>
            <a:xfrm>
              <a:off x="2412500" y="4147950"/>
              <a:ext cx="52400" cy="52425"/>
            </a:xfrm>
            <a:custGeom>
              <a:rect b="b" l="l" r="r" t="t"/>
              <a:pathLst>
                <a:path extrusionOk="0" h="2097" w="2096">
                  <a:moveTo>
                    <a:pt x="1048" y="1"/>
                  </a:moveTo>
                  <a:cubicBezTo>
                    <a:pt x="465" y="1"/>
                    <a:pt x="0" y="477"/>
                    <a:pt x="0" y="1049"/>
                  </a:cubicBezTo>
                  <a:cubicBezTo>
                    <a:pt x="0" y="1632"/>
                    <a:pt x="465" y="2096"/>
                    <a:pt x="1048" y="2096"/>
                  </a:cubicBezTo>
                  <a:cubicBezTo>
                    <a:pt x="1631" y="2096"/>
                    <a:pt x="2096" y="1632"/>
                    <a:pt x="2096" y="1049"/>
                  </a:cubicBezTo>
                  <a:cubicBezTo>
                    <a:pt x="2096" y="477"/>
                    <a:pt x="1631"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2" name="Google Shape;1502;p35"/>
            <p:cNvSpPr/>
            <p:nvPr/>
          </p:nvSpPr>
          <p:spPr>
            <a:xfrm>
              <a:off x="2514000" y="4147950"/>
              <a:ext cx="52400" cy="52425"/>
            </a:xfrm>
            <a:custGeom>
              <a:rect b="b" l="l" r="r" t="t"/>
              <a:pathLst>
                <a:path extrusionOk="0" h="2097" w="2096">
                  <a:moveTo>
                    <a:pt x="1048" y="1"/>
                  </a:moveTo>
                  <a:cubicBezTo>
                    <a:pt x="476" y="1"/>
                    <a:pt x="0" y="477"/>
                    <a:pt x="0" y="1049"/>
                  </a:cubicBezTo>
                  <a:cubicBezTo>
                    <a:pt x="0" y="1632"/>
                    <a:pt x="476" y="2096"/>
                    <a:pt x="1048" y="2096"/>
                  </a:cubicBezTo>
                  <a:cubicBezTo>
                    <a:pt x="1631" y="2096"/>
                    <a:pt x="2096" y="1632"/>
                    <a:pt x="2096" y="1049"/>
                  </a:cubicBezTo>
                  <a:cubicBezTo>
                    <a:pt x="2096" y="477"/>
                    <a:pt x="1631"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3" name="Google Shape;1503;p35"/>
            <p:cNvSpPr/>
            <p:nvPr/>
          </p:nvSpPr>
          <p:spPr>
            <a:xfrm>
              <a:off x="2615500" y="4147950"/>
              <a:ext cx="52700" cy="52425"/>
            </a:xfrm>
            <a:custGeom>
              <a:rect b="b" l="l" r="r" t="t"/>
              <a:pathLst>
                <a:path extrusionOk="0" h="2097" w="2108">
                  <a:moveTo>
                    <a:pt x="1048" y="1"/>
                  </a:moveTo>
                  <a:cubicBezTo>
                    <a:pt x="476" y="1"/>
                    <a:pt x="0" y="477"/>
                    <a:pt x="0" y="1049"/>
                  </a:cubicBezTo>
                  <a:cubicBezTo>
                    <a:pt x="0" y="1632"/>
                    <a:pt x="476" y="2096"/>
                    <a:pt x="1048" y="2096"/>
                  </a:cubicBezTo>
                  <a:cubicBezTo>
                    <a:pt x="1631" y="2096"/>
                    <a:pt x="2108" y="1632"/>
                    <a:pt x="2108" y="1049"/>
                  </a:cubicBezTo>
                  <a:cubicBezTo>
                    <a:pt x="2108" y="477"/>
                    <a:pt x="1631"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4" name="Google Shape;1504;p35"/>
            <p:cNvSpPr/>
            <p:nvPr/>
          </p:nvSpPr>
          <p:spPr>
            <a:xfrm>
              <a:off x="2717300" y="4147950"/>
              <a:ext cx="52400" cy="52425"/>
            </a:xfrm>
            <a:custGeom>
              <a:rect b="b" l="l" r="r" t="t"/>
              <a:pathLst>
                <a:path extrusionOk="0" h="2097" w="2096">
                  <a:moveTo>
                    <a:pt x="1048" y="1"/>
                  </a:moveTo>
                  <a:cubicBezTo>
                    <a:pt x="465" y="1"/>
                    <a:pt x="0" y="477"/>
                    <a:pt x="0" y="1049"/>
                  </a:cubicBezTo>
                  <a:cubicBezTo>
                    <a:pt x="0" y="1632"/>
                    <a:pt x="465" y="2096"/>
                    <a:pt x="1048" y="2096"/>
                  </a:cubicBezTo>
                  <a:cubicBezTo>
                    <a:pt x="1619" y="2096"/>
                    <a:pt x="2096" y="1632"/>
                    <a:pt x="2096" y="1049"/>
                  </a:cubicBezTo>
                  <a:cubicBezTo>
                    <a:pt x="2096" y="477"/>
                    <a:pt x="1619"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5" name="Google Shape;1505;p35"/>
            <p:cNvSpPr/>
            <p:nvPr/>
          </p:nvSpPr>
          <p:spPr>
            <a:xfrm>
              <a:off x="2818800" y="4147950"/>
              <a:ext cx="52400" cy="52425"/>
            </a:xfrm>
            <a:custGeom>
              <a:rect b="b" l="l" r="r" t="t"/>
              <a:pathLst>
                <a:path extrusionOk="0" h="2097" w="2096">
                  <a:moveTo>
                    <a:pt x="1048" y="1"/>
                  </a:moveTo>
                  <a:cubicBezTo>
                    <a:pt x="465" y="1"/>
                    <a:pt x="0" y="477"/>
                    <a:pt x="0" y="1049"/>
                  </a:cubicBezTo>
                  <a:cubicBezTo>
                    <a:pt x="0" y="1632"/>
                    <a:pt x="465" y="2096"/>
                    <a:pt x="1048" y="2096"/>
                  </a:cubicBezTo>
                  <a:cubicBezTo>
                    <a:pt x="1631" y="2096"/>
                    <a:pt x="2096" y="1632"/>
                    <a:pt x="2096" y="1049"/>
                  </a:cubicBezTo>
                  <a:cubicBezTo>
                    <a:pt x="2096" y="477"/>
                    <a:pt x="1631"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6" name="Google Shape;1506;p35"/>
            <p:cNvSpPr/>
            <p:nvPr/>
          </p:nvSpPr>
          <p:spPr>
            <a:xfrm>
              <a:off x="2920300" y="4147950"/>
              <a:ext cx="52400" cy="52425"/>
            </a:xfrm>
            <a:custGeom>
              <a:rect b="b" l="l" r="r" t="t"/>
              <a:pathLst>
                <a:path extrusionOk="0" h="2097" w="2096">
                  <a:moveTo>
                    <a:pt x="1048" y="1"/>
                  </a:moveTo>
                  <a:cubicBezTo>
                    <a:pt x="476" y="1"/>
                    <a:pt x="0" y="477"/>
                    <a:pt x="0" y="1049"/>
                  </a:cubicBezTo>
                  <a:cubicBezTo>
                    <a:pt x="0" y="1632"/>
                    <a:pt x="476" y="2096"/>
                    <a:pt x="1048" y="2096"/>
                  </a:cubicBezTo>
                  <a:cubicBezTo>
                    <a:pt x="1631" y="2096"/>
                    <a:pt x="2096" y="1632"/>
                    <a:pt x="2096" y="1049"/>
                  </a:cubicBezTo>
                  <a:cubicBezTo>
                    <a:pt x="2096" y="477"/>
                    <a:pt x="1631"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7" name="Google Shape;1507;p35"/>
            <p:cNvSpPr/>
            <p:nvPr/>
          </p:nvSpPr>
          <p:spPr>
            <a:xfrm>
              <a:off x="3021800" y="4147950"/>
              <a:ext cx="52700" cy="52425"/>
            </a:xfrm>
            <a:custGeom>
              <a:rect b="b" l="l" r="r" t="t"/>
              <a:pathLst>
                <a:path extrusionOk="0" h="2097" w="2108">
                  <a:moveTo>
                    <a:pt x="1048" y="1"/>
                  </a:moveTo>
                  <a:cubicBezTo>
                    <a:pt x="477" y="1"/>
                    <a:pt x="0" y="477"/>
                    <a:pt x="0" y="1049"/>
                  </a:cubicBezTo>
                  <a:cubicBezTo>
                    <a:pt x="0" y="1632"/>
                    <a:pt x="477" y="2096"/>
                    <a:pt x="1048" y="2096"/>
                  </a:cubicBezTo>
                  <a:cubicBezTo>
                    <a:pt x="1631" y="2096"/>
                    <a:pt x="2108" y="1632"/>
                    <a:pt x="2108" y="1049"/>
                  </a:cubicBezTo>
                  <a:cubicBezTo>
                    <a:pt x="2108" y="477"/>
                    <a:pt x="1631"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8" name="Google Shape;1508;p35"/>
            <p:cNvSpPr/>
            <p:nvPr/>
          </p:nvSpPr>
          <p:spPr>
            <a:xfrm>
              <a:off x="3123600" y="4147950"/>
              <a:ext cx="52400" cy="52425"/>
            </a:xfrm>
            <a:custGeom>
              <a:rect b="b" l="l" r="r" t="t"/>
              <a:pathLst>
                <a:path extrusionOk="0" h="2097" w="2096">
                  <a:moveTo>
                    <a:pt x="1048" y="1"/>
                  </a:moveTo>
                  <a:cubicBezTo>
                    <a:pt x="465" y="1"/>
                    <a:pt x="0" y="477"/>
                    <a:pt x="0" y="1049"/>
                  </a:cubicBezTo>
                  <a:cubicBezTo>
                    <a:pt x="0" y="1632"/>
                    <a:pt x="465" y="2096"/>
                    <a:pt x="1048" y="2096"/>
                  </a:cubicBezTo>
                  <a:cubicBezTo>
                    <a:pt x="1619" y="2096"/>
                    <a:pt x="2096" y="1632"/>
                    <a:pt x="2096" y="1049"/>
                  </a:cubicBezTo>
                  <a:cubicBezTo>
                    <a:pt x="2096" y="477"/>
                    <a:pt x="1619"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9" name="Google Shape;1509;p35"/>
            <p:cNvSpPr/>
            <p:nvPr/>
          </p:nvSpPr>
          <p:spPr>
            <a:xfrm>
              <a:off x="3225100" y="4147950"/>
              <a:ext cx="52400" cy="52425"/>
            </a:xfrm>
            <a:custGeom>
              <a:rect b="b" l="l" r="r" t="t"/>
              <a:pathLst>
                <a:path extrusionOk="0" h="2097" w="2096">
                  <a:moveTo>
                    <a:pt x="1048" y="1"/>
                  </a:moveTo>
                  <a:cubicBezTo>
                    <a:pt x="465" y="1"/>
                    <a:pt x="0" y="477"/>
                    <a:pt x="0" y="1049"/>
                  </a:cubicBezTo>
                  <a:cubicBezTo>
                    <a:pt x="0" y="1632"/>
                    <a:pt x="465" y="2096"/>
                    <a:pt x="1048" y="2096"/>
                  </a:cubicBezTo>
                  <a:cubicBezTo>
                    <a:pt x="1631" y="2096"/>
                    <a:pt x="2096" y="1632"/>
                    <a:pt x="2096" y="1049"/>
                  </a:cubicBezTo>
                  <a:cubicBezTo>
                    <a:pt x="2096" y="477"/>
                    <a:pt x="1631"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0" name="Google Shape;1510;p35"/>
            <p:cNvSpPr/>
            <p:nvPr/>
          </p:nvSpPr>
          <p:spPr>
            <a:xfrm>
              <a:off x="3326600" y="4147950"/>
              <a:ext cx="52700" cy="52425"/>
            </a:xfrm>
            <a:custGeom>
              <a:rect b="b" l="l" r="r" t="t"/>
              <a:pathLst>
                <a:path extrusionOk="0" h="2097" w="2108">
                  <a:moveTo>
                    <a:pt x="1048" y="1"/>
                  </a:moveTo>
                  <a:cubicBezTo>
                    <a:pt x="477" y="1"/>
                    <a:pt x="0" y="477"/>
                    <a:pt x="0" y="1049"/>
                  </a:cubicBezTo>
                  <a:cubicBezTo>
                    <a:pt x="0" y="1632"/>
                    <a:pt x="477" y="2096"/>
                    <a:pt x="1048" y="2096"/>
                  </a:cubicBezTo>
                  <a:cubicBezTo>
                    <a:pt x="1631" y="2096"/>
                    <a:pt x="2108" y="1632"/>
                    <a:pt x="2108" y="1049"/>
                  </a:cubicBezTo>
                  <a:cubicBezTo>
                    <a:pt x="2108" y="477"/>
                    <a:pt x="1631"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1" name="Google Shape;1511;p35"/>
            <p:cNvSpPr/>
            <p:nvPr/>
          </p:nvSpPr>
          <p:spPr>
            <a:xfrm>
              <a:off x="3428400" y="4147950"/>
              <a:ext cx="52400" cy="52425"/>
            </a:xfrm>
            <a:custGeom>
              <a:rect b="b" l="l" r="r" t="t"/>
              <a:pathLst>
                <a:path extrusionOk="0" h="2097" w="2096">
                  <a:moveTo>
                    <a:pt x="1048" y="1"/>
                  </a:moveTo>
                  <a:cubicBezTo>
                    <a:pt x="465" y="1"/>
                    <a:pt x="0" y="477"/>
                    <a:pt x="0" y="1049"/>
                  </a:cubicBezTo>
                  <a:cubicBezTo>
                    <a:pt x="0" y="1632"/>
                    <a:pt x="465" y="2096"/>
                    <a:pt x="1048" y="2096"/>
                  </a:cubicBezTo>
                  <a:cubicBezTo>
                    <a:pt x="1619" y="2096"/>
                    <a:pt x="2096" y="1632"/>
                    <a:pt x="2096" y="1049"/>
                  </a:cubicBezTo>
                  <a:cubicBezTo>
                    <a:pt x="2096" y="477"/>
                    <a:pt x="1619"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2" name="Google Shape;1512;p35"/>
            <p:cNvSpPr/>
            <p:nvPr/>
          </p:nvSpPr>
          <p:spPr>
            <a:xfrm>
              <a:off x="3529900" y="4147950"/>
              <a:ext cx="52400" cy="52425"/>
            </a:xfrm>
            <a:custGeom>
              <a:rect b="b" l="l" r="r" t="t"/>
              <a:pathLst>
                <a:path extrusionOk="0" h="2097" w="2096">
                  <a:moveTo>
                    <a:pt x="1048" y="1"/>
                  </a:moveTo>
                  <a:cubicBezTo>
                    <a:pt x="465" y="1"/>
                    <a:pt x="0" y="477"/>
                    <a:pt x="0" y="1049"/>
                  </a:cubicBezTo>
                  <a:cubicBezTo>
                    <a:pt x="0" y="1632"/>
                    <a:pt x="465" y="2096"/>
                    <a:pt x="1048" y="2096"/>
                  </a:cubicBezTo>
                  <a:cubicBezTo>
                    <a:pt x="1631" y="2096"/>
                    <a:pt x="2096" y="1632"/>
                    <a:pt x="2096" y="1049"/>
                  </a:cubicBezTo>
                  <a:cubicBezTo>
                    <a:pt x="2096" y="477"/>
                    <a:pt x="1631"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3" name="Google Shape;1513;p35"/>
            <p:cNvSpPr/>
            <p:nvPr/>
          </p:nvSpPr>
          <p:spPr>
            <a:xfrm>
              <a:off x="3631400" y="4147950"/>
              <a:ext cx="52400" cy="52425"/>
            </a:xfrm>
            <a:custGeom>
              <a:rect b="b" l="l" r="r" t="t"/>
              <a:pathLst>
                <a:path extrusionOk="0" h="2097" w="2096">
                  <a:moveTo>
                    <a:pt x="1048" y="1"/>
                  </a:moveTo>
                  <a:cubicBezTo>
                    <a:pt x="465" y="1"/>
                    <a:pt x="0" y="477"/>
                    <a:pt x="0" y="1049"/>
                  </a:cubicBezTo>
                  <a:cubicBezTo>
                    <a:pt x="0" y="1632"/>
                    <a:pt x="465" y="2096"/>
                    <a:pt x="1048" y="2096"/>
                  </a:cubicBezTo>
                  <a:cubicBezTo>
                    <a:pt x="1631" y="2096"/>
                    <a:pt x="2096" y="1632"/>
                    <a:pt x="2096" y="1049"/>
                  </a:cubicBezTo>
                  <a:cubicBezTo>
                    <a:pt x="2096" y="477"/>
                    <a:pt x="1631"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4" name="Google Shape;1514;p35"/>
            <p:cNvSpPr/>
            <p:nvPr/>
          </p:nvSpPr>
          <p:spPr>
            <a:xfrm>
              <a:off x="3732900" y="4147950"/>
              <a:ext cx="52400" cy="52425"/>
            </a:xfrm>
            <a:custGeom>
              <a:rect b="b" l="l" r="r" t="t"/>
              <a:pathLst>
                <a:path extrusionOk="0" h="2097" w="2096">
                  <a:moveTo>
                    <a:pt x="1048" y="1"/>
                  </a:moveTo>
                  <a:cubicBezTo>
                    <a:pt x="477" y="1"/>
                    <a:pt x="0" y="477"/>
                    <a:pt x="0" y="1049"/>
                  </a:cubicBezTo>
                  <a:cubicBezTo>
                    <a:pt x="0" y="1632"/>
                    <a:pt x="477" y="2096"/>
                    <a:pt x="1048" y="2096"/>
                  </a:cubicBezTo>
                  <a:cubicBezTo>
                    <a:pt x="1631" y="2096"/>
                    <a:pt x="2096" y="1632"/>
                    <a:pt x="2096" y="1049"/>
                  </a:cubicBezTo>
                  <a:cubicBezTo>
                    <a:pt x="2096" y="477"/>
                    <a:pt x="1631"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5" name="Google Shape;1515;p35"/>
            <p:cNvSpPr/>
            <p:nvPr/>
          </p:nvSpPr>
          <p:spPr>
            <a:xfrm>
              <a:off x="3834700" y="4147950"/>
              <a:ext cx="52400" cy="52425"/>
            </a:xfrm>
            <a:custGeom>
              <a:rect b="b" l="l" r="r" t="t"/>
              <a:pathLst>
                <a:path extrusionOk="0" h="2097" w="2096">
                  <a:moveTo>
                    <a:pt x="1048" y="1"/>
                  </a:moveTo>
                  <a:cubicBezTo>
                    <a:pt x="465" y="1"/>
                    <a:pt x="0" y="477"/>
                    <a:pt x="0" y="1049"/>
                  </a:cubicBezTo>
                  <a:cubicBezTo>
                    <a:pt x="0" y="1632"/>
                    <a:pt x="465" y="2096"/>
                    <a:pt x="1048" y="2096"/>
                  </a:cubicBezTo>
                  <a:cubicBezTo>
                    <a:pt x="1619" y="2096"/>
                    <a:pt x="2096" y="1632"/>
                    <a:pt x="2096" y="1049"/>
                  </a:cubicBezTo>
                  <a:cubicBezTo>
                    <a:pt x="2096" y="477"/>
                    <a:pt x="1619"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6" name="Google Shape;1516;p35"/>
            <p:cNvSpPr/>
            <p:nvPr/>
          </p:nvSpPr>
          <p:spPr>
            <a:xfrm>
              <a:off x="3936200" y="4147950"/>
              <a:ext cx="52400" cy="52425"/>
            </a:xfrm>
            <a:custGeom>
              <a:rect b="b" l="l" r="r" t="t"/>
              <a:pathLst>
                <a:path extrusionOk="0" h="2097" w="2096">
                  <a:moveTo>
                    <a:pt x="1048" y="1"/>
                  </a:moveTo>
                  <a:cubicBezTo>
                    <a:pt x="465" y="1"/>
                    <a:pt x="0" y="477"/>
                    <a:pt x="0" y="1049"/>
                  </a:cubicBezTo>
                  <a:cubicBezTo>
                    <a:pt x="0" y="1632"/>
                    <a:pt x="465" y="2096"/>
                    <a:pt x="1048" y="2096"/>
                  </a:cubicBezTo>
                  <a:cubicBezTo>
                    <a:pt x="1631" y="2096"/>
                    <a:pt x="2096" y="1632"/>
                    <a:pt x="2096" y="1049"/>
                  </a:cubicBezTo>
                  <a:cubicBezTo>
                    <a:pt x="2096" y="477"/>
                    <a:pt x="1631"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7" name="Google Shape;1517;p35"/>
            <p:cNvSpPr/>
            <p:nvPr/>
          </p:nvSpPr>
          <p:spPr>
            <a:xfrm>
              <a:off x="4037700" y="4147950"/>
              <a:ext cx="52400" cy="52425"/>
            </a:xfrm>
            <a:custGeom>
              <a:rect b="b" l="l" r="r" t="t"/>
              <a:pathLst>
                <a:path extrusionOk="0" h="2097" w="2096">
                  <a:moveTo>
                    <a:pt x="1048" y="1"/>
                  </a:moveTo>
                  <a:cubicBezTo>
                    <a:pt x="465" y="1"/>
                    <a:pt x="0" y="477"/>
                    <a:pt x="0" y="1049"/>
                  </a:cubicBezTo>
                  <a:cubicBezTo>
                    <a:pt x="0" y="1632"/>
                    <a:pt x="465" y="2096"/>
                    <a:pt x="1048" y="2096"/>
                  </a:cubicBezTo>
                  <a:cubicBezTo>
                    <a:pt x="1631" y="2096"/>
                    <a:pt x="2096" y="1632"/>
                    <a:pt x="2096" y="1049"/>
                  </a:cubicBezTo>
                  <a:cubicBezTo>
                    <a:pt x="2096" y="477"/>
                    <a:pt x="1631"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8" name="Google Shape;1518;p35"/>
            <p:cNvSpPr/>
            <p:nvPr/>
          </p:nvSpPr>
          <p:spPr>
            <a:xfrm>
              <a:off x="4139200" y="4147950"/>
              <a:ext cx="52700" cy="52425"/>
            </a:xfrm>
            <a:custGeom>
              <a:rect b="b" l="l" r="r" t="t"/>
              <a:pathLst>
                <a:path extrusionOk="0" h="2097" w="2108">
                  <a:moveTo>
                    <a:pt x="1048" y="1"/>
                  </a:moveTo>
                  <a:cubicBezTo>
                    <a:pt x="477" y="1"/>
                    <a:pt x="0" y="477"/>
                    <a:pt x="0" y="1049"/>
                  </a:cubicBezTo>
                  <a:cubicBezTo>
                    <a:pt x="0" y="1632"/>
                    <a:pt x="477" y="2096"/>
                    <a:pt x="1048" y="2096"/>
                  </a:cubicBezTo>
                  <a:cubicBezTo>
                    <a:pt x="1631" y="2096"/>
                    <a:pt x="2108" y="1632"/>
                    <a:pt x="2108" y="1049"/>
                  </a:cubicBezTo>
                  <a:cubicBezTo>
                    <a:pt x="2108" y="477"/>
                    <a:pt x="1631"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9" name="Google Shape;1519;p35"/>
            <p:cNvSpPr/>
            <p:nvPr/>
          </p:nvSpPr>
          <p:spPr>
            <a:xfrm>
              <a:off x="4240700" y="4147950"/>
              <a:ext cx="52700" cy="52425"/>
            </a:xfrm>
            <a:custGeom>
              <a:rect b="b" l="l" r="r" t="t"/>
              <a:pathLst>
                <a:path extrusionOk="0" h="2097" w="2108">
                  <a:moveTo>
                    <a:pt x="1060" y="1"/>
                  </a:moveTo>
                  <a:cubicBezTo>
                    <a:pt x="477" y="1"/>
                    <a:pt x="0" y="477"/>
                    <a:pt x="0" y="1049"/>
                  </a:cubicBezTo>
                  <a:cubicBezTo>
                    <a:pt x="0" y="1632"/>
                    <a:pt x="477" y="2096"/>
                    <a:pt x="1060" y="2096"/>
                  </a:cubicBezTo>
                  <a:cubicBezTo>
                    <a:pt x="1632" y="2096"/>
                    <a:pt x="2108" y="1632"/>
                    <a:pt x="2108" y="1049"/>
                  </a:cubicBezTo>
                  <a:cubicBezTo>
                    <a:pt x="2108" y="477"/>
                    <a:pt x="1632" y="1"/>
                    <a:pt x="1060"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0" name="Google Shape;1520;p35"/>
            <p:cNvSpPr/>
            <p:nvPr/>
          </p:nvSpPr>
          <p:spPr>
            <a:xfrm>
              <a:off x="4342500" y="4147950"/>
              <a:ext cx="52400" cy="52425"/>
            </a:xfrm>
            <a:custGeom>
              <a:rect b="b" l="l" r="r" t="t"/>
              <a:pathLst>
                <a:path extrusionOk="0" h="2097" w="2096">
                  <a:moveTo>
                    <a:pt x="1048" y="1"/>
                  </a:moveTo>
                  <a:cubicBezTo>
                    <a:pt x="465" y="1"/>
                    <a:pt x="0" y="477"/>
                    <a:pt x="0" y="1049"/>
                  </a:cubicBezTo>
                  <a:cubicBezTo>
                    <a:pt x="0" y="1632"/>
                    <a:pt x="465" y="2096"/>
                    <a:pt x="1048" y="2096"/>
                  </a:cubicBezTo>
                  <a:cubicBezTo>
                    <a:pt x="1631" y="2096"/>
                    <a:pt x="2096" y="1632"/>
                    <a:pt x="2096" y="1049"/>
                  </a:cubicBezTo>
                  <a:cubicBezTo>
                    <a:pt x="2096" y="477"/>
                    <a:pt x="1631"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1" name="Google Shape;1521;p35"/>
            <p:cNvSpPr/>
            <p:nvPr/>
          </p:nvSpPr>
          <p:spPr>
            <a:xfrm>
              <a:off x="4444000" y="4147950"/>
              <a:ext cx="52400" cy="52425"/>
            </a:xfrm>
            <a:custGeom>
              <a:rect b="b" l="l" r="r" t="t"/>
              <a:pathLst>
                <a:path extrusionOk="0" h="2097" w="2096">
                  <a:moveTo>
                    <a:pt x="1048" y="1"/>
                  </a:moveTo>
                  <a:cubicBezTo>
                    <a:pt x="477" y="1"/>
                    <a:pt x="0" y="477"/>
                    <a:pt x="0" y="1049"/>
                  </a:cubicBezTo>
                  <a:cubicBezTo>
                    <a:pt x="0" y="1632"/>
                    <a:pt x="477" y="2096"/>
                    <a:pt x="1048" y="2096"/>
                  </a:cubicBezTo>
                  <a:cubicBezTo>
                    <a:pt x="1631" y="2096"/>
                    <a:pt x="2096" y="1632"/>
                    <a:pt x="2096" y="1049"/>
                  </a:cubicBezTo>
                  <a:cubicBezTo>
                    <a:pt x="2096" y="477"/>
                    <a:pt x="1631"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2" name="Google Shape;1522;p35"/>
            <p:cNvSpPr/>
            <p:nvPr/>
          </p:nvSpPr>
          <p:spPr>
            <a:xfrm>
              <a:off x="4545500" y="4147950"/>
              <a:ext cx="52700" cy="52425"/>
            </a:xfrm>
            <a:custGeom>
              <a:rect b="b" l="l" r="r" t="t"/>
              <a:pathLst>
                <a:path extrusionOk="0" h="2097" w="2108">
                  <a:moveTo>
                    <a:pt x="1060" y="1"/>
                  </a:moveTo>
                  <a:cubicBezTo>
                    <a:pt x="477" y="1"/>
                    <a:pt x="0" y="477"/>
                    <a:pt x="0" y="1049"/>
                  </a:cubicBezTo>
                  <a:cubicBezTo>
                    <a:pt x="0" y="1632"/>
                    <a:pt x="477" y="2096"/>
                    <a:pt x="1060" y="2096"/>
                  </a:cubicBezTo>
                  <a:cubicBezTo>
                    <a:pt x="1632" y="2096"/>
                    <a:pt x="2108" y="1632"/>
                    <a:pt x="2108" y="1049"/>
                  </a:cubicBezTo>
                  <a:cubicBezTo>
                    <a:pt x="2108" y="477"/>
                    <a:pt x="1632" y="1"/>
                    <a:pt x="1060"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3" name="Google Shape;1523;p35"/>
            <p:cNvSpPr/>
            <p:nvPr/>
          </p:nvSpPr>
          <p:spPr>
            <a:xfrm>
              <a:off x="4647300" y="4147950"/>
              <a:ext cx="52400" cy="52425"/>
            </a:xfrm>
            <a:custGeom>
              <a:rect b="b" l="l" r="r" t="t"/>
              <a:pathLst>
                <a:path extrusionOk="0" h="2097" w="2096">
                  <a:moveTo>
                    <a:pt x="1048" y="1"/>
                  </a:moveTo>
                  <a:cubicBezTo>
                    <a:pt x="465" y="1"/>
                    <a:pt x="0" y="477"/>
                    <a:pt x="0" y="1049"/>
                  </a:cubicBezTo>
                  <a:cubicBezTo>
                    <a:pt x="0" y="1632"/>
                    <a:pt x="465" y="2096"/>
                    <a:pt x="1048" y="2096"/>
                  </a:cubicBezTo>
                  <a:cubicBezTo>
                    <a:pt x="1620" y="2096"/>
                    <a:pt x="2096" y="1632"/>
                    <a:pt x="2096" y="1049"/>
                  </a:cubicBezTo>
                  <a:cubicBezTo>
                    <a:pt x="2096" y="477"/>
                    <a:pt x="1620"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4" name="Google Shape;1524;p35"/>
            <p:cNvSpPr/>
            <p:nvPr/>
          </p:nvSpPr>
          <p:spPr>
            <a:xfrm>
              <a:off x="4748800" y="4147950"/>
              <a:ext cx="52400" cy="52425"/>
            </a:xfrm>
            <a:custGeom>
              <a:rect b="b" l="l" r="r" t="t"/>
              <a:pathLst>
                <a:path extrusionOk="0" h="2097" w="2096">
                  <a:moveTo>
                    <a:pt x="1048" y="1"/>
                  </a:moveTo>
                  <a:cubicBezTo>
                    <a:pt x="465" y="1"/>
                    <a:pt x="0" y="477"/>
                    <a:pt x="0" y="1049"/>
                  </a:cubicBezTo>
                  <a:cubicBezTo>
                    <a:pt x="0" y="1632"/>
                    <a:pt x="465" y="2096"/>
                    <a:pt x="1048" y="2096"/>
                  </a:cubicBezTo>
                  <a:cubicBezTo>
                    <a:pt x="1631" y="2096"/>
                    <a:pt x="2096" y="1632"/>
                    <a:pt x="2096" y="1049"/>
                  </a:cubicBezTo>
                  <a:cubicBezTo>
                    <a:pt x="2096" y="477"/>
                    <a:pt x="1631"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5" name="Google Shape;1525;p35"/>
            <p:cNvSpPr/>
            <p:nvPr/>
          </p:nvSpPr>
          <p:spPr>
            <a:xfrm>
              <a:off x="4850300" y="4147950"/>
              <a:ext cx="52400" cy="52425"/>
            </a:xfrm>
            <a:custGeom>
              <a:rect b="b" l="l" r="r" t="t"/>
              <a:pathLst>
                <a:path extrusionOk="0" h="2097" w="2096">
                  <a:moveTo>
                    <a:pt x="1048" y="1"/>
                  </a:moveTo>
                  <a:cubicBezTo>
                    <a:pt x="477" y="1"/>
                    <a:pt x="0" y="477"/>
                    <a:pt x="0" y="1049"/>
                  </a:cubicBezTo>
                  <a:cubicBezTo>
                    <a:pt x="0" y="1632"/>
                    <a:pt x="477" y="2096"/>
                    <a:pt x="1048" y="2096"/>
                  </a:cubicBezTo>
                  <a:cubicBezTo>
                    <a:pt x="1632" y="2096"/>
                    <a:pt x="2096" y="1632"/>
                    <a:pt x="2096" y="1049"/>
                  </a:cubicBezTo>
                  <a:cubicBezTo>
                    <a:pt x="2096" y="477"/>
                    <a:pt x="1632"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6" name="Google Shape;1526;p35"/>
            <p:cNvSpPr/>
            <p:nvPr/>
          </p:nvSpPr>
          <p:spPr>
            <a:xfrm>
              <a:off x="4951800" y="4147950"/>
              <a:ext cx="52700" cy="52425"/>
            </a:xfrm>
            <a:custGeom>
              <a:rect b="b" l="l" r="r" t="t"/>
              <a:pathLst>
                <a:path extrusionOk="0" h="2097" w="2108">
                  <a:moveTo>
                    <a:pt x="1048" y="1"/>
                  </a:moveTo>
                  <a:cubicBezTo>
                    <a:pt x="477" y="1"/>
                    <a:pt x="0" y="477"/>
                    <a:pt x="0" y="1049"/>
                  </a:cubicBezTo>
                  <a:cubicBezTo>
                    <a:pt x="0" y="1632"/>
                    <a:pt x="477" y="2096"/>
                    <a:pt x="1048" y="2096"/>
                  </a:cubicBezTo>
                  <a:cubicBezTo>
                    <a:pt x="1632" y="2096"/>
                    <a:pt x="2108" y="1632"/>
                    <a:pt x="2108" y="1049"/>
                  </a:cubicBezTo>
                  <a:cubicBezTo>
                    <a:pt x="2108" y="477"/>
                    <a:pt x="1632"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7" name="Google Shape;1527;p35"/>
            <p:cNvSpPr/>
            <p:nvPr/>
          </p:nvSpPr>
          <p:spPr>
            <a:xfrm>
              <a:off x="5053600" y="4147950"/>
              <a:ext cx="52400" cy="52425"/>
            </a:xfrm>
            <a:custGeom>
              <a:rect b="b" l="l" r="r" t="t"/>
              <a:pathLst>
                <a:path extrusionOk="0" h="2097" w="2096">
                  <a:moveTo>
                    <a:pt x="1048" y="1"/>
                  </a:moveTo>
                  <a:cubicBezTo>
                    <a:pt x="465" y="1"/>
                    <a:pt x="0" y="477"/>
                    <a:pt x="0" y="1049"/>
                  </a:cubicBezTo>
                  <a:cubicBezTo>
                    <a:pt x="0" y="1632"/>
                    <a:pt x="465" y="2096"/>
                    <a:pt x="1048" y="2096"/>
                  </a:cubicBezTo>
                  <a:cubicBezTo>
                    <a:pt x="1620" y="2096"/>
                    <a:pt x="2096" y="1632"/>
                    <a:pt x="2096" y="1049"/>
                  </a:cubicBezTo>
                  <a:cubicBezTo>
                    <a:pt x="2096" y="477"/>
                    <a:pt x="1620"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8" name="Google Shape;1528;p35"/>
            <p:cNvSpPr/>
            <p:nvPr/>
          </p:nvSpPr>
          <p:spPr>
            <a:xfrm>
              <a:off x="5155100" y="4147950"/>
              <a:ext cx="52400" cy="52425"/>
            </a:xfrm>
            <a:custGeom>
              <a:rect b="b" l="l" r="r" t="t"/>
              <a:pathLst>
                <a:path extrusionOk="0" h="2097" w="2096">
                  <a:moveTo>
                    <a:pt x="1048" y="1"/>
                  </a:moveTo>
                  <a:cubicBezTo>
                    <a:pt x="465" y="1"/>
                    <a:pt x="0" y="477"/>
                    <a:pt x="0" y="1049"/>
                  </a:cubicBezTo>
                  <a:cubicBezTo>
                    <a:pt x="0" y="1632"/>
                    <a:pt x="465" y="2096"/>
                    <a:pt x="1048" y="2096"/>
                  </a:cubicBezTo>
                  <a:cubicBezTo>
                    <a:pt x="1632" y="2096"/>
                    <a:pt x="2096" y="1632"/>
                    <a:pt x="2096" y="1049"/>
                  </a:cubicBezTo>
                  <a:cubicBezTo>
                    <a:pt x="2096" y="477"/>
                    <a:pt x="1632"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9" name="Google Shape;1529;p35"/>
            <p:cNvSpPr/>
            <p:nvPr/>
          </p:nvSpPr>
          <p:spPr>
            <a:xfrm>
              <a:off x="5256600" y="4147950"/>
              <a:ext cx="52400" cy="52425"/>
            </a:xfrm>
            <a:custGeom>
              <a:rect b="b" l="l" r="r" t="t"/>
              <a:pathLst>
                <a:path extrusionOk="0" h="2097" w="2096">
                  <a:moveTo>
                    <a:pt x="1048" y="1"/>
                  </a:moveTo>
                  <a:cubicBezTo>
                    <a:pt x="477" y="1"/>
                    <a:pt x="0" y="477"/>
                    <a:pt x="0" y="1049"/>
                  </a:cubicBezTo>
                  <a:cubicBezTo>
                    <a:pt x="0" y="1632"/>
                    <a:pt x="477" y="2096"/>
                    <a:pt x="1048" y="2096"/>
                  </a:cubicBezTo>
                  <a:cubicBezTo>
                    <a:pt x="1632" y="2096"/>
                    <a:pt x="2096" y="1632"/>
                    <a:pt x="2096" y="1049"/>
                  </a:cubicBezTo>
                  <a:cubicBezTo>
                    <a:pt x="2096" y="477"/>
                    <a:pt x="1632"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0" name="Google Shape;1530;p35"/>
            <p:cNvSpPr/>
            <p:nvPr/>
          </p:nvSpPr>
          <p:spPr>
            <a:xfrm>
              <a:off x="5358400" y="4147950"/>
              <a:ext cx="52400" cy="52425"/>
            </a:xfrm>
            <a:custGeom>
              <a:rect b="b" l="l" r="r" t="t"/>
              <a:pathLst>
                <a:path extrusionOk="0" h="2097" w="2096">
                  <a:moveTo>
                    <a:pt x="1048" y="1"/>
                  </a:moveTo>
                  <a:cubicBezTo>
                    <a:pt x="465" y="1"/>
                    <a:pt x="0" y="477"/>
                    <a:pt x="0" y="1049"/>
                  </a:cubicBezTo>
                  <a:cubicBezTo>
                    <a:pt x="0" y="1632"/>
                    <a:pt x="465" y="2096"/>
                    <a:pt x="1048" y="2096"/>
                  </a:cubicBezTo>
                  <a:cubicBezTo>
                    <a:pt x="1620" y="2096"/>
                    <a:pt x="2096" y="1632"/>
                    <a:pt x="2096" y="1049"/>
                  </a:cubicBezTo>
                  <a:cubicBezTo>
                    <a:pt x="2096" y="477"/>
                    <a:pt x="1620"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1" name="Google Shape;1531;p35"/>
            <p:cNvSpPr/>
            <p:nvPr/>
          </p:nvSpPr>
          <p:spPr>
            <a:xfrm>
              <a:off x="5459900" y="4147950"/>
              <a:ext cx="52400" cy="52425"/>
            </a:xfrm>
            <a:custGeom>
              <a:rect b="b" l="l" r="r" t="t"/>
              <a:pathLst>
                <a:path extrusionOk="0" h="2097" w="2096">
                  <a:moveTo>
                    <a:pt x="1048" y="1"/>
                  </a:moveTo>
                  <a:cubicBezTo>
                    <a:pt x="465" y="1"/>
                    <a:pt x="0" y="477"/>
                    <a:pt x="0" y="1049"/>
                  </a:cubicBezTo>
                  <a:cubicBezTo>
                    <a:pt x="0" y="1632"/>
                    <a:pt x="465" y="2096"/>
                    <a:pt x="1048" y="2096"/>
                  </a:cubicBezTo>
                  <a:cubicBezTo>
                    <a:pt x="1632" y="2096"/>
                    <a:pt x="2096" y="1632"/>
                    <a:pt x="2096" y="1049"/>
                  </a:cubicBezTo>
                  <a:cubicBezTo>
                    <a:pt x="2096" y="477"/>
                    <a:pt x="1632"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2" name="Google Shape;1532;p35"/>
            <p:cNvSpPr/>
            <p:nvPr/>
          </p:nvSpPr>
          <p:spPr>
            <a:xfrm>
              <a:off x="5561400" y="4147950"/>
              <a:ext cx="52400" cy="52425"/>
            </a:xfrm>
            <a:custGeom>
              <a:rect b="b" l="l" r="r" t="t"/>
              <a:pathLst>
                <a:path extrusionOk="0" h="2097" w="2096">
                  <a:moveTo>
                    <a:pt x="1048" y="1"/>
                  </a:moveTo>
                  <a:cubicBezTo>
                    <a:pt x="465" y="1"/>
                    <a:pt x="0" y="477"/>
                    <a:pt x="0" y="1049"/>
                  </a:cubicBezTo>
                  <a:cubicBezTo>
                    <a:pt x="0" y="1632"/>
                    <a:pt x="465" y="2096"/>
                    <a:pt x="1048" y="2096"/>
                  </a:cubicBezTo>
                  <a:cubicBezTo>
                    <a:pt x="1632" y="2096"/>
                    <a:pt x="2096" y="1632"/>
                    <a:pt x="2096" y="1049"/>
                  </a:cubicBezTo>
                  <a:cubicBezTo>
                    <a:pt x="2096" y="477"/>
                    <a:pt x="1632"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3" name="Google Shape;1533;p35"/>
            <p:cNvSpPr/>
            <p:nvPr/>
          </p:nvSpPr>
          <p:spPr>
            <a:xfrm>
              <a:off x="5662900" y="4147950"/>
              <a:ext cx="52400" cy="52425"/>
            </a:xfrm>
            <a:custGeom>
              <a:rect b="b" l="l" r="r" t="t"/>
              <a:pathLst>
                <a:path extrusionOk="0" h="2097" w="2096">
                  <a:moveTo>
                    <a:pt x="1048" y="1"/>
                  </a:moveTo>
                  <a:cubicBezTo>
                    <a:pt x="477" y="1"/>
                    <a:pt x="0" y="477"/>
                    <a:pt x="0" y="1049"/>
                  </a:cubicBezTo>
                  <a:cubicBezTo>
                    <a:pt x="0" y="1632"/>
                    <a:pt x="477" y="2096"/>
                    <a:pt x="1048" y="2096"/>
                  </a:cubicBezTo>
                  <a:cubicBezTo>
                    <a:pt x="1632" y="2096"/>
                    <a:pt x="2096" y="1632"/>
                    <a:pt x="2096" y="1049"/>
                  </a:cubicBezTo>
                  <a:cubicBezTo>
                    <a:pt x="2096" y="477"/>
                    <a:pt x="1632"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4" name="Google Shape;1534;p35"/>
            <p:cNvSpPr/>
            <p:nvPr/>
          </p:nvSpPr>
          <p:spPr>
            <a:xfrm>
              <a:off x="5764400" y="4147950"/>
              <a:ext cx="52700" cy="52425"/>
            </a:xfrm>
            <a:custGeom>
              <a:rect b="b" l="l" r="r" t="t"/>
              <a:pathLst>
                <a:path extrusionOk="0" h="2097" w="2108">
                  <a:moveTo>
                    <a:pt x="1060" y="1"/>
                  </a:moveTo>
                  <a:cubicBezTo>
                    <a:pt x="477" y="1"/>
                    <a:pt x="0" y="477"/>
                    <a:pt x="0" y="1049"/>
                  </a:cubicBezTo>
                  <a:cubicBezTo>
                    <a:pt x="0" y="1632"/>
                    <a:pt x="477" y="2096"/>
                    <a:pt x="1060" y="2096"/>
                  </a:cubicBezTo>
                  <a:cubicBezTo>
                    <a:pt x="1632" y="2096"/>
                    <a:pt x="2108" y="1632"/>
                    <a:pt x="2108" y="1049"/>
                  </a:cubicBezTo>
                  <a:cubicBezTo>
                    <a:pt x="2108" y="477"/>
                    <a:pt x="1632" y="1"/>
                    <a:pt x="1060"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5" name="Google Shape;1535;p35"/>
            <p:cNvSpPr/>
            <p:nvPr/>
          </p:nvSpPr>
          <p:spPr>
            <a:xfrm>
              <a:off x="5866200" y="4147950"/>
              <a:ext cx="52400" cy="52425"/>
            </a:xfrm>
            <a:custGeom>
              <a:rect b="b" l="l" r="r" t="t"/>
              <a:pathLst>
                <a:path extrusionOk="0" h="2097" w="2096">
                  <a:moveTo>
                    <a:pt x="1048" y="1"/>
                  </a:moveTo>
                  <a:cubicBezTo>
                    <a:pt x="465" y="1"/>
                    <a:pt x="0" y="477"/>
                    <a:pt x="0" y="1049"/>
                  </a:cubicBezTo>
                  <a:cubicBezTo>
                    <a:pt x="0" y="1632"/>
                    <a:pt x="465" y="2096"/>
                    <a:pt x="1048" y="2096"/>
                  </a:cubicBezTo>
                  <a:cubicBezTo>
                    <a:pt x="1632" y="2096"/>
                    <a:pt x="2096" y="1632"/>
                    <a:pt x="2096" y="1049"/>
                  </a:cubicBezTo>
                  <a:cubicBezTo>
                    <a:pt x="2096" y="477"/>
                    <a:pt x="1632"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6" name="Google Shape;1536;p35"/>
            <p:cNvSpPr/>
            <p:nvPr/>
          </p:nvSpPr>
          <p:spPr>
            <a:xfrm>
              <a:off x="5967700" y="4147950"/>
              <a:ext cx="52400" cy="52425"/>
            </a:xfrm>
            <a:custGeom>
              <a:rect b="b" l="l" r="r" t="t"/>
              <a:pathLst>
                <a:path extrusionOk="0" h="2097" w="2096">
                  <a:moveTo>
                    <a:pt x="1048" y="1"/>
                  </a:moveTo>
                  <a:cubicBezTo>
                    <a:pt x="465" y="1"/>
                    <a:pt x="0" y="477"/>
                    <a:pt x="0" y="1049"/>
                  </a:cubicBezTo>
                  <a:cubicBezTo>
                    <a:pt x="0" y="1632"/>
                    <a:pt x="465" y="2096"/>
                    <a:pt x="1048" y="2096"/>
                  </a:cubicBezTo>
                  <a:cubicBezTo>
                    <a:pt x="1632" y="2096"/>
                    <a:pt x="2096" y="1632"/>
                    <a:pt x="2096" y="1049"/>
                  </a:cubicBezTo>
                  <a:cubicBezTo>
                    <a:pt x="2096" y="477"/>
                    <a:pt x="1632"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7" name="Google Shape;1537;p35"/>
            <p:cNvSpPr/>
            <p:nvPr/>
          </p:nvSpPr>
          <p:spPr>
            <a:xfrm>
              <a:off x="6069200" y="4147950"/>
              <a:ext cx="52700" cy="52425"/>
            </a:xfrm>
            <a:custGeom>
              <a:rect b="b" l="l" r="r" t="t"/>
              <a:pathLst>
                <a:path extrusionOk="0" h="2097" w="2108">
                  <a:moveTo>
                    <a:pt x="1048" y="1"/>
                  </a:moveTo>
                  <a:cubicBezTo>
                    <a:pt x="477" y="1"/>
                    <a:pt x="0" y="477"/>
                    <a:pt x="0" y="1049"/>
                  </a:cubicBezTo>
                  <a:cubicBezTo>
                    <a:pt x="0" y="1632"/>
                    <a:pt x="477" y="2096"/>
                    <a:pt x="1048" y="2096"/>
                  </a:cubicBezTo>
                  <a:cubicBezTo>
                    <a:pt x="1632" y="2096"/>
                    <a:pt x="2108" y="1632"/>
                    <a:pt x="2108" y="1049"/>
                  </a:cubicBezTo>
                  <a:cubicBezTo>
                    <a:pt x="2108" y="477"/>
                    <a:pt x="1632"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8" name="Google Shape;1538;p35"/>
            <p:cNvSpPr/>
            <p:nvPr/>
          </p:nvSpPr>
          <p:spPr>
            <a:xfrm>
              <a:off x="6171000" y="4147950"/>
              <a:ext cx="52400" cy="52425"/>
            </a:xfrm>
            <a:custGeom>
              <a:rect b="b" l="l" r="r" t="t"/>
              <a:pathLst>
                <a:path extrusionOk="0" h="2097" w="2096">
                  <a:moveTo>
                    <a:pt x="1048" y="1"/>
                  </a:moveTo>
                  <a:cubicBezTo>
                    <a:pt x="465" y="1"/>
                    <a:pt x="0" y="477"/>
                    <a:pt x="0" y="1049"/>
                  </a:cubicBezTo>
                  <a:cubicBezTo>
                    <a:pt x="0" y="1632"/>
                    <a:pt x="465" y="2096"/>
                    <a:pt x="1048" y="2096"/>
                  </a:cubicBezTo>
                  <a:cubicBezTo>
                    <a:pt x="1620" y="2096"/>
                    <a:pt x="2096" y="1632"/>
                    <a:pt x="2096" y="1049"/>
                  </a:cubicBezTo>
                  <a:cubicBezTo>
                    <a:pt x="2096" y="477"/>
                    <a:pt x="1620"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9" name="Google Shape;1539;p35"/>
            <p:cNvSpPr/>
            <p:nvPr/>
          </p:nvSpPr>
          <p:spPr>
            <a:xfrm>
              <a:off x="6272500" y="4147950"/>
              <a:ext cx="52400" cy="52425"/>
            </a:xfrm>
            <a:custGeom>
              <a:rect b="b" l="l" r="r" t="t"/>
              <a:pathLst>
                <a:path extrusionOk="0" h="2097" w="2096">
                  <a:moveTo>
                    <a:pt x="1048" y="1"/>
                  </a:moveTo>
                  <a:cubicBezTo>
                    <a:pt x="465" y="1"/>
                    <a:pt x="0" y="477"/>
                    <a:pt x="0" y="1049"/>
                  </a:cubicBezTo>
                  <a:cubicBezTo>
                    <a:pt x="0" y="1632"/>
                    <a:pt x="465" y="2096"/>
                    <a:pt x="1048" y="2096"/>
                  </a:cubicBezTo>
                  <a:cubicBezTo>
                    <a:pt x="1632" y="2096"/>
                    <a:pt x="2096" y="1632"/>
                    <a:pt x="2096" y="1049"/>
                  </a:cubicBezTo>
                  <a:cubicBezTo>
                    <a:pt x="2096" y="477"/>
                    <a:pt x="1632"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0" name="Google Shape;1540;p35"/>
            <p:cNvSpPr/>
            <p:nvPr/>
          </p:nvSpPr>
          <p:spPr>
            <a:xfrm>
              <a:off x="6374000" y="4147950"/>
              <a:ext cx="52400" cy="52425"/>
            </a:xfrm>
            <a:custGeom>
              <a:rect b="b" l="l" r="r" t="t"/>
              <a:pathLst>
                <a:path extrusionOk="0" h="2097" w="2096">
                  <a:moveTo>
                    <a:pt x="1048" y="1"/>
                  </a:moveTo>
                  <a:cubicBezTo>
                    <a:pt x="477" y="1"/>
                    <a:pt x="0" y="477"/>
                    <a:pt x="0" y="1049"/>
                  </a:cubicBezTo>
                  <a:cubicBezTo>
                    <a:pt x="0" y="1632"/>
                    <a:pt x="477" y="2096"/>
                    <a:pt x="1048" y="2096"/>
                  </a:cubicBezTo>
                  <a:cubicBezTo>
                    <a:pt x="1632" y="2096"/>
                    <a:pt x="2096" y="1632"/>
                    <a:pt x="2096" y="1049"/>
                  </a:cubicBezTo>
                  <a:cubicBezTo>
                    <a:pt x="2096" y="477"/>
                    <a:pt x="1632"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1" name="Google Shape;1541;p35"/>
            <p:cNvSpPr/>
            <p:nvPr/>
          </p:nvSpPr>
          <p:spPr>
            <a:xfrm>
              <a:off x="6475500" y="4147950"/>
              <a:ext cx="52700" cy="52425"/>
            </a:xfrm>
            <a:custGeom>
              <a:rect b="b" l="l" r="r" t="t"/>
              <a:pathLst>
                <a:path extrusionOk="0" h="2097" w="2108">
                  <a:moveTo>
                    <a:pt x="1048" y="1"/>
                  </a:moveTo>
                  <a:cubicBezTo>
                    <a:pt x="477" y="1"/>
                    <a:pt x="0" y="477"/>
                    <a:pt x="0" y="1049"/>
                  </a:cubicBezTo>
                  <a:cubicBezTo>
                    <a:pt x="0" y="1632"/>
                    <a:pt x="477" y="2096"/>
                    <a:pt x="1048" y="2096"/>
                  </a:cubicBezTo>
                  <a:cubicBezTo>
                    <a:pt x="1632" y="2096"/>
                    <a:pt x="2108" y="1632"/>
                    <a:pt x="2108" y="1049"/>
                  </a:cubicBezTo>
                  <a:cubicBezTo>
                    <a:pt x="2108" y="477"/>
                    <a:pt x="1632"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2" name="Google Shape;1542;p35"/>
            <p:cNvSpPr/>
            <p:nvPr/>
          </p:nvSpPr>
          <p:spPr>
            <a:xfrm>
              <a:off x="6577300" y="4147950"/>
              <a:ext cx="52400" cy="52425"/>
            </a:xfrm>
            <a:custGeom>
              <a:rect b="b" l="l" r="r" t="t"/>
              <a:pathLst>
                <a:path extrusionOk="0" h="2097" w="2096">
                  <a:moveTo>
                    <a:pt x="1048" y="1"/>
                  </a:moveTo>
                  <a:cubicBezTo>
                    <a:pt x="465" y="1"/>
                    <a:pt x="0" y="477"/>
                    <a:pt x="0" y="1049"/>
                  </a:cubicBezTo>
                  <a:cubicBezTo>
                    <a:pt x="0" y="1632"/>
                    <a:pt x="465" y="2096"/>
                    <a:pt x="1048" y="2096"/>
                  </a:cubicBezTo>
                  <a:cubicBezTo>
                    <a:pt x="1620" y="2096"/>
                    <a:pt x="2096" y="1632"/>
                    <a:pt x="2096" y="1049"/>
                  </a:cubicBezTo>
                  <a:cubicBezTo>
                    <a:pt x="2096" y="477"/>
                    <a:pt x="1620"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3" name="Google Shape;1543;p35"/>
            <p:cNvSpPr/>
            <p:nvPr/>
          </p:nvSpPr>
          <p:spPr>
            <a:xfrm>
              <a:off x="6678800" y="4147950"/>
              <a:ext cx="52400" cy="52425"/>
            </a:xfrm>
            <a:custGeom>
              <a:rect b="b" l="l" r="r" t="t"/>
              <a:pathLst>
                <a:path extrusionOk="0" h="2097" w="2096">
                  <a:moveTo>
                    <a:pt x="1048" y="1"/>
                  </a:moveTo>
                  <a:cubicBezTo>
                    <a:pt x="465" y="1"/>
                    <a:pt x="0" y="477"/>
                    <a:pt x="0" y="1049"/>
                  </a:cubicBezTo>
                  <a:cubicBezTo>
                    <a:pt x="0" y="1632"/>
                    <a:pt x="465" y="2096"/>
                    <a:pt x="1048" y="2096"/>
                  </a:cubicBezTo>
                  <a:cubicBezTo>
                    <a:pt x="1632" y="2096"/>
                    <a:pt x="2096" y="1632"/>
                    <a:pt x="2096" y="1049"/>
                  </a:cubicBezTo>
                  <a:cubicBezTo>
                    <a:pt x="2096" y="477"/>
                    <a:pt x="1632"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4" name="Google Shape;1544;p35"/>
            <p:cNvSpPr/>
            <p:nvPr/>
          </p:nvSpPr>
          <p:spPr>
            <a:xfrm>
              <a:off x="6780300" y="4147950"/>
              <a:ext cx="52400" cy="52425"/>
            </a:xfrm>
            <a:custGeom>
              <a:rect b="b" l="l" r="r" t="t"/>
              <a:pathLst>
                <a:path extrusionOk="0" h="2097" w="2096">
                  <a:moveTo>
                    <a:pt x="1048" y="1"/>
                  </a:moveTo>
                  <a:cubicBezTo>
                    <a:pt x="477" y="1"/>
                    <a:pt x="0" y="477"/>
                    <a:pt x="0" y="1049"/>
                  </a:cubicBezTo>
                  <a:cubicBezTo>
                    <a:pt x="0" y="1632"/>
                    <a:pt x="477" y="2096"/>
                    <a:pt x="1048" y="2096"/>
                  </a:cubicBezTo>
                  <a:cubicBezTo>
                    <a:pt x="1632" y="2096"/>
                    <a:pt x="2096" y="1632"/>
                    <a:pt x="2096" y="1049"/>
                  </a:cubicBezTo>
                  <a:cubicBezTo>
                    <a:pt x="2096" y="477"/>
                    <a:pt x="1632"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5" name="Google Shape;1545;p35"/>
            <p:cNvSpPr/>
            <p:nvPr/>
          </p:nvSpPr>
          <p:spPr>
            <a:xfrm>
              <a:off x="6881800" y="4147950"/>
              <a:ext cx="52700" cy="52425"/>
            </a:xfrm>
            <a:custGeom>
              <a:rect b="b" l="l" r="r" t="t"/>
              <a:pathLst>
                <a:path extrusionOk="0" h="2097" w="2108">
                  <a:moveTo>
                    <a:pt x="1060" y="1"/>
                  </a:moveTo>
                  <a:cubicBezTo>
                    <a:pt x="477" y="1"/>
                    <a:pt x="1" y="477"/>
                    <a:pt x="1" y="1049"/>
                  </a:cubicBezTo>
                  <a:cubicBezTo>
                    <a:pt x="1" y="1632"/>
                    <a:pt x="477" y="2096"/>
                    <a:pt x="1060" y="2096"/>
                  </a:cubicBezTo>
                  <a:cubicBezTo>
                    <a:pt x="1632" y="2096"/>
                    <a:pt x="2108" y="1632"/>
                    <a:pt x="2108" y="1049"/>
                  </a:cubicBezTo>
                  <a:cubicBezTo>
                    <a:pt x="2108" y="477"/>
                    <a:pt x="1632" y="1"/>
                    <a:pt x="1060"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6" name="Google Shape;1546;p35"/>
            <p:cNvSpPr/>
            <p:nvPr/>
          </p:nvSpPr>
          <p:spPr>
            <a:xfrm>
              <a:off x="6983600" y="4147950"/>
              <a:ext cx="52400" cy="52425"/>
            </a:xfrm>
            <a:custGeom>
              <a:rect b="b" l="l" r="r" t="t"/>
              <a:pathLst>
                <a:path extrusionOk="0" h="2097" w="2096">
                  <a:moveTo>
                    <a:pt x="1048" y="1"/>
                  </a:moveTo>
                  <a:cubicBezTo>
                    <a:pt x="465" y="1"/>
                    <a:pt x="0" y="477"/>
                    <a:pt x="0" y="1049"/>
                  </a:cubicBezTo>
                  <a:cubicBezTo>
                    <a:pt x="0" y="1632"/>
                    <a:pt x="465" y="2096"/>
                    <a:pt x="1048" y="2096"/>
                  </a:cubicBezTo>
                  <a:cubicBezTo>
                    <a:pt x="1620" y="2096"/>
                    <a:pt x="2096" y="1632"/>
                    <a:pt x="2096" y="1049"/>
                  </a:cubicBezTo>
                  <a:cubicBezTo>
                    <a:pt x="2096" y="477"/>
                    <a:pt x="1620"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7" name="Google Shape;1547;p35"/>
            <p:cNvSpPr/>
            <p:nvPr/>
          </p:nvSpPr>
          <p:spPr>
            <a:xfrm>
              <a:off x="7085100" y="4147950"/>
              <a:ext cx="52400" cy="52425"/>
            </a:xfrm>
            <a:custGeom>
              <a:rect b="b" l="l" r="r" t="t"/>
              <a:pathLst>
                <a:path extrusionOk="0" h="2097" w="2096">
                  <a:moveTo>
                    <a:pt x="1048" y="1"/>
                  </a:moveTo>
                  <a:cubicBezTo>
                    <a:pt x="465" y="1"/>
                    <a:pt x="0" y="477"/>
                    <a:pt x="0" y="1049"/>
                  </a:cubicBezTo>
                  <a:cubicBezTo>
                    <a:pt x="0" y="1632"/>
                    <a:pt x="465" y="2096"/>
                    <a:pt x="1048" y="2096"/>
                  </a:cubicBezTo>
                  <a:cubicBezTo>
                    <a:pt x="1632" y="2096"/>
                    <a:pt x="2096" y="1632"/>
                    <a:pt x="2096" y="1049"/>
                  </a:cubicBezTo>
                  <a:cubicBezTo>
                    <a:pt x="2096" y="477"/>
                    <a:pt x="1632"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8" name="Google Shape;1548;p35"/>
            <p:cNvSpPr/>
            <p:nvPr/>
          </p:nvSpPr>
          <p:spPr>
            <a:xfrm>
              <a:off x="7186600" y="4147950"/>
              <a:ext cx="52400" cy="52425"/>
            </a:xfrm>
            <a:custGeom>
              <a:rect b="b" l="l" r="r" t="t"/>
              <a:pathLst>
                <a:path extrusionOk="0" h="2097" w="2096">
                  <a:moveTo>
                    <a:pt x="1048" y="1"/>
                  </a:moveTo>
                  <a:cubicBezTo>
                    <a:pt x="477" y="1"/>
                    <a:pt x="1" y="477"/>
                    <a:pt x="1" y="1049"/>
                  </a:cubicBezTo>
                  <a:cubicBezTo>
                    <a:pt x="1" y="1632"/>
                    <a:pt x="477" y="2096"/>
                    <a:pt x="1048" y="2096"/>
                  </a:cubicBezTo>
                  <a:cubicBezTo>
                    <a:pt x="1632" y="2096"/>
                    <a:pt x="2096" y="1632"/>
                    <a:pt x="2096" y="1049"/>
                  </a:cubicBezTo>
                  <a:cubicBezTo>
                    <a:pt x="2096" y="477"/>
                    <a:pt x="1632"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9" name="Google Shape;1549;p35"/>
            <p:cNvSpPr/>
            <p:nvPr/>
          </p:nvSpPr>
          <p:spPr>
            <a:xfrm>
              <a:off x="7288400" y="4147950"/>
              <a:ext cx="52400" cy="52425"/>
            </a:xfrm>
            <a:custGeom>
              <a:rect b="b" l="l" r="r" t="t"/>
              <a:pathLst>
                <a:path extrusionOk="0" h="2097" w="2096">
                  <a:moveTo>
                    <a:pt x="1048" y="1"/>
                  </a:moveTo>
                  <a:cubicBezTo>
                    <a:pt x="465" y="1"/>
                    <a:pt x="0" y="477"/>
                    <a:pt x="0" y="1049"/>
                  </a:cubicBezTo>
                  <a:cubicBezTo>
                    <a:pt x="0" y="1632"/>
                    <a:pt x="465" y="2096"/>
                    <a:pt x="1048" y="2096"/>
                  </a:cubicBezTo>
                  <a:cubicBezTo>
                    <a:pt x="1620" y="2096"/>
                    <a:pt x="2096" y="1632"/>
                    <a:pt x="2096" y="1049"/>
                  </a:cubicBezTo>
                  <a:cubicBezTo>
                    <a:pt x="2096" y="477"/>
                    <a:pt x="1620"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0" name="Google Shape;1550;p35"/>
            <p:cNvSpPr/>
            <p:nvPr/>
          </p:nvSpPr>
          <p:spPr>
            <a:xfrm>
              <a:off x="279200" y="4303050"/>
              <a:ext cx="52700" cy="52700"/>
            </a:xfrm>
            <a:custGeom>
              <a:rect b="b" l="l" r="r" t="t"/>
              <a:pathLst>
                <a:path extrusionOk="0" h="2108" w="2108">
                  <a:moveTo>
                    <a:pt x="1048" y="0"/>
                  </a:moveTo>
                  <a:cubicBezTo>
                    <a:pt x="476" y="0"/>
                    <a:pt x="0" y="476"/>
                    <a:pt x="0" y="1048"/>
                  </a:cubicBezTo>
                  <a:cubicBezTo>
                    <a:pt x="0" y="1631"/>
                    <a:pt x="476" y="2107"/>
                    <a:pt x="1048" y="2107"/>
                  </a:cubicBezTo>
                  <a:cubicBezTo>
                    <a:pt x="1631" y="2107"/>
                    <a:pt x="2107" y="1631"/>
                    <a:pt x="2107" y="1048"/>
                  </a:cubicBezTo>
                  <a:cubicBezTo>
                    <a:pt x="2107" y="476"/>
                    <a:pt x="1631"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1" name="Google Shape;1551;p35"/>
            <p:cNvSpPr/>
            <p:nvPr/>
          </p:nvSpPr>
          <p:spPr>
            <a:xfrm>
              <a:off x="380700" y="4303050"/>
              <a:ext cx="52700" cy="52700"/>
            </a:xfrm>
            <a:custGeom>
              <a:rect b="b" l="l" r="r" t="t"/>
              <a:pathLst>
                <a:path extrusionOk="0" h="2108" w="2108">
                  <a:moveTo>
                    <a:pt x="1060" y="0"/>
                  </a:moveTo>
                  <a:cubicBezTo>
                    <a:pt x="476" y="0"/>
                    <a:pt x="0" y="476"/>
                    <a:pt x="0" y="1048"/>
                  </a:cubicBezTo>
                  <a:cubicBezTo>
                    <a:pt x="0" y="1631"/>
                    <a:pt x="476" y="2107"/>
                    <a:pt x="1060" y="2107"/>
                  </a:cubicBezTo>
                  <a:cubicBezTo>
                    <a:pt x="1631" y="2107"/>
                    <a:pt x="2108" y="1631"/>
                    <a:pt x="2108" y="1048"/>
                  </a:cubicBezTo>
                  <a:cubicBezTo>
                    <a:pt x="2108" y="476"/>
                    <a:pt x="1631" y="0"/>
                    <a:pt x="1060"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2" name="Google Shape;1552;p35"/>
            <p:cNvSpPr/>
            <p:nvPr/>
          </p:nvSpPr>
          <p:spPr>
            <a:xfrm>
              <a:off x="482500" y="4303050"/>
              <a:ext cx="52400" cy="52700"/>
            </a:xfrm>
            <a:custGeom>
              <a:rect b="b" l="l" r="r" t="t"/>
              <a:pathLst>
                <a:path extrusionOk="0" h="2108" w="2096">
                  <a:moveTo>
                    <a:pt x="1048" y="0"/>
                  </a:moveTo>
                  <a:cubicBezTo>
                    <a:pt x="464" y="0"/>
                    <a:pt x="0" y="476"/>
                    <a:pt x="0" y="1048"/>
                  </a:cubicBezTo>
                  <a:cubicBezTo>
                    <a:pt x="0" y="1631"/>
                    <a:pt x="464" y="2107"/>
                    <a:pt x="1048" y="2107"/>
                  </a:cubicBezTo>
                  <a:cubicBezTo>
                    <a:pt x="1631" y="2107"/>
                    <a:pt x="2096" y="1631"/>
                    <a:pt x="2096" y="1048"/>
                  </a:cubicBezTo>
                  <a:cubicBezTo>
                    <a:pt x="2096" y="476"/>
                    <a:pt x="1631"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3" name="Google Shape;1553;p35"/>
            <p:cNvSpPr/>
            <p:nvPr/>
          </p:nvSpPr>
          <p:spPr>
            <a:xfrm>
              <a:off x="584000" y="4303050"/>
              <a:ext cx="52400" cy="52700"/>
            </a:xfrm>
            <a:custGeom>
              <a:rect b="b" l="l" r="r" t="t"/>
              <a:pathLst>
                <a:path extrusionOk="0" h="2108" w="2096">
                  <a:moveTo>
                    <a:pt x="1048" y="0"/>
                  </a:moveTo>
                  <a:cubicBezTo>
                    <a:pt x="476" y="0"/>
                    <a:pt x="0" y="476"/>
                    <a:pt x="0" y="1048"/>
                  </a:cubicBezTo>
                  <a:cubicBezTo>
                    <a:pt x="0" y="1631"/>
                    <a:pt x="476" y="2107"/>
                    <a:pt x="1048" y="2107"/>
                  </a:cubicBezTo>
                  <a:cubicBezTo>
                    <a:pt x="1631" y="2107"/>
                    <a:pt x="2096" y="1631"/>
                    <a:pt x="2096" y="1048"/>
                  </a:cubicBezTo>
                  <a:cubicBezTo>
                    <a:pt x="2096" y="476"/>
                    <a:pt x="1631"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4" name="Google Shape;1554;p35"/>
            <p:cNvSpPr/>
            <p:nvPr/>
          </p:nvSpPr>
          <p:spPr>
            <a:xfrm>
              <a:off x="685500" y="4303050"/>
              <a:ext cx="52700" cy="52700"/>
            </a:xfrm>
            <a:custGeom>
              <a:rect b="b" l="l" r="r" t="t"/>
              <a:pathLst>
                <a:path extrusionOk="0" h="2108" w="2108">
                  <a:moveTo>
                    <a:pt x="1048" y="0"/>
                  </a:moveTo>
                  <a:cubicBezTo>
                    <a:pt x="476" y="0"/>
                    <a:pt x="0" y="476"/>
                    <a:pt x="0" y="1048"/>
                  </a:cubicBezTo>
                  <a:cubicBezTo>
                    <a:pt x="0" y="1631"/>
                    <a:pt x="476" y="2107"/>
                    <a:pt x="1048" y="2107"/>
                  </a:cubicBezTo>
                  <a:cubicBezTo>
                    <a:pt x="1631" y="2107"/>
                    <a:pt x="2108" y="1631"/>
                    <a:pt x="2108" y="1048"/>
                  </a:cubicBezTo>
                  <a:cubicBezTo>
                    <a:pt x="2108" y="476"/>
                    <a:pt x="1631"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5" name="Google Shape;1555;p35"/>
            <p:cNvSpPr/>
            <p:nvPr/>
          </p:nvSpPr>
          <p:spPr>
            <a:xfrm>
              <a:off x="787300" y="4303050"/>
              <a:ext cx="52400" cy="52700"/>
            </a:xfrm>
            <a:custGeom>
              <a:rect b="b" l="l" r="r" t="t"/>
              <a:pathLst>
                <a:path extrusionOk="0" h="2108" w="2096">
                  <a:moveTo>
                    <a:pt x="1048" y="0"/>
                  </a:moveTo>
                  <a:cubicBezTo>
                    <a:pt x="464" y="0"/>
                    <a:pt x="0" y="476"/>
                    <a:pt x="0" y="1048"/>
                  </a:cubicBezTo>
                  <a:cubicBezTo>
                    <a:pt x="0" y="1631"/>
                    <a:pt x="464" y="2107"/>
                    <a:pt x="1048" y="2107"/>
                  </a:cubicBezTo>
                  <a:cubicBezTo>
                    <a:pt x="1619" y="2107"/>
                    <a:pt x="2096" y="1631"/>
                    <a:pt x="2096" y="1048"/>
                  </a:cubicBezTo>
                  <a:cubicBezTo>
                    <a:pt x="2096" y="476"/>
                    <a:pt x="1619"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6" name="Google Shape;1556;p35"/>
            <p:cNvSpPr/>
            <p:nvPr/>
          </p:nvSpPr>
          <p:spPr>
            <a:xfrm>
              <a:off x="888800" y="4303050"/>
              <a:ext cx="52400" cy="52700"/>
            </a:xfrm>
            <a:custGeom>
              <a:rect b="b" l="l" r="r" t="t"/>
              <a:pathLst>
                <a:path extrusionOk="0" h="2108" w="2096">
                  <a:moveTo>
                    <a:pt x="1048" y="0"/>
                  </a:moveTo>
                  <a:cubicBezTo>
                    <a:pt x="464" y="0"/>
                    <a:pt x="0" y="476"/>
                    <a:pt x="0" y="1048"/>
                  </a:cubicBezTo>
                  <a:cubicBezTo>
                    <a:pt x="0" y="1631"/>
                    <a:pt x="464" y="2107"/>
                    <a:pt x="1048" y="2107"/>
                  </a:cubicBezTo>
                  <a:cubicBezTo>
                    <a:pt x="1631" y="2107"/>
                    <a:pt x="2096" y="1631"/>
                    <a:pt x="2096" y="1048"/>
                  </a:cubicBezTo>
                  <a:cubicBezTo>
                    <a:pt x="2096" y="476"/>
                    <a:pt x="1631"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7" name="Google Shape;1557;p35"/>
            <p:cNvSpPr/>
            <p:nvPr/>
          </p:nvSpPr>
          <p:spPr>
            <a:xfrm>
              <a:off x="990300" y="4303050"/>
              <a:ext cx="52400" cy="52700"/>
            </a:xfrm>
            <a:custGeom>
              <a:rect b="b" l="l" r="r" t="t"/>
              <a:pathLst>
                <a:path extrusionOk="0" h="2108" w="2096">
                  <a:moveTo>
                    <a:pt x="1048" y="0"/>
                  </a:moveTo>
                  <a:cubicBezTo>
                    <a:pt x="476" y="0"/>
                    <a:pt x="0" y="476"/>
                    <a:pt x="0" y="1048"/>
                  </a:cubicBezTo>
                  <a:cubicBezTo>
                    <a:pt x="0" y="1631"/>
                    <a:pt x="476" y="2107"/>
                    <a:pt x="1048" y="2107"/>
                  </a:cubicBezTo>
                  <a:cubicBezTo>
                    <a:pt x="1631" y="2107"/>
                    <a:pt x="2096" y="1631"/>
                    <a:pt x="2096" y="1048"/>
                  </a:cubicBezTo>
                  <a:cubicBezTo>
                    <a:pt x="2096" y="476"/>
                    <a:pt x="1631"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8" name="Google Shape;1558;p35"/>
            <p:cNvSpPr/>
            <p:nvPr/>
          </p:nvSpPr>
          <p:spPr>
            <a:xfrm>
              <a:off x="1091800" y="4303050"/>
              <a:ext cx="52700" cy="52700"/>
            </a:xfrm>
            <a:custGeom>
              <a:rect b="b" l="l" r="r" t="t"/>
              <a:pathLst>
                <a:path extrusionOk="0" h="2108" w="2108">
                  <a:moveTo>
                    <a:pt x="1060" y="0"/>
                  </a:moveTo>
                  <a:cubicBezTo>
                    <a:pt x="476" y="0"/>
                    <a:pt x="0" y="476"/>
                    <a:pt x="0" y="1048"/>
                  </a:cubicBezTo>
                  <a:cubicBezTo>
                    <a:pt x="0" y="1631"/>
                    <a:pt x="476" y="2107"/>
                    <a:pt x="1060" y="2107"/>
                  </a:cubicBezTo>
                  <a:cubicBezTo>
                    <a:pt x="1631" y="2107"/>
                    <a:pt x="2108" y="1631"/>
                    <a:pt x="2108" y="1048"/>
                  </a:cubicBezTo>
                  <a:cubicBezTo>
                    <a:pt x="2108" y="476"/>
                    <a:pt x="1631" y="0"/>
                    <a:pt x="1060"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9" name="Google Shape;1559;p35"/>
            <p:cNvSpPr/>
            <p:nvPr/>
          </p:nvSpPr>
          <p:spPr>
            <a:xfrm>
              <a:off x="1193600" y="4303050"/>
              <a:ext cx="52400" cy="52700"/>
            </a:xfrm>
            <a:custGeom>
              <a:rect b="b" l="l" r="r" t="t"/>
              <a:pathLst>
                <a:path extrusionOk="0" h="2108" w="2096">
                  <a:moveTo>
                    <a:pt x="1048" y="0"/>
                  </a:moveTo>
                  <a:cubicBezTo>
                    <a:pt x="464" y="0"/>
                    <a:pt x="0" y="476"/>
                    <a:pt x="0" y="1048"/>
                  </a:cubicBezTo>
                  <a:cubicBezTo>
                    <a:pt x="0" y="1631"/>
                    <a:pt x="464" y="2107"/>
                    <a:pt x="1048" y="2107"/>
                  </a:cubicBezTo>
                  <a:cubicBezTo>
                    <a:pt x="1619" y="2107"/>
                    <a:pt x="2096" y="1631"/>
                    <a:pt x="2096" y="1048"/>
                  </a:cubicBezTo>
                  <a:cubicBezTo>
                    <a:pt x="2096" y="476"/>
                    <a:pt x="1619"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0" name="Google Shape;1560;p35"/>
            <p:cNvSpPr/>
            <p:nvPr/>
          </p:nvSpPr>
          <p:spPr>
            <a:xfrm>
              <a:off x="1295100" y="4303050"/>
              <a:ext cx="52400" cy="52700"/>
            </a:xfrm>
            <a:custGeom>
              <a:rect b="b" l="l" r="r" t="t"/>
              <a:pathLst>
                <a:path extrusionOk="0" h="2108" w="2096">
                  <a:moveTo>
                    <a:pt x="1048" y="0"/>
                  </a:moveTo>
                  <a:cubicBezTo>
                    <a:pt x="464" y="0"/>
                    <a:pt x="0" y="476"/>
                    <a:pt x="0" y="1048"/>
                  </a:cubicBezTo>
                  <a:cubicBezTo>
                    <a:pt x="0" y="1631"/>
                    <a:pt x="464" y="2107"/>
                    <a:pt x="1048" y="2107"/>
                  </a:cubicBezTo>
                  <a:cubicBezTo>
                    <a:pt x="1631" y="2107"/>
                    <a:pt x="2096" y="1631"/>
                    <a:pt x="2096" y="1048"/>
                  </a:cubicBezTo>
                  <a:cubicBezTo>
                    <a:pt x="2096" y="476"/>
                    <a:pt x="1631"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1" name="Google Shape;1561;p35"/>
            <p:cNvSpPr/>
            <p:nvPr/>
          </p:nvSpPr>
          <p:spPr>
            <a:xfrm>
              <a:off x="1396600" y="4303050"/>
              <a:ext cx="52400" cy="52700"/>
            </a:xfrm>
            <a:custGeom>
              <a:rect b="b" l="l" r="r" t="t"/>
              <a:pathLst>
                <a:path extrusionOk="0" h="2108" w="2096">
                  <a:moveTo>
                    <a:pt x="1048" y="0"/>
                  </a:moveTo>
                  <a:cubicBezTo>
                    <a:pt x="476" y="0"/>
                    <a:pt x="0" y="476"/>
                    <a:pt x="0" y="1048"/>
                  </a:cubicBezTo>
                  <a:cubicBezTo>
                    <a:pt x="0" y="1631"/>
                    <a:pt x="476" y="2107"/>
                    <a:pt x="1048" y="2107"/>
                  </a:cubicBezTo>
                  <a:cubicBezTo>
                    <a:pt x="1631" y="2107"/>
                    <a:pt x="2096" y="1631"/>
                    <a:pt x="2096" y="1048"/>
                  </a:cubicBezTo>
                  <a:cubicBezTo>
                    <a:pt x="2096" y="476"/>
                    <a:pt x="1631"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2" name="Google Shape;1562;p35"/>
            <p:cNvSpPr/>
            <p:nvPr/>
          </p:nvSpPr>
          <p:spPr>
            <a:xfrm>
              <a:off x="1498400" y="4303050"/>
              <a:ext cx="52400" cy="52700"/>
            </a:xfrm>
            <a:custGeom>
              <a:rect b="b" l="l" r="r" t="t"/>
              <a:pathLst>
                <a:path extrusionOk="0" h="2108" w="2096">
                  <a:moveTo>
                    <a:pt x="1048" y="0"/>
                  </a:moveTo>
                  <a:cubicBezTo>
                    <a:pt x="464" y="0"/>
                    <a:pt x="0" y="476"/>
                    <a:pt x="0" y="1048"/>
                  </a:cubicBezTo>
                  <a:cubicBezTo>
                    <a:pt x="0" y="1631"/>
                    <a:pt x="464" y="2107"/>
                    <a:pt x="1048" y="2107"/>
                  </a:cubicBezTo>
                  <a:cubicBezTo>
                    <a:pt x="1619" y="2107"/>
                    <a:pt x="2096" y="1631"/>
                    <a:pt x="2096" y="1048"/>
                  </a:cubicBezTo>
                  <a:cubicBezTo>
                    <a:pt x="2096" y="476"/>
                    <a:pt x="1619"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3" name="Google Shape;1563;p35"/>
            <p:cNvSpPr/>
            <p:nvPr/>
          </p:nvSpPr>
          <p:spPr>
            <a:xfrm>
              <a:off x="1599900" y="4303050"/>
              <a:ext cx="52400" cy="52700"/>
            </a:xfrm>
            <a:custGeom>
              <a:rect b="b" l="l" r="r" t="t"/>
              <a:pathLst>
                <a:path extrusionOk="0" h="2108" w="2096">
                  <a:moveTo>
                    <a:pt x="1048" y="0"/>
                  </a:moveTo>
                  <a:cubicBezTo>
                    <a:pt x="464" y="0"/>
                    <a:pt x="0" y="476"/>
                    <a:pt x="0" y="1048"/>
                  </a:cubicBezTo>
                  <a:cubicBezTo>
                    <a:pt x="0" y="1631"/>
                    <a:pt x="464" y="2107"/>
                    <a:pt x="1048" y="2107"/>
                  </a:cubicBezTo>
                  <a:cubicBezTo>
                    <a:pt x="1631" y="2107"/>
                    <a:pt x="2096" y="1631"/>
                    <a:pt x="2096" y="1048"/>
                  </a:cubicBezTo>
                  <a:cubicBezTo>
                    <a:pt x="2096" y="476"/>
                    <a:pt x="1631"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4" name="Google Shape;1564;p35"/>
            <p:cNvSpPr/>
            <p:nvPr/>
          </p:nvSpPr>
          <p:spPr>
            <a:xfrm>
              <a:off x="1701400" y="4303050"/>
              <a:ext cx="52400" cy="52700"/>
            </a:xfrm>
            <a:custGeom>
              <a:rect b="b" l="l" r="r" t="t"/>
              <a:pathLst>
                <a:path extrusionOk="0" h="2108" w="2096">
                  <a:moveTo>
                    <a:pt x="1048" y="0"/>
                  </a:moveTo>
                  <a:cubicBezTo>
                    <a:pt x="464" y="0"/>
                    <a:pt x="0" y="476"/>
                    <a:pt x="0" y="1048"/>
                  </a:cubicBezTo>
                  <a:cubicBezTo>
                    <a:pt x="0" y="1631"/>
                    <a:pt x="464" y="2107"/>
                    <a:pt x="1048" y="2107"/>
                  </a:cubicBezTo>
                  <a:cubicBezTo>
                    <a:pt x="1631" y="2107"/>
                    <a:pt x="2096" y="1631"/>
                    <a:pt x="2096" y="1048"/>
                  </a:cubicBezTo>
                  <a:cubicBezTo>
                    <a:pt x="2096" y="476"/>
                    <a:pt x="1631"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5" name="Google Shape;1565;p35"/>
            <p:cNvSpPr/>
            <p:nvPr/>
          </p:nvSpPr>
          <p:spPr>
            <a:xfrm>
              <a:off x="1802900" y="4303050"/>
              <a:ext cx="52700" cy="52700"/>
            </a:xfrm>
            <a:custGeom>
              <a:rect b="b" l="l" r="r" t="t"/>
              <a:pathLst>
                <a:path extrusionOk="0" h="2108" w="2108">
                  <a:moveTo>
                    <a:pt x="1048" y="0"/>
                  </a:moveTo>
                  <a:cubicBezTo>
                    <a:pt x="476" y="0"/>
                    <a:pt x="0" y="476"/>
                    <a:pt x="0" y="1048"/>
                  </a:cubicBezTo>
                  <a:cubicBezTo>
                    <a:pt x="0" y="1631"/>
                    <a:pt x="476" y="2107"/>
                    <a:pt x="1048" y="2107"/>
                  </a:cubicBezTo>
                  <a:cubicBezTo>
                    <a:pt x="1631" y="2107"/>
                    <a:pt x="2108" y="1631"/>
                    <a:pt x="2108" y="1048"/>
                  </a:cubicBezTo>
                  <a:cubicBezTo>
                    <a:pt x="2108" y="476"/>
                    <a:pt x="1631"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6" name="Google Shape;1566;p35"/>
            <p:cNvSpPr/>
            <p:nvPr/>
          </p:nvSpPr>
          <p:spPr>
            <a:xfrm>
              <a:off x="1904400" y="4303050"/>
              <a:ext cx="52700" cy="52700"/>
            </a:xfrm>
            <a:custGeom>
              <a:rect b="b" l="l" r="r" t="t"/>
              <a:pathLst>
                <a:path extrusionOk="0" h="2108" w="2108">
                  <a:moveTo>
                    <a:pt x="1060" y="0"/>
                  </a:moveTo>
                  <a:cubicBezTo>
                    <a:pt x="476" y="0"/>
                    <a:pt x="0" y="476"/>
                    <a:pt x="0" y="1048"/>
                  </a:cubicBezTo>
                  <a:cubicBezTo>
                    <a:pt x="0" y="1631"/>
                    <a:pt x="476" y="2107"/>
                    <a:pt x="1060" y="2107"/>
                  </a:cubicBezTo>
                  <a:cubicBezTo>
                    <a:pt x="1631" y="2107"/>
                    <a:pt x="2108" y="1631"/>
                    <a:pt x="2108" y="1048"/>
                  </a:cubicBezTo>
                  <a:cubicBezTo>
                    <a:pt x="2108" y="476"/>
                    <a:pt x="1631" y="0"/>
                    <a:pt x="1060"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7" name="Google Shape;1567;p35"/>
            <p:cNvSpPr/>
            <p:nvPr/>
          </p:nvSpPr>
          <p:spPr>
            <a:xfrm>
              <a:off x="2006200" y="4303050"/>
              <a:ext cx="52400" cy="52700"/>
            </a:xfrm>
            <a:custGeom>
              <a:rect b="b" l="l" r="r" t="t"/>
              <a:pathLst>
                <a:path extrusionOk="0" h="2108" w="2096">
                  <a:moveTo>
                    <a:pt x="1048" y="0"/>
                  </a:moveTo>
                  <a:cubicBezTo>
                    <a:pt x="464" y="0"/>
                    <a:pt x="0" y="476"/>
                    <a:pt x="0" y="1048"/>
                  </a:cubicBezTo>
                  <a:cubicBezTo>
                    <a:pt x="0" y="1631"/>
                    <a:pt x="464" y="2107"/>
                    <a:pt x="1048" y="2107"/>
                  </a:cubicBezTo>
                  <a:cubicBezTo>
                    <a:pt x="1631" y="2107"/>
                    <a:pt x="2096" y="1631"/>
                    <a:pt x="2096" y="1048"/>
                  </a:cubicBezTo>
                  <a:cubicBezTo>
                    <a:pt x="2096" y="476"/>
                    <a:pt x="1631"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8" name="Google Shape;1568;p35"/>
            <p:cNvSpPr/>
            <p:nvPr/>
          </p:nvSpPr>
          <p:spPr>
            <a:xfrm>
              <a:off x="2107700" y="4303050"/>
              <a:ext cx="52400" cy="52700"/>
            </a:xfrm>
            <a:custGeom>
              <a:rect b="b" l="l" r="r" t="t"/>
              <a:pathLst>
                <a:path extrusionOk="0" h="2108" w="2096">
                  <a:moveTo>
                    <a:pt x="1048" y="0"/>
                  </a:moveTo>
                  <a:cubicBezTo>
                    <a:pt x="465" y="0"/>
                    <a:pt x="0" y="476"/>
                    <a:pt x="0" y="1048"/>
                  </a:cubicBezTo>
                  <a:cubicBezTo>
                    <a:pt x="0" y="1631"/>
                    <a:pt x="465" y="2107"/>
                    <a:pt x="1048" y="2107"/>
                  </a:cubicBezTo>
                  <a:cubicBezTo>
                    <a:pt x="1631" y="2107"/>
                    <a:pt x="2096" y="1631"/>
                    <a:pt x="2096" y="1048"/>
                  </a:cubicBezTo>
                  <a:cubicBezTo>
                    <a:pt x="2096" y="476"/>
                    <a:pt x="1631"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9" name="Google Shape;1569;p35"/>
            <p:cNvSpPr/>
            <p:nvPr/>
          </p:nvSpPr>
          <p:spPr>
            <a:xfrm>
              <a:off x="2209200" y="4303050"/>
              <a:ext cx="52700" cy="52700"/>
            </a:xfrm>
            <a:custGeom>
              <a:rect b="b" l="l" r="r" t="t"/>
              <a:pathLst>
                <a:path extrusionOk="0" h="2108" w="2108">
                  <a:moveTo>
                    <a:pt x="1048" y="0"/>
                  </a:moveTo>
                  <a:cubicBezTo>
                    <a:pt x="476" y="0"/>
                    <a:pt x="0" y="476"/>
                    <a:pt x="0" y="1048"/>
                  </a:cubicBezTo>
                  <a:cubicBezTo>
                    <a:pt x="0" y="1631"/>
                    <a:pt x="476" y="2107"/>
                    <a:pt x="1048" y="2107"/>
                  </a:cubicBezTo>
                  <a:cubicBezTo>
                    <a:pt x="1631" y="2107"/>
                    <a:pt x="2108" y="1631"/>
                    <a:pt x="2108" y="1048"/>
                  </a:cubicBezTo>
                  <a:cubicBezTo>
                    <a:pt x="2108" y="476"/>
                    <a:pt x="1631"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0" name="Google Shape;1570;p35"/>
            <p:cNvSpPr/>
            <p:nvPr/>
          </p:nvSpPr>
          <p:spPr>
            <a:xfrm>
              <a:off x="2311000" y="4303050"/>
              <a:ext cx="52400" cy="52700"/>
            </a:xfrm>
            <a:custGeom>
              <a:rect b="b" l="l" r="r" t="t"/>
              <a:pathLst>
                <a:path extrusionOk="0" h="2108" w="2096">
                  <a:moveTo>
                    <a:pt x="1048" y="0"/>
                  </a:moveTo>
                  <a:cubicBezTo>
                    <a:pt x="464" y="0"/>
                    <a:pt x="0" y="476"/>
                    <a:pt x="0" y="1048"/>
                  </a:cubicBezTo>
                  <a:cubicBezTo>
                    <a:pt x="0" y="1631"/>
                    <a:pt x="464" y="2107"/>
                    <a:pt x="1048" y="2107"/>
                  </a:cubicBezTo>
                  <a:cubicBezTo>
                    <a:pt x="1619" y="2107"/>
                    <a:pt x="2096" y="1631"/>
                    <a:pt x="2096" y="1048"/>
                  </a:cubicBezTo>
                  <a:cubicBezTo>
                    <a:pt x="2096" y="476"/>
                    <a:pt x="1619"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1" name="Google Shape;1571;p35"/>
            <p:cNvSpPr/>
            <p:nvPr/>
          </p:nvSpPr>
          <p:spPr>
            <a:xfrm>
              <a:off x="2412500" y="4303050"/>
              <a:ext cx="52400" cy="52700"/>
            </a:xfrm>
            <a:custGeom>
              <a:rect b="b" l="l" r="r" t="t"/>
              <a:pathLst>
                <a:path extrusionOk="0" h="2108" w="2096">
                  <a:moveTo>
                    <a:pt x="1048" y="0"/>
                  </a:moveTo>
                  <a:cubicBezTo>
                    <a:pt x="465" y="0"/>
                    <a:pt x="0" y="476"/>
                    <a:pt x="0" y="1048"/>
                  </a:cubicBezTo>
                  <a:cubicBezTo>
                    <a:pt x="0" y="1631"/>
                    <a:pt x="465" y="2107"/>
                    <a:pt x="1048" y="2107"/>
                  </a:cubicBezTo>
                  <a:cubicBezTo>
                    <a:pt x="1631" y="2107"/>
                    <a:pt x="2096" y="1631"/>
                    <a:pt x="2096" y="1048"/>
                  </a:cubicBezTo>
                  <a:cubicBezTo>
                    <a:pt x="2096" y="476"/>
                    <a:pt x="1631"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2" name="Google Shape;1572;p35"/>
            <p:cNvSpPr/>
            <p:nvPr/>
          </p:nvSpPr>
          <p:spPr>
            <a:xfrm>
              <a:off x="2514000" y="4303050"/>
              <a:ext cx="52400" cy="52700"/>
            </a:xfrm>
            <a:custGeom>
              <a:rect b="b" l="l" r="r" t="t"/>
              <a:pathLst>
                <a:path extrusionOk="0" h="2108" w="2096">
                  <a:moveTo>
                    <a:pt x="1048" y="0"/>
                  </a:moveTo>
                  <a:cubicBezTo>
                    <a:pt x="476" y="0"/>
                    <a:pt x="0" y="476"/>
                    <a:pt x="0" y="1048"/>
                  </a:cubicBezTo>
                  <a:cubicBezTo>
                    <a:pt x="0" y="1631"/>
                    <a:pt x="476" y="2107"/>
                    <a:pt x="1048" y="2107"/>
                  </a:cubicBezTo>
                  <a:cubicBezTo>
                    <a:pt x="1631" y="2107"/>
                    <a:pt x="2096" y="1631"/>
                    <a:pt x="2096" y="1048"/>
                  </a:cubicBezTo>
                  <a:cubicBezTo>
                    <a:pt x="2096" y="476"/>
                    <a:pt x="1631"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3" name="Google Shape;1573;p35"/>
            <p:cNvSpPr/>
            <p:nvPr/>
          </p:nvSpPr>
          <p:spPr>
            <a:xfrm>
              <a:off x="2615500" y="4303050"/>
              <a:ext cx="52700" cy="52700"/>
            </a:xfrm>
            <a:custGeom>
              <a:rect b="b" l="l" r="r" t="t"/>
              <a:pathLst>
                <a:path extrusionOk="0" h="2108" w="2108">
                  <a:moveTo>
                    <a:pt x="1048" y="0"/>
                  </a:moveTo>
                  <a:cubicBezTo>
                    <a:pt x="476" y="0"/>
                    <a:pt x="0" y="476"/>
                    <a:pt x="0" y="1048"/>
                  </a:cubicBezTo>
                  <a:cubicBezTo>
                    <a:pt x="0" y="1631"/>
                    <a:pt x="476" y="2107"/>
                    <a:pt x="1048" y="2107"/>
                  </a:cubicBezTo>
                  <a:cubicBezTo>
                    <a:pt x="1631" y="2107"/>
                    <a:pt x="2108" y="1631"/>
                    <a:pt x="2108" y="1048"/>
                  </a:cubicBezTo>
                  <a:cubicBezTo>
                    <a:pt x="2108" y="476"/>
                    <a:pt x="1631"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4" name="Google Shape;1574;p35"/>
            <p:cNvSpPr/>
            <p:nvPr/>
          </p:nvSpPr>
          <p:spPr>
            <a:xfrm>
              <a:off x="2717300" y="4303050"/>
              <a:ext cx="52400" cy="52700"/>
            </a:xfrm>
            <a:custGeom>
              <a:rect b="b" l="l" r="r" t="t"/>
              <a:pathLst>
                <a:path extrusionOk="0" h="2108" w="2096">
                  <a:moveTo>
                    <a:pt x="1048" y="0"/>
                  </a:moveTo>
                  <a:cubicBezTo>
                    <a:pt x="465" y="0"/>
                    <a:pt x="0" y="476"/>
                    <a:pt x="0" y="1048"/>
                  </a:cubicBezTo>
                  <a:cubicBezTo>
                    <a:pt x="0" y="1631"/>
                    <a:pt x="465" y="2107"/>
                    <a:pt x="1048" y="2107"/>
                  </a:cubicBezTo>
                  <a:cubicBezTo>
                    <a:pt x="1619" y="2107"/>
                    <a:pt x="2096" y="1631"/>
                    <a:pt x="2096" y="1048"/>
                  </a:cubicBezTo>
                  <a:cubicBezTo>
                    <a:pt x="2096" y="476"/>
                    <a:pt x="1619"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5" name="Google Shape;1575;p35"/>
            <p:cNvSpPr/>
            <p:nvPr/>
          </p:nvSpPr>
          <p:spPr>
            <a:xfrm>
              <a:off x="2818800" y="4303050"/>
              <a:ext cx="52400" cy="52700"/>
            </a:xfrm>
            <a:custGeom>
              <a:rect b="b" l="l" r="r" t="t"/>
              <a:pathLst>
                <a:path extrusionOk="0" h="2108" w="2096">
                  <a:moveTo>
                    <a:pt x="1048" y="0"/>
                  </a:moveTo>
                  <a:cubicBezTo>
                    <a:pt x="465" y="0"/>
                    <a:pt x="0" y="476"/>
                    <a:pt x="0" y="1048"/>
                  </a:cubicBezTo>
                  <a:cubicBezTo>
                    <a:pt x="0" y="1631"/>
                    <a:pt x="465" y="2107"/>
                    <a:pt x="1048" y="2107"/>
                  </a:cubicBezTo>
                  <a:cubicBezTo>
                    <a:pt x="1631" y="2107"/>
                    <a:pt x="2096" y="1631"/>
                    <a:pt x="2096" y="1048"/>
                  </a:cubicBezTo>
                  <a:cubicBezTo>
                    <a:pt x="2096" y="476"/>
                    <a:pt x="1631"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6" name="Google Shape;1576;p35"/>
            <p:cNvSpPr/>
            <p:nvPr/>
          </p:nvSpPr>
          <p:spPr>
            <a:xfrm>
              <a:off x="2920300" y="4303050"/>
              <a:ext cx="52400" cy="52700"/>
            </a:xfrm>
            <a:custGeom>
              <a:rect b="b" l="l" r="r" t="t"/>
              <a:pathLst>
                <a:path extrusionOk="0" h="2108" w="2096">
                  <a:moveTo>
                    <a:pt x="1048" y="0"/>
                  </a:moveTo>
                  <a:cubicBezTo>
                    <a:pt x="476" y="0"/>
                    <a:pt x="0" y="476"/>
                    <a:pt x="0" y="1048"/>
                  </a:cubicBezTo>
                  <a:cubicBezTo>
                    <a:pt x="0" y="1631"/>
                    <a:pt x="476" y="2107"/>
                    <a:pt x="1048" y="2107"/>
                  </a:cubicBezTo>
                  <a:cubicBezTo>
                    <a:pt x="1631" y="2107"/>
                    <a:pt x="2096" y="1631"/>
                    <a:pt x="2096" y="1048"/>
                  </a:cubicBezTo>
                  <a:cubicBezTo>
                    <a:pt x="2096" y="476"/>
                    <a:pt x="1631"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7" name="Google Shape;1577;p35"/>
            <p:cNvSpPr/>
            <p:nvPr/>
          </p:nvSpPr>
          <p:spPr>
            <a:xfrm>
              <a:off x="3021800" y="4303050"/>
              <a:ext cx="52700" cy="52700"/>
            </a:xfrm>
            <a:custGeom>
              <a:rect b="b" l="l" r="r" t="t"/>
              <a:pathLst>
                <a:path extrusionOk="0" h="2108" w="2108">
                  <a:moveTo>
                    <a:pt x="1048" y="0"/>
                  </a:moveTo>
                  <a:cubicBezTo>
                    <a:pt x="477" y="0"/>
                    <a:pt x="0" y="476"/>
                    <a:pt x="0" y="1048"/>
                  </a:cubicBezTo>
                  <a:cubicBezTo>
                    <a:pt x="0" y="1631"/>
                    <a:pt x="477" y="2107"/>
                    <a:pt x="1048" y="2107"/>
                  </a:cubicBezTo>
                  <a:cubicBezTo>
                    <a:pt x="1631" y="2107"/>
                    <a:pt x="2108" y="1631"/>
                    <a:pt x="2108" y="1048"/>
                  </a:cubicBezTo>
                  <a:cubicBezTo>
                    <a:pt x="2108" y="476"/>
                    <a:pt x="1631"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8" name="Google Shape;1578;p35"/>
            <p:cNvSpPr/>
            <p:nvPr/>
          </p:nvSpPr>
          <p:spPr>
            <a:xfrm>
              <a:off x="3123600" y="4303050"/>
              <a:ext cx="52400" cy="52700"/>
            </a:xfrm>
            <a:custGeom>
              <a:rect b="b" l="l" r="r" t="t"/>
              <a:pathLst>
                <a:path extrusionOk="0" h="2108" w="2096">
                  <a:moveTo>
                    <a:pt x="1048" y="0"/>
                  </a:moveTo>
                  <a:cubicBezTo>
                    <a:pt x="465" y="0"/>
                    <a:pt x="0" y="476"/>
                    <a:pt x="0" y="1048"/>
                  </a:cubicBezTo>
                  <a:cubicBezTo>
                    <a:pt x="0" y="1631"/>
                    <a:pt x="465" y="2107"/>
                    <a:pt x="1048" y="2107"/>
                  </a:cubicBezTo>
                  <a:cubicBezTo>
                    <a:pt x="1619" y="2107"/>
                    <a:pt x="2096" y="1631"/>
                    <a:pt x="2096" y="1048"/>
                  </a:cubicBezTo>
                  <a:cubicBezTo>
                    <a:pt x="2096" y="476"/>
                    <a:pt x="1619"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9" name="Google Shape;1579;p35"/>
            <p:cNvSpPr/>
            <p:nvPr/>
          </p:nvSpPr>
          <p:spPr>
            <a:xfrm>
              <a:off x="3225100" y="4303050"/>
              <a:ext cx="52400" cy="52700"/>
            </a:xfrm>
            <a:custGeom>
              <a:rect b="b" l="l" r="r" t="t"/>
              <a:pathLst>
                <a:path extrusionOk="0" h="2108" w="2096">
                  <a:moveTo>
                    <a:pt x="1048" y="0"/>
                  </a:moveTo>
                  <a:cubicBezTo>
                    <a:pt x="465" y="0"/>
                    <a:pt x="0" y="476"/>
                    <a:pt x="0" y="1048"/>
                  </a:cubicBezTo>
                  <a:cubicBezTo>
                    <a:pt x="0" y="1631"/>
                    <a:pt x="465" y="2107"/>
                    <a:pt x="1048" y="2107"/>
                  </a:cubicBezTo>
                  <a:cubicBezTo>
                    <a:pt x="1631" y="2107"/>
                    <a:pt x="2096" y="1631"/>
                    <a:pt x="2096" y="1048"/>
                  </a:cubicBezTo>
                  <a:cubicBezTo>
                    <a:pt x="2096" y="476"/>
                    <a:pt x="1631"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0" name="Google Shape;1580;p35"/>
            <p:cNvSpPr/>
            <p:nvPr/>
          </p:nvSpPr>
          <p:spPr>
            <a:xfrm>
              <a:off x="3326600" y="4303050"/>
              <a:ext cx="52700" cy="52700"/>
            </a:xfrm>
            <a:custGeom>
              <a:rect b="b" l="l" r="r" t="t"/>
              <a:pathLst>
                <a:path extrusionOk="0" h="2108" w="2108">
                  <a:moveTo>
                    <a:pt x="1048" y="0"/>
                  </a:moveTo>
                  <a:cubicBezTo>
                    <a:pt x="477" y="0"/>
                    <a:pt x="0" y="476"/>
                    <a:pt x="0" y="1048"/>
                  </a:cubicBezTo>
                  <a:cubicBezTo>
                    <a:pt x="0" y="1631"/>
                    <a:pt x="477" y="2107"/>
                    <a:pt x="1048" y="2107"/>
                  </a:cubicBezTo>
                  <a:cubicBezTo>
                    <a:pt x="1631" y="2107"/>
                    <a:pt x="2108" y="1631"/>
                    <a:pt x="2108" y="1048"/>
                  </a:cubicBezTo>
                  <a:cubicBezTo>
                    <a:pt x="2108" y="476"/>
                    <a:pt x="1631"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1" name="Google Shape;1581;p35"/>
            <p:cNvSpPr/>
            <p:nvPr/>
          </p:nvSpPr>
          <p:spPr>
            <a:xfrm>
              <a:off x="3428400" y="4303050"/>
              <a:ext cx="52400" cy="52700"/>
            </a:xfrm>
            <a:custGeom>
              <a:rect b="b" l="l" r="r" t="t"/>
              <a:pathLst>
                <a:path extrusionOk="0" h="2108" w="2096">
                  <a:moveTo>
                    <a:pt x="1048" y="0"/>
                  </a:moveTo>
                  <a:cubicBezTo>
                    <a:pt x="465" y="0"/>
                    <a:pt x="0" y="476"/>
                    <a:pt x="0" y="1048"/>
                  </a:cubicBezTo>
                  <a:cubicBezTo>
                    <a:pt x="0" y="1631"/>
                    <a:pt x="465" y="2107"/>
                    <a:pt x="1048" y="2107"/>
                  </a:cubicBezTo>
                  <a:cubicBezTo>
                    <a:pt x="1619" y="2107"/>
                    <a:pt x="2096" y="1631"/>
                    <a:pt x="2096" y="1048"/>
                  </a:cubicBezTo>
                  <a:cubicBezTo>
                    <a:pt x="2096" y="476"/>
                    <a:pt x="1619"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2" name="Google Shape;1582;p35"/>
            <p:cNvSpPr/>
            <p:nvPr/>
          </p:nvSpPr>
          <p:spPr>
            <a:xfrm>
              <a:off x="3529900" y="4303050"/>
              <a:ext cx="52400" cy="52700"/>
            </a:xfrm>
            <a:custGeom>
              <a:rect b="b" l="l" r="r" t="t"/>
              <a:pathLst>
                <a:path extrusionOk="0" h="2108" w="2096">
                  <a:moveTo>
                    <a:pt x="1048" y="0"/>
                  </a:moveTo>
                  <a:cubicBezTo>
                    <a:pt x="465" y="0"/>
                    <a:pt x="0" y="476"/>
                    <a:pt x="0" y="1048"/>
                  </a:cubicBezTo>
                  <a:cubicBezTo>
                    <a:pt x="0" y="1631"/>
                    <a:pt x="465" y="2107"/>
                    <a:pt x="1048" y="2107"/>
                  </a:cubicBezTo>
                  <a:cubicBezTo>
                    <a:pt x="1631" y="2107"/>
                    <a:pt x="2096" y="1631"/>
                    <a:pt x="2096" y="1048"/>
                  </a:cubicBezTo>
                  <a:cubicBezTo>
                    <a:pt x="2096" y="476"/>
                    <a:pt x="1631"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3" name="Google Shape;1583;p35"/>
            <p:cNvSpPr/>
            <p:nvPr/>
          </p:nvSpPr>
          <p:spPr>
            <a:xfrm>
              <a:off x="3631400" y="4303050"/>
              <a:ext cx="52400" cy="52700"/>
            </a:xfrm>
            <a:custGeom>
              <a:rect b="b" l="l" r="r" t="t"/>
              <a:pathLst>
                <a:path extrusionOk="0" h="2108" w="2096">
                  <a:moveTo>
                    <a:pt x="1048" y="0"/>
                  </a:moveTo>
                  <a:cubicBezTo>
                    <a:pt x="465" y="0"/>
                    <a:pt x="0" y="476"/>
                    <a:pt x="0" y="1048"/>
                  </a:cubicBezTo>
                  <a:cubicBezTo>
                    <a:pt x="0" y="1631"/>
                    <a:pt x="465" y="2107"/>
                    <a:pt x="1048" y="2107"/>
                  </a:cubicBezTo>
                  <a:cubicBezTo>
                    <a:pt x="1631" y="2107"/>
                    <a:pt x="2096" y="1631"/>
                    <a:pt x="2096" y="1048"/>
                  </a:cubicBezTo>
                  <a:cubicBezTo>
                    <a:pt x="2096" y="476"/>
                    <a:pt x="1631"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4" name="Google Shape;1584;p35"/>
            <p:cNvSpPr/>
            <p:nvPr/>
          </p:nvSpPr>
          <p:spPr>
            <a:xfrm>
              <a:off x="3732900" y="4303050"/>
              <a:ext cx="52400" cy="52700"/>
            </a:xfrm>
            <a:custGeom>
              <a:rect b="b" l="l" r="r" t="t"/>
              <a:pathLst>
                <a:path extrusionOk="0" h="2108" w="2096">
                  <a:moveTo>
                    <a:pt x="1048" y="0"/>
                  </a:moveTo>
                  <a:cubicBezTo>
                    <a:pt x="477" y="0"/>
                    <a:pt x="0" y="476"/>
                    <a:pt x="0" y="1048"/>
                  </a:cubicBezTo>
                  <a:cubicBezTo>
                    <a:pt x="0" y="1631"/>
                    <a:pt x="477" y="2107"/>
                    <a:pt x="1048" y="2107"/>
                  </a:cubicBezTo>
                  <a:cubicBezTo>
                    <a:pt x="1631" y="2107"/>
                    <a:pt x="2096" y="1631"/>
                    <a:pt x="2096" y="1048"/>
                  </a:cubicBezTo>
                  <a:cubicBezTo>
                    <a:pt x="2096" y="476"/>
                    <a:pt x="1631"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5" name="Google Shape;1585;p35"/>
            <p:cNvSpPr/>
            <p:nvPr/>
          </p:nvSpPr>
          <p:spPr>
            <a:xfrm>
              <a:off x="3834700" y="4303050"/>
              <a:ext cx="52400" cy="52700"/>
            </a:xfrm>
            <a:custGeom>
              <a:rect b="b" l="l" r="r" t="t"/>
              <a:pathLst>
                <a:path extrusionOk="0" h="2108" w="2096">
                  <a:moveTo>
                    <a:pt x="1048" y="0"/>
                  </a:moveTo>
                  <a:cubicBezTo>
                    <a:pt x="465" y="0"/>
                    <a:pt x="0" y="476"/>
                    <a:pt x="0" y="1048"/>
                  </a:cubicBezTo>
                  <a:cubicBezTo>
                    <a:pt x="0" y="1631"/>
                    <a:pt x="465" y="2107"/>
                    <a:pt x="1048" y="2107"/>
                  </a:cubicBezTo>
                  <a:cubicBezTo>
                    <a:pt x="1619" y="2107"/>
                    <a:pt x="2096" y="1631"/>
                    <a:pt x="2096" y="1048"/>
                  </a:cubicBezTo>
                  <a:cubicBezTo>
                    <a:pt x="2096" y="476"/>
                    <a:pt x="1619"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6" name="Google Shape;1586;p35"/>
            <p:cNvSpPr/>
            <p:nvPr/>
          </p:nvSpPr>
          <p:spPr>
            <a:xfrm>
              <a:off x="3936200" y="4303050"/>
              <a:ext cx="52400" cy="52700"/>
            </a:xfrm>
            <a:custGeom>
              <a:rect b="b" l="l" r="r" t="t"/>
              <a:pathLst>
                <a:path extrusionOk="0" h="2108" w="2096">
                  <a:moveTo>
                    <a:pt x="1048" y="0"/>
                  </a:moveTo>
                  <a:cubicBezTo>
                    <a:pt x="465" y="0"/>
                    <a:pt x="0" y="476"/>
                    <a:pt x="0" y="1048"/>
                  </a:cubicBezTo>
                  <a:cubicBezTo>
                    <a:pt x="0" y="1631"/>
                    <a:pt x="465" y="2107"/>
                    <a:pt x="1048" y="2107"/>
                  </a:cubicBezTo>
                  <a:cubicBezTo>
                    <a:pt x="1631" y="2107"/>
                    <a:pt x="2096" y="1631"/>
                    <a:pt x="2096" y="1048"/>
                  </a:cubicBezTo>
                  <a:cubicBezTo>
                    <a:pt x="2096" y="476"/>
                    <a:pt x="1631"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7" name="Google Shape;1587;p35"/>
            <p:cNvSpPr/>
            <p:nvPr/>
          </p:nvSpPr>
          <p:spPr>
            <a:xfrm>
              <a:off x="4037700" y="4303050"/>
              <a:ext cx="52400" cy="52700"/>
            </a:xfrm>
            <a:custGeom>
              <a:rect b="b" l="l" r="r" t="t"/>
              <a:pathLst>
                <a:path extrusionOk="0" h="2108" w="2096">
                  <a:moveTo>
                    <a:pt x="1048" y="0"/>
                  </a:moveTo>
                  <a:cubicBezTo>
                    <a:pt x="465" y="0"/>
                    <a:pt x="0" y="476"/>
                    <a:pt x="0" y="1048"/>
                  </a:cubicBezTo>
                  <a:cubicBezTo>
                    <a:pt x="0" y="1631"/>
                    <a:pt x="465" y="2107"/>
                    <a:pt x="1048" y="2107"/>
                  </a:cubicBezTo>
                  <a:cubicBezTo>
                    <a:pt x="1631" y="2107"/>
                    <a:pt x="2096" y="1631"/>
                    <a:pt x="2096" y="1048"/>
                  </a:cubicBezTo>
                  <a:cubicBezTo>
                    <a:pt x="2096" y="476"/>
                    <a:pt x="1631"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8" name="Google Shape;1588;p35"/>
            <p:cNvSpPr/>
            <p:nvPr/>
          </p:nvSpPr>
          <p:spPr>
            <a:xfrm>
              <a:off x="4139200" y="4303050"/>
              <a:ext cx="52700" cy="52700"/>
            </a:xfrm>
            <a:custGeom>
              <a:rect b="b" l="l" r="r" t="t"/>
              <a:pathLst>
                <a:path extrusionOk="0" h="2108" w="2108">
                  <a:moveTo>
                    <a:pt x="1048" y="0"/>
                  </a:moveTo>
                  <a:cubicBezTo>
                    <a:pt x="477" y="0"/>
                    <a:pt x="0" y="476"/>
                    <a:pt x="0" y="1048"/>
                  </a:cubicBezTo>
                  <a:cubicBezTo>
                    <a:pt x="0" y="1631"/>
                    <a:pt x="477" y="2107"/>
                    <a:pt x="1048" y="2107"/>
                  </a:cubicBezTo>
                  <a:cubicBezTo>
                    <a:pt x="1631" y="2107"/>
                    <a:pt x="2108" y="1631"/>
                    <a:pt x="2108" y="1048"/>
                  </a:cubicBezTo>
                  <a:cubicBezTo>
                    <a:pt x="2108" y="476"/>
                    <a:pt x="1631"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9" name="Google Shape;1589;p35"/>
            <p:cNvSpPr/>
            <p:nvPr/>
          </p:nvSpPr>
          <p:spPr>
            <a:xfrm>
              <a:off x="4240700" y="4303050"/>
              <a:ext cx="52700" cy="52700"/>
            </a:xfrm>
            <a:custGeom>
              <a:rect b="b" l="l" r="r" t="t"/>
              <a:pathLst>
                <a:path extrusionOk="0" h="2108" w="2108">
                  <a:moveTo>
                    <a:pt x="1060" y="0"/>
                  </a:moveTo>
                  <a:cubicBezTo>
                    <a:pt x="477" y="0"/>
                    <a:pt x="0" y="476"/>
                    <a:pt x="0" y="1048"/>
                  </a:cubicBezTo>
                  <a:cubicBezTo>
                    <a:pt x="0" y="1631"/>
                    <a:pt x="477" y="2107"/>
                    <a:pt x="1060" y="2107"/>
                  </a:cubicBezTo>
                  <a:cubicBezTo>
                    <a:pt x="1632" y="2107"/>
                    <a:pt x="2108" y="1631"/>
                    <a:pt x="2108" y="1048"/>
                  </a:cubicBezTo>
                  <a:cubicBezTo>
                    <a:pt x="2108" y="476"/>
                    <a:pt x="1632" y="0"/>
                    <a:pt x="1060"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0" name="Google Shape;1590;p35"/>
            <p:cNvSpPr/>
            <p:nvPr/>
          </p:nvSpPr>
          <p:spPr>
            <a:xfrm>
              <a:off x="4342500" y="4303050"/>
              <a:ext cx="52400" cy="52700"/>
            </a:xfrm>
            <a:custGeom>
              <a:rect b="b" l="l" r="r" t="t"/>
              <a:pathLst>
                <a:path extrusionOk="0" h="2108" w="2096">
                  <a:moveTo>
                    <a:pt x="1048" y="0"/>
                  </a:moveTo>
                  <a:cubicBezTo>
                    <a:pt x="465" y="0"/>
                    <a:pt x="0" y="476"/>
                    <a:pt x="0" y="1048"/>
                  </a:cubicBezTo>
                  <a:cubicBezTo>
                    <a:pt x="0" y="1631"/>
                    <a:pt x="465" y="2107"/>
                    <a:pt x="1048" y="2107"/>
                  </a:cubicBezTo>
                  <a:cubicBezTo>
                    <a:pt x="1631" y="2107"/>
                    <a:pt x="2096" y="1631"/>
                    <a:pt x="2096" y="1048"/>
                  </a:cubicBezTo>
                  <a:cubicBezTo>
                    <a:pt x="2096" y="476"/>
                    <a:pt x="1631"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1" name="Google Shape;1591;p35"/>
            <p:cNvSpPr/>
            <p:nvPr/>
          </p:nvSpPr>
          <p:spPr>
            <a:xfrm>
              <a:off x="4444000" y="4303050"/>
              <a:ext cx="52400" cy="52700"/>
            </a:xfrm>
            <a:custGeom>
              <a:rect b="b" l="l" r="r" t="t"/>
              <a:pathLst>
                <a:path extrusionOk="0" h="2108" w="2096">
                  <a:moveTo>
                    <a:pt x="1048" y="0"/>
                  </a:moveTo>
                  <a:cubicBezTo>
                    <a:pt x="477" y="0"/>
                    <a:pt x="0" y="476"/>
                    <a:pt x="0" y="1048"/>
                  </a:cubicBezTo>
                  <a:cubicBezTo>
                    <a:pt x="0" y="1631"/>
                    <a:pt x="477" y="2107"/>
                    <a:pt x="1048" y="2107"/>
                  </a:cubicBezTo>
                  <a:cubicBezTo>
                    <a:pt x="1631" y="2107"/>
                    <a:pt x="2096" y="1631"/>
                    <a:pt x="2096" y="1048"/>
                  </a:cubicBezTo>
                  <a:cubicBezTo>
                    <a:pt x="2096" y="476"/>
                    <a:pt x="1631"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2" name="Google Shape;1592;p35"/>
            <p:cNvSpPr/>
            <p:nvPr/>
          </p:nvSpPr>
          <p:spPr>
            <a:xfrm>
              <a:off x="4545500" y="4303050"/>
              <a:ext cx="52700" cy="52700"/>
            </a:xfrm>
            <a:custGeom>
              <a:rect b="b" l="l" r="r" t="t"/>
              <a:pathLst>
                <a:path extrusionOk="0" h="2108" w="2108">
                  <a:moveTo>
                    <a:pt x="1060" y="0"/>
                  </a:moveTo>
                  <a:cubicBezTo>
                    <a:pt x="477" y="0"/>
                    <a:pt x="0" y="476"/>
                    <a:pt x="0" y="1048"/>
                  </a:cubicBezTo>
                  <a:cubicBezTo>
                    <a:pt x="0" y="1631"/>
                    <a:pt x="477" y="2107"/>
                    <a:pt x="1060" y="2107"/>
                  </a:cubicBezTo>
                  <a:cubicBezTo>
                    <a:pt x="1632" y="2107"/>
                    <a:pt x="2108" y="1631"/>
                    <a:pt x="2108" y="1048"/>
                  </a:cubicBezTo>
                  <a:cubicBezTo>
                    <a:pt x="2108" y="476"/>
                    <a:pt x="1632" y="0"/>
                    <a:pt x="1060"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3" name="Google Shape;1593;p35"/>
            <p:cNvSpPr/>
            <p:nvPr/>
          </p:nvSpPr>
          <p:spPr>
            <a:xfrm>
              <a:off x="4647300" y="4303050"/>
              <a:ext cx="52400" cy="52700"/>
            </a:xfrm>
            <a:custGeom>
              <a:rect b="b" l="l" r="r" t="t"/>
              <a:pathLst>
                <a:path extrusionOk="0" h="2108" w="2096">
                  <a:moveTo>
                    <a:pt x="1048" y="0"/>
                  </a:moveTo>
                  <a:cubicBezTo>
                    <a:pt x="465" y="0"/>
                    <a:pt x="0" y="476"/>
                    <a:pt x="0" y="1048"/>
                  </a:cubicBezTo>
                  <a:cubicBezTo>
                    <a:pt x="0" y="1631"/>
                    <a:pt x="465" y="2107"/>
                    <a:pt x="1048" y="2107"/>
                  </a:cubicBezTo>
                  <a:cubicBezTo>
                    <a:pt x="1620" y="2107"/>
                    <a:pt x="2096" y="1631"/>
                    <a:pt x="2096" y="1048"/>
                  </a:cubicBezTo>
                  <a:cubicBezTo>
                    <a:pt x="2096" y="476"/>
                    <a:pt x="1620"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4" name="Google Shape;1594;p35"/>
            <p:cNvSpPr/>
            <p:nvPr/>
          </p:nvSpPr>
          <p:spPr>
            <a:xfrm>
              <a:off x="4748800" y="4303050"/>
              <a:ext cx="52400" cy="52700"/>
            </a:xfrm>
            <a:custGeom>
              <a:rect b="b" l="l" r="r" t="t"/>
              <a:pathLst>
                <a:path extrusionOk="0" h="2108" w="2096">
                  <a:moveTo>
                    <a:pt x="1048" y="0"/>
                  </a:moveTo>
                  <a:cubicBezTo>
                    <a:pt x="465" y="0"/>
                    <a:pt x="0" y="476"/>
                    <a:pt x="0" y="1048"/>
                  </a:cubicBezTo>
                  <a:cubicBezTo>
                    <a:pt x="0" y="1631"/>
                    <a:pt x="465" y="2107"/>
                    <a:pt x="1048" y="2107"/>
                  </a:cubicBezTo>
                  <a:cubicBezTo>
                    <a:pt x="1631" y="2107"/>
                    <a:pt x="2096" y="1631"/>
                    <a:pt x="2096" y="1048"/>
                  </a:cubicBezTo>
                  <a:cubicBezTo>
                    <a:pt x="2096" y="476"/>
                    <a:pt x="1631"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5" name="Google Shape;1595;p35"/>
            <p:cNvSpPr/>
            <p:nvPr/>
          </p:nvSpPr>
          <p:spPr>
            <a:xfrm>
              <a:off x="4850300" y="4303050"/>
              <a:ext cx="52400" cy="52700"/>
            </a:xfrm>
            <a:custGeom>
              <a:rect b="b" l="l" r="r" t="t"/>
              <a:pathLst>
                <a:path extrusionOk="0" h="2108" w="2096">
                  <a:moveTo>
                    <a:pt x="1048" y="0"/>
                  </a:moveTo>
                  <a:cubicBezTo>
                    <a:pt x="477" y="0"/>
                    <a:pt x="0" y="476"/>
                    <a:pt x="0" y="1048"/>
                  </a:cubicBezTo>
                  <a:cubicBezTo>
                    <a:pt x="0" y="1631"/>
                    <a:pt x="477" y="2107"/>
                    <a:pt x="1048" y="2107"/>
                  </a:cubicBezTo>
                  <a:cubicBezTo>
                    <a:pt x="1632" y="2107"/>
                    <a:pt x="2096" y="1631"/>
                    <a:pt x="2096" y="1048"/>
                  </a:cubicBezTo>
                  <a:cubicBezTo>
                    <a:pt x="2096" y="476"/>
                    <a:pt x="1632"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6" name="Google Shape;1596;p35"/>
            <p:cNvSpPr/>
            <p:nvPr/>
          </p:nvSpPr>
          <p:spPr>
            <a:xfrm>
              <a:off x="4951800" y="4303050"/>
              <a:ext cx="52700" cy="52700"/>
            </a:xfrm>
            <a:custGeom>
              <a:rect b="b" l="l" r="r" t="t"/>
              <a:pathLst>
                <a:path extrusionOk="0" h="2108" w="2108">
                  <a:moveTo>
                    <a:pt x="1048" y="0"/>
                  </a:moveTo>
                  <a:cubicBezTo>
                    <a:pt x="477" y="0"/>
                    <a:pt x="0" y="476"/>
                    <a:pt x="0" y="1048"/>
                  </a:cubicBezTo>
                  <a:cubicBezTo>
                    <a:pt x="0" y="1631"/>
                    <a:pt x="477" y="2107"/>
                    <a:pt x="1048" y="2107"/>
                  </a:cubicBezTo>
                  <a:cubicBezTo>
                    <a:pt x="1632" y="2107"/>
                    <a:pt x="2108" y="1631"/>
                    <a:pt x="2108" y="1048"/>
                  </a:cubicBezTo>
                  <a:cubicBezTo>
                    <a:pt x="2108" y="476"/>
                    <a:pt x="1632"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7" name="Google Shape;1597;p35"/>
            <p:cNvSpPr/>
            <p:nvPr/>
          </p:nvSpPr>
          <p:spPr>
            <a:xfrm>
              <a:off x="5053600" y="4303050"/>
              <a:ext cx="52400" cy="52700"/>
            </a:xfrm>
            <a:custGeom>
              <a:rect b="b" l="l" r="r" t="t"/>
              <a:pathLst>
                <a:path extrusionOk="0" h="2108" w="2096">
                  <a:moveTo>
                    <a:pt x="1048" y="0"/>
                  </a:moveTo>
                  <a:cubicBezTo>
                    <a:pt x="465" y="0"/>
                    <a:pt x="0" y="476"/>
                    <a:pt x="0" y="1048"/>
                  </a:cubicBezTo>
                  <a:cubicBezTo>
                    <a:pt x="0" y="1631"/>
                    <a:pt x="465" y="2107"/>
                    <a:pt x="1048" y="2107"/>
                  </a:cubicBezTo>
                  <a:cubicBezTo>
                    <a:pt x="1620" y="2107"/>
                    <a:pt x="2096" y="1631"/>
                    <a:pt x="2096" y="1048"/>
                  </a:cubicBezTo>
                  <a:cubicBezTo>
                    <a:pt x="2096" y="476"/>
                    <a:pt x="1620"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8" name="Google Shape;1598;p35"/>
            <p:cNvSpPr/>
            <p:nvPr/>
          </p:nvSpPr>
          <p:spPr>
            <a:xfrm>
              <a:off x="5155100" y="4303050"/>
              <a:ext cx="52400" cy="52700"/>
            </a:xfrm>
            <a:custGeom>
              <a:rect b="b" l="l" r="r" t="t"/>
              <a:pathLst>
                <a:path extrusionOk="0" h="2108" w="2096">
                  <a:moveTo>
                    <a:pt x="1048" y="0"/>
                  </a:moveTo>
                  <a:cubicBezTo>
                    <a:pt x="465" y="0"/>
                    <a:pt x="0" y="476"/>
                    <a:pt x="0" y="1048"/>
                  </a:cubicBezTo>
                  <a:cubicBezTo>
                    <a:pt x="0" y="1631"/>
                    <a:pt x="465" y="2107"/>
                    <a:pt x="1048" y="2107"/>
                  </a:cubicBezTo>
                  <a:cubicBezTo>
                    <a:pt x="1632" y="2107"/>
                    <a:pt x="2096" y="1631"/>
                    <a:pt x="2096" y="1048"/>
                  </a:cubicBezTo>
                  <a:cubicBezTo>
                    <a:pt x="2096" y="476"/>
                    <a:pt x="1632"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9" name="Google Shape;1599;p35"/>
            <p:cNvSpPr/>
            <p:nvPr/>
          </p:nvSpPr>
          <p:spPr>
            <a:xfrm>
              <a:off x="5256600" y="4303050"/>
              <a:ext cx="52400" cy="52700"/>
            </a:xfrm>
            <a:custGeom>
              <a:rect b="b" l="l" r="r" t="t"/>
              <a:pathLst>
                <a:path extrusionOk="0" h="2108" w="2096">
                  <a:moveTo>
                    <a:pt x="1048" y="0"/>
                  </a:moveTo>
                  <a:cubicBezTo>
                    <a:pt x="477" y="0"/>
                    <a:pt x="0" y="476"/>
                    <a:pt x="0" y="1048"/>
                  </a:cubicBezTo>
                  <a:cubicBezTo>
                    <a:pt x="0" y="1631"/>
                    <a:pt x="477" y="2107"/>
                    <a:pt x="1048" y="2107"/>
                  </a:cubicBezTo>
                  <a:cubicBezTo>
                    <a:pt x="1632" y="2107"/>
                    <a:pt x="2096" y="1631"/>
                    <a:pt x="2096" y="1048"/>
                  </a:cubicBezTo>
                  <a:cubicBezTo>
                    <a:pt x="2096" y="476"/>
                    <a:pt x="1632"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0" name="Google Shape;1600;p35"/>
            <p:cNvSpPr/>
            <p:nvPr/>
          </p:nvSpPr>
          <p:spPr>
            <a:xfrm>
              <a:off x="5358400" y="4303050"/>
              <a:ext cx="52400" cy="52700"/>
            </a:xfrm>
            <a:custGeom>
              <a:rect b="b" l="l" r="r" t="t"/>
              <a:pathLst>
                <a:path extrusionOk="0" h="2108" w="2096">
                  <a:moveTo>
                    <a:pt x="1048" y="0"/>
                  </a:moveTo>
                  <a:cubicBezTo>
                    <a:pt x="465" y="0"/>
                    <a:pt x="0" y="476"/>
                    <a:pt x="0" y="1048"/>
                  </a:cubicBezTo>
                  <a:cubicBezTo>
                    <a:pt x="0" y="1631"/>
                    <a:pt x="465" y="2107"/>
                    <a:pt x="1048" y="2107"/>
                  </a:cubicBezTo>
                  <a:cubicBezTo>
                    <a:pt x="1620" y="2107"/>
                    <a:pt x="2096" y="1631"/>
                    <a:pt x="2096" y="1048"/>
                  </a:cubicBezTo>
                  <a:cubicBezTo>
                    <a:pt x="2096" y="476"/>
                    <a:pt x="1620"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1" name="Google Shape;1601;p35"/>
            <p:cNvSpPr/>
            <p:nvPr/>
          </p:nvSpPr>
          <p:spPr>
            <a:xfrm>
              <a:off x="5459900" y="4303050"/>
              <a:ext cx="52400" cy="52700"/>
            </a:xfrm>
            <a:custGeom>
              <a:rect b="b" l="l" r="r" t="t"/>
              <a:pathLst>
                <a:path extrusionOk="0" h="2108" w="2096">
                  <a:moveTo>
                    <a:pt x="1048" y="0"/>
                  </a:moveTo>
                  <a:cubicBezTo>
                    <a:pt x="465" y="0"/>
                    <a:pt x="0" y="476"/>
                    <a:pt x="0" y="1048"/>
                  </a:cubicBezTo>
                  <a:cubicBezTo>
                    <a:pt x="0" y="1631"/>
                    <a:pt x="465" y="2107"/>
                    <a:pt x="1048" y="2107"/>
                  </a:cubicBezTo>
                  <a:cubicBezTo>
                    <a:pt x="1632" y="2107"/>
                    <a:pt x="2096" y="1631"/>
                    <a:pt x="2096" y="1048"/>
                  </a:cubicBezTo>
                  <a:cubicBezTo>
                    <a:pt x="2096" y="476"/>
                    <a:pt x="1632"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2" name="Google Shape;1602;p35"/>
            <p:cNvSpPr/>
            <p:nvPr/>
          </p:nvSpPr>
          <p:spPr>
            <a:xfrm>
              <a:off x="5561400" y="4303050"/>
              <a:ext cx="52400" cy="52700"/>
            </a:xfrm>
            <a:custGeom>
              <a:rect b="b" l="l" r="r" t="t"/>
              <a:pathLst>
                <a:path extrusionOk="0" h="2108" w="2096">
                  <a:moveTo>
                    <a:pt x="1048" y="0"/>
                  </a:moveTo>
                  <a:cubicBezTo>
                    <a:pt x="465" y="0"/>
                    <a:pt x="0" y="476"/>
                    <a:pt x="0" y="1048"/>
                  </a:cubicBezTo>
                  <a:cubicBezTo>
                    <a:pt x="0" y="1631"/>
                    <a:pt x="465" y="2107"/>
                    <a:pt x="1048" y="2107"/>
                  </a:cubicBezTo>
                  <a:cubicBezTo>
                    <a:pt x="1632" y="2107"/>
                    <a:pt x="2096" y="1631"/>
                    <a:pt x="2096" y="1048"/>
                  </a:cubicBezTo>
                  <a:cubicBezTo>
                    <a:pt x="2096" y="476"/>
                    <a:pt x="1632"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3" name="Google Shape;1603;p35"/>
            <p:cNvSpPr/>
            <p:nvPr/>
          </p:nvSpPr>
          <p:spPr>
            <a:xfrm>
              <a:off x="5662900" y="4303050"/>
              <a:ext cx="52400" cy="52700"/>
            </a:xfrm>
            <a:custGeom>
              <a:rect b="b" l="l" r="r" t="t"/>
              <a:pathLst>
                <a:path extrusionOk="0" h="2108" w="2096">
                  <a:moveTo>
                    <a:pt x="1048" y="0"/>
                  </a:moveTo>
                  <a:cubicBezTo>
                    <a:pt x="477" y="0"/>
                    <a:pt x="0" y="476"/>
                    <a:pt x="0" y="1048"/>
                  </a:cubicBezTo>
                  <a:cubicBezTo>
                    <a:pt x="0" y="1631"/>
                    <a:pt x="477" y="2107"/>
                    <a:pt x="1048" y="2107"/>
                  </a:cubicBezTo>
                  <a:cubicBezTo>
                    <a:pt x="1632" y="2107"/>
                    <a:pt x="2096" y="1631"/>
                    <a:pt x="2096" y="1048"/>
                  </a:cubicBezTo>
                  <a:cubicBezTo>
                    <a:pt x="2096" y="476"/>
                    <a:pt x="1632"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4" name="Google Shape;1604;p35"/>
            <p:cNvSpPr/>
            <p:nvPr/>
          </p:nvSpPr>
          <p:spPr>
            <a:xfrm>
              <a:off x="5764400" y="4303050"/>
              <a:ext cx="52700" cy="52700"/>
            </a:xfrm>
            <a:custGeom>
              <a:rect b="b" l="l" r="r" t="t"/>
              <a:pathLst>
                <a:path extrusionOk="0" h="2108" w="2108">
                  <a:moveTo>
                    <a:pt x="1060" y="0"/>
                  </a:moveTo>
                  <a:cubicBezTo>
                    <a:pt x="477" y="0"/>
                    <a:pt x="0" y="476"/>
                    <a:pt x="0" y="1048"/>
                  </a:cubicBezTo>
                  <a:cubicBezTo>
                    <a:pt x="0" y="1631"/>
                    <a:pt x="477" y="2107"/>
                    <a:pt x="1060" y="2107"/>
                  </a:cubicBezTo>
                  <a:cubicBezTo>
                    <a:pt x="1632" y="2107"/>
                    <a:pt x="2108" y="1631"/>
                    <a:pt x="2108" y="1048"/>
                  </a:cubicBezTo>
                  <a:cubicBezTo>
                    <a:pt x="2108" y="476"/>
                    <a:pt x="1632" y="0"/>
                    <a:pt x="1060"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5" name="Google Shape;1605;p35"/>
            <p:cNvSpPr/>
            <p:nvPr/>
          </p:nvSpPr>
          <p:spPr>
            <a:xfrm>
              <a:off x="5866200" y="4303050"/>
              <a:ext cx="52400" cy="52700"/>
            </a:xfrm>
            <a:custGeom>
              <a:rect b="b" l="l" r="r" t="t"/>
              <a:pathLst>
                <a:path extrusionOk="0" h="2108" w="2096">
                  <a:moveTo>
                    <a:pt x="1048" y="0"/>
                  </a:moveTo>
                  <a:cubicBezTo>
                    <a:pt x="465" y="0"/>
                    <a:pt x="0" y="476"/>
                    <a:pt x="0" y="1048"/>
                  </a:cubicBezTo>
                  <a:cubicBezTo>
                    <a:pt x="0" y="1631"/>
                    <a:pt x="465" y="2107"/>
                    <a:pt x="1048" y="2107"/>
                  </a:cubicBezTo>
                  <a:cubicBezTo>
                    <a:pt x="1632" y="2107"/>
                    <a:pt x="2096" y="1631"/>
                    <a:pt x="2096" y="1048"/>
                  </a:cubicBezTo>
                  <a:cubicBezTo>
                    <a:pt x="2096" y="476"/>
                    <a:pt x="1632"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6" name="Google Shape;1606;p35"/>
            <p:cNvSpPr/>
            <p:nvPr/>
          </p:nvSpPr>
          <p:spPr>
            <a:xfrm>
              <a:off x="5967700" y="4303050"/>
              <a:ext cx="52400" cy="52700"/>
            </a:xfrm>
            <a:custGeom>
              <a:rect b="b" l="l" r="r" t="t"/>
              <a:pathLst>
                <a:path extrusionOk="0" h="2108" w="2096">
                  <a:moveTo>
                    <a:pt x="1048" y="0"/>
                  </a:moveTo>
                  <a:cubicBezTo>
                    <a:pt x="465" y="0"/>
                    <a:pt x="0" y="476"/>
                    <a:pt x="0" y="1048"/>
                  </a:cubicBezTo>
                  <a:cubicBezTo>
                    <a:pt x="0" y="1631"/>
                    <a:pt x="465" y="2107"/>
                    <a:pt x="1048" y="2107"/>
                  </a:cubicBezTo>
                  <a:cubicBezTo>
                    <a:pt x="1632" y="2107"/>
                    <a:pt x="2096" y="1631"/>
                    <a:pt x="2096" y="1048"/>
                  </a:cubicBezTo>
                  <a:cubicBezTo>
                    <a:pt x="2096" y="476"/>
                    <a:pt x="1632"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7" name="Google Shape;1607;p35"/>
            <p:cNvSpPr/>
            <p:nvPr/>
          </p:nvSpPr>
          <p:spPr>
            <a:xfrm>
              <a:off x="6069200" y="4303050"/>
              <a:ext cx="52700" cy="52700"/>
            </a:xfrm>
            <a:custGeom>
              <a:rect b="b" l="l" r="r" t="t"/>
              <a:pathLst>
                <a:path extrusionOk="0" h="2108" w="2108">
                  <a:moveTo>
                    <a:pt x="1048" y="0"/>
                  </a:moveTo>
                  <a:cubicBezTo>
                    <a:pt x="477" y="0"/>
                    <a:pt x="0" y="476"/>
                    <a:pt x="0" y="1048"/>
                  </a:cubicBezTo>
                  <a:cubicBezTo>
                    <a:pt x="0" y="1631"/>
                    <a:pt x="477" y="2107"/>
                    <a:pt x="1048" y="2107"/>
                  </a:cubicBezTo>
                  <a:cubicBezTo>
                    <a:pt x="1632" y="2107"/>
                    <a:pt x="2108" y="1631"/>
                    <a:pt x="2108" y="1048"/>
                  </a:cubicBezTo>
                  <a:cubicBezTo>
                    <a:pt x="2108" y="476"/>
                    <a:pt x="1632"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8" name="Google Shape;1608;p35"/>
            <p:cNvSpPr/>
            <p:nvPr/>
          </p:nvSpPr>
          <p:spPr>
            <a:xfrm>
              <a:off x="6171000" y="4303050"/>
              <a:ext cx="52400" cy="52700"/>
            </a:xfrm>
            <a:custGeom>
              <a:rect b="b" l="l" r="r" t="t"/>
              <a:pathLst>
                <a:path extrusionOk="0" h="2108" w="2096">
                  <a:moveTo>
                    <a:pt x="1048" y="0"/>
                  </a:moveTo>
                  <a:cubicBezTo>
                    <a:pt x="465" y="0"/>
                    <a:pt x="0" y="476"/>
                    <a:pt x="0" y="1048"/>
                  </a:cubicBezTo>
                  <a:cubicBezTo>
                    <a:pt x="0" y="1631"/>
                    <a:pt x="465" y="2107"/>
                    <a:pt x="1048" y="2107"/>
                  </a:cubicBezTo>
                  <a:cubicBezTo>
                    <a:pt x="1620" y="2107"/>
                    <a:pt x="2096" y="1631"/>
                    <a:pt x="2096" y="1048"/>
                  </a:cubicBezTo>
                  <a:cubicBezTo>
                    <a:pt x="2096" y="476"/>
                    <a:pt x="1620"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9" name="Google Shape;1609;p35"/>
            <p:cNvSpPr/>
            <p:nvPr/>
          </p:nvSpPr>
          <p:spPr>
            <a:xfrm>
              <a:off x="6272500" y="4303050"/>
              <a:ext cx="52400" cy="52700"/>
            </a:xfrm>
            <a:custGeom>
              <a:rect b="b" l="l" r="r" t="t"/>
              <a:pathLst>
                <a:path extrusionOk="0" h="2108" w="2096">
                  <a:moveTo>
                    <a:pt x="1048" y="0"/>
                  </a:moveTo>
                  <a:cubicBezTo>
                    <a:pt x="465" y="0"/>
                    <a:pt x="0" y="476"/>
                    <a:pt x="0" y="1048"/>
                  </a:cubicBezTo>
                  <a:cubicBezTo>
                    <a:pt x="0" y="1631"/>
                    <a:pt x="465" y="2107"/>
                    <a:pt x="1048" y="2107"/>
                  </a:cubicBezTo>
                  <a:cubicBezTo>
                    <a:pt x="1632" y="2107"/>
                    <a:pt x="2096" y="1631"/>
                    <a:pt x="2096" y="1048"/>
                  </a:cubicBezTo>
                  <a:cubicBezTo>
                    <a:pt x="2096" y="476"/>
                    <a:pt x="1632"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0" name="Google Shape;1610;p35"/>
            <p:cNvSpPr/>
            <p:nvPr/>
          </p:nvSpPr>
          <p:spPr>
            <a:xfrm>
              <a:off x="6374000" y="4303050"/>
              <a:ext cx="52400" cy="52700"/>
            </a:xfrm>
            <a:custGeom>
              <a:rect b="b" l="l" r="r" t="t"/>
              <a:pathLst>
                <a:path extrusionOk="0" h="2108" w="2096">
                  <a:moveTo>
                    <a:pt x="1048" y="0"/>
                  </a:moveTo>
                  <a:cubicBezTo>
                    <a:pt x="477" y="0"/>
                    <a:pt x="0" y="476"/>
                    <a:pt x="0" y="1048"/>
                  </a:cubicBezTo>
                  <a:cubicBezTo>
                    <a:pt x="0" y="1631"/>
                    <a:pt x="477" y="2107"/>
                    <a:pt x="1048" y="2107"/>
                  </a:cubicBezTo>
                  <a:cubicBezTo>
                    <a:pt x="1632" y="2107"/>
                    <a:pt x="2096" y="1631"/>
                    <a:pt x="2096" y="1048"/>
                  </a:cubicBezTo>
                  <a:cubicBezTo>
                    <a:pt x="2096" y="476"/>
                    <a:pt x="1632"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1" name="Google Shape;1611;p35"/>
            <p:cNvSpPr/>
            <p:nvPr/>
          </p:nvSpPr>
          <p:spPr>
            <a:xfrm>
              <a:off x="6475500" y="4303050"/>
              <a:ext cx="52700" cy="52700"/>
            </a:xfrm>
            <a:custGeom>
              <a:rect b="b" l="l" r="r" t="t"/>
              <a:pathLst>
                <a:path extrusionOk="0" h="2108" w="2108">
                  <a:moveTo>
                    <a:pt x="1048" y="0"/>
                  </a:moveTo>
                  <a:cubicBezTo>
                    <a:pt x="477" y="0"/>
                    <a:pt x="0" y="476"/>
                    <a:pt x="0" y="1048"/>
                  </a:cubicBezTo>
                  <a:cubicBezTo>
                    <a:pt x="0" y="1631"/>
                    <a:pt x="477" y="2107"/>
                    <a:pt x="1048" y="2107"/>
                  </a:cubicBezTo>
                  <a:cubicBezTo>
                    <a:pt x="1632" y="2107"/>
                    <a:pt x="2108" y="1631"/>
                    <a:pt x="2108" y="1048"/>
                  </a:cubicBezTo>
                  <a:cubicBezTo>
                    <a:pt x="2108" y="476"/>
                    <a:pt x="1632"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2" name="Google Shape;1612;p35"/>
            <p:cNvSpPr/>
            <p:nvPr/>
          </p:nvSpPr>
          <p:spPr>
            <a:xfrm>
              <a:off x="6577300" y="4303050"/>
              <a:ext cx="52400" cy="52700"/>
            </a:xfrm>
            <a:custGeom>
              <a:rect b="b" l="l" r="r" t="t"/>
              <a:pathLst>
                <a:path extrusionOk="0" h="2108" w="2096">
                  <a:moveTo>
                    <a:pt x="1048" y="0"/>
                  </a:moveTo>
                  <a:cubicBezTo>
                    <a:pt x="465" y="0"/>
                    <a:pt x="0" y="476"/>
                    <a:pt x="0" y="1048"/>
                  </a:cubicBezTo>
                  <a:cubicBezTo>
                    <a:pt x="0" y="1631"/>
                    <a:pt x="465" y="2107"/>
                    <a:pt x="1048" y="2107"/>
                  </a:cubicBezTo>
                  <a:cubicBezTo>
                    <a:pt x="1620" y="2107"/>
                    <a:pt x="2096" y="1631"/>
                    <a:pt x="2096" y="1048"/>
                  </a:cubicBezTo>
                  <a:cubicBezTo>
                    <a:pt x="2096" y="476"/>
                    <a:pt x="1620"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3" name="Google Shape;1613;p35"/>
            <p:cNvSpPr/>
            <p:nvPr/>
          </p:nvSpPr>
          <p:spPr>
            <a:xfrm>
              <a:off x="6678800" y="4303050"/>
              <a:ext cx="52400" cy="52700"/>
            </a:xfrm>
            <a:custGeom>
              <a:rect b="b" l="l" r="r" t="t"/>
              <a:pathLst>
                <a:path extrusionOk="0" h="2108" w="2096">
                  <a:moveTo>
                    <a:pt x="1048" y="0"/>
                  </a:moveTo>
                  <a:cubicBezTo>
                    <a:pt x="465" y="0"/>
                    <a:pt x="0" y="476"/>
                    <a:pt x="0" y="1048"/>
                  </a:cubicBezTo>
                  <a:cubicBezTo>
                    <a:pt x="0" y="1631"/>
                    <a:pt x="465" y="2107"/>
                    <a:pt x="1048" y="2107"/>
                  </a:cubicBezTo>
                  <a:cubicBezTo>
                    <a:pt x="1632" y="2107"/>
                    <a:pt x="2096" y="1631"/>
                    <a:pt x="2096" y="1048"/>
                  </a:cubicBezTo>
                  <a:cubicBezTo>
                    <a:pt x="2096" y="476"/>
                    <a:pt x="1632"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4" name="Google Shape;1614;p35"/>
            <p:cNvSpPr/>
            <p:nvPr/>
          </p:nvSpPr>
          <p:spPr>
            <a:xfrm>
              <a:off x="6780300" y="4303050"/>
              <a:ext cx="52400" cy="52700"/>
            </a:xfrm>
            <a:custGeom>
              <a:rect b="b" l="l" r="r" t="t"/>
              <a:pathLst>
                <a:path extrusionOk="0" h="2108" w="2096">
                  <a:moveTo>
                    <a:pt x="1048" y="0"/>
                  </a:moveTo>
                  <a:cubicBezTo>
                    <a:pt x="477" y="0"/>
                    <a:pt x="0" y="476"/>
                    <a:pt x="0" y="1048"/>
                  </a:cubicBezTo>
                  <a:cubicBezTo>
                    <a:pt x="0" y="1631"/>
                    <a:pt x="477" y="2107"/>
                    <a:pt x="1048" y="2107"/>
                  </a:cubicBezTo>
                  <a:cubicBezTo>
                    <a:pt x="1632" y="2107"/>
                    <a:pt x="2096" y="1631"/>
                    <a:pt x="2096" y="1048"/>
                  </a:cubicBezTo>
                  <a:cubicBezTo>
                    <a:pt x="2096" y="476"/>
                    <a:pt x="1632"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5" name="Google Shape;1615;p35"/>
            <p:cNvSpPr/>
            <p:nvPr/>
          </p:nvSpPr>
          <p:spPr>
            <a:xfrm>
              <a:off x="6881800" y="4303050"/>
              <a:ext cx="52700" cy="52700"/>
            </a:xfrm>
            <a:custGeom>
              <a:rect b="b" l="l" r="r" t="t"/>
              <a:pathLst>
                <a:path extrusionOk="0" h="2108" w="2108">
                  <a:moveTo>
                    <a:pt x="1060" y="0"/>
                  </a:moveTo>
                  <a:cubicBezTo>
                    <a:pt x="477" y="0"/>
                    <a:pt x="1" y="476"/>
                    <a:pt x="1" y="1048"/>
                  </a:cubicBezTo>
                  <a:cubicBezTo>
                    <a:pt x="1" y="1631"/>
                    <a:pt x="477" y="2107"/>
                    <a:pt x="1060" y="2107"/>
                  </a:cubicBezTo>
                  <a:cubicBezTo>
                    <a:pt x="1632" y="2107"/>
                    <a:pt x="2108" y="1631"/>
                    <a:pt x="2108" y="1048"/>
                  </a:cubicBezTo>
                  <a:cubicBezTo>
                    <a:pt x="2108" y="476"/>
                    <a:pt x="1632" y="0"/>
                    <a:pt x="1060"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6" name="Google Shape;1616;p35"/>
            <p:cNvSpPr/>
            <p:nvPr/>
          </p:nvSpPr>
          <p:spPr>
            <a:xfrm>
              <a:off x="6983600" y="4303050"/>
              <a:ext cx="52400" cy="52700"/>
            </a:xfrm>
            <a:custGeom>
              <a:rect b="b" l="l" r="r" t="t"/>
              <a:pathLst>
                <a:path extrusionOk="0" h="2108" w="2096">
                  <a:moveTo>
                    <a:pt x="1048" y="0"/>
                  </a:moveTo>
                  <a:cubicBezTo>
                    <a:pt x="465" y="0"/>
                    <a:pt x="0" y="476"/>
                    <a:pt x="0" y="1048"/>
                  </a:cubicBezTo>
                  <a:cubicBezTo>
                    <a:pt x="0" y="1631"/>
                    <a:pt x="465" y="2107"/>
                    <a:pt x="1048" y="2107"/>
                  </a:cubicBezTo>
                  <a:cubicBezTo>
                    <a:pt x="1620" y="2107"/>
                    <a:pt x="2096" y="1631"/>
                    <a:pt x="2096" y="1048"/>
                  </a:cubicBezTo>
                  <a:cubicBezTo>
                    <a:pt x="2096" y="476"/>
                    <a:pt x="1620"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7" name="Google Shape;1617;p35"/>
            <p:cNvSpPr/>
            <p:nvPr/>
          </p:nvSpPr>
          <p:spPr>
            <a:xfrm>
              <a:off x="7085100" y="4303050"/>
              <a:ext cx="52400" cy="52700"/>
            </a:xfrm>
            <a:custGeom>
              <a:rect b="b" l="l" r="r" t="t"/>
              <a:pathLst>
                <a:path extrusionOk="0" h="2108" w="2096">
                  <a:moveTo>
                    <a:pt x="1048" y="0"/>
                  </a:moveTo>
                  <a:cubicBezTo>
                    <a:pt x="465" y="0"/>
                    <a:pt x="0" y="476"/>
                    <a:pt x="0" y="1048"/>
                  </a:cubicBezTo>
                  <a:cubicBezTo>
                    <a:pt x="0" y="1631"/>
                    <a:pt x="465" y="2107"/>
                    <a:pt x="1048" y="2107"/>
                  </a:cubicBezTo>
                  <a:cubicBezTo>
                    <a:pt x="1632" y="2107"/>
                    <a:pt x="2096" y="1631"/>
                    <a:pt x="2096" y="1048"/>
                  </a:cubicBezTo>
                  <a:cubicBezTo>
                    <a:pt x="2096" y="476"/>
                    <a:pt x="1632"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8" name="Google Shape;1618;p35"/>
            <p:cNvSpPr/>
            <p:nvPr/>
          </p:nvSpPr>
          <p:spPr>
            <a:xfrm>
              <a:off x="7186600" y="4303050"/>
              <a:ext cx="52400" cy="52700"/>
            </a:xfrm>
            <a:custGeom>
              <a:rect b="b" l="l" r="r" t="t"/>
              <a:pathLst>
                <a:path extrusionOk="0" h="2108" w="2096">
                  <a:moveTo>
                    <a:pt x="1048" y="0"/>
                  </a:moveTo>
                  <a:cubicBezTo>
                    <a:pt x="477" y="0"/>
                    <a:pt x="1" y="476"/>
                    <a:pt x="1" y="1048"/>
                  </a:cubicBezTo>
                  <a:cubicBezTo>
                    <a:pt x="1" y="1631"/>
                    <a:pt x="477" y="2107"/>
                    <a:pt x="1048" y="2107"/>
                  </a:cubicBezTo>
                  <a:cubicBezTo>
                    <a:pt x="1632" y="2107"/>
                    <a:pt x="2096" y="1631"/>
                    <a:pt x="2096" y="1048"/>
                  </a:cubicBezTo>
                  <a:cubicBezTo>
                    <a:pt x="2096" y="476"/>
                    <a:pt x="1632"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9" name="Google Shape;1619;p35"/>
            <p:cNvSpPr/>
            <p:nvPr/>
          </p:nvSpPr>
          <p:spPr>
            <a:xfrm>
              <a:off x="7288400" y="4303050"/>
              <a:ext cx="52400" cy="52700"/>
            </a:xfrm>
            <a:custGeom>
              <a:rect b="b" l="l" r="r" t="t"/>
              <a:pathLst>
                <a:path extrusionOk="0" h="2108" w="2096">
                  <a:moveTo>
                    <a:pt x="1048" y="0"/>
                  </a:moveTo>
                  <a:cubicBezTo>
                    <a:pt x="465" y="0"/>
                    <a:pt x="0" y="476"/>
                    <a:pt x="0" y="1048"/>
                  </a:cubicBezTo>
                  <a:cubicBezTo>
                    <a:pt x="0" y="1631"/>
                    <a:pt x="465" y="2107"/>
                    <a:pt x="1048" y="2107"/>
                  </a:cubicBezTo>
                  <a:cubicBezTo>
                    <a:pt x="1620" y="2107"/>
                    <a:pt x="2096" y="1631"/>
                    <a:pt x="2096" y="1048"/>
                  </a:cubicBezTo>
                  <a:cubicBezTo>
                    <a:pt x="2096" y="476"/>
                    <a:pt x="1620"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0" name="Google Shape;1620;p35"/>
            <p:cNvSpPr/>
            <p:nvPr/>
          </p:nvSpPr>
          <p:spPr>
            <a:xfrm>
              <a:off x="279200" y="4458125"/>
              <a:ext cx="52700" cy="52700"/>
            </a:xfrm>
            <a:custGeom>
              <a:rect b="b" l="l" r="r" t="t"/>
              <a:pathLst>
                <a:path extrusionOk="0" h="2108" w="2108">
                  <a:moveTo>
                    <a:pt x="1048" y="0"/>
                  </a:moveTo>
                  <a:cubicBezTo>
                    <a:pt x="476" y="0"/>
                    <a:pt x="0" y="476"/>
                    <a:pt x="0" y="1060"/>
                  </a:cubicBezTo>
                  <a:cubicBezTo>
                    <a:pt x="0" y="1631"/>
                    <a:pt x="476" y="2108"/>
                    <a:pt x="1048" y="2108"/>
                  </a:cubicBezTo>
                  <a:cubicBezTo>
                    <a:pt x="1631" y="2108"/>
                    <a:pt x="2107" y="1631"/>
                    <a:pt x="2107" y="1060"/>
                  </a:cubicBezTo>
                  <a:cubicBezTo>
                    <a:pt x="2107" y="476"/>
                    <a:pt x="1631"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1" name="Google Shape;1621;p35"/>
            <p:cNvSpPr/>
            <p:nvPr/>
          </p:nvSpPr>
          <p:spPr>
            <a:xfrm>
              <a:off x="380700" y="4458125"/>
              <a:ext cx="52700" cy="52700"/>
            </a:xfrm>
            <a:custGeom>
              <a:rect b="b" l="l" r="r" t="t"/>
              <a:pathLst>
                <a:path extrusionOk="0" h="2108" w="2108">
                  <a:moveTo>
                    <a:pt x="1060" y="0"/>
                  </a:moveTo>
                  <a:cubicBezTo>
                    <a:pt x="476" y="0"/>
                    <a:pt x="0" y="476"/>
                    <a:pt x="0" y="1060"/>
                  </a:cubicBezTo>
                  <a:cubicBezTo>
                    <a:pt x="0" y="1631"/>
                    <a:pt x="476" y="2108"/>
                    <a:pt x="1060" y="2108"/>
                  </a:cubicBezTo>
                  <a:cubicBezTo>
                    <a:pt x="1631" y="2108"/>
                    <a:pt x="2108" y="1631"/>
                    <a:pt x="2108" y="1060"/>
                  </a:cubicBezTo>
                  <a:cubicBezTo>
                    <a:pt x="2108" y="476"/>
                    <a:pt x="1631" y="0"/>
                    <a:pt x="1060"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2" name="Google Shape;1622;p35"/>
            <p:cNvSpPr/>
            <p:nvPr/>
          </p:nvSpPr>
          <p:spPr>
            <a:xfrm>
              <a:off x="482500" y="4458125"/>
              <a:ext cx="52400" cy="52700"/>
            </a:xfrm>
            <a:custGeom>
              <a:rect b="b" l="l" r="r" t="t"/>
              <a:pathLst>
                <a:path extrusionOk="0" h="2108" w="2096">
                  <a:moveTo>
                    <a:pt x="1048" y="0"/>
                  </a:moveTo>
                  <a:cubicBezTo>
                    <a:pt x="464" y="0"/>
                    <a:pt x="0" y="476"/>
                    <a:pt x="0" y="1060"/>
                  </a:cubicBezTo>
                  <a:cubicBezTo>
                    <a:pt x="0" y="1631"/>
                    <a:pt x="464" y="2108"/>
                    <a:pt x="1048" y="2108"/>
                  </a:cubicBezTo>
                  <a:cubicBezTo>
                    <a:pt x="1631" y="2108"/>
                    <a:pt x="2096" y="1631"/>
                    <a:pt x="2096" y="1060"/>
                  </a:cubicBezTo>
                  <a:cubicBezTo>
                    <a:pt x="2096" y="476"/>
                    <a:pt x="1631"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3" name="Google Shape;1623;p35"/>
            <p:cNvSpPr/>
            <p:nvPr/>
          </p:nvSpPr>
          <p:spPr>
            <a:xfrm>
              <a:off x="584000" y="4458125"/>
              <a:ext cx="52400" cy="52700"/>
            </a:xfrm>
            <a:custGeom>
              <a:rect b="b" l="l" r="r" t="t"/>
              <a:pathLst>
                <a:path extrusionOk="0" h="2108" w="2096">
                  <a:moveTo>
                    <a:pt x="1048" y="0"/>
                  </a:moveTo>
                  <a:cubicBezTo>
                    <a:pt x="476" y="0"/>
                    <a:pt x="0" y="476"/>
                    <a:pt x="0" y="1060"/>
                  </a:cubicBezTo>
                  <a:cubicBezTo>
                    <a:pt x="0" y="1631"/>
                    <a:pt x="476" y="2108"/>
                    <a:pt x="1048" y="2108"/>
                  </a:cubicBezTo>
                  <a:cubicBezTo>
                    <a:pt x="1631" y="2108"/>
                    <a:pt x="2096" y="1631"/>
                    <a:pt x="2096" y="1060"/>
                  </a:cubicBezTo>
                  <a:cubicBezTo>
                    <a:pt x="2096" y="476"/>
                    <a:pt x="1631"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4" name="Google Shape;1624;p35"/>
            <p:cNvSpPr/>
            <p:nvPr/>
          </p:nvSpPr>
          <p:spPr>
            <a:xfrm>
              <a:off x="685500" y="4458125"/>
              <a:ext cx="52700" cy="52700"/>
            </a:xfrm>
            <a:custGeom>
              <a:rect b="b" l="l" r="r" t="t"/>
              <a:pathLst>
                <a:path extrusionOk="0" h="2108" w="2108">
                  <a:moveTo>
                    <a:pt x="1048" y="0"/>
                  </a:moveTo>
                  <a:cubicBezTo>
                    <a:pt x="476" y="0"/>
                    <a:pt x="0" y="476"/>
                    <a:pt x="0" y="1060"/>
                  </a:cubicBezTo>
                  <a:cubicBezTo>
                    <a:pt x="0" y="1631"/>
                    <a:pt x="476" y="2108"/>
                    <a:pt x="1048" y="2108"/>
                  </a:cubicBezTo>
                  <a:cubicBezTo>
                    <a:pt x="1631" y="2108"/>
                    <a:pt x="2108" y="1631"/>
                    <a:pt x="2108" y="1060"/>
                  </a:cubicBezTo>
                  <a:cubicBezTo>
                    <a:pt x="2108" y="476"/>
                    <a:pt x="1631"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5" name="Google Shape;1625;p35"/>
            <p:cNvSpPr/>
            <p:nvPr/>
          </p:nvSpPr>
          <p:spPr>
            <a:xfrm>
              <a:off x="787300" y="4458125"/>
              <a:ext cx="52400" cy="52700"/>
            </a:xfrm>
            <a:custGeom>
              <a:rect b="b" l="l" r="r" t="t"/>
              <a:pathLst>
                <a:path extrusionOk="0" h="2108" w="2096">
                  <a:moveTo>
                    <a:pt x="1048" y="0"/>
                  </a:moveTo>
                  <a:cubicBezTo>
                    <a:pt x="464" y="0"/>
                    <a:pt x="0" y="476"/>
                    <a:pt x="0" y="1060"/>
                  </a:cubicBezTo>
                  <a:cubicBezTo>
                    <a:pt x="0" y="1631"/>
                    <a:pt x="464" y="2108"/>
                    <a:pt x="1048" y="2108"/>
                  </a:cubicBezTo>
                  <a:cubicBezTo>
                    <a:pt x="1619" y="2108"/>
                    <a:pt x="2096" y="1631"/>
                    <a:pt x="2096" y="1060"/>
                  </a:cubicBezTo>
                  <a:cubicBezTo>
                    <a:pt x="2096" y="476"/>
                    <a:pt x="1619"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6" name="Google Shape;1626;p35"/>
            <p:cNvSpPr/>
            <p:nvPr/>
          </p:nvSpPr>
          <p:spPr>
            <a:xfrm>
              <a:off x="888800" y="4458125"/>
              <a:ext cx="52400" cy="52700"/>
            </a:xfrm>
            <a:custGeom>
              <a:rect b="b" l="l" r="r" t="t"/>
              <a:pathLst>
                <a:path extrusionOk="0" h="2108" w="2096">
                  <a:moveTo>
                    <a:pt x="1048" y="0"/>
                  </a:moveTo>
                  <a:cubicBezTo>
                    <a:pt x="464" y="0"/>
                    <a:pt x="0" y="476"/>
                    <a:pt x="0" y="1060"/>
                  </a:cubicBezTo>
                  <a:cubicBezTo>
                    <a:pt x="0" y="1631"/>
                    <a:pt x="464" y="2108"/>
                    <a:pt x="1048" y="2108"/>
                  </a:cubicBezTo>
                  <a:cubicBezTo>
                    <a:pt x="1631" y="2108"/>
                    <a:pt x="2096" y="1631"/>
                    <a:pt x="2096" y="1060"/>
                  </a:cubicBezTo>
                  <a:cubicBezTo>
                    <a:pt x="2096" y="476"/>
                    <a:pt x="1631"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7" name="Google Shape;1627;p35"/>
            <p:cNvSpPr/>
            <p:nvPr/>
          </p:nvSpPr>
          <p:spPr>
            <a:xfrm>
              <a:off x="990300" y="4458125"/>
              <a:ext cx="52400" cy="52700"/>
            </a:xfrm>
            <a:custGeom>
              <a:rect b="b" l="l" r="r" t="t"/>
              <a:pathLst>
                <a:path extrusionOk="0" h="2108" w="2096">
                  <a:moveTo>
                    <a:pt x="1048" y="0"/>
                  </a:moveTo>
                  <a:cubicBezTo>
                    <a:pt x="476" y="0"/>
                    <a:pt x="0" y="476"/>
                    <a:pt x="0" y="1060"/>
                  </a:cubicBezTo>
                  <a:cubicBezTo>
                    <a:pt x="0" y="1631"/>
                    <a:pt x="476" y="2108"/>
                    <a:pt x="1048" y="2108"/>
                  </a:cubicBezTo>
                  <a:cubicBezTo>
                    <a:pt x="1631" y="2108"/>
                    <a:pt x="2096" y="1631"/>
                    <a:pt x="2096" y="1060"/>
                  </a:cubicBezTo>
                  <a:cubicBezTo>
                    <a:pt x="2096" y="476"/>
                    <a:pt x="1631"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8" name="Google Shape;1628;p35"/>
            <p:cNvSpPr/>
            <p:nvPr/>
          </p:nvSpPr>
          <p:spPr>
            <a:xfrm>
              <a:off x="1091800" y="4458125"/>
              <a:ext cx="52700" cy="52700"/>
            </a:xfrm>
            <a:custGeom>
              <a:rect b="b" l="l" r="r" t="t"/>
              <a:pathLst>
                <a:path extrusionOk="0" h="2108" w="2108">
                  <a:moveTo>
                    <a:pt x="1060" y="0"/>
                  </a:moveTo>
                  <a:cubicBezTo>
                    <a:pt x="476" y="0"/>
                    <a:pt x="0" y="476"/>
                    <a:pt x="0" y="1060"/>
                  </a:cubicBezTo>
                  <a:cubicBezTo>
                    <a:pt x="0" y="1631"/>
                    <a:pt x="476" y="2108"/>
                    <a:pt x="1060" y="2108"/>
                  </a:cubicBezTo>
                  <a:cubicBezTo>
                    <a:pt x="1631" y="2108"/>
                    <a:pt x="2108" y="1631"/>
                    <a:pt x="2108" y="1060"/>
                  </a:cubicBezTo>
                  <a:cubicBezTo>
                    <a:pt x="2108" y="476"/>
                    <a:pt x="1631" y="0"/>
                    <a:pt x="1060"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9" name="Google Shape;1629;p35"/>
            <p:cNvSpPr/>
            <p:nvPr/>
          </p:nvSpPr>
          <p:spPr>
            <a:xfrm>
              <a:off x="1193600" y="4458125"/>
              <a:ext cx="52400" cy="52700"/>
            </a:xfrm>
            <a:custGeom>
              <a:rect b="b" l="l" r="r" t="t"/>
              <a:pathLst>
                <a:path extrusionOk="0" h="2108" w="2096">
                  <a:moveTo>
                    <a:pt x="1048" y="0"/>
                  </a:moveTo>
                  <a:cubicBezTo>
                    <a:pt x="464" y="0"/>
                    <a:pt x="0" y="476"/>
                    <a:pt x="0" y="1060"/>
                  </a:cubicBezTo>
                  <a:cubicBezTo>
                    <a:pt x="0" y="1631"/>
                    <a:pt x="464" y="2108"/>
                    <a:pt x="1048" y="2108"/>
                  </a:cubicBezTo>
                  <a:cubicBezTo>
                    <a:pt x="1619" y="2108"/>
                    <a:pt x="2096" y="1631"/>
                    <a:pt x="2096" y="1060"/>
                  </a:cubicBezTo>
                  <a:cubicBezTo>
                    <a:pt x="2096" y="476"/>
                    <a:pt x="1619"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0" name="Google Shape;1630;p35"/>
            <p:cNvSpPr/>
            <p:nvPr/>
          </p:nvSpPr>
          <p:spPr>
            <a:xfrm>
              <a:off x="1295100" y="4458125"/>
              <a:ext cx="52400" cy="52700"/>
            </a:xfrm>
            <a:custGeom>
              <a:rect b="b" l="l" r="r" t="t"/>
              <a:pathLst>
                <a:path extrusionOk="0" h="2108" w="2096">
                  <a:moveTo>
                    <a:pt x="1048" y="0"/>
                  </a:moveTo>
                  <a:cubicBezTo>
                    <a:pt x="464" y="0"/>
                    <a:pt x="0" y="476"/>
                    <a:pt x="0" y="1060"/>
                  </a:cubicBezTo>
                  <a:cubicBezTo>
                    <a:pt x="0" y="1631"/>
                    <a:pt x="464" y="2108"/>
                    <a:pt x="1048" y="2108"/>
                  </a:cubicBezTo>
                  <a:cubicBezTo>
                    <a:pt x="1631" y="2108"/>
                    <a:pt x="2096" y="1631"/>
                    <a:pt x="2096" y="1060"/>
                  </a:cubicBezTo>
                  <a:cubicBezTo>
                    <a:pt x="2096" y="476"/>
                    <a:pt x="1631"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1" name="Google Shape;1631;p35"/>
            <p:cNvSpPr/>
            <p:nvPr/>
          </p:nvSpPr>
          <p:spPr>
            <a:xfrm>
              <a:off x="1396600" y="4458125"/>
              <a:ext cx="52400" cy="52700"/>
            </a:xfrm>
            <a:custGeom>
              <a:rect b="b" l="l" r="r" t="t"/>
              <a:pathLst>
                <a:path extrusionOk="0" h="2108" w="2096">
                  <a:moveTo>
                    <a:pt x="1048" y="0"/>
                  </a:moveTo>
                  <a:cubicBezTo>
                    <a:pt x="476" y="0"/>
                    <a:pt x="0" y="476"/>
                    <a:pt x="0" y="1060"/>
                  </a:cubicBezTo>
                  <a:cubicBezTo>
                    <a:pt x="0" y="1631"/>
                    <a:pt x="476" y="2108"/>
                    <a:pt x="1048" y="2108"/>
                  </a:cubicBezTo>
                  <a:cubicBezTo>
                    <a:pt x="1631" y="2108"/>
                    <a:pt x="2096" y="1631"/>
                    <a:pt x="2096" y="1060"/>
                  </a:cubicBezTo>
                  <a:cubicBezTo>
                    <a:pt x="2096" y="476"/>
                    <a:pt x="1631"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2" name="Google Shape;1632;p35"/>
            <p:cNvSpPr/>
            <p:nvPr/>
          </p:nvSpPr>
          <p:spPr>
            <a:xfrm>
              <a:off x="1498400" y="4458125"/>
              <a:ext cx="52400" cy="52700"/>
            </a:xfrm>
            <a:custGeom>
              <a:rect b="b" l="l" r="r" t="t"/>
              <a:pathLst>
                <a:path extrusionOk="0" h="2108" w="2096">
                  <a:moveTo>
                    <a:pt x="1048" y="0"/>
                  </a:moveTo>
                  <a:cubicBezTo>
                    <a:pt x="464" y="0"/>
                    <a:pt x="0" y="476"/>
                    <a:pt x="0" y="1060"/>
                  </a:cubicBezTo>
                  <a:cubicBezTo>
                    <a:pt x="0" y="1631"/>
                    <a:pt x="464" y="2108"/>
                    <a:pt x="1048" y="2108"/>
                  </a:cubicBezTo>
                  <a:cubicBezTo>
                    <a:pt x="1619" y="2108"/>
                    <a:pt x="2096" y="1631"/>
                    <a:pt x="2096" y="1060"/>
                  </a:cubicBezTo>
                  <a:cubicBezTo>
                    <a:pt x="2096" y="476"/>
                    <a:pt x="1619"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3" name="Google Shape;1633;p35"/>
            <p:cNvSpPr/>
            <p:nvPr/>
          </p:nvSpPr>
          <p:spPr>
            <a:xfrm>
              <a:off x="1599900" y="4458125"/>
              <a:ext cx="52400" cy="52700"/>
            </a:xfrm>
            <a:custGeom>
              <a:rect b="b" l="l" r="r" t="t"/>
              <a:pathLst>
                <a:path extrusionOk="0" h="2108" w="2096">
                  <a:moveTo>
                    <a:pt x="1048" y="0"/>
                  </a:moveTo>
                  <a:cubicBezTo>
                    <a:pt x="464" y="0"/>
                    <a:pt x="0" y="476"/>
                    <a:pt x="0" y="1060"/>
                  </a:cubicBezTo>
                  <a:cubicBezTo>
                    <a:pt x="0" y="1631"/>
                    <a:pt x="464" y="2108"/>
                    <a:pt x="1048" y="2108"/>
                  </a:cubicBezTo>
                  <a:cubicBezTo>
                    <a:pt x="1631" y="2108"/>
                    <a:pt x="2096" y="1631"/>
                    <a:pt x="2096" y="1060"/>
                  </a:cubicBezTo>
                  <a:cubicBezTo>
                    <a:pt x="2096" y="476"/>
                    <a:pt x="1631"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4" name="Google Shape;1634;p35"/>
            <p:cNvSpPr/>
            <p:nvPr/>
          </p:nvSpPr>
          <p:spPr>
            <a:xfrm>
              <a:off x="1701400" y="4458125"/>
              <a:ext cx="52400" cy="52700"/>
            </a:xfrm>
            <a:custGeom>
              <a:rect b="b" l="l" r="r" t="t"/>
              <a:pathLst>
                <a:path extrusionOk="0" h="2108" w="2096">
                  <a:moveTo>
                    <a:pt x="1048" y="0"/>
                  </a:moveTo>
                  <a:cubicBezTo>
                    <a:pt x="464" y="0"/>
                    <a:pt x="0" y="476"/>
                    <a:pt x="0" y="1060"/>
                  </a:cubicBezTo>
                  <a:cubicBezTo>
                    <a:pt x="0" y="1631"/>
                    <a:pt x="464" y="2108"/>
                    <a:pt x="1048" y="2108"/>
                  </a:cubicBezTo>
                  <a:cubicBezTo>
                    <a:pt x="1631" y="2108"/>
                    <a:pt x="2096" y="1631"/>
                    <a:pt x="2096" y="1060"/>
                  </a:cubicBezTo>
                  <a:cubicBezTo>
                    <a:pt x="2096" y="476"/>
                    <a:pt x="1631"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5" name="Google Shape;1635;p35"/>
            <p:cNvSpPr/>
            <p:nvPr/>
          </p:nvSpPr>
          <p:spPr>
            <a:xfrm>
              <a:off x="1802900" y="4458125"/>
              <a:ext cx="52700" cy="52700"/>
            </a:xfrm>
            <a:custGeom>
              <a:rect b="b" l="l" r="r" t="t"/>
              <a:pathLst>
                <a:path extrusionOk="0" h="2108" w="2108">
                  <a:moveTo>
                    <a:pt x="1048" y="0"/>
                  </a:moveTo>
                  <a:cubicBezTo>
                    <a:pt x="476" y="0"/>
                    <a:pt x="0" y="476"/>
                    <a:pt x="0" y="1060"/>
                  </a:cubicBezTo>
                  <a:cubicBezTo>
                    <a:pt x="0" y="1631"/>
                    <a:pt x="476" y="2108"/>
                    <a:pt x="1048" y="2108"/>
                  </a:cubicBezTo>
                  <a:cubicBezTo>
                    <a:pt x="1631" y="2108"/>
                    <a:pt x="2108" y="1631"/>
                    <a:pt x="2108" y="1060"/>
                  </a:cubicBezTo>
                  <a:cubicBezTo>
                    <a:pt x="2108" y="476"/>
                    <a:pt x="1631"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6" name="Google Shape;1636;p35"/>
            <p:cNvSpPr/>
            <p:nvPr/>
          </p:nvSpPr>
          <p:spPr>
            <a:xfrm>
              <a:off x="1904400" y="4458125"/>
              <a:ext cx="52700" cy="52700"/>
            </a:xfrm>
            <a:custGeom>
              <a:rect b="b" l="l" r="r" t="t"/>
              <a:pathLst>
                <a:path extrusionOk="0" h="2108" w="2108">
                  <a:moveTo>
                    <a:pt x="1060" y="0"/>
                  </a:moveTo>
                  <a:cubicBezTo>
                    <a:pt x="476" y="0"/>
                    <a:pt x="0" y="476"/>
                    <a:pt x="0" y="1060"/>
                  </a:cubicBezTo>
                  <a:cubicBezTo>
                    <a:pt x="0" y="1631"/>
                    <a:pt x="476" y="2108"/>
                    <a:pt x="1060" y="2108"/>
                  </a:cubicBezTo>
                  <a:cubicBezTo>
                    <a:pt x="1631" y="2108"/>
                    <a:pt x="2108" y="1631"/>
                    <a:pt x="2108" y="1060"/>
                  </a:cubicBezTo>
                  <a:cubicBezTo>
                    <a:pt x="2108" y="476"/>
                    <a:pt x="1631" y="0"/>
                    <a:pt x="1060"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7" name="Google Shape;1637;p35"/>
            <p:cNvSpPr/>
            <p:nvPr/>
          </p:nvSpPr>
          <p:spPr>
            <a:xfrm>
              <a:off x="2006200" y="4458125"/>
              <a:ext cx="52400" cy="52700"/>
            </a:xfrm>
            <a:custGeom>
              <a:rect b="b" l="l" r="r" t="t"/>
              <a:pathLst>
                <a:path extrusionOk="0" h="2108" w="2096">
                  <a:moveTo>
                    <a:pt x="1048" y="0"/>
                  </a:moveTo>
                  <a:cubicBezTo>
                    <a:pt x="464" y="0"/>
                    <a:pt x="0" y="476"/>
                    <a:pt x="0" y="1060"/>
                  </a:cubicBezTo>
                  <a:cubicBezTo>
                    <a:pt x="0" y="1631"/>
                    <a:pt x="464" y="2108"/>
                    <a:pt x="1048" y="2108"/>
                  </a:cubicBezTo>
                  <a:cubicBezTo>
                    <a:pt x="1631" y="2108"/>
                    <a:pt x="2096" y="1631"/>
                    <a:pt x="2096" y="1060"/>
                  </a:cubicBezTo>
                  <a:cubicBezTo>
                    <a:pt x="2096" y="476"/>
                    <a:pt x="1631"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8" name="Google Shape;1638;p35"/>
            <p:cNvSpPr/>
            <p:nvPr/>
          </p:nvSpPr>
          <p:spPr>
            <a:xfrm>
              <a:off x="2107700" y="4458125"/>
              <a:ext cx="52400" cy="52700"/>
            </a:xfrm>
            <a:custGeom>
              <a:rect b="b" l="l" r="r" t="t"/>
              <a:pathLst>
                <a:path extrusionOk="0" h="2108" w="2096">
                  <a:moveTo>
                    <a:pt x="1048" y="0"/>
                  </a:moveTo>
                  <a:cubicBezTo>
                    <a:pt x="465" y="0"/>
                    <a:pt x="0" y="476"/>
                    <a:pt x="0" y="1060"/>
                  </a:cubicBezTo>
                  <a:cubicBezTo>
                    <a:pt x="0" y="1631"/>
                    <a:pt x="465" y="2108"/>
                    <a:pt x="1048" y="2108"/>
                  </a:cubicBezTo>
                  <a:cubicBezTo>
                    <a:pt x="1631" y="2108"/>
                    <a:pt x="2096" y="1631"/>
                    <a:pt x="2096" y="1060"/>
                  </a:cubicBezTo>
                  <a:cubicBezTo>
                    <a:pt x="2096" y="476"/>
                    <a:pt x="1631"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9" name="Google Shape;1639;p35"/>
            <p:cNvSpPr/>
            <p:nvPr/>
          </p:nvSpPr>
          <p:spPr>
            <a:xfrm>
              <a:off x="2209200" y="4458125"/>
              <a:ext cx="52700" cy="52700"/>
            </a:xfrm>
            <a:custGeom>
              <a:rect b="b" l="l" r="r" t="t"/>
              <a:pathLst>
                <a:path extrusionOk="0" h="2108" w="2108">
                  <a:moveTo>
                    <a:pt x="1048" y="0"/>
                  </a:moveTo>
                  <a:cubicBezTo>
                    <a:pt x="476" y="0"/>
                    <a:pt x="0" y="476"/>
                    <a:pt x="0" y="1060"/>
                  </a:cubicBezTo>
                  <a:cubicBezTo>
                    <a:pt x="0" y="1631"/>
                    <a:pt x="476" y="2108"/>
                    <a:pt x="1048" y="2108"/>
                  </a:cubicBezTo>
                  <a:cubicBezTo>
                    <a:pt x="1631" y="2108"/>
                    <a:pt x="2108" y="1631"/>
                    <a:pt x="2108" y="1060"/>
                  </a:cubicBezTo>
                  <a:cubicBezTo>
                    <a:pt x="2108" y="476"/>
                    <a:pt x="1631"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0" name="Google Shape;1640;p35"/>
            <p:cNvSpPr/>
            <p:nvPr/>
          </p:nvSpPr>
          <p:spPr>
            <a:xfrm>
              <a:off x="2311000" y="4458125"/>
              <a:ext cx="52400" cy="52700"/>
            </a:xfrm>
            <a:custGeom>
              <a:rect b="b" l="l" r="r" t="t"/>
              <a:pathLst>
                <a:path extrusionOk="0" h="2108" w="2096">
                  <a:moveTo>
                    <a:pt x="1048" y="0"/>
                  </a:moveTo>
                  <a:cubicBezTo>
                    <a:pt x="464" y="0"/>
                    <a:pt x="0" y="476"/>
                    <a:pt x="0" y="1060"/>
                  </a:cubicBezTo>
                  <a:cubicBezTo>
                    <a:pt x="0" y="1631"/>
                    <a:pt x="464" y="2108"/>
                    <a:pt x="1048" y="2108"/>
                  </a:cubicBezTo>
                  <a:cubicBezTo>
                    <a:pt x="1619" y="2108"/>
                    <a:pt x="2096" y="1631"/>
                    <a:pt x="2096" y="1060"/>
                  </a:cubicBezTo>
                  <a:cubicBezTo>
                    <a:pt x="2096" y="476"/>
                    <a:pt x="1619"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1" name="Google Shape;1641;p35"/>
            <p:cNvSpPr/>
            <p:nvPr/>
          </p:nvSpPr>
          <p:spPr>
            <a:xfrm>
              <a:off x="2412500" y="4458125"/>
              <a:ext cx="52400" cy="52700"/>
            </a:xfrm>
            <a:custGeom>
              <a:rect b="b" l="l" r="r" t="t"/>
              <a:pathLst>
                <a:path extrusionOk="0" h="2108" w="2096">
                  <a:moveTo>
                    <a:pt x="1048" y="0"/>
                  </a:moveTo>
                  <a:cubicBezTo>
                    <a:pt x="465" y="0"/>
                    <a:pt x="0" y="476"/>
                    <a:pt x="0" y="1060"/>
                  </a:cubicBezTo>
                  <a:cubicBezTo>
                    <a:pt x="0" y="1631"/>
                    <a:pt x="465" y="2108"/>
                    <a:pt x="1048" y="2108"/>
                  </a:cubicBezTo>
                  <a:cubicBezTo>
                    <a:pt x="1631" y="2108"/>
                    <a:pt x="2096" y="1631"/>
                    <a:pt x="2096" y="1060"/>
                  </a:cubicBezTo>
                  <a:cubicBezTo>
                    <a:pt x="2096" y="476"/>
                    <a:pt x="1631"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2" name="Google Shape;1642;p35"/>
            <p:cNvSpPr/>
            <p:nvPr/>
          </p:nvSpPr>
          <p:spPr>
            <a:xfrm>
              <a:off x="2514000" y="4458125"/>
              <a:ext cx="52400" cy="52700"/>
            </a:xfrm>
            <a:custGeom>
              <a:rect b="b" l="l" r="r" t="t"/>
              <a:pathLst>
                <a:path extrusionOk="0" h="2108" w="2096">
                  <a:moveTo>
                    <a:pt x="1048" y="0"/>
                  </a:moveTo>
                  <a:cubicBezTo>
                    <a:pt x="476" y="0"/>
                    <a:pt x="0" y="476"/>
                    <a:pt x="0" y="1060"/>
                  </a:cubicBezTo>
                  <a:cubicBezTo>
                    <a:pt x="0" y="1631"/>
                    <a:pt x="476" y="2108"/>
                    <a:pt x="1048" y="2108"/>
                  </a:cubicBezTo>
                  <a:cubicBezTo>
                    <a:pt x="1631" y="2108"/>
                    <a:pt x="2096" y="1631"/>
                    <a:pt x="2096" y="1060"/>
                  </a:cubicBezTo>
                  <a:cubicBezTo>
                    <a:pt x="2096" y="476"/>
                    <a:pt x="1631"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3" name="Google Shape;1643;p35"/>
            <p:cNvSpPr/>
            <p:nvPr/>
          </p:nvSpPr>
          <p:spPr>
            <a:xfrm>
              <a:off x="2615500" y="4458125"/>
              <a:ext cx="52700" cy="52700"/>
            </a:xfrm>
            <a:custGeom>
              <a:rect b="b" l="l" r="r" t="t"/>
              <a:pathLst>
                <a:path extrusionOk="0" h="2108" w="2108">
                  <a:moveTo>
                    <a:pt x="1048" y="0"/>
                  </a:moveTo>
                  <a:cubicBezTo>
                    <a:pt x="476" y="0"/>
                    <a:pt x="0" y="476"/>
                    <a:pt x="0" y="1060"/>
                  </a:cubicBezTo>
                  <a:cubicBezTo>
                    <a:pt x="0" y="1631"/>
                    <a:pt x="476" y="2108"/>
                    <a:pt x="1048" y="2108"/>
                  </a:cubicBezTo>
                  <a:cubicBezTo>
                    <a:pt x="1631" y="2108"/>
                    <a:pt x="2108" y="1631"/>
                    <a:pt x="2108" y="1060"/>
                  </a:cubicBezTo>
                  <a:cubicBezTo>
                    <a:pt x="2108" y="476"/>
                    <a:pt x="1631"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4" name="Google Shape;1644;p35"/>
            <p:cNvSpPr/>
            <p:nvPr/>
          </p:nvSpPr>
          <p:spPr>
            <a:xfrm>
              <a:off x="2717300" y="4458125"/>
              <a:ext cx="52400" cy="52700"/>
            </a:xfrm>
            <a:custGeom>
              <a:rect b="b" l="l" r="r" t="t"/>
              <a:pathLst>
                <a:path extrusionOk="0" h="2108" w="2096">
                  <a:moveTo>
                    <a:pt x="1048" y="0"/>
                  </a:moveTo>
                  <a:cubicBezTo>
                    <a:pt x="465" y="0"/>
                    <a:pt x="0" y="476"/>
                    <a:pt x="0" y="1060"/>
                  </a:cubicBezTo>
                  <a:cubicBezTo>
                    <a:pt x="0" y="1631"/>
                    <a:pt x="465" y="2108"/>
                    <a:pt x="1048" y="2108"/>
                  </a:cubicBezTo>
                  <a:cubicBezTo>
                    <a:pt x="1619" y="2108"/>
                    <a:pt x="2096" y="1631"/>
                    <a:pt x="2096" y="1060"/>
                  </a:cubicBezTo>
                  <a:cubicBezTo>
                    <a:pt x="2096" y="476"/>
                    <a:pt x="1619"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5" name="Google Shape;1645;p35"/>
            <p:cNvSpPr/>
            <p:nvPr/>
          </p:nvSpPr>
          <p:spPr>
            <a:xfrm>
              <a:off x="2818800" y="4458125"/>
              <a:ext cx="52400" cy="52700"/>
            </a:xfrm>
            <a:custGeom>
              <a:rect b="b" l="l" r="r" t="t"/>
              <a:pathLst>
                <a:path extrusionOk="0" h="2108" w="2096">
                  <a:moveTo>
                    <a:pt x="1048" y="0"/>
                  </a:moveTo>
                  <a:cubicBezTo>
                    <a:pt x="465" y="0"/>
                    <a:pt x="0" y="476"/>
                    <a:pt x="0" y="1060"/>
                  </a:cubicBezTo>
                  <a:cubicBezTo>
                    <a:pt x="0" y="1631"/>
                    <a:pt x="465" y="2108"/>
                    <a:pt x="1048" y="2108"/>
                  </a:cubicBezTo>
                  <a:cubicBezTo>
                    <a:pt x="1631" y="2108"/>
                    <a:pt x="2096" y="1631"/>
                    <a:pt x="2096" y="1060"/>
                  </a:cubicBezTo>
                  <a:cubicBezTo>
                    <a:pt x="2096" y="476"/>
                    <a:pt x="1631"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6" name="Google Shape;1646;p35"/>
            <p:cNvSpPr/>
            <p:nvPr/>
          </p:nvSpPr>
          <p:spPr>
            <a:xfrm>
              <a:off x="2920300" y="4458125"/>
              <a:ext cx="52400" cy="52700"/>
            </a:xfrm>
            <a:custGeom>
              <a:rect b="b" l="l" r="r" t="t"/>
              <a:pathLst>
                <a:path extrusionOk="0" h="2108" w="2096">
                  <a:moveTo>
                    <a:pt x="1048" y="0"/>
                  </a:moveTo>
                  <a:cubicBezTo>
                    <a:pt x="476" y="0"/>
                    <a:pt x="0" y="476"/>
                    <a:pt x="0" y="1060"/>
                  </a:cubicBezTo>
                  <a:cubicBezTo>
                    <a:pt x="0" y="1631"/>
                    <a:pt x="476" y="2108"/>
                    <a:pt x="1048" y="2108"/>
                  </a:cubicBezTo>
                  <a:cubicBezTo>
                    <a:pt x="1631" y="2108"/>
                    <a:pt x="2096" y="1631"/>
                    <a:pt x="2096" y="1060"/>
                  </a:cubicBezTo>
                  <a:cubicBezTo>
                    <a:pt x="2096" y="476"/>
                    <a:pt x="1631"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7" name="Google Shape;1647;p35"/>
            <p:cNvSpPr/>
            <p:nvPr/>
          </p:nvSpPr>
          <p:spPr>
            <a:xfrm>
              <a:off x="3021800" y="4458125"/>
              <a:ext cx="52700" cy="52700"/>
            </a:xfrm>
            <a:custGeom>
              <a:rect b="b" l="l" r="r" t="t"/>
              <a:pathLst>
                <a:path extrusionOk="0" h="2108" w="2108">
                  <a:moveTo>
                    <a:pt x="1048" y="0"/>
                  </a:moveTo>
                  <a:cubicBezTo>
                    <a:pt x="477" y="0"/>
                    <a:pt x="0" y="476"/>
                    <a:pt x="0" y="1060"/>
                  </a:cubicBezTo>
                  <a:cubicBezTo>
                    <a:pt x="0" y="1631"/>
                    <a:pt x="477" y="2108"/>
                    <a:pt x="1048" y="2108"/>
                  </a:cubicBezTo>
                  <a:cubicBezTo>
                    <a:pt x="1631" y="2108"/>
                    <a:pt x="2108" y="1631"/>
                    <a:pt x="2108" y="1060"/>
                  </a:cubicBezTo>
                  <a:cubicBezTo>
                    <a:pt x="2108" y="476"/>
                    <a:pt x="1631"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8" name="Google Shape;1648;p35"/>
            <p:cNvSpPr/>
            <p:nvPr/>
          </p:nvSpPr>
          <p:spPr>
            <a:xfrm>
              <a:off x="3123600" y="4458125"/>
              <a:ext cx="52400" cy="52700"/>
            </a:xfrm>
            <a:custGeom>
              <a:rect b="b" l="l" r="r" t="t"/>
              <a:pathLst>
                <a:path extrusionOk="0" h="2108" w="2096">
                  <a:moveTo>
                    <a:pt x="1048" y="0"/>
                  </a:moveTo>
                  <a:cubicBezTo>
                    <a:pt x="465" y="0"/>
                    <a:pt x="0" y="476"/>
                    <a:pt x="0" y="1060"/>
                  </a:cubicBezTo>
                  <a:cubicBezTo>
                    <a:pt x="0" y="1631"/>
                    <a:pt x="465" y="2108"/>
                    <a:pt x="1048" y="2108"/>
                  </a:cubicBezTo>
                  <a:cubicBezTo>
                    <a:pt x="1619" y="2108"/>
                    <a:pt x="2096" y="1631"/>
                    <a:pt x="2096" y="1060"/>
                  </a:cubicBezTo>
                  <a:cubicBezTo>
                    <a:pt x="2096" y="476"/>
                    <a:pt x="1619"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9" name="Google Shape;1649;p35"/>
            <p:cNvSpPr/>
            <p:nvPr/>
          </p:nvSpPr>
          <p:spPr>
            <a:xfrm>
              <a:off x="3225100" y="4458125"/>
              <a:ext cx="52400" cy="52700"/>
            </a:xfrm>
            <a:custGeom>
              <a:rect b="b" l="l" r="r" t="t"/>
              <a:pathLst>
                <a:path extrusionOk="0" h="2108" w="2096">
                  <a:moveTo>
                    <a:pt x="1048" y="0"/>
                  </a:moveTo>
                  <a:cubicBezTo>
                    <a:pt x="465" y="0"/>
                    <a:pt x="0" y="476"/>
                    <a:pt x="0" y="1060"/>
                  </a:cubicBezTo>
                  <a:cubicBezTo>
                    <a:pt x="0" y="1631"/>
                    <a:pt x="465" y="2108"/>
                    <a:pt x="1048" y="2108"/>
                  </a:cubicBezTo>
                  <a:cubicBezTo>
                    <a:pt x="1631" y="2108"/>
                    <a:pt x="2096" y="1631"/>
                    <a:pt x="2096" y="1060"/>
                  </a:cubicBezTo>
                  <a:cubicBezTo>
                    <a:pt x="2096" y="476"/>
                    <a:pt x="1631"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0" name="Google Shape;1650;p35"/>
            <p:cNvSpPr/>
            <p:nvPr/>
          </p:nvSpPr>
          <p:spPr>
            <a:xfrm>
              <a:off x="3326600" y="4458125"/>
              <a:ext cx="52700" cy="52700"/>
            </a:xfrm>
            <a:custGeom>
              <a:rect b="b" l="l" r="r" t="t"/>
              <a:pathLst>
                <a:path extrusionOk="0" h="2108" w="2108">
                  <a:moveTo>
                    <a:pt x="1048" y="0"/>
                  </a:moveTo>
                  <a:cubicBezTo>
                    <a:pt x="477" y="0"/>
                    <a:pt x="0" y="476"/>
                    <a:pt x="0" y="1060"/>
                  </a:cubicBezTo>
                  <a:cubicBezTo>
                    <a:pt x="0" y="1631"/>
                    <a:pt x="477" y="2108"/>
                    <a:pt x="1048" y="2108"/>
                  </a:cubicBezTo>
                  <a:cubicBezTo>
                    <a:pt x="1631" y="2108"/>
                    <a:pt x="2108" y="1631"/>
                    <a:pt x="2108" y="1060"/>
                  </a:cubicBezTo>
                  <a:cubicBezTo>
                    <a:pt x="2108" y="476"/>
                    <a:pt x="1631"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1" name="Google Shape;1651;p35"/>
            <p:cNvSpPr/>
            <p:nvPr/>
          </p:nvSpPr>
          <p:spPr>
            <a:xfrm>
              <a:off x="3428400" y="4458125"/>
              <a:ext cx="52400" cy="52700"/>
            </a:xfrm>
            <a:custGeom>
              <a:rect b="b" l="l" r="r" t="t"/>
              <a:pathLst>
                <a:path extrusionOk="0" h="2108" w="2096">
                  <a:moveTo>
                    <a:pt x="1048" y="0"/>
                  </a:moveTo>
                  <a:cubicBezTo>
                    <a:pt x="465" y="0"/>
                    <a:pt x="0" y="476"/>
                    <a:pt x="0" y="1060"/>
                  </a:cubicBezTo>
                  <a:cubicBezTo>
                    <a:pt x="0" y="1631"/>
                    <a:pt x="465" y="2108"/>
                    <a:pt x="1048" y="2108"/>
                  </a:cubicBezTo>
                  <a:cubicBezTo>
                    <a:pt x="1619" y="2108"/>
                    <a:pt x="2096" y="1631"/>
                    <a:pt x="2096" y="1060"/>
                  </a:cubicBezTo>
                  <a:cubicBezTo>
                    <a:pt x="2096" y="476"/>
                    <a:pt x="1619"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2" name="Google Shape;1652;p35"/>
            <p:cNvSpPr/>
            <p:nvPr/>
          </p:nvSpPr>
          <p:spPr>
            <a:xfrm>
              <a:off x="3529900" y="4458125"/>
              <a:ext cx="52400" cy="52700"/>
            </a:xfrm>
            <a:custGeom>
              <a:rect b="b" l="l" r="r" t="t"/>
              <a:pathLst>
                <a:path extrusionOk="0" h="2108" w="2096">
                  <a:moveTo>
                    <a:pt x="1048" y="0"/>
                  </a:moveTo>
                  <a:cubicBezTo>
                    <a:pt x="465" y="0"/>
                    <a:pt x="0" y="476"/>
                    <a:pt x="0" y="1060"/>
                  </a:cubicBezTo>
                  <a:cubicBezTo>
                    <a:pt x="0" y="1631"/>
                    <a:pt x="465" y="2108"/>
                    <a:pt x="1048" y="2108"/>
                  </a:cubicBezTo>
                  <a:cubicBezTo>
                    <a:pt x="1631" y="2108"/>
                    <a:pt x="2096" y="1631"/>
                    <a:pt x="2096" y="1060"/>
                  </a:cubicBezTo>
                  <a:cubicBezTo>
                    <a:pt x="2096" y="476"/>
                    <a:pt x="1631"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3" name="Google Shape;1653;p35"/>
            <p:cNvSpPr/>
            <p:nvPr/>
          </p:nvSpPr>
          <p:spPr>
            <a:xfrm>
              <a:off x="3631400" y="4458125"/>
              <a:ext cx="52400" cy="52700"/>
            </a:xfrm>
            <a:custGeom>
              <a:rect b="b" l="l" r="r" t="t"/>
              <a:pathLst>
                <a:path extrusionOk="0" h="2108" w="2096">
                  <a:moveTo>
                    <a:pt x="1048" y="0"/>
                  </a:moveTo>
                  <a:cubicBezTo>
                    <a:pt x="465" y="0"/>
                    <a:pt x="0" y="476"/>
                    <a:pt x="0" y="1060"/>
                  </a:cubicBezTo>
                  <a:cubicBezTo>
                    <a:pt x="0" y="1631"/>
                    <a:pt x="465" y="2108"/>
                    <a:pt x="1048" y="2108"/>
                  </a:cubicBezTo>
                  <a:cubicBezTo>
                    <a:pt x="1631" y="2108"/>
                    <a:pt x="2096" y="1631"/>
                    <a:pt x="2096" y="1060"/>
                  </a:cubicBezTo>
                  <a:cubicBezTo>
                    <a:pt x="2096" y="476"/>
                    <a:pt x="1631"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4" name="Google Shape;1654;p35"/>
            <p:cNvSpPr/>
            <p:nvPr/>
          </p:nvSpPr>
          <p:spPr>
            <a:xfrm>
              <a:off x="3732900" y="4458125"/>
              <a:ext cx="52400" cy="52700"/>
            </a:xfrm>
            <a:custGeom>
              <a:rect b="b" l="l" r="r" t="t"/>
              <a:pathLst>
                <a:path extrusionOk="0" h="2108" w="2096">
                  <a:moveTo>
                    <a:pt x="1048" y="0"/>
                  </a:moveTo>
                  <a:cubicBezTo>
                    <a:pt x="477" y="0"/>
                    <a:pt x="0" y="476"/>
                    <a:pt x="0" y="1060"/>
                  </a:cubicBezTo>
                  <a:cubicBezTo>
                    <a:pt x="0" y="1631"/>
                    <a:pt x="477" y="2108"/>
                    <a:pt x="1048" y="2108"/>
                  </a:cubicBezTo>
                  <a:cubicBezTo>
                    <a:pt x="1631" y="2108"/>
                    <a:pt x="2096" y="1631"/>
                    <a:pt x="2096" y="1060"/>
                  </a:cubicBezTo>
                  <a:cubicBezTo>
                    <a:pt x="2096" y="476"/>
                    <a:pt x="1631"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5" name="Google Shape;1655;p35"/>
            <p:cNvSpPr/>
            <p:nvPr/>
          </p:nvSpPr>
          <p:spPr>
            <a:xfrm>
              <a:off x="3834700" y="4458125"/>
              <a:ext cx="52400" cy="52700"/>
            </a:xfrm>
            <a:custGeom>
              <a:rect b="b" l="l" r="r" t="t"/>
              <a:pathLst>
                <a:path extrusionOk="0" h="2108" w="2096">
                  <a:moveTo>
                    <a:pt x="1048" y="0"/>
                  </a:moveTo>
                  <a:cubicBezTo>
                    <a:pt x="465" y="0"/>
                    <a:pt x="0" y="476"/>
                    <a:pt x="0" y="1060"/>
                  </a:cubicBezTo>
                  <a:cubicBezTo>
                    <a:pt x="0" y="1631"/>
                    <a:pt x="465" y="2108"/>
                    <a:pt x="1048" y="2108"/>
                  </a:cubicBezTo>
                  <a:cubicBezTo>
                    <a:pt x="1619" y="2108"/>
                    <a:pt x="2096" y="1631"/>
                    <a:pt x="2096" y="1060"/>
                  </a:cubicBezTo>
                  <a:cubicBezTo>
                    <a:pt x="2096" y="476"/>
                    <a:pt x="1619"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6" name="Google Shape;1656;p35"/>
            <p:cNvSpPr/>
            <p:nvPr/>
          </p:nvSpPr>
          <p:spPr>
            <a:xfrm>
              <a:off x="3936200" y="4458125"/>
              <a:ext cx="52400" cy="52700"/>
            </a:xfrm>
            <a:custGeom>
              <a:rect b="b" l="l" r="r" t="t"/>
              <a:pathLst>
                <a:path extrusionOk="0" h="2108" w="2096">
                  <a:moveTo>
                    <a:pt x="1048" y="0"/>
                  </a:moveTo>
                  <a:cubicBezTo>
                    <a:pt x="465" y="0"/>
                    <a:pt x="0" y="476"/>
                    <a:pt x="0" y="1060"/>
                  </a:cubicBezTo>
                  <a:cubicBezTo>
                    <a:pt x="0" y="1631"/>
                    <a:pt x="465" y="2108"/>
                    <a:pt x="1048" y="2108"/>
                  </a:cubicBezTo>
                  <a:cubicBezTo>
                    <a:pt x="1631" y="2108"/>
                    <a:pt x="2096" y="1631"/>
                    <a:pt x="2096" y="1060"/>
                  </a:cubicBezTo>
                  <a:cubicBezTo>
                    <a:pt x="2096" y="476"/>
                    <a:pt x="1631"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7" name="Google Shape;1657;p35"/>
            <p:cNvSpPr/>
            <p:nvPr/>
          </p:nvSpPr>
          <p:spPr>
            <a:xfrm>
              <a:off x="4037700" y="4458125"/>
              <a:ext cx="52400" cy="52700"/>
            </a:xfrm>
            <a:custGeom>
              <a:rect b="b" l="l" r="r" t="t"/>
              <a:pathLst>
                <a:path extrusionOk="0" h="2108" w="2096">
                  <a:moveTo>
                    <a:pt x="1048" y="0"/>
                  </a:moveTo>
                  <a:cubicBezTo>
                    <a:pt x="465" y="0"/>
                    <a:pt x="0" y="476"/>
                    <a:pt x="0" y="1060"/>
                  </a:cubicBezTo>
                  <a:cubicBezTo>
                    <a:pt x="0" y="1631"/>
                    <a:pt x="465" y="2108"/>
                    <a:pt x="1048" y="2108"/>
                  </a:cubicBezTo>
                  <a:cubicBezTo>
                    <a:pt x="1631" y="2108"/>
                    <a:pt x="2096" y="1631"/>
                    <a:pt x="2096" y="1060"/>
                  </a:cubicBezTo>
                  <a:cubicBezTo>
                    <a:pt x="2096" y="476"/>
                    <a:pt x="1631"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8" name="Google Shape;1658;p35"/>
            <p:cNvSpPr/>
            <p:nvPr/>
          </p:nvSpPr>
          <p:spPr>
            <a:xfrm>
              <a:off x="4139200" y="4458125"/>
              <a:ext cx="52700" cy="52700"/>
            </a:xfrm>
            <a:custGeom>
              <a:rect b="b" l="l" r="r" t="t"/>
              <a:pathLst>
                <a:path extrusionOk="0" h="2108" w="2108">
                  <a:moveTo>
                    <a:pt x="1048" y="0"/>
                  </a:moveTo>
                  <a:cubicBezTo>
                    <a:pt x="477" y="0"/>
                    <a:pt x="0" y="476"/>
                    <a:pt x="0" y="1060"/>
                  </a:cubicBezTo>
                  <a:cubicBezTo>
                    <a:pt x="0" y="1631"/>
                    <a:pt x="477" y="2108"/>
                    <a:pt x="1048" y="2108"/>
                  </a:cubicBezTo>
                  <a:cubicBezTo>
                    <a:pt x="1631" y="2108"/>
                    <a:pt x="2108" y="1631"/>
                    <a:pt x="2108" y="1060"/>
                  </a:cubicBezTo>
                  <a:cubicBezTo>
                    <a:pt x="2108" y="476"/>
                    <a:pt x="1631"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9" name="Google Shape;1659;p35"/>
            <p:cNvSpPr/>
            <p:nvPr/>
          </p:nvSpPr>
          <p:spPr>
            <a:xfrm>
              <a:off x="4240700" y="4458125"/>
              <a:ext cx="52700" cy="52700"/>
            </a:xfrm>
            <a:custGeom>
              <a:rect b="b" l="l" r="r" t="t"/>
              <a:pathLst>
                <a:path extrusionOk="0" h="2108" w="2108">
                  <a:moveTo>
                    <a:pt x="1060" y="0"/>
                  </a:moveTo>
                  <a:cubicBezTo>
                    <a:pt x="477" y="0"/>
                    <a:pt x="0" y="476"/>
                    <a:pt x="0" y="1060"/>
                  </a:cubicBezTo>
                  <a:cubicBezTo>
                    <a:pt x="0" y="1631"/>
                    <a:pt x="477" y="2108"/>
                    <a:pt x="1060" y="2108"/>
                  </a:cubicBezTo>
                  <a:cubicBezTo>
                    <a:pt x="1632" y="2108"/>
                    <a:pt x="2108" y="1631"/>
                    <a:pt x="2108" y="1060"/>
                  </a:cubicBezTo>
                  <a:cubicBezTo>
                    <a:pt x="2108" y="476"/>
                    <a:pt x="1632" y="0"/>
                    <a:pt x="1060"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0" name="Google Shape;1660;p35"/>
            <p:cNvSpPr/>
            <p:nvPr/>
          </p:nvSpPr>
          <p:spPr>
            <a:xfrm>
              <a:off x="4342500" y="4458125"/>
              <a:ext cx="52400" cy="52700"/>
            </a:xfrm>
            <a:custGeom>
              <a:rect b="b" l="l" r="r" t="t"/>
              <a:pathLst>
                <a:path extrusionOk="0" h="2108" w="2096">
                  <a:moveTo>
                    <a:pt x="1048" y="0"/>
                  </a:moveTo>
                  <a:cubicBezTo>
                    <a:pt x="465" y="0"/>
                    <a:pt x="0" y="476"/>
                    <a:pt x="0" y="1060"/>
                  </a:cubicBezTo>
                  <a:cubicBezTo>
                    <a:pt x="0" y="1631"/>
                    <a:pt x="465" y="2108"/>
                    <a:pt x="1048" y="2108"/>
                  </a:cubicBezTo>
                  <a:cubicBezTo>
                    <a:pt x="1631" y="2108"/>
                    <a:pt x="2096" y="1631"/>
                    <a:pt x="2096" y="1060"/>
                  </a:cubicBezTo>
                  <a:cubicBezTo>
                    <a:pt x="2096" y="476"/>
                    <a:pt x="1631"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1" name="Google Shape;1661;p35"/>
            <p:cNvSpPr/>
            <p:nvPr/>
          </p:nvSpPr>
          <p:spPr>
            <a:xfrm>
              <a:off x="4444000" y="4458125"/>
              <a:ext cx="52400" cy="52700"/>
            </a:xfrm>
            <a:custGeom>
              <a:rect b="b" l="l" r="r" t="t"/>
              <a:pathLst>
                <a:path extrusionOk="0" h="2108" w="2096">
                  <a:moveTo>
                    <a:pt x="1048" y="0"/>
                  </a:moveTo>
                  <a:cubicBezTo>
                    <a:pt x="477" y="0"/>
                    <a:pt x="0" y="476"/>
                    <a:pt x="0" y="1060"/>
                  </a:cubicBezTo>
                  <a:cubicBezTo>
                    <a:pt x="0" y="1631"/>
                    <a:pt x="477" y="2108"/>
                    <a:pt x="1048" y="2108"/>
                  </a:cubicBezTo>
                  <a:cubicBezTo>
                    <a:pt x="1631" y="2108"/>
                    <a:pt x="2096" y="1631"/>
                    <a:pt x="2096" y="1060"/>
                  </a:cubicBezTo>
                  <a:cubicBezTo>
                    <a:pt x="2096" y="476"/>
                    <a:pt x="1631"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2" name="Google Shape;1662;p35"/>
            <p:cNvSpPr/>
            <p:nvPr/>
          </p:nvSpPr>
          <p:spPr>
            <a:xfrm>
              <a:off x="4545500" y="4458125"/>
              <a:ext cx="52700" cy="52700"/>
            </a:xfrm>
            <a:custGeom>
              <a:rect b="b" l="l" r="r" t="t"/>
              <a:pathLst>
                <a:path extrusionOk="0" h="2108" w="2108">
                  <a:moveTo>
                    <a:pt x="1060" y="0"/>
                  </a:moveTo>
                  <a:cubicBezTo>
                    <a:pt x="477" y="0"/>
                    <a:pt x="0" y="476"/>
                    <a:pt x="0" y="1060"/>
                  </a:cubicBezTo>
                  <a:cubicBezTo>
                    <a:pt x="0" y="1631"/>
                    <a:pt x="477" y="2108"/>
                    <a:pt x="1060" y="2108"/>
                  </a:cubicBezTo>
                  <a:cubicBezTo>
                    <a:pt x="1632" y="2108"/>
                    <a:pt x="2108" y="1631"/>
                    <a:pt x="2108" y="1060"/>
                  </a:cubicBezTo>
                  <a:cubicBezTo>
                    <a:pt x="2108" y="476"/>
                    <a:pt x="1632" y="0"/>
                    <a:pt x="1060"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3" name="Google Shape;1663;p35"/>
            <p:cNvSpPr/>
            <p:nvPr/>
          </p:nvSpPr>
          <p:spPr>
            <a:xfrm>
              <a:off x="4647300" y="4458125"/>
              <a:ext cx="52400" cy="52700"/>
            </a:xfrm>
            <a:custGeom>
              <a:rect b="b" l="l" r="r" t="t"/>
              <a:pathLst>
                <a:path extrusionOk="0" h="2108" w="2096">
                  <a:moveTo>
                    <a:pt x="1048" y="0"/>
                  </a:moveTo>
                  <a:cubicBezTo>
                    <a:pt x="465" y="0"/>
                    <a:pt x="0" y="476"/>
                    <a:pt x="0" y="1060"/>
                  </a:cubicBezTo>
                  <a:cubicBezTo>
                    <a:pt x="0" y="1631"/>
                    <a:pt x="465" y="2108"/>
                    <a:pt x="1048" y="2108"/>
                  </a:cubicBezTo>
                  <a:cubicBezTo>
                    <a:pt x="1620" y="2108"/>
                    <a:pt x="2096" y="1631"/>
                    <a:pt x="2096" y="1060"/>
                  </a:cubicBezTo>
                  <a:cubicBezTo>
                    <a:pt x="2096" y="476"/>
                    <a:pt x="1620"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4" name="Google Shape;1664;p35"/>
            <p:cNvSpPr/>
            <p:nvPr/>
          </p:nvSpPr>
          <p:spPr>
            <a:xfrm>
              <a:off x="4748800" y="4458125"/>
              <a:ext cx="52400" cy="52700"/>
            </a:xfrm>
            <a:custGeom>
              <a:rect b="b" l="l" r="r" t="t"/>
              <a:pathLst>
                <a:path extrusionOk="0" h="2108" w="2096">
                  <a:moveTo>
                    <a:pt x="1048" y="0"/>
                  </a:moveTo>
                  <a:cubicBezTo>
                    <a:pt x="465" y="0"/>
                    <a:pt x="0" y="476"/>
                    <a:pt x="0" y="1060"/>
                  </a:cubicBezTo>
                  <a:cubicBezTo>
                    <a:pt x="0" y="1631"/>
                    <a:pt x="465" y="2108"/>
                    <a:pt x="1048" y="2108"/>
                  </a:cubicBezTo>
                  <a:cubicBezTo>
                    <a:pt x="1631" y="2108"/>
                    <a:pt x="2096" y="1631"/>
                    <a:pt x="2096" y="1060"/>
                  </a:cubicBezTo>
                  <a:cubicBezTo>
                    <a:pt x="2096" y="476"/>
                    <a:pt x="1631"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5" name="Google Shape;1665;p35"/>
            <p:cNvSpPr/>
            <p:nvPr/>
          </p:nvSpPr>
          <p:spPr>
            <a:xfrm>
              <a:off x="4850300" y="4458125"/>
              <a:ext cx="52400" cy="52700"/>
            </a:xfrm>
            <a:custGeom>
              <a:rect b="b" l="l" r="r" t="t"/>
              <a:pathLst>
                <a:path extrusionOk="0" h="2108" w="2096">
                  <a:moveTo>
                    <a:pt x="1048" y="0"/>
                  </a:moveTo>
                  <a:cubicBezTo>
                    <a:pt x="477" y="0"/>
                    <a:pt x="0" y="476"/>
                    <a:pt x="0" y="1060"/>
                  </a:cubicBezTo>
                  <a:cubicBezTo>
                    <a:pt x="0" y="1631"/>
                    <a:pt x="477" y="2108"/>
                    <a:pt x="1048" y="2108"/>
                  </a:cubicBezTo>
                  <a:cubicBezTo>
                    <a:pt x="1632" y="2108"/>
                    <a:pt x="2096" y="1631"/>
                    <a:pt x="2096" y="1060"/>
                  </a:cubicBezTo>
                  <a:cubicBezTo>
                    <a:pt x="2096" y="476"/>
                    <a:pt x="1632"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6" name="Google Shape;1666;p35"/>
            <p:cNvSpPr/>
            <p:nvPr/>
          </p:nvSpPr>
          <p:spPr>
            <a:xfrm>
              <a:off x="4951800" y="4458125"/>
              <a:ext cx="52700" cy="52700"/>
            </a:xfrm>
            <a:custGeom>
              <a:rect b="b" l="l" r="r" t="t"/>
              <a:pathLst>
                <a:path extrusionOk="0" h="2108" w="2108">
                  <a:moveTo>
                    <a:pt x="1048" y="0"/>
                  </a:moveTo>
                  <a:cubicBezTo>
                    <a:pt x="477" y="0"/>
                    <a:pt x="0" y="476"/>
                    <a:pt x="0" y="1060"/>
                  </a:cubicBezTo>
                  <a:cubicBezTo>
                    <a:pt x="0" y="1631"/>
                    <a:pt x="477" y="2108"/>
                    <a:pt x="1048" y="2108"/>
                  </a:cubicBezTo>
                  <a:cubicBezTo>
                    <a:pt x="1632" y="2108"/>
                    <a:pt x="2108" y="1631"/>
                    <a:pt x="2108" y="1060"/>
                  </a:cubicBezTo>
                  <a:cubicBezTo>
                    <a:pt x="2108" y="476"/>
                    <a:pt x="1632"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7" name="Google Shape;1667;p35"/>
            <p:cNvSpPr/>
            <p:nvPr/>
          </p:nvSpPr>
          <p:spPr>
            <a:xfrm>
              <a:off x="5053600" y="4458125"/>
              <a:ext cx="52400" cy="52700"/>
            </a:xfrm>
            <a:custGeom>
              <a:rect b="b" l="l" r="r" t="t"/>
              <a:pathLst>
                <a:path extrusionOk="0" h="2108" w="2096">
                  <a:moveTo>
                    <a:pt x="1048" y="0"/>
                  </a:moveTo>
                  <a:cubicBezTo>
                    <a:pt x="465" y="0"/>
                    <a:pt x="0" y="476"/>
                    <a:pt x="0" y="1060"/>
                  </a:cubicBezTo>
                  <a:cubicBezTo>
                    <a:pt x="0" y="1631"/>
                    <a:pt x="465" y="2108"/>
                    <a:pt x="1048" y="2108"/>
                  </a:cubicBezTo>
                  <a:cubicBezTo>
                    <a:pt x="1620" y="2108"/>
                    <a:pt x="2096" y="1631"/>
                    <a:pt x="2096" y="1060"/>
                  </a:cubicBezTo>
                  <a:cubicBezTo>
                    <a:pt x="2096" y="476"/>
                    <a:pt x="1620"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8" name="Google Shape;1668;p35"/>
            <p:cNvSpPr/>
            <p:nvPr/>
          </p:nvSpPr>
          <p:spPr>
            <a:xfrm>
              <a:off x="5155100" y="4458125"/>
              <a:ext cx="52400" cy="52700"/>
            </a:xfrm>
            <a:custGeom>
              <a:rect b="b" l="l" r="r" t="t"/>
              <a:pathLst>
                <a:path extrusionOk="0" h="2108" w="2096">
                  <a:moveTo>
                    <a:pt x="1048" y="0"/>
                  </a:moveTo>
                  <a:cubicBezTo>
                    <a:pt x="465" y="0"/>
                    <a:pt x="0" y="476"/>
                    <a:pt x="0" y="1060"/>
                  </a:cubicBezTo>
                  <a:cubicBezTo>
                    <a:pt x="0" y="1631"/>
                    <a:pt x="465" y="2108"/>
                    <a:pt x="1048" y="2108"/>
                  </a:cubicBezTo>
                  <a:cubicBezTo>
                    <a:pt x="1632" y="2108"/>
                    <a:pt x="2096" y="1631"/>
                    <a:pt x="2096" y="1060"/>
                  </a:cubicBezTo>
                  <a:cubicBezTo>
                    <a:pt x="2096" y="476"/>
                    <a:pt x="1632"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9" name="Google Shape;1669;p35"/>
            <p:cNvSpPr/>
            <p:nvPr/>
          </p:nvSpPr>
          <p:spPr>
            <a:xfrm>
              <a:off x="5256600" y="4458125"/>
              <a:ext cx="52400" cy="52700"/>
            </a:xfrm>
            <a:custGeom>
              <a:rect b="b" l="l" r="r" t="t"/>
              <a:pathLst>
                <a:path extrusionOk="0" h="2108" w="2096">
                  <a:moveTo>
                    <a:pt x="1048" y="0"/>
                  </a:moveTo>
                  <a:cubicBezTo>
                    <a:pt x="477" y="0"/>
                    <a:pt x="0" y="476"/>
                    <a:pt x="0" y="1060"/>
                  </a:cubicBezTo>
                  <a:cubicBezTo>
                    <a:pt x="0" y="1631"/>
                    <a:pt x="477" y="2108"/>
                    <a:pt x="1048" y="2108"/>
                  </a:cubicBezTo>
                  <a:cubicBezTo>
                    <a:pt x="1632" y="2108"/>
                    <a:pt x="2096" y="1631"/>
                    <a:pt x="2096" y="1060"/>
                  </a:cubicBezTo>
                  <a:cubicBezTo>
                    <a:pt x="2096" y="476"/>
                    <a:pt x="1632"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0" name="Google Shape;1670;p35"/>
            <p:cNvSpPr/>
            <p:nvPr/>
          </p:nvSpPr>
          <p:spPr>
            <a:xfrm>
              <a:off x="5358400" y="4458125"/>
              <a:ext cx="52400" cy="52700"/>
            </a:xfrm>
            <a:custGeom>
              <a:rect b="b" l="l" r="r" t="t"/>
              <a:pathLst>
                <a:path extrusionOk="0" h="2108" w="2096">
                  <a:moveTo>
                    <a:pt x="1048" y="0"/>
                  </a:moveTo>
                  <a:cubicBezTo>
                    <a:pt x="465" y="0"/>
                    <a:pt x="0" y="476"/>
                    <a:pt x="0" y="1060"/>
                  </a:cubicBezTo>
                  <a:cubicBezTo>
                    <a:pt x="0" y="1631"/>
                    <a:pt x="465" y="2108"/>
                    <a:pt x="1048" y="2108"/>
                  </a:cubicBezTo>
                  <a:cubicBezTo>
                    <a:pt x="1620" y="2108"/>
                    <a:pt x="2096" y="1631"/>
                    <a:pt x="2096" y="1060"/>
                  </a:cubicBezTo>
                  <a:cubicBezTo>
                    <a:pt x="2096" y="476"/>
                    <a:pt x="1620"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1" name="Google Shape;1671;p35"/>
            <p:cNvSpPr/>
            <p:nvPr/>
          </p:nvSpPr>
          <p:spPr>
            <a:xfrm>
              <a:off x="5459900" y="4458125"/>
              <a:ext cx="52400" cy="52700"/>
            </a:xfrm>
            <a:custGeom>
              <a:rect b="b" l="l" r="r" t="t"/>
              <a:pathLst>
                <a:path extrusionOk="0" h="2108" w="2096">
                  <a:moveTo>
                    <a:pt x="1048" y="0"/>
                  </a:moveTo>
                  <a:cubicBezTo>
                    <a:pt x="465" y="0"/>
                    <a:pt x="0" y="476"/>
                    <a:pt x="0" y="1060"/>
                  </a:cubicBezTo>
                  <a:cubicBezTo>
                    <a:pt x="0" y="1631"/>
                    <a:pt x="465" y="2108"/>
                    <a:pt x="1048" y="2108"/>
                  </a:cubicBezTo>
                  <a:cubicBezTo>
                    <a:pt x="1632" y="2108"/>
                    <a:pt x="2096" y="1631"/>
                    <a:pt x="2096" y="1060"/>
                  </a:cubicBezTo>
                  <a:cubicBezTo>
                    <a:pt x="2096" y="476"/>
                    <a:pt x="1632"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2" name="Google Shape;1672;p35"/>
            <p:cNvSpPr/>
            <p:nvPr/>
          </p:nvSpPr>
          <p:spPr>
            <a:xfrm>
              <a:off x="5561400" y="4458125"/>
              <a:ext cx="52400" cy="52700"/>
            </a:xfrm>
            <a:custGeom>
              <a:rect b="b" l="l" r="r" t="t"/>
              <a:pathLst>
                <a:path extrusionOk="0" h="2108" w="2096">
                  <a:moveTo>
                    <a:pt x="1048" y="0"/>
                  </a:moveTo>
                  <a:cubicBezTo>
                    <a:pt x="465" y="0"/>
                    <a:pt x="0" y="476"/>
                    <a:pt x="0" y="1060"/>
                  </a:cubicBezTo>
                  <a:cubicBezTo>
                    <a:pt x="0" y="1631"/>
                    <a:pt x="465" y="2108"/>
                    <a:pt x="1048" y="2108"/>
                  </a:cubicBezTo>
                  <a:cubicBezTo>
                    <a:pt x="1632" y="2108"/>
                    <a:pt x="2096" y="1631"/>
                    <a:pt x="2096" y="1060"/>
                  </a:cubicBezTo>
                  <a:cubicBezTo>
                    <a:pt x="2096" y="476"/>
                    <a:pt x="1632"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3" name="Google Shape;1673;p35"/>
            <p:cNvSpPr/>
            <p:nvPr/>
          </p:nvSpPr>
          <p:spPr>
            <a:xfrm>
              <a:off x="5662900" y="4458125"/>
              <a:ext cx="52400" cy="52700"/>
            </a:xfrm>
            <a:custGeom>
              <a:rect b="b" l="l" r="r" t="t"/>
              <a:pathLst>
                <a:path extrusionOk="0" h="2108" w="2096">
                  <a:moveTo>
                    <a:pt x="1048" y="0"/>
                  </a:moveTo>
                  <a:cubicBezTo>
                    <a:pt x="477" y="0"/>
                    <a:pt x="0" y="476"/>
                    <a:pt x="0" y="1060"/>
                  </a:cubicBezTo>
                  <a:cubicBezTo>
                    <a:pt x="0" y="1631"/>
                    <a:pt x="477" y="2108"/>
                    <a:pt x="1048" y="2108"/>
                  </a:cubicBezTo>
                  <a:cubicBezTo>
                    <a:pt x="1632" y="2108"/>
                    <a:pt x="2096" y="1631"/>
                    <a:pt x="2096" y="1060"/>
                  </a:cubicBezTo>
                  <a:cubicBezTo>
                    <a:pt x="2096" y="476"/>
                    <a:pt x="1632"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4" name="Google Shape;1674;p35"/>
            <p:cNvSpPr/>
            <p:nvPr/>
          </p:nvSpPr>
          <p:spPr>
            <a:xfrm>
              <a:off x="5764400" y="4458125"/>
              <a:ext cx="52700" cy="52700"/>
            </a:xfrm>
            <a:custGeom>
              <a:rect b="b" l="l" r="r" t="t"/>
              <a:pathLst>
                <a:path extrusionOk="0" h="2108" w="2108">
                  <a:moveTo>
                    <a:pt x="1060" y="0"/>
                  </a:moveTo>
                  <a:cubicBezTo>
                    <a:pt x="477" y="0"/>
                    <a:pt x="0" y="476"/>
                    <a:pt x="0" y="1060"/>
                  </a:cubicBezTo>
                  <a:cubicBezTo>
                    <a:pt x="0" y="1631"/>
                    <a:pt x="477" y="2108"/>
                    <a:pt x="1060" y="2108"/>
                  </a:cubicBezTo>
                  <a:cubicBezTo>
                    <a:pt x="1632" y="2108"/>
                    <a:pt x="2108" y="1631"/>
                    <a:pt x="2108" y="1060"/>
                  </a:cubicBezTo>
                  <a:cubicBezTo>
                    <a:pt x="2108" y="476"/>
                    <a:pt x="1632" y="0"/>
                    <a:pt x="1060"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5" name="Google Shape;1675;p35"/>
            <p:cNvSpPr/>
            <p:nvPr/>
          </p:nvSpPr>
          <p:spPr>
            <a:xfrm>
              <a:off x="5866200" y="4458125"/>
              <a:ext cx="52400" cy="52700"/>
            </a:xfrm>
            <a:custGeom>
              <a:rect b="b" l="l" r="r" t="t"/>
              <a:pathLst>
                <a:path extrusionOk="0" h="2108" w="2096">
                  <a:moveTo>
                    <a:pt x="1048" y="0"/>
                  </a:moveTo>
                  <a:cubicBezTo>
                    <a:pt x="465" y="0"/>
                    <a:pt x="0" y="476"/>
                    <a:pt x="0" y="1060"/>
                  </a:cubicBezTo>
                  <a:cubicBezTo>
                    <a:pt x="0" y="1631"/>
                    <a:pt x="465" y="2108"/>
                    <a:pt x="1048" y="2108"/>
                  </a:cubicBezTo>
                  <a:cubicBezTo>
                    <a:pt x="1632" y="2108"/>
                    <a:pt x="2096" y="1631"/>
                    <a:pt x="2096" y="1060"/>
                  </a:cubicBezTo>
                  <a:cubicBezTo>
                    <a:pt x="2096" y="476"/>
                    <a:pt x="1632"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6" name="Google Shape;1676;p35"/>
            <p:cNvSpPr/>
            <p:nvPr/>
          </p:nvSpPr>
          <p:spPr>
            <a:xfrm>
              <a:off x="5967700" y="4458125"/>
              <a:ext cx="52400" cy="52700"/>
            </a:xfrm>
            <a:custGeom>
              <a:rect b="b" l="l" r="r" t="t"/>
              <a:pathLst>
                <a:path extrusionOk="0" h="2108" w="2096">
                  <a:moveTo>
                    <a:pt x="1048" y="0"/>
                  </a:moveTo>
                  <a:cubicBezTo>
                    <a:pt x="465" y="0"/>
                    <a:pt x="0" y="476"/>
                    <a:pt x="0" y="1060"/>
                  </a:cubicBezTo>
                  <a:cubicBezTo>
                    <a:pt x="0" y="1631"/>
                    <a:pt x="465" y="2108"/>
                    <a:pt x="1048" y="2108"/>
                  </a:cubicBezTo>
                  <a:cubicBezTo>
                    <a:pt x="1632" y="2108"/>
                    <a:pt x="2096" y="1631"/>
                    <a:pt x="2096" y="1060"/>
                  </a:cubicBezTo>
                  <a:cubicBezTo>
                    <a:pt x="2096" y="476"/>
                    <a:pt x="1632"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7" name="Google Shape;1677;p35"/>
            <p:cNvSpPr/>
            <p:nvPr/>
          </p:nvSpPr>
          <p:spPr>
            <a:xfrm>
              <a:off x="6069200" y="4458125"/>
              <a:ext cx="52700" cy="52700"/>
            </a:xfrm>
            <a:custGeom>
              <a:rect b="b" l="l" r="r" t="t"/>
              <a:pathLst>
                <a:path extrusionOk="0" h="2108" w="2108">
                  <a:moveTo>
                    <a:pt x="1048" y="0"/>
                  </a:moveTo>
                  <a:cubicBezTo>
                    <a:pt x="477" y="0"/>
                    <a:pt x="0" y="476"/>
                    <a:pt x="0" y="1060"/>
                  </a:cubicBezTo>
                  <a:cubicBezTo>
                    <a:pt x="0" y="1631"/>
                    <a:pt x="477" y="2108"/>
                    <a:pt x="1048" y="2108"/>
                  </a:cubicBezTo>
                  <a:cubicBezTo>
                    <a:pt x="1632" y="2108"/>
                    <a:pt x="2108" y="1631"/>
                    <a:pt x="2108" y="1060"/>
                  </a:cubicBezTo>
                  <a:cubicBezTo>
                    <a:pt x="2108" y="476"/>
                    <a:pt x="1632"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8" name="Google Shape;1678;p35"/>
            <p:cNvSpPr/>
            <p:nvPr/>
          </p:nvSpPr>
          <p:spPr>
            <a:xfrm>
              <a:off x="6171000" y="4458125"/>
              <a:ext cx="52400" cy="52700"/>
            </a:xfrm>
            <a:custGeom>
              <a:rect b="b" l="l" r="r" t="t"/>
              <a:pathLst>
                <a:path extrusionOk="0" h="2108" w="2096">
                  <a:moveTo>
                    <a:pt x="1048" y="0"/>
                  </a:moveTo>
                  <a:cubicBezTo>
                    <a:pt x="465" y="0"/>
                    <a:pt x="0" y="476"/>
                    <a:pt x="0" y="1060"/>
                  </a:cubicBezTo>
                  <a:cubicBezTo>
                    <a:pt x="0" y="1631"/>
                    <a:pt x="465" y="2108"/>
                    <a:pt x="1048" y="2108"/>
                  </a:cubicBezTo>
                  <a:cubicBezTo>
                    <a:pt x="1620" y="2108"/>
                    <a:pt x="2096" y="1631"/>
                    <a:pt x="2096" y="1060"/>
                  </a:cubicBezTo>
                  <a:cubicBezTo>
                    <a:pt x="2096" y="476"/>
                    <a:pt x="1620"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9" name="Google Shape;1679;p35"/>
            <p:cNvSpPr/>
            <p:nvPr/>
          </p:nvSpPr>
          <p:spPr>
            <a:xfrm>
              <a:off x="6272500" y="4458125"/>
              <a:ext cx="52400" cy="52700"/>
            </a:xfrm>
            <a:custGeom>
              <a:rect b="b" l="l" r="r" t="t"/>
              <a:pathLst>
                <a:path extrusionOk="0" h="2108" w="2096">
                  <a:moveTo>
                    <a:pt x="1048" y="0"/>
                  </a:moveTo>
                  <a:cubicBezTo>
                    <a:pt x="465" y="0"/>
                    <a:pt x="0" y="476"/>
                    <a:pt x="0" y="1060"/>
                  </a:cubicBezTo>
                  <a:cubicBezTo>
                    <a:pt x="0" y="1631"/>
                    <a:pt x="465" y="2108"/>
                    <a:pt x="1048" y="2108"/>
                  </a:cubicBezTo>
                  <a:cubicBezTo>
                    <a:pt x="1632" y="2108"/>
                    <a:pt x="2096" y="1631"/>
                    <a:pt x="2096" y="1060"/>
                  </a:cubicBezTo>
                  <a:cubicBezTo>
                    <a:pt x="2096" y="476"/>
                    <a:pt x="1632"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0" name="Google Shape;1680;p35"/>
            <p:cNvSpPr/>
            <p:nvPr/>
          </p:nvSpPr>
          <p:spPr>
            <a:xfrm>
              <a:off x="6374000" y="4458125"/>
              <a:ext cx="52400" cy="52700"/>
            </a:xfrm>
            <a:custGeom>
              <a:rect b="b" l="l" r="r" t="t"/>
              <a:pathLst>
                <a:path extrusionOk="0" h="2108" w="2096">
                  <a:moveTo>
                    <a:pt x="1048" y="0"/>
                  </a:moveTo>
                  <a:cubicBezTo>
                    <a:pt x="477" y="0"/>
                    <a:pt x="0" y="476"/>
                    <a:pt x="0" y="1060"/>
                  </a:cubicBezTo>
                  <a:cubicBezTo>
                    <a:pt x="0" y="1631"/>
                    <a:pt x="477" y="2108"/>
                    <a:pt x="1048" y="2108"/>
                  </a:cubicBezTo>
                  <a:cubicBezTo>
                    <a:pt x="1632" y="2108"/>
                    <a:pt x="2096" y="1631"/>
                    <a:pt x="2096" y="1060"/>
                  </a:cubicBezTo>
                  <a:cubicBezTo>
                    <a:pt x="2096" y="476"/>
                    <a:pt x="1632"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1" name="Google Shape;1681;p35"/>
            <p:cNvSpPr/>
            <p:nvPr/>
          </p:nvSpPr>
          <p:spPr>
            <a:xfrm>
              <a:off x="6475500" y="4458125"/>
              <a:ext cx="52700" cy="52700"/>
            </a:xfrm>
            <a:custGeom>
              <a:rect b="b" l="l" r="r" t="t"/>
              <a:pathLst>
                <a:path extrusionOk="0" h="2108" w="2108">
                  <a:moveTo>
                    <a:pt x="1048" y="0"/>
                  </a:moveTo>
                  <a:cubicBezTo>
                    <a:pt x="477" y="0"/>
                    <a:pt x="0" y="476"/>
                    <a:pt x="0" y="1060"/>
                  </a:cubicBezTo>
                  <a:cubicBezTo>
                    <a:pt x="0" y="1631"/>
                    <a:pt x="477" y="2108"/>
                    <a:pt x="1048" y="2108"/>
                  </a:cubicBezTo>
                  <a:cubicBezTo>
                    <a:pt x="1632" y="2108"/>
                    <a:pt x="2108" y="1631"/>
                    <a:pt x="2108" y="1060"/>
                  </a:cubicBezTo>
                  <a:cubicBezTo>
                    <a:pt x="2108" y="476"/>
                    <a:pt x="1632"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2" name="Google Shape;1682;p35"/>
            <p:cNvSpPr/>
            <p:nvPr/>
          </p:nvSpPr>
          <p:spPr>
            <a:xfrm>
              <a:off x="6577300" y="4458125"/>
              <a:ext cx="52400" cy="52700"/>
            </a:xfrm>
            <a:custGeom>
              <a:rect b="b" l="l" r="r" t="t"/>
              <a:pathLst>
                <a:path extrusionOk="0" h="2108" w="2096">
                  <a:moveTo>
                    <a:pt x="1048" y="0"/>
                  </a:moveTo>
                  <a:cubicBezTo>
                    <a:pt x="465" y="0"/>
                    <a:pt x="0" y="476"/>
                    <a:pt x="0" y="1060"/>
                  </a:cubicBezTo>
                  <a:cubicBezTo>
                    <a:pt x="0" y="1631"/>
                    <a:pt x="465" y="2108"/>
                    <a:pt x="1048" y="2108"/>
                  </a:cubicBezTo>
                  <a:cubicBezTo>
                    <a:pt x="1620" y="2108"/>
                    <a:pt x="2096" y="1631"/>
                    <a:pt x="2096" y="1060"/>
                  </a:cubicBezTo>
                  <a:cubicBezTo>
                    <a:pt x="2096" y="476"/>
                    <a:pt x="1620"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3" name="Google Shape;1683;p35"/>
            <p:cNvSpPr/>
            <p:nvPr/>
          </p:nvSpPr>
          <p:spPr>
            <a:xfrm>
              <a:off x="6678800" y="4458125"/>
              <a:ext cx="52400" cy="52700"/>
            </a:xfrm>
            <a:custGeom>
              <a:rect b="b" l="l" r="r" t="t"/>
              <a:pathLst>
                <a:path extrusionOk="0" h="2108" w="2096">
                  <a:moveTo>
                    <a:pt x="1048" y="0"/>
                  </a:moveTo>
                  <a:cubicBezTo>
                    <a:pt x="465" y="0"/>
                    <a:pt x="0" y="476"/>
                    <a:pt x="0" y="1060"/>
                  </a:cubicBezTo>
                  <a:cubicBezTo>
                    <a:pt x="0" y="1631"/>
                    <a:pt x="465" y="2108"/>
                    <a:pt x="1048" y="2108"/>
                  </a:cubicBezTo>
                  <a:cubicBezTo>
                    <a:pt x="1632" y="2108"/>
                    <a:pt x="2096" y="1631"/>
                    <a:pt x="2096" y="1060"/>
                  </a:cubicBezTo>
                  <a:cubicBezTo>
                    <a:pt x="2096" y="476"/>
                    <a:pt x="1632"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4" name="Google Shape;1684;p35"/>
            <p:cNvSpPr/>
            <p:nvPr/>
          </p:nvSpPr>
          <p:spPr>
            <a:xfrm>
              <a:off x="6780300" y="4458125"/>
              <a:ext cx="52400" cy="52700"/>
            </a:xfrm>
            <a:custGeom>
              <a:rect b="b" l="l" r="r" t="t"/>
              <a:pathLst>
                <a:path extrusionOk="0" h="2108" w="2096">
                  <a:moveTo>
                    <a:pt x="1048" y="0"/>
                  </a:moveTo>
                  <a:cubicBezTo>
                    <a:pt x="477" y="0"/>
                    <a:pt x="0" y="476"/>
                    <a:pt x="0" y="1060"/>
                  </a:cubicBezTo>
                  <a:cubicBezTo>
                    <a:pt x="0" y="1631"/>
                    <a:pt x="477" y="2108"/>
                    <a:pt x="1048" y="2108"/>
                  </a:cubicBezTo>
                  <a:cubicBezTo>
                    <a:pt x="1632" y="2108"/>
                    <a:pt x="2096" y="1631"/>
                    <a:pt x="2096" y="1060"/>
                  </a:cubicBezTo>
                  <a:cubicBezTo>
                    <a:pt x="2096" y="476"/>
                    <a:pt x="1632"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5" name="Google Shape;1685;p35"/>
            <p:cNvSpPr/>
            <p:nvPr/>
          </p:nvSpPr>
          <p:spPr>
            <a:xfrm>
              <a:off x="6881800" y="4458125"/>
              <a:ext cx="52700" cy="52700"/>
            </a:xfrm>
            <a:custGeom>
              <a:rect b="b" l="l" r="r" t="t"/>
              <a:pathLst>
                <a:path extrusionOk="0" h="2108" w="2108">
                  <a:moveTo>
                    <a:pt x="1060" y="0"/>
                  </a:moveTo>
                  <a:cubicBezTo>
                    <a:pt x="477" y="0"/>
                    <a:pt x="1" y="476"/>
                    <a:pt x="1" y="1060"/>
                  </a:cubicBezTo>
                  <a:cubicBezTo>
                    <a:pt x="1" y="1631"/>
                    <a:pt x="477" y="2108"/>
                    <a:pt x="1060" y="2108"/>
                  </a:cubicBezTo>
                  <a:cubicBezTo>
                    <a:pt x="1632" y="2108"/>
                    <a:pt x="2108" y="1631"/>
                    <a:pt x="2108" y="1060"/>
                  </a:cubicBezTo>
                  <a:cubicBezTo>
                    <a:pt x="2108" y="476"/>
                    <a:pt x="1632" y="0"/>
                    <a:pt x="1060"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6" name="Google Shape;1686;p35"/>
            <p:cNvSpPr/>
            <p:nvPr/>
          </p:nvSpPr>
          <p:spPr>
            <a:xfrm>
              <a:off x="6983600" y="4458125"/>
              <a:ext cx="52400" cy="52700"/>
            </a:xfrm>
            <a:custGeom>
              <a:rect b="b" l="l" r="r" t="t"/>
              <a:pathLst>
                <a:path extrusionOk="0" h="2108" w="2096">
                  <a:moveTo>
                    <a:pt x="1048" y="0"/>
                  </a:moveTo>
                  <a:cubicBezTo>
                    <a:pt x="465" y="0"/>
                    <a:pt x="0" y="476"/>
                    <a:pt x="0" y="1060"/>
                  </a:cubicBezTo>
                  <a:cubicBezTo>
                    <a:pt x="0" y="1631"/>
                    <a:pt x="465" y="2108"/>
                    <a:pt x="1048" y="2108"/>
                  </a:cubicBezTo>
                  <a:cubicBezTo>
                    <a:pt x="1620" y="2108"/>
                    <a:pt x="2096" y="1631"/>
                    <a:pt x="2096" y="1060"/>
                  </a:cubicBezTo>
                  <a:cubicBezTo>
                    <a:pt x="2096" y="476"/>
                    <a:pt x="1620"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7" name="Google Shape;1687;p35"/>
            <p:cNvSpPr/>
            <p:nvPr/>
          </p:nvSpPr>
          <p:spPr>
            <a:xfrm>
              <a:off x="7085100" y="4458125"/>
              <a:ext cx="52400" cy="52700"/>
            </a:xfrm>
            <a:custGeom>
              <a:rect b="b" l="l" r="r" t="t"/>
              <a:pathLst>
                <a:path extrusionOk="0" h="2108" w="2096">
                  <a:moveTo>
                    <a:pt x="1048" y="0"/>
                  </a:moveTo>
                  <a:cubicBezTo>
                    <a:pt x="465" y="0"/>
                    <a:pt x="0" y="476"/>
                    <a:pt x="0" y="1060"/>
                  </a:cubicBezTo>
                  <a:cubicBezTo>
                    <a:pt x="0" y="1631"/>
                    <a:pt x="465" y="2108"/>
                    <a:pt x="1048" y="2108"/>
                  </a:cubicBezTo>
                  <a:cubicBezTo>
                    <a:pt x="1632" y="2108"/>
                    <a:pt x="2096" y="1631"/>
                    <a:pt x="2096" y="1060"/>
                  </a:cubicBezTo>
                  <a:cubicBezTo>
                    <a:pt x="2096" y="476"/>
                    <a:pt x="1632"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8" name="Google Shape;1688;p35"/>
            <p:cNvSpPr/>
            <p:nvPr/>
          </p:nvSpPr>
          <p:spPr>
            <a:xfrm>
              <a:off x="7186600" y="4458125"/>
              <a:ext cx="52400" cy="52700"/>
            </a:xfrm>
            <a:custGeom>
              <a:rect b="b" l="l" r="r" t="t"/>
              <a:pathLst>
                <a:path extrusionOk="0" h="2108" w="2096">
                  <a:moveTo>
                    <a:pt x="1048" y="0"/>
                  </a:moveTo>
                  <a:cubicBezTo>
                    <a:pt x="477" y="0"/>
                    <a:pt x="1" y="476"/>
                    <a:pt x="1" y="1060"/>
                  </a:cubicBezTo>
                  <a:cubicBezTo>
                    <a:pt x="1" y="1631"/>
                    <a:pt x="477" y="2108"/>
                    <a:pt x="1048" y="2108"/>
                  </a:cubicBezTo>
                  <a:cubicBezTo>
                    <a:pt x="1632" y="2108"/>
                    <a:pt x="2096" y="1631"/>
                    <a:pt x="2096" y="1060"/>
                  </a:cubicBezTo>
                  <a:cubicBezTo>
                    <a:pt x="2096" y="476"/>
                    <a:pt x="1632"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9" name="Google Shape;1689;p35"/>
            <p:cNvSpPr/>
            <p:nvPr/>
          </p:nvSpPr>
          <p:spPr>
            <a:xfrm>
              <a:off x="7288400" y="4458125"/>
              <a:ext cx="52400" cy="52700"/>
            </a:xfrm>
            <a:custGeom>
              <a:rect b="b" l="l" r="r" t="t"/>
              <a:pathLst>
                <a:path extrusionOk="0" h="2108" w="2096">
                  <a:moveTo>
                    <a:pt x="1048" y="0"/>
                  </a:moveTo>
                  <a:cubicBezTo>
                    <a:pt x="465" y="0"/>
                    <a:pt x="0" y="476"/>
                    <a:pt x="0" y="1060"/>
                  </a:cubicBezTo>
                  <a:cubicBezTo>
                    <a:pt x="0" y="1631"/>
                    <a:pt x="465" y="2108"/>
                    <a:pt x="1048" y="2108"/>
                  </a:cubicBezTo>
                  <a:cubicBezTo>
                    <a:pt x="1620" y="2108"/>
                    <a:pt x="2096" y="1631"/>
                    <a:pt x="2096" y="1060"/>
                  </a:cubicBezTo>
                  <a:cubicBezTo>
                    <a:pt x="2096" y="476"/>
                    <a:pt x="1620"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0" name="Google Shape;1690;p35"/>
            <p:cNvSpPr/>
            <p:nvPr/>
          </p:nvSpPr>
          <p:spPr>
            <a:xfrm>
              <a:off x="279200" y="4613500"/>
              <a:ext cx="52700" cy="52400"/>
            </a:xfrm>
            <a:custGeom>
              <a:rect b="b" l="l" r="r" t="t"/>
              <a:pathLst>
                <a:path extrusionOk="0" h="2096" w="2108">
                  <a:moveTo>
                    <a:pt x="1048" y="0"/>
                  </a:moveTo>
                  <a:cubicBezTo>
                    <a:pt x="476" y="0"/>
                    <a:pt x="0" y="465"/>
                    <a:pt x="0" y="1048"/>
                  </a:cubicBezTo>
                  <a:cubicBezTo>
                    <a:pt x="0" y="1620"/>
                    <a:pt x="476" y="2096"/>
                    <a:pt x="1048" y="2096"/>
                  </a:cubicBezTo>
                  <a:cubicBezTo>
                    <a:pt x="1631" y="2096"/>
                    <a:pt x="2107" y="1620"/>
                    <a:pt x="2107" y="1048"/>
                  </a:cubicBezTo>
                  <a:cubicBezTo>
                    <a:pt x="2107" y="465"/>
                    <a:pt x="1631"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1" name="Google Shape;1691;p35"/>
            <p:cNvSpPr/>
            <p:nvPr/>
          </p:nvSpPr>
          <p:spPr>
            <a:xfrm>
              <a:off x="380700" y="4613500"/>
              <a:ext cx="52700" cy="52400"/>
            </a:xfrm>
            <a:custGeom>
              <a:rect b="b" l="l" r="r" t="t"/>
              <a:pathLst>
                <a:path extrusionOk="0" h="2096" w="2108">
                  <a:moveTo>
                    <a:pt x="1060" y="0"/>
                  </a:moveTo>
                  <a:cubicBezTo>
                    <a:pt x="476" y="0"/>
                    <a:pt x="0" y="465"/>
                    <a:pt x="0" y="1048"/>
                  </a:cubicBezTo>
                  <a:cubicBezTo>
                    <a:pt x="0" y="1620"/>
                    <a:pt x="476" y="2096"/>
                    <a:pt x="1060" y="2096"/>
                  </a:cubicBezTo>
                  <a:cubicBezTo>
                    <a:pt x="1631" y="2096"/>
                    <a:pt x="2108" y="1620"/>
                    <a:pt x="2108" y="1048"/>
                  </a:cubicBezTo>
                  <a:cubicBezTo>
                    <a:pt x="2108" y="465"/>
                    <a:pt x="1631" y="0"/>
                    <a:pt x="1060"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2" name="Google Shape;1692;p35"/>
            <p:cNvSpPr/>
            <p:nvPr/>
          </p:nvSpPr>
          <p:spPr>
            <a:xfrm>
              <a:off x="482500" y="4613500"/>
              <a:ext cx="52400" cy="52400"/>
            </a:xfrm>
            <a:custGeom>
              <a:rect b="b" l="l" r="r" t="t"/>
              <a:pathLst>
                <a:path extrusionOk="0" h="2096" w="2096">
                  <a:moveTo>
                    <a:pt x="1048" y="0"/>
                  </a:moveTo>
                  <a:cubicBezTo>
                    <a:pt x="464" y="0"/>
                    <a:pt x="0" y="465"/>
                    <a:pt x="0" y="1048"/>
                  </a:cubicBezTo>
                  <a:cubicBezTo>
                    <a:pt x="0" y="1620"/>
                    <a:pt x="464" y="2096"/>
                    <a:pt x="1048" y="2096"/>
                  </a:cubicBezTo>
                  <a:cubicBezTo>
                    <a:pt x="1631" y="2096"/>
                    <a:pt x="2096" y="1620"/>
                    <a:pt x="2096" y="1048"/>
                  </a:cubicBezTo>
                  <a:cubicBezTo>
                    <a:pt x="2096" y="465"/>
                    <a:pt x="1631"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3" name="Google Shape;1693;p35"/>
            <p:cNvSpPr/>
            <p:nvPr/>
          </p:nvSpPr>
          <p:spPr>
            <a:xfrm>
              <a:off x="584000" y="4613500"/>
              <a:ext cx="52400" cy="52400"/>
            </a:xfrm>
            <a:custGeom>
              <a:rect b="b" l="l" r="r" t="t"/>
              <a:pathLst>
                <a:path extrusionOk="0" h="2096" w="2096">
                  <a:moveTo>
                    <a:pt x="1048" y="0"/>
                  </a:moveTo>
                  <a:cubicBezTo>
                    <a:pt x="476" y="0"/>
                    <a:pt x="0" y="465"/>
                    <a:pt x="0" y="1048"/>
                  </a:cubicBezTo>
                  <a:cubicBezTo>
                    <a:pt x="0" y="1620"/>
                    <a:pt x="476" y="2096"/>
                    <a:pt x="1048" y="2096"/>
                  </a:cubicBezTo>
                  <a:cubicBezTo>
                    <a:pt x="1631" y="2096"/>
                    <a:pt x="2096" y="1620"/>
                    <a:pt x="2096" y="1048"/>
                  </a:cubicBezTo>
                  <a:cubicBezTo>
                    <a:pt x="2096" y="465"/>
                    <a:pt x="1631"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4" name="Google Shape;1694;p35"/>
            <p:cNvSpPr/>
            <p:nvPr/>
          </p:nvSpPr>
          <p:spPr>
            <a:xfrm>
              <a:off x="685500" y="4613500"/>
              <a:ext cx="52700" cy="52400"/>
            </a:xfrm>
            <a:custGeom>
              <a:rect b="b" l="l" r="r" t="t"/>
              <a:pathLst>
                <a:path extrusionOk="0" h="2096" w="2108">
                  <a:moveTo>
                    <a:pt x="1048" y="0"/>
                  </a:moveTo>
                  <a:cubicBezTo>
                    <a:pt x="476" y="0"/>
                    <a:pt x="0" y="465"/>
                    <a:pt x="0" y="1048"/>
                  </a:cubicBezTo>
                  <a:cubicBezTo>
                    <a:pt x="0" y="1620"/>
                    <a:pt x="476" y="2096"/>
                    <a:pt x="1048" y="2096"/>
                  </a:cubicBezTo>
                  <a:cubicBezTo>
                    <a:pt x="1631" y="2096"/>
                    <a:pt x="2108" y="1620"/>
                    <a:pt x="2108" y="1048"/>
                  </a:cubicBezTo>
                  <a:cubicBezTo>
                    <a:pt x="2108" y="465"/>
                    <a:pt x="1631"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5" name="Google Shape;1695;p35"/>
            <p:cNvSpPr/>
            <p:nvPr/>
          </p:nvSpPr>
          <p:spPr>
            <a:xfrm>
              <a:off x="787300" y="4613500"/>
              <a:ext cx="52400" cy="52400"/>
            </a:xfrm>
            <a:custGeom>
              <a:rect b="b" l="l" r="r" t="t"/>
              <a:pathLst>
                <a:path extrusionOk="0" h="2096" w="2096">
                  <a:moveTo>
                    <a:pt x="1048" y="0"/>
                  </a:moveTo>
                  <a:cubicBezTo>
                    <a:pt x="464" y="0"/>
                    <a:pt x="0" y="465"/>
                    <a:pt x="0" y="1048"/>
                  </a:cubicBezTo>
                  <a:cubicBezTo>
                    <a:pt x="0" y="1620"/>
                    <a:pt x="464" y="2096"/>
                    <a:pt x="1048" y="2096"/>
                  </a:cubicBezTo>
                  <a:cubicBezTo>
                    <a:pt x="1619" y="2096"/>
                    <a:pt x="2096" y="1620"/>
                    <a:pt x="2096" y="1048"/>
                  </a:cubicBezTo>
                  <a:cubicBezTo>
                    <a:pt x="2096" y="465"/>
                    <a:pt x="1619"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6" name="Google Shape;1696;p35"/>
            <p:cNvSpPr/>
            <p:nvPr/>
          </p:nvSpPr>
          <p:spPr>
            <a:xfrm>
              <a:off x="888800" y="4613500"/>
              <a:ext cx="52400" cy="52400"/>
            </a:xfrm>
            <a:custGeom>
              <a:rect b="b" l="l" r="r" t="t"/>
              <a:pathLst>
                <a:path extrusionOk="0" h="2096" w="2096">
                  <a:moveTo>
                    <a:pt x="1048" y="0"/>
                  </a:moveTo>
                  <a:cubicBezTo>
                    <a:pt x="464" y="0"/>
                    <a:pt x="0" y="465"/>
                    <a:pt x="0" y="1048"/>
                  </a:cubicBezTo>
                  <a:cubicBezTo>
                    <a:pt x="0" y="1620"/>
                    <a:pt x="464" y="2096"/>
                    <a:pt x="1048" y="2096"/>
                  </a:cubicBezTo>
                  <a:cubicBezTo>
                    <a:pt x="1631" y="2096"/>
                    <a:pt x="2096" y="1620"/>
                    <a:pt x="2096" y="1048"/>
                  </a:cubicBezTo>
                  <a:cubicBezTo>
                    <a:pt x="2096" y="465"/>
                    <a:pt x="1631"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7" name="Google Shape;1697;p35"/>
            <p:cNvSpPr/>
            <p:nvPr/>
          </p:nvSpPr>
          <p:spPr>
            <a:xfrm>
              <a:off x="990300" y="4613500"/>
              <a:ext cx="52400" cy="52400"/>
            </a:xfrm>
            <a:custGeom>
              <a:rect b="b" l="l" r="r" t="t"/>
              <a:pathLst>
                <a:path extrusionOk="0" h="2096" w="2096">
                  <a:moveTo>
                    <a:pt x="1048" y="0"/>
                  </a:moveTo>
                  <a:cubicBezTo>
                    <a:pt x="476" y="0"/>
                    <a:pt x="0" y="465"/>
                    <a:pt x="0" y="1048"/>
                  </a:cubicBezTo>
                  <a:cubicBezTo>
                    <a:pt x="0" y="1620"/>
                    <a:pt x="476" y="2096"/>
                    <a:pt x="1048" y="2096"/>
                  </a:cubicBezTo>
                  <a:cubicBezTo>
                    <a:pt x="1631" y="2096"/>
                    <a:pt x="2096" y="1620"/>
                    <a:pt x="2096" y="1048"/>
                  </a:cubicBezTo>
                  <a:cubicBezTo>
                    <a:pt x="2096" y="465"/>
                    <a:pt x="1631"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8" name="Google Shape;1698;p35"/>
            <p:cNvSpPr/>
            <p:nvPr/>
          </p:nvSpPr>
          <p:spPr>
            <a:xfrm>
              <a:off x="1091800" y="4613500"/>
              <a:ext cx="52700" cy="52400"/>
            </a:xfrm>
            <a:custGeom>
              <a:rect b="b" l="l" r="r" t="t"/>
              <a:pathLst>
                <a:path extrusionOk="0" h="2096" w="2108">
                  <a:moveTo>
                    <a:pt x="1060" y="0"/>
                  </a:moveTo>
                  <a:cubicBezTo>
                    <a:pt x="476" y="0"/>
                    <a:pt x="0" y="465"/>
                    <a:pt x="0" y="1048"/>
                  </a:cubicBezTo>
                  <a:cubicBezTo>
                    <a:pt x="0" y="1620"/>
                    <a:pt x="476" y="2096"/>
                    <a:pt x="1060" y="2096"/>
                  </a:cubicBezTo>
                  <a:cubicBezTo>
                    <a:pt x="1631" y="2096"/>
                    <a:pt x="2108" y="1620"/>
                    <a:pt x="2108" y="1048"/>
                  </a:cubicBezTo>
                  <a:cubicBezTo>
                    <a:pt x="2108" y="465"/>
                    <a:pt x="1631" y="0"/>
                    <a:pt x="1060"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9" name="Google Shape;1699;p35"/>
            <p:cNvSpPr/>
            <p:nvPr/>
          </p:nvSpPr>
          <p:spPr>
            <a:xfrm>
              <a:off x="1193600" y="4613500"/>
              <a:ext cx="52400" cy="52400"/>
            </a:xfrm>
            <a:custGeom>
              <a:rect b="b" l="l" r="r" t="t"/>
              <a:pathLst>
                <a:path extrusionOk="0" h="2096" w="2096">
                  <a:moveTo>
                    <a:pt x="1048" y="0"/>
                  </a:moveTo>
                  <a:cubicBezTo>
                    <a:pt x="464" y="0"/>
                    <a:pt x="0" y="465"/>
                    <a:pt x="0" y="1048"/>
                  </a:cubicBezTo>
                  <a:cubicBezTo>
                    <a:pt x="0" y="1620"/>
                    <a:pt x="464" y="2096"/>
                    <a:pt x="1048" y="2096"/>
                  </a:cubicBezTo>
                  <a:cubicBezTo>
                    <a:pt x="1619" y="2096"/>
                    <a:pt x="2096" y="1620"/>
                    <a:pt x="2096" y="1048"/>
                  </a:cubicBezTo>
                  <a:cubicBezTo>
                    <a:pt x="2096" y="465"/>
                    <a:pt x="1619"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0" name="Google Shape;1700;p35"/>
            <p:cNvSpPr/>
            <p:nvPr/>
          </p:nvSpPr>
          <p:spPr>
            <a:xfrm>
              <a:off x="1295100" y="4613500"/>
              <a:ext cx="52400" cy="52400"/>
            </a:xfrm>
            <a:custGeom>
              <a:rect b="b" l="l" r="r" t="t"/>
              <a:pathLst>
                <a:path extrusionOk="0" h="2096" w="2096">
                  <a:moveTo>
                    <a:pt x="1048" y="0"/>
                  </a:moveTo>
                  <a:cubicBezTo>
                    <a:pt x="464" y="0"/>
                    <a:pt x="0" y="465"/>
                    <a:pt x="0" y="1048"/>
                  </a:cubicBezTo>
                  <a:cubicBezTo>
                    <a:pt x="0" y="1620"/>
                    <a:pt x="464" y="2096"/>
                    <a:pt x="1048" y="2096"/>
                  </a:cubicBezTo>
                  <a:cubicBezTo>
                    <a:pt x="1631" y="2096"/>
                    <a:pt x="2096" y="1620"/>
                    <a:pt x="2096" y="1048"/>
                  </a:cubicBezTo>
                  <a:cubicBezTo>
                    <a:pt x="2096" y="465"/>
                    <a:pt x="1631"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1" name="Google Shape;1701;p35"/>
            <p:cNvSpPr/>
            <p:nvPr/>
          </p:nvSpPr>
          <p:spPr>
            <a:xfrm>
              <a:off x="1396600" y="4613500"/>
              <a:ext cx="52400" cy="52400"/>
            </a:xfrm>
            <a:custGeom>
              <a:rect b="b" l="l" r="r" t="t"/>
              <a:pathLst>
                <a:path extrusionOk="0" h="2096" w="2096">
                  <a:moveTo>
                    <a:pt x="1048" y="0"/>
                  </a:moveTo>
                  <a:cubicBezTo>
                    <a:pt x="476" y="0"/>
                    <a:pt x="0" y="465"/>
                    <a:pt x="0" y="1048"/>
                  </a:cubicBezTo>
                  <a:cubicBezTo>
                    <a:pt x="0" y="1620"/>
                    <a:pt x="476" y="2096"/>
                    <a:pt x="1048" y="2096"/>
                  </a:cubicBezTo>
                  <a:cubicBezTo>
                    <a:pt x="1631" y="2096"/>
                    <a:pt x="2096" y="1620"/>
                    <a:pt x="2096" y="1048"/>
                  </a:cubicBezTo>
                  <a:cubicBezTo>
                    <a:pt x="2096" y="465"/>
                    <a:pt x="1631"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2" name="Google Shape;1702;p35"/>
            <p:cNvSpPr/>
            <p:nvPr/>
          </p:nvSpPr>
          <p:spPr>
            <a:xfrm>
              <a:off x="1498400" y="4613500"/>
              <a:ext cx="52400" cy="52400"/>
            </a:xfrm>
            <a:custGeom>
              <a:rect b="b" l="l" r="r" t="t"/>
              <a:pathLst>
                <a:path extrusionOk="0" h="2096" w="2096">
                  <a:moveTo>
                    <a:pt x="1048" y="0"/>
                  </a:moveTo>
                  <a:cubicBezTo>
                    <a:pt x="464" y="0"/>
                    <a:pt x="0" y="465"/>
                    <a:pt x="0" y="1048"/>
                  </a:cubicBezTo>
                  <a:cubicBezTo>
                    <a:pt x="0" y="1620"/>
                    <a:pt x="464" y="2096"/>
                    <a:pt x="1048" y="2096"/>
                  </a:cubicBezTo>
                  <a:cubicBezTo>
                    <a:pt x="1619" y="2096"/>
                    <a:pt x="2096" y="1620"/>
                    <a:pt x="2096" y="1048"/>
                  </a:cubicBezTo>
                  <a:cubicBezTo>
                    <a:pt x="2096" y="465"/>
                    <a:pt x="1619"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3" name="Google Shape;1703;p35"/>
            <p:cNvSpPr/>
            <p:nvPr/>
          </p:nvSpPr>
          <p:spPr>
            <a:xfrm>
              <a:off x="1599900" y="4613500"/>
              <a:ext cx="52400" cy="52400"/>
            </a:xfrm>
            <a:custGeom>
              <a:rect b="b" l="l" r="r" t="t"/>
              <a:pathLst>
                <a:path extrusionOk="0" h="2096" w="2096">
                  <a:moveTo>
                    <a:pt x="1048" y="0"/>
                  </a:moveTo>
                  <a:cubicBezTo>
                    <a:pt x="464" y="0"/>
                    <a:pt x="0" y="465"/>
                    <a:pt x="0" y="1048"/>
                  </a:cubicBezTo>
                  <a:cubicBezTo>
                    <a:pt x="0" y="1620"/>
                    <a:pt x="464" y="2096"/>
                    <a:pt x="1048" y="2096"/>
                  </a:cubicBezTo>
                  <a:cubicBezTo>
                    <a:pt x="1631" y="2096"/>
                    <a:pt x="2096" y="1620"/>
                    <a:pt x="2096" y="1048"/>
                  </a:cubicBezTo>
                  <a:cubicBezTo>
                    <a:pt x="2096" y="465"/>
                    <a:pt x="1631"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4" name="Google Shape;1704;p35"/>
            <p:cNvSpPr/>
            <p:nvPr/>
          </p:nvSpPr>
          <p:spPr>
            <a:xfrm>
              <a:off x="1701400" y="4613500"/>
              <a:ext cx="52400" cy="52400"/>
            </a:xfrm>
            <a:custGeom>
              <a:rect b="b" l="l" r="r" t="t"/>
              <a:pathLst>
                <a:path extrusionOk="0" h="2096" w="2096">
                  <a:moveTo>
                    <a:pt x="1048" y="0"/>
                  </a:moveTo>
                  <a:cubicBezTo>
                    <a:pt x="464" y="0"/>
                    <a:pt x="0" y="465"/>
                    <a:pt x="0" y="1048"/>
                  </a:cubicBezTo>
                  <a:cubicBezTo>
                    <a:pt x="0" y="1620"/>
                    <a:pt x="464" y="2096"/>
                    <a:pt x="1048" y="2096"/>
                  </a:cubicBezTo>
                  <a:cubicBezTo>
                    <a:pt x="1631" y="2096"/>
                    <a:pt x="2096" y="1620"/>
                    <a:pt x="2096" y="1048"/>
                  </a:cubicBezTo>
                  <a:cubicBezTo>
                    <a:pt x="2096" y="465"/>
                    <a:pt x="1631"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5" name="Google Shape;1705;p35"/>
            <p:cNvSpPr/>
            <p:nvPr/>
          </p:nvSpPr>
          <p:spPr>
            <a:xfrm>
              <a:off x="1802900" y="4613500"/>
              <a:ext cx="52700" cy="52400"/>
            </a:xfrm>
            <a:custGeom>
              <a:rect b="b" l="l" r="r" t="t"/>
              <a:pathLst>
                <a:path extrusionOk="0" h="2096" w="2108">
                  <a:moveTo>
                    <a:pt x="1048" y="0"/>
                  </a:moveTo>
                  <a:cubicBezTo>
                    <a:pt x="476" y="0"/>
                    <a:pt x="0" y="465"/>
                    <a:pt x="0" y="1048"/>
                  </a:cubicBezTo>
                  <a:cubicBezTo>
                    <a:pt x="0" y="1620"/>
                    <a:pt x="476" y="2096"/>
                    <a:pt x="1048" y="2096"/>
                  </a:cubicBezTo>
                  <a:cubicBezTo>
                    <a:pt x="1631" y="2096"/>
                    <a:pt x="2108" y="1620"/>
                    <a:pt x="2108" y="1048"/>
                  </a:cubicBezTo>
                  <a:cubicBezTo>
                    <a:pt x="2108" y="465"/>
                    <a:pt x="1631"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6" name="Google Shape;1706;p35"/>
            <p:cNvSpPr/>
            <p:nvPr/>
          </p:nvSpPr>
          <p:spPr>
            <a:xfrm>
              <a:off x="1904400" y="4613500"/>
              <a:ext cx="52700" cy="52400"/>
            </a:xfrm>
            <a:custGeom>
              <a:rect b="b" l="l" r="r" t="t"/>
              <a:pathLst>
                <a:path extrusionOk="0" h="2096" w="2108">
                  <a:moveTo>
                    <a:pt x="1060" y="0"/>
                  </a:moveTo>
                  <a:cubicBezTo>
                    <a:pt x="476" y="0"/>
                    <a:pt x="0" y="465"/>
                    <a:pt x="0" y="1048"/>
                  </a:cubicBezTo>
                  <a:cubicBezTo>
                    <a:pt x="0" y="1620"/>
                    <a:pt x="476" y="2096"/>
                    <a:pt x="1060" y="2096"/>
                  </a:cubicBezTo>
                  <a:cubicBezTo>
                    <a:pt x="1631" y="2096"/>
                    <a:pt x="2108" y="1620"/>
                    <a:pt x="2108" y="1048"/>
                  </a:cubicBezTo>
                  <a:cubicBezTo>
                    <a:pt x="2108" y="465"/>
                    <a:pt x="1631" y="0"/>
                    <a:pt x="1060"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7" name="Google Shape;1707;p35"/>
            <p:cNvSpPr/>
            <p:nvPr/>
          </p:nvSpPr>
          <p:spPr>
            <a:xfrm>
              <a:off x="2006200" y="4613500"/>
              <a:ext cx="52400" cy="52400"/>
            </a:xfrm>
            <a:custGeom>
              <a:rect b="b" l="l" r="r" t="t"/>
              <a:pathLst>
                <a:path extrusionOk="0" h="2096" w="2096">
                  <a:moveTo>
                    <a:pt x="1048" y="0"/>
                  </a:moveTo>
                  <a:cubicBezTo>
                    <a:pt x="464" y="0"/>
                    <a:pt x="0" y="465"/>
                    <a:pt x="0" y="1048"/>
                  </a:cubicBezTo>
                  <a:cubicBezTo>
                    <a:pt x="0" y="1620"/>
                    <a:pt x="464" y="2096"/>
                    <a:pt x="1048" y="2096"/>
                  </a:cubicBezTo>
                  <a:cubicBezTo>
                    <a:pt x="1631" y="2096"/>
                    <a:pt x="2096" y="1620"/>
                    <a:pt x="2096" y="1048"/>
                  </a:cubicBezTo>
                  <a:cubicBezTo>
                    <a:pt x="2096" y="465"/>
                    <a:pt x="1631"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8" name="Google Shape;1708;p35"/>
            <p:cNvSpPr/>
            <p:nvPr/>
          </p:nvSpPr>
          <p:spPr>
            <a:xfrm>
              <a:off x="2107700" y="4613500"/>
              <a:ext cx="52400" cy="52400"/>
            </a:xfrm>
            <a:custGeom>
              <a:rect b="b" l="l" r="r" t="t"/>
              <a:pathLst>
                <a:path extrusionOk="0" h="2096" w="2096">
                  <a:moveTo>
                    <a:pt x="1048" y="0"/>
                  </a:moveTo>
                  <a:cubicBezTo>
                    <a:pt x="465" y="0"/>
                    <a:pt x="0" y="465"/>
                    <a:pt x="0" y="1048"/>
                  </a:cubicBezTo>
                  <a:cubicBezTo>
                    <a:pt x="0" y="1620"/>
                    <a:pt x="465" y="2096"/>
                    <a:pt x="1048" y="2096"/>
                  </a:cubicBezTo>
                  <a:cubicBezTo>
                    <a:pt x="1631" y="2096"/>
                    <a:pt x="2096" y="1620"/>
                    <a:pt x="2096" y="1048"/>
                  </a:cubicBezTo>
                  <a:cubicBezTo>
                    <a:pt x="2096" y="465"/>
                    <a:pt x="1631"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9" name="Google Shape;1709;p35"/>
            <p:cNvSpPr/>
            <p:nvPr/>
          </p:nvSpPr>
          <p:spPr>
            <a:xfrm>
              <a:off x="2209200" y="4613500"/>
              <a:ext cx="52700" cy="52400"/>
            </a:xfrm>
            <a:custGeom>
              <a:rect b="b" l="l" r="r" t="t"/>
              <a:pathLst>
                <a:path extrusionOk="0" h="2096" w="2108">
                  <a:moveTo>
                    <a:pt x="1048" y="0"/>
                  </a:moveTo>
                  <a:cubicBezTo>
                    <a:pt x="476" y="0"/>
                    <a:pt x="0" y="465"/>
                    <a:pt x="0" y="1048"/>
                  </a:cubicBezTo>
                  <a:cubicBezTo>
                    <a:pt x="0" y="1620"/>
                    <a:pt x="476" y="2096"/>
                    <a:pt x="1048" y="2096"/>
                  </a:cubicBezTo>
                  <a:cubicBezTo>
                    <a:pt x="1631" y="2096"/>
                    <a:pt x="2108" y="1620"/>
                    <a:pt x="2108" y="1048"/>
                  </a:cubicBezTo>
                  <a:cubicBezTo>
                    <a:pt x="2108" y="465"/>
                    <a:pt x="1631"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0" name="Google Shape;1710;p35"/>
            <p:cNvSpPr/>
            <p:nvPr/>
          </p:nvSpPr>
          <p:spPr>
            <a:xfrm>
              <a:off x="2311000" y="4613500"/>
              <a:ext cx="52400" cy="52400"/>
            </a:xfrm>
            <a:custGeom>
              <a:rect b="b" l="l" r="r" t="t"/>
              <a:pathLst>
                <a:path extrusionOk="0" h="2096" w="2096">
                  <a:moveTo>
                    <a:pt x="1048" y="0"/>
                  </a:moveTo>
                  <a:cubicBezTo>
                    <a:pt x="464" y="0"/>
                    <a:pt x="0" y="465"/>
                    <a:pt x="0" y="1048"/>
                  </a:cubicBezTo>
                  <a:cubicBezTo>
                    <a:pt x="0" y="1620"/>
                    <a:pt x="464" y="2096"/>
                    <a:pt x="1048" y="2096"/>
                  </a:cubicBezTo>
                  <a:cubicBezTo>
                    <a:pt x="1619" y="2096"/>
                    <a:pt x="2096" y="1620"/>
                    <a:pt x="2096" y="1048"/>
                  </a:cubicBezTo>
                  <a:cubicBezTo>
                    <a:pt x="2096" y="465"/>
                    <a:pt x="1619"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1" name="Google Shape;1711;p35"/>
            <p:cNvSpPr/>
            <p:nvPr/>
          </p:nvSpPr>
          <p:spPr>
            <a:xfrm>
              <a:off x="2412500" y="4613500"/>
              <a:ext cx="52400" cy="52400"/>
            </a:xfrm>
            <a:custGeom>
              <a:rect b="b" l="l" r="r" t="t"/>
              <a:pathLst>
                <a:path extrusionOk="0" h="2096" w="2096">
                  <a:moveTo>
                    <a:pt x="1048" y="0"/>
                  </a:moveTo>
                  <a:cubicBezTo>
                    <a:pt x="465" y="0"/>
                    <a:pt x="0" y="465"/>
                    <a:pt x="0" y="1048"/>
                  </a:cubicBezTo>
                  <a:cubicBezTo>
                    <a:pt x="0" y="1620"/>
                    <a:pt x="465" y="2096"/>
                    <a:pt x="1048" y="2096"/>
                  </a:cubicBezTo>
                  <a:cubicBezTo>
                    <a:pt x="1631" y="2096"/>
                    <a:pt x="2096" y="1620"/>
                    <a:pt x="2096" y="1048"/>
                  </a:cubicBezTo>
                  <a:cubicBezTo>
                    <a:pt x="2096" y="465"/>
                    <a:pt x="1631"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2" name="Google Shape;1712;p35"/>
            <p:cNvSpPr/>
            <p:nvPr/>
          </p:nvSpPr>
          <p:spPr>
            <a:xfrm>
              <a:off x="2514000" y="4613500"/>
              <a:ext cx="52400" cy="52400"/>
            </a:xfrm>
            <a:custGeom>
              <a:rect b="b" l="l" r="r" t="t"/>
              <a:pathLst>
                <a:path extrusionOk="0" h="2096" w="2096">
                  <a:moveTo>
                    <a:pt x="1048" y="0"/>
                  </a:moveTo>
                  <a:cubicBezTo>
                    <a:pt x="476" y="0"/>
                    <a:pt x="0" y="465"/>
                    <a:pt x="0" y="1048"/>
                  </a:cubicBezTo>
                  <a:cubicBezTo>
                    <a:pt x="0" y="1620"/>
                    <a:pt x="476" y="2096"/>
                    <a:pt x="1048" y="2096"/>
                  </a:cubicBezTo>
                  <a:cubicBezTo>
                    <a:pt x="1631" y="2096"/>
                    <a:pt x="2096" y="1620"/>
                    <a:pt x="2096" y="1048"/>
                  </a:cubicBezTo>
                  <a:cubicBezTo>
                    <a:pt x="2096" y="465"/>
                    <a:pt x="1631"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3" name="Google Shape;1713;p35"/>
            <p:cNvSpPr/>
            <p:nvPr/>
          </p:nvSpPr>
          <p:spPr>
            <a:xfrm>
              <a:off x="2615500" y="4613500"/>
              <a:ext cx="52700" cy="52400"/>
            </a:xfrm>
            <a:custGeom>
              <a:rect b="b" l="l" r="r" t="t"/>
              <a:pathLst>
                <a:path extrusionOk="0" h="2096" w="2108">
                  <a:moveTo>
                    <a:pt x="1048" y="0"/>
                  </a:moveTo>
                  <a:cubicBezTo>
                    <a:pt x="476" y="0"/>
                    <a:pt x="0" y="465"/>
                    <a:pt x="0" y="1048"/>
                  </a:cubicBezTo>
                  <a:cubicBezTo>
                    <a:pt x="0" y="1620"/>
                    <a:pt x="476" y="2096"/>
                    <a:pt x="1048" y="2096"/>
                  </a:cubicBezTo>
                  <a:cubicBezTo>
                    <a:pt x="1631" y="2096"/>
                    <a:pt x="2108" y="1620"/>
                    <a:pt x="2108" y="1048"/>
                  </a:cubicBezTo>
                  <a:cubicBezTo>
                    <a:pt x="2108" y="465"/>
                    <a:pt x="1631"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4" name="Google Shape;1714;p35"/>
            <p:cNvSpPr/>
            <p:nvPr/>
          </p:nvSpPr>
          <p:spPr>
            <a:xfrm>
              <a:off x="2717300" y="4613500"/>
              <a:ext cx="52400" cy="52400"/>
            </a:xfrm>
            <a:custGeom>
              <a:rect b="b" l="l" r="r" t="t"/>
              <a:pathLst>
                <a:path extrusionOk="0" h="2096" w="2096">
                  <a:moveTo>
                    <a:pt x="1048" y="0"/>
                  </a:moveTo>
                  <a:cubicBezTo>
                    <a:pt x="465" y="0"/>
                    <a:pt x="0" y="465"/>
                    <a:pt x="0" y="1048"/>
                  </a:cubicBezTo>
                  <a:cubicBezTo>
                    <a:pt x="0" y="1620"/>
                    <a:pt x="465" y="2096"/>
                    <a:pt x="1048" y="2096"/>
                  </a:cubicBezTo>
                  <a:cubicBezTo>
                    <a:pt x="1619" y="2096"/>
                    <a:pt x="2096" y="1620"/>
                    <a:pt x="2096" y="1048"/>
                  </a:cubicBezTo>
                  <a:cubicBezTo>
                    <a:pt x="2096" y="465"/>
                    <a:pt x="1619"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5" name="Google Shape;1715;p35"/>
            <p:cNvSpPr/>
            <p:nvPr/>
          </p:nvSpPr>
          <p:spPr>
            <a:xfrm>
              <a:off x="2818800" y="4613500"/>
              <a:ext cx="52400" cy="52400"/>
            </a:xfrm>
            <a:custGeom>
              <a:rect b="b" l="l" r="r" t="t"/>
              <a:pathLst>
                <a:path extrusionOk="0" h="2096" w="2096">
                  <a:moveTo>
                    <a:pt x="1048" y="0"/>
                  </a:moveTo>
                  <a:cubicBezTo>
                    <a:pt x="465" y="0"/>
                    <a:pt x="0" y="465"/>
                    <a:pt x="0" y="1048"/>
                  </a:cubicBezTo>
                  <a:cubicBezTo>
                    <a:pt x="0" y="1620"/>
                    <a:pt x="465" y="2096"/>
                    <a:pt x="1048" y="2096"/>
                  </a:cubicBezTo>
                  <a:cubicBezTo>
                    <a:pt x="1631" y="2096"/>
                    <a:pt x="2096" y="1620"/>
                    <a:pt x="2096" y="1048"/>
                  </a:cubicBezTo>
                  <a:cubicBezTo>
                    <a:pt x="2096" y="465"/>
                    <a:pt x="1631"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6" name="Google Shape;1716;p35"/>
            <p:cNvSpPr/>
            <p:nvPr/>
          </p:nvSpPr>
          <p:spPr>
            <a:xfrm>
              <a:off x="2920300" y="4613500"/>
              <a:ext cx="52400" cy="52400"/>
            </a:xfrm>
            <a:custGeom>
              <a:rect b="b" l="l" r="r" t="t"/>
              <a:pathLst>
                <a:path extrusionOk="0" h="2096" w="2096">
                  <a:moveTo>
                    <a:pt x="1048" y="0"/>
                  </a:moveTo>
                  <a:cubicBezTo>
                    <a:pt x="476" y="0"/>
                    <a:pt x="0" y="465"/>
                    <a:pt x="0" y="1048"/>
                  </a:cubicBezTo>
                  <a:cubicBezTo>
                    <a:pt x="0" y="1620"/>
                    <a:pt x="476" y="2096"/>
                    <a:pt x="1048" y="2096"/>
                  </a:cubicBezTo>
                  <a:cubicBezTo>
                    <a:pt x="1631" y="2096"/>
                    <a:pt x="2096" y="1620"/>
                    <a:pt x="2096" y="1048"/>
                  </a:cubicBezTo>
                  <a:cubicBezTo>
                    <a:pt x="2096" y="465"/>
                    <a:pt x="1631"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7" name="Google Shape;1717;p35"/>
            <p:cNvSpPr/>
            <p:nvPr/>
          </p:nvSpPr>
          <p:spPr>
            <a:xfrm>
              <a:off x="3021800" y="4613500"/>
              <a:ext cx="52700" cy="52400"/>
            </a:xfrm>
            <a:custGeom>
              <a:rect b="b" l="l" r="r" t="t"/>
              <a:pathLst>
                <a:path extrusionOk="0" h="2096" w="2108">
                  <a:moveTo>
                    <a:pt x="1048" y="0"/>
                  </a:moveTo>
                  <a:cubicBezTo>
                    <a:pt x="477" y="0"/>
                    <a:pt x="0" y="465"/>
                    <a:pt x="0" y="1048"/>
                  </a:cubicBezTo>
                  <a:cubicBezTo>
                    <a:pt x="0" y="1620"/>
                    <a:pt x="477" y="2096"/>
                    <a:pt x="1048" y="2096"/>
                  </a:cubicBezTo>
                  <a:cubicBezTo>
                    <a:pt x="1631" y="2096"/>
                    <a:pt x="2108" y="1620"/>
                    <a:pt x="2108" y="1048"/>
                  </a:cubicBezTo>
                  <a:cubicBezTo>
                    <a:pt x="2108" y="465"/>
                    <a:pt x="1631"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8" name="Google Shape;1718;p35"/>
            <p:cNvSpPr/>
            <p:nvPr/>
          </p:nvSpPr>
          <p:spPr>
            <a:xfrm>
              <a:off x="3123600" y="4613500"/>
              <a:ext cx="52400" cy="52400"/>
            </a:xfrm>
            <a:custGeom>
              <a:rect b="b" l="l" r="r" t="t"/>
              <a:pathLst>
                <a:path extrusionOk="0" h="2096" w="2096">
                  <a:moveTo>
                    <a:pt x="1048" y="0"/>
                  </a:moveTo>
                  <a:cubicBezTo>
                    <a:pt x="465" y="0"/>
                    <a:pt x="0" y="465"/>
                    <a:pt x="0" y="1048"/>
                  </a:cubicBezTo>
                  <a:cubicBezTo>
                    <a:pt x="0" y="1620"/>
                    <a:pt x="465" y="2096"/>
                    <a:pt x="1048" y="2096"/>
                  </a:cubicBezTo>
                  <a:cubicBezTo>
                    <a:pt x="1619" y="2096"/>
                    <a:pt x="2096" y="1620"/>
                    <a:pt x="2096" y="1048"/>
                  </a:cubicBezTo>
                  <a:cubicBezTo>
                    <a:pt x="2096" y="465"/>
                    <a:pt x="1619"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9" name="Google Shape;1719;p35"/>
            <p:cNvSpPr/>
            <p:nvPr/>
          </p:nvSpPr>
          <p:spPr>
            <a:xfrm>
              <a:off x="3225100" y="4613500"/>
              <a:ext cx="52400" cy="52400"/>
            </a:xfrm>
            <a:custGeom>
              <a:rect b="b" l="l" r="r" t="t"/>
              <a:pathLst>
                <a:path extrusionOk="0" h="2096" w="2096">
                  <a:moveTo>
                    <a:pt x="1048" y="0"/>
                  </a:moveTo>
                  <a:cubicBezTo>
                    <a:pt x="465" y="0"/>
                    <a:pt x="0" y="465"/>
                    <a:pt x="0" y="1048"/>
                  </a:cubicBezTo>
                  <a:cubicBezTo>
                    <a:pt x="0" y="1620"/>
                    <a:pt x="465" y="2096"/>
                    <a:pt x="1048" y="2096"/>
                  </a:cubicBezTo>
                  <a:cubicBezTo>
                    <a:pt x="1631" y="2096"/>
                    <a:pt x="2096" y="1620"/>
                    <a:pt x="2096" y="1048"/>
                  </a:cubicBezTo>
                  <a:cubicBezTo>
                    <a:pt x="2096" y="465"/>
                    <a:pt x="1631"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0" name="Google Shape;1720;p35"/>
            <p:cNvSpPr/>
            <p:nvPr/>
          </p:nvSpPr>
          <p:spPr>
            <a:xfrm>
              <a:off x="3326600" y="4613500"/>
              <a:ext cx="52700" cy="52400"/>
            </a:xfrm>
            <a:custGeom>
              <a:rect b="b" l="l" r="r" t="t"/>
              <a:pathLst>
                <a:path extrusionOk="0" h="2096" w="2108">
                  <a:moveTo>
                    <a:pt x="1048" y="0"/>
                  </a:moveTo>
                  <a:cubicBezTo>
                    <a:pt x="477" y="0"/>
                    <a:pt x="0" y="465"/>
                    <a:pt x="0" y="1048"/>
                  </a:cubicBezTo>
                  <a:cubicBezTo>
                    <a:pt x="0" y="1620"/>
                    <a:pt x="477" y="2096"/>
                    <a:pt x="1048" y="2096"/>
                  </a:cubicBezTo>
                  <a:cubicBezTo>
                    <a:pt x="1631" y="2096"/>
                    <a:pt x="2108" y="1620"/>
                    <a:pt x="2108" y="1048"/>
                  </a:cubicBezTo>
                  <a:cubicBezTo>
                    <a:pt x="2108" y="465"/>
                    <a:pt x="1631"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1" name="Google Shape;1721;p35"/>
            <p:cNvSpPr/>
            <p:nvPr/>
          </p:nvSpPr>
          <p:spPr>
            <a:xfrm>
              <a:off x="3428400" y="4613500"/>
              <a:ext cx="52400" cy="52400"/>
            </a:xfrm>
            <a:custGeom>
              <a:rect b="b" l="l" r="r" t="t"/>
              <a:pathLst>
                <a:path extrusionOk="0" h="2096" w="2096">
                  <a:moveTo>
                    <a:pt x="1048" y="0"/>
                  </a:moveTo>
                  <a:cubicBezTo>
                    <a:pt x="465" y="0"/>
                    <a:pt x="0" y="465"/>
                    <a:pt x="0" y="1048"/>
                  </a:cubicBezTo>
                  <a:cubicBezTo>
                    <a:pt x="0" y="1620"/>
                    <a:pt x="465" y="2096"/>
                    <a:pt x="1048" y="2096"/>
                  </a:cubicBezTo>
                  <a:cubicBezTo>
                    <a:pt x="1619" y="2096"/>
                    <a:pt x="2096" y="1620"/>
                    <a:pt x="2096" y="1048"/>
                  </a:cubicBezTo>
                  <a:cubicBezTo>
                    <a:pt x="2096" y="465"/>
                    <a:pt x="1619"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2" name="Google Shape;1722;p35"/>
            <p:cNvSpPr/>
            <p:nvPr/>
          </p:nvSpPr>
          <p:spPr>
            <a:xfrm>
              <a:off x="3529900" y="4613500"/>
              <a:ext cx="52400" cy="52400"/>
            </a:xfrm>
            <a:custGeom>
              <a:rect b="b" l="l" r="r" t="t"/>
              <a:pathLst>
                <a:path extrusionOk="0" h="2096" w="2096">
                  <a:moveTo>
                    <a:pt x="1048" y="0"/>
                  </a:moveTo>
                  <a:cubicBezTo>
                    <a:pt x="465" y="0"/>
                    <a:pt x="0" y="465"/>
                    <a:pt x="0" y="1048"/>
                  </a:cubicBezTo>
                  <a:cubicBezTo>
                    <a:pt x="0" y="1620"/>
                    <a:pt x="465" y="2096"/>
                    <a:pt x="1048" y="2096"/>
                  </a:cubicBezTo>
                  <a:cubicBezTo>
                    <a:pt x="1631" y="2096"/>
                    <a:pt x="2096" y="1620"/>
                    <a:pt x="2096" y="1048"/>
                  </a:cubicBezTo>
                  <a:cubicBezTo>
                    <a:pt x="2096" y="465"/>
                    <a:pt x="1631"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3" name="Google Shape;1723;p35"/>
            <p:cNvSpPr/>
            <p:nvPr/>
          </p:nvSpPr>
          <p:spPr>
            <a:xfrm>
              <a:off x="3631400" y="4613500"/>
              <a:ext cx="52400" cy="52400"/>
            </a:xfrm>
            <a:custGeom>
              <a:rect b="b" l="l" r="r" t="t"/>
              <a:pathLst>
                <a:path extrusionOk="0" h="2096" w="2096">
                  <a:moveTo>
                    <a:pt x="1048" y="0"/>
                  </a:moveTo>
                  <a:cubicBezTo>
                    <a:pt x="465" y="0"/>
                    <a:pt x="0" y="465"/>
                    <a:pt x="0" y="1048"/>
                  </a:cubicBezTo>
                  <a:cubicBezTo>
                    <a:pt x="0" y="1620"/>
                    <a:pt x="465" y="2096"/>
                    <a:pt x="1048" y="2096"/>
                  </a:cubicBezTo>
                  <a:cubicBezTo>
                    <a:pt x="1631" y="2096"/>
                    <a:pt x="2096" y="1620"/>
                    <a:pt x="2096" y="1048"/>
                  </a:cubicBezTo>
                  <a:cubicBezTo>
                    <a:pt x="2096" y="465"/>
                    <a:pt x="1631"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4" name="Google Shape;1724;p35"/>
            <p:cNvSpPr/>
            <p:nvPr/>
          </p:nvSpPr>
          <p:spPr>
            <a:xfrm>
              <a:off x="3732900" y="4613500"/>
              <a:ext cx="52400" cy="52400"/>
            </a:xfrm>
            <a:custGeom>
              <a:rect b="b" l="l" r="r" t="t"/>
              <a:pathLst>
                <a:path extrusionOk="0" h="2096" w="2096">
                  <a:moveTo>
                    <a:pt x="1048" y="0"/>
                  </a:moveTo>
                  <a:cubicBezTo>
                    <a:pt x="477" y="0"/>
                    <a:pt x="0" y="465"/>
                    <a:pt x="0" y="1048"/>
                  </a:cubicBezTo>
                  <a:cubicBezTo>
                    <a:pt x="0" y="1620"/>
                    <a:pt x="477" y="2096"/>
                    <a:pt x="1048" y="2096"/>
                  </a:cubicBezTo>
                  <a:cubicBezTo>
                    <a:pt x="1631" y="2096"/>
                    <a:pt x="2096" y="1620"/>
                    <a:pt x="2096" y="1048"/>
                  </a:cubicBezTo>
                  <a:cubicBezTo>
                    <a:pt x="2096" y="465"/>
                    <a:pt x="1631"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5" name="Google Shape;1725;p35"/>
            <p:cNvSpPr/>
            <p:nvPr/>
          </p:nvSpPr>
          <p:spPr>
            <a:xfrm>
              <a:off x="3834700" y="4613500"/>
              <a:ext cx="52400" cy="52400"/>
            </a:xfrm>
            <a:custGeom>
              <a:rect b="b" l="l" r="r" t="t"/>
              <a:pathLst>
                <a:path extrusionOk="0" h="2096" w="2096">
                  <a:moveTo>
                    <a:pt x="1048" y="0"/>
                  </a:moveTo>
                  <a:cubicBezTo>
                    <a:pt x="465" y="0"/>
                    <a:pt x="0" y="465"/>
                    <a:pt x="0" y="1048"/>
                  </a:cubicBezTo>
                  <a:cubicBezTo>
                    <a:pt x="0" y="1620"/>
                    <a:pt x="465" y="2096"/>
                    <a:pt x="1048" y="2096"/>
                  </a:cubicBezTo>
                  <a:cubicBezTo>
                    <a:pt x="1619" y="2096"/>
                    <a:pt x="2096" y="1620"/>
                    <a:pt x="2096" y="1048"/>
                  </a:cubicBezTo>
                  <a:cubicBezTo>
                    <a:pt x="2096" y="465"/>
                    <a:pt x="1619"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6" name="Google Shape;1726;p35"/>
            <p:cNvSpPr/>
            <p:nvPr/>
          </p:nvSpPr>
          <p:spPr>
            <a:xfrm>
              <a:off x="3936200" y="4613500"/>
              <a:ext cx="52400" cy="52400"/>
            </a:xfrm>
            <a:custGeom>
              <a:rect b="b" l="l" r="r" t="t"/>
              <a:pathLst>
                <a:path extrusionOk="0" h="2096" w="2096">
                  <a:moveTo>
                    <a:pt x="1048" y="0"/>
                  </a:moveTo>
                  <a:cubicBezTo>
                    <a:pt x="465" y="0"/>
                    <a:pt x="0" y="465"/>
                    <a:pt x="0" y="1048"/>
                  </a:cubicBezTo>
                  <a:cubicBezTo>
                    <a:pt x="0" y="1620"/>
                    <a:pt x="465" y="2096"/>
                    <a:pt x="1048" y="2096"/>
                  </a:cubicBezTo>
                  <a:cubicBezTo>
                    <a:pt x="1631" y="2096"/>
                    <a:pt x="2096" y="1620"/>
                    <a:pt x="2096" y="1048"/>
                  </a:cubicBezTo>
                  <a:cubicBezTo>
                    <a:pt x="2096" y="465"/>
                    <a:pt x="1631"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7" name="Google Shape;1727;p35"/>
            <p:cNvSpPr/>
            <p:nvPr/>
          </p:nvSpPr>
          <p:spPr>
            <a:xfrm>
              <a:off x="4037700" y="4613500"/>
              <a:ext cx="52400" cy="52400"/>
            </a:xfrm>
            <a:custGeom>
              <a:rect b="b" l="l" r="r" t="t"/>
              <a:pathLst>
                <a:path extrusionOk="0" h="2096" w="2096">
                  <a:moveTo>
                    <a:pt x="1048" y="0"/>
                  </a:moveTo>
                  <a:cubicBezTo>
                    <a:pt x="465" y="0"/>
                    <a:pt x="0" y="465"/>
                    <a:pt x="0" y="1048"/>
                  </a:cubicBezTo>
                  <a:cubicBezTo>
                    <a:pt x="0" y="1620"/>
                    <a:pt x="465" y="2096"/>
                    <a:pt x="1048" y="2096"/>
                  </a:cubicBezTo>
                  <a:cubicBezTo>
                    <a:pt x="1631" y="2096"/>
                    <a:pt x="2096" y="1620"/>
                    <a:pt x="2096" y="1048"/>
                  </a:cubicBezTo>
                  <a:cubicBezTo>
                    <a:pt x="2096" y="465"/>
                    <a:pt x="1631"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8" name="Google Shape;1728;p35"/>
            <p:cNvSpPr/>
            <p:nvPr/>
          </p:nvSpPr>
          <p:spPr>
            <a:xfrm>
              <a:off x="4139200" y="4613500"/>
              <a:ext cx="52700" cy="52400"/>
            </a:xfrm>
            <a:custGeom>
              <a:rect b="b" l="l" r="r" t="t"/>
              <a:pathLst>
                <a:path extrusionOk="0" h="2096" w="2108">
                  <a:moveTo>
                    <a:pt x="1048" y="0"/>
                  </a:moveTo>
                  <a:cubicBezTo>
                    <a:pt x="477" y="0"/>
                    <a:pt x="0" y="465"/>
                    <a:pt x="0" y="1048"/>
                  </a:cubicBezTo>
                  <a:cubicBezTo>
                    <a:pt x="0" y="1620"/>
                    <a:pt x="477" y="2096"/>
                    <a:pt x="1048" y="2096"/>
                  </a:cubicBezTo>
                  <a:cubicBezTo>
                    <a:pt x="1631" y="2096"/>
                    <a:pt x="2108" y="1620"/>
                    <a:pt x="2108" y="1048"/>
                  </a:cubicBezTo>
                  <a:cubicBezTo>
                    <a:pt x="2108" y="465"/>
                    <a:pt x="1631"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9" name="Google Shape;1729;p35"/>
            <p:cNvSpPr/>
            <p:nvPr/>
          </p:nvSpPr>
          <p:spPr>
            <a:xfrm>
              <a:off x="4240700" y="4613500"/>
              <a:ext cx="52700" cy="52400"/>
            </a:xfrm>
            <a:custGeom>
              <a:rect b="b" l="l" r="r" t="t"/>
              <a:pathLst>
                <a:path extrusionOk="0" h="2096" w="2108">
                  <a:moveTo>
                    <a:pt x="1060" y="0"/>
                  </a:moveTo>
                  <a:cubicBezTo>
                    <a:pt x="477" y="0"/>
                    <a:pt x="0" y="465"/>
                    <a:pt x="0" y="1048"/>
                  </a:cubicBezTo>
                  <a:cubicBezTo>
                    <a:pt x="0" y="1620"/>
                    <a:pt x="477" y="2096"/>
                    <a:pt x="1060" y="2096"/>
                  </a:cubicBezTo>
                  <a:cubicBezTo>
                    <a:pt x="1632" y="2096"/>
                    <a:pt x="2108" y="1620"/>
                    <a:pt x="2108" y="1048"/>
                  </a:cubicBezTo>
                  <a:cubicBezTo>
                    <a:pt x="2108" y="465"/>
                    <a:pt x="1632" y="0"/>
                    <a:pt x="1060"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0" name="Google Shape;1730;p35"/>
            <p:cNvSpPr/>
            <p:nvPr/>
          </p:nvSpPr>
          <p:spPr>
            <a:xfrm>
              <a:off x="4342500" y="4613500"/>
              <a:ext cx="52400" cy="52400"/>
            </a:xfrm>
            <a:custGeom>
              <a:rect b="b" l="l" r="r" t="t"/>
              <a:pathLst>
                <a:path extrusionOk="0" h="2096" w="2096">
                  <a:moveTo>
                    <a:pt x="1048" y="0"/>
                  </a:moveTo>
                  <a:cubicBezTo>
                    <a:pt x="465" y="0"/>
                    <a:pt x="0" y="465"/>
                    <a:pt x="0" y="1048"/>
                  </a:cubicBezTo>
                  <a:cubicBezTo>
                    <a:pt x="0" y="1620"/>
                    <a:pt x="465" y="2096"/>
                    <a:pt x="1048" y="2096"/>
                  </a:cubicBezTo>
                  <a:cubicBezTo>
                    <a:pt x="1631" y="2096"/>
                    <a:pt x="2096" y="1620"/>
                    <a:pt x="2096" y="1048"/>
                  </a:cubicBezTo>
                  <a:cubicBezTo>
                    <a:pt x="2096" y="465"/>
                    <a:pt x="1631"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1" name="Google Shape;1731;p35"/>
            <p:cNvSpPr/>
            <p:nvPr/>
          </p:nvSpPr>
          <p:spPr>
            <a:xfrm>
              <a:off x="4444000" y="4613500"/>
              <a:ext cx="52400" cy="52400"/>
            </a:xfrm>
            <a:custGeom>
              <a:rect b="b" l="l" r="r" t="t"/>
              <a:pathLst>
                <a:path extrusionOk="0" h="2096" w="2096">
                  <a:moveTo>
                    <a:pt x="1048" y="0"/>
                  </a:moveTo>
                  <a:cubicBezTo>
                    <a:pt x="477" y="0"/>
                    <a:pt x="0" y="465"/>
                    <a:pt x="0" y="1048"/>
                  </a:cubicBezTo>
                  <a:cubicBezTo>
                    <a:pt x="0" y="1620"/>
                    <a:pt x="477" y="2096"/>
                    <a:pt x="1048" y="2096"/>
                  </a:cubicBezTo>
                  <a:cubicBezTo>
                    <a:pt x="1631" y="2096"/>
                    <a:pt x="2096" y="1620"/>
                    <a:pt x="2096" y="1048"/>
                  </a:cubicBezTo>
                  <a:cubicBezTo>
                    <a:pt x="2096" y="465"/>
                    <a:pt x="1631"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2" name="Google Shape;1732;p35"/>
            <p:cNvSpPr/>
            <p:nvPr/>
          </p:nvSpPr>
          <p:spPr>
            <a:xfrm>
              <a:off x="4545500" y="4613500"/>
              <a:ext cx="52700" cy="52400"/>
            </a:xfrm>
            <a:custGeom>
              <a:rect b="b" l="l" r="r" t="t"/>
              <a:pathLst>
                <a:path extrusionOk="0" h="2096" w="2108">
                  <a:moveTo>
                    <a:pt x="1060" y="0"/>
                  </a:moveTo>
                  <a:cubicBezTo>
                    <a:pt x="477" y="0"/>
                    <a:pt x="0" y="465"/>
                    <a:pt x="0" y="1048"/>
                  </a:cubicBezTo>
                  <a:cubicBezTo>
                    <a:pt x="0" y="1620"/>
                    <a:pt x="477" y="2096"/>
                    <a:pt x="1060" y="2096"/>
                  </a:cubicBezTo>
                  <a:cubicBezTo>
                    <a:pt x="1632" y="2096"/>
                    <a:pt x="2108" y="1620"/>
                    <a:pt x="2108" y="1048"/>
                  </a:cubicBezTo>
                  <a:cubicBezTo>
                    <a:pt x="2108" y="465"/>
                    <a:pt x="1632" y="0"/>
                    <a:pt x="1060"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3" name="Google Shape;1733;p35"/>
            <p:cNvSpPr/>
            <p:nvPr/>
          </p:nvSpPr>
          <p:spPr>
            <a:xfrm>
              <a:off x="4647300" y="4613500"/>
              <a:ext cx="52400" cy="52400"/>
            </a:xfrm>
            <a:custGeom>
              <a:rect b="b" l="l" r="r" t="t"/>
              <a:pathLst>
                <a:path extrusionOk="0" h="2096" w="2096">
                  <a:moveTo>
                    <a:pt x="1048" y="0"/>
                  </a:moveTo>
                  <a:cubicBezTo>
                    <a:pt x="465" y="0"/>
                    <a:pt x="0" y="465"/>
                    <a:pt x="0" y="1048"/>
                  </a:cubicBezTo>
                  <a:cubicBezTo>
                    <a:pt x="0" y="1620"/>
                    <a:pt x="465" y="2096"/>
                    <a:pt x="1048" y="2096"/>
                  </a:cubicBezTo>
                  <a:cubicBezTo>
                    <a:pt x="1620" y="2096"/>
                    <a:pt x="2096" y="1620"/>
                    <a:pt x="2096" y="1048"/>
                  </a:cubicBezTo>
                  <a:cubicBezTo>
                    <a:pt x="2096" y="465"/>
                    <a:pt x="1620"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4" name="Google Shape;1734;p35"/>
            <p:cNvSpPr/>
            <p:nvPr/>
          </p:nvSpPr>
          <p:spPr>
            <a:xfrm>
              <a:off x="4748800" y="4613500"/>
              <a:ext cx="52400" cy="52400"/>
            </a:xfrm>
            <a:custGeom>
              <a:rect b="b" l="l" r="r" t="t"/>
              <a:pathLst>
                <a:path extrusionOk="0" h="2096" w="2096">
                  <a:moveTo>
                    <a:pt x="1048" y="0"/>
                  </a:moveTo>
                  <a:cubicBezTo>
                    <a:pt x="465" y="0"/>
                    <a:pt x="0" y="465"/>
                    <a:pt x="0" y="1048"/>
                  </a:cubicBezTo>
                  <a:cubicBezTo>
                    <a:pt x="0" y="1620"/>
                    <a:pt x="465" y="2096"/>
                    <a:pt x="1048" y="2096"/>
                  </a:cubicBezTo>
                  <a:cubicBezTo>
                    <a:pt x="1631" y="2096"/>
                    <a:pt x="2096" y="1620"/>
                    <a:pt x="2096" y="1048"/>
                  </a:cubicBezTo>
                  <a:cubicBezTo>
                    <a:pt x="2096" y="465"/>
                    <a:pt x="1631"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5" name="Google Shape;1735;p35"/>
            <p:cNvSpPr/>
            <p:nvPr/>
          </p:nvSpPr>
          <p:spPr>
            <a:xfrm>
              <a:off x="4850300" y="4613500"/>
              <a:ext cx="52400" cy="52400"/>
            </a:xfrm>
            <a:custGeom>
              <a:rect b="b" l="l" r="r" t="t"/>
              <a:pathLst>
                <a:path extrusionOk="0" h="2096" w="2096">
                  <a:moveTo>
                    <a:pt x="1048" y="0"/>
                  </a:moveTo>
                  <a:cubicBezTo>
                    <a:pt x="477" y="0"/>
                    <a:pt x="0" y="465"/>
                    <a:pt x="0" y="1048"/>
                  </a:cubicBezTo>
                  <a:cubicBezTo>
                    <a:pt x="0" y="1620"/>
                    <a:pt x="477" y="2096"/>
                    <a:pt x="1048" y="2096"/>
                  </a:cubicBezTo>
                  <a:cubicBezTo>
                    <a:pt x="1632" y="2096"/>
                    <a:pt x="2096" y="1620"/>
                    <a:pt x="2096" y="1048"/>
                  </a:cubicBezTo>
                  <a:cubicBezTo>
                    <a:pt x="2096" y="465"/>
                    <a:pt x="1632"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6" name="Google Shape;1736;p35"/>
            <p:cNvSpPr/>
            <p:nvPr/>
          </p:nvSpPr>
          <p:spPr>
            <a:xfrm>
              <a:off x="4951800" y="4613500"/>
              <a:ext cx="52700" cy="52400"/>
            </a:xfrm>
            <a:custGeom>
              <a:rect b="b" l="l" r="r" t="t"/>
              <a:pathLst>
                <a:path extrusionOk="0" h="2096" w="2108">
                  <a:moveTo>
                    <a:pt x="1048" y="0"/>
                  </a:moveTo>
                  <a:cubicBezTo>
                    <a:pt x="477" y="0"/>
                    <a:pt x="0" y="465"/>
                    <a:pt x="0" y="1048"/>
                  </a:cubicBezTo>
                  <a:cubicBezTo>
                    <a:pt x="0" y="1620"/>
                    <a:pt x="477" y="2096"/>
                    <a:pt x="1048" y="2096"/>
                  </a:cubicBezTo>
                  <a:cubicBezTo>
                    <a:pt x="1632" y="2096"/>
                    <a:pt x="2108" y="1620"/>
                    <a:pt x="2108" y="1048"/>
                  </a:cubicBezTo>
                  <a:cubicBezTo>
                    <a:pt x="2108" y="465"/>
                    <a:pt x="1632"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7" name="Google Shape;1737;p35"/>
            <p:cNvSpPr/>
            <p:nvPr/>
          </p:nvSpPr>
          <p:spPr>
            <a:xfrm>
              <a:off x="5053600" y="4613500"/>
              <a:ext cx="52400" cy="52400"/>
            </a:xfrm>
            <a:custGeom>
              <a:rect b="b" l="l" r="r" t="t"/>
              <a:pathLst>
                <a:path extrusionOk="0" h="2096" w="2096">
                  <a:moveTo>
                    <a:pt x="1048" y="0"/>
                  </a:moveTo>
                  <a:cubicBezTo>
                    <a:pt x="465" y="0"/>
                    <a:pt x="0" y="465"/>
                    <a:pt x="0" y="1048"/>
                  </a:cubicBezTo>
                  <a:cubicBezTo>
                    <a:pt x="0" y="1620"/>
                    <a:pt x="465" y="2096"/>
                    <a:pt x="1048" y="2096"/>
                  </a:cubicBezTo>
                  <a:cubicBezTo>
                    <a:pt x="1620" y="2096"/>
                    <a:pt x="2096" y="1620"/>
                    <a:pt x="2096" y="1048"/>
                  </a:cubicBezTo>
                  <a:cubicBezTo>
                    <a:pt x="2096" y="465"/>
                    <a:pt x="1620"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8" name="Google Shape;1738;p35"/>
            <p:cNvSpPr/>
            <p:nvPr/>
          </p:nvSpPr>
          <p:spPr>
            <a:xfrm>
              <a:off x="5155100" y="4613500"/>
              <a:ext cx="52400" cy="52400"/>
            </a:xfrm>
            <a:custGeom>
              <a:rect b="b" l="l" r="r" t="t"/>
              <a:pathLst>
                <a:path extrusionOk="0" h="2096" w="2096">
                  <a:moveTo>
                    <a:pt x="1048" y="0"/>
                  </a:moveTo>
                  <a:cubicBezTo>
                    <a:pt x="465" y="0"/>
                    <a:pt x="0" y="465"/>
                    <a:pt x="0" y="1048"/>
                  </a:cubicBezTo>
                  <a:cubicBezTo>
                    <a:pt x="0" y="1620"/>
                    <a:pt x="465" y="2096"/>
                    <a:pt x="1048" y="2096"/>
                  </a:cubicBezTo>
                  <a:cubicBezTo>
                    <a:pt x="1632" y="2096"/>
                    <a:pt x="2096" y="1620"/>
                    <a:pt x="2096" y="1048"/>
                  </a:cubicBezTo>
                  <a:cubicBezTo>
                    <a:pt x="2096" y="465"/>
                    <a:pt x="1632"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9" name="Google Shape;1739;p35"/>
            <p:cNvSpPr/>
            <p:nvPr/>
          </p:nvSpPr>
          <p:spPr>
            <a:xfrm>
              <a:off x="5256600" y="4613500"/>
              <a:ext cx="52400" cy="52400"/>
            </a:xfrm>
            <a:custGeom>
              <a:rect b="b" l="l" r="r" t="t"/>
              <a:pathLst>
                <a:path extrusionOk="0" h="2096" w="2096">
                  <a:moveTo>
                    <a:pt x="1048" y="0"/>
                  </a:moveTo>
                  <a:cubicBezTo>
                    <a:pt x="477" y="0"/>
                    <a:pt x="0" y="465"/>
                    <a:pt x="0" y="1048"/>
                  </a:cubicBezTo>
                  <a:cubicBezTo>
                    <a:pt x="0" y="1620"/>
                    <a:pt x="477" y="2096"/>
                    <a:pt x="1048" y="2096"/>
                  </a:cubicBezTo>
                  <a:cubicBezTo>
                    <a:pt x="1632" y="2096"/>
                    <a:pt x="2096" y="1620"/>
                    <a:pt x="2096" y="1048"/>
                  </a:cubicBezTo>
                  <a:cubicBezTo>
                    <a:pt x="2096" y="465"/>
                    <a:pt x="1632"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0" name="Google Shape;1740;p35"/>
            <p:cNvSpPr/>
            <p:nvPr/>
          </p:nvSpPr>
          <p:spPr>
            <a:xfrm>
              <a:off x="5358400" y="4613500"/>
              <a:ext cx="52400" cy="52400"/>
            </a:xfrm>
            <a:custGeom>
              <a:rect b="b" l="l" r="r" t="t"/>
              <a:pathLst>
                <a:path extrusionOk="0" h="2096" w="2096">
                  <a:moveTo>
                    <a:pt x="1048" y="0"/>
                  </a:moveTo>
                  <a:cubicBezTo>
                    <a:pt x="465" y="0"/>
                    <a:pt x="0" y="465"/>
                    <a:pt x="0" y="1048"/>
                  </a:cubicBezTo>
                  <a:cubicBezTo>
                    <a:pt x="0" y="1620"/>
                    <a:pt x="465" y="2096"/>
                    <a:pt x="1048" y="2096"/>
                  </a:cubicBezTo>
                  <a:cubicBezTo>
                    <a:pt x="1620" y="2096"/>
                    <a:pt x="2096" y="1620"/>
                    <a:pt x="2096" y="1048"/>
                  </a:cubicBezTo>
                  <a:cubicBezTo>
                    <a:pt x="2096" y="465"/>
                    <a:pt x="1620"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1" name="Google Shape;1741;p35"/>
            <p:cNvSpPr/>
            <p:nvPr/>
          </p:nvSpPr>
          <p:spPr>
            <a:xfrm>
              <a:off x="5459900" y="4613500"/>
              <a:ext cx="52400" cy="52400"/>
            </a:xfrm>
            <a:custGeom>
              <a:rect b="b" l="l" r="r" t="t"/>
              <a:pathLst>
                <a:path extrusionOk="0" h="2096" w="2096">
                  <a:moveTo>
                    <a:pt x="1048" y="0"/>
                  </a:moveTo>
                  <a:cubicBezTo>
                    <a:pt x="465" y="0"/>
                    <a:pt x="0" y="465"/>
                    <a:pt x="0" y="1048"/>
                  </a:cubicBezTo>
                  <a:cubicBezTo>
                    <a:pt x="0" y="1620"/>
                    <a:pt x="465" y="2096"/>
                    <a:pt x="1048" y="2096"/>
                  </a:cubicBezTo>
                  <a:cubicBezTo>
                    <a:pt x="1632" y="2096"/>
                    <a:pt x="2096" y="1620"/>
                    <a:pt x="2096" y="1048"/>
                  </a:cubicBezTo>
                  <a:cubicBezTo>
                    <a:pt x="2096" y="465"/>
                    <a:pt x="1632"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2" name="Google Shape;1742;p35"/>
            <p:cNvSpPr/>
            <p:nvPr/>
          </p:nvSpPr>
          <p:spPr>
            <a:xfrm>
              <a:off x="5561400" y="4613500"/>
              <a:ext cx="52400" cy="52400"/>
            </a:xfrm>
            <a:custGeom>
              <a:rect b="b" l="l" r="r" t="t"/>
              <a:pathLst>
                <a:path extrusionOk="0" h="2096" w="2096">
                  <a:moveTo>
                    <a:pt x="1048" y="0"/>
                  </a:moveTo>
                  <a:cubicBezTo>
                    <a:pt x="465" y="0"/>
                    <a:pt x="0" y="465"/>
                    <a:pt x="0" y="1048"/>
                  </a:cubicBezTo>
                  <a:cubicBezTo>
                    <a:pt x="0" y="1620"/>
                    <a:pt x="465" y="2096"/>
                    <a:pt x="1048" y="2096"/>
                  </a:cubicBezTo>
                  <a:cubicBezTo>
                    <a:pt x="1632" y="2096"/>
                    <a:pt x="2096" y="1620"/>
                    <a:pt x="2096" y="1048"/>
                  </a:cubicBezTo>
                  <a:cubicBezTo>
                    <a:pt x="2096" y="465"/>
                    <a:pt x="1632"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3" name="Google Shape;1743;p35"/>
            <p:cNvSpPr/>
            <p:nvPr/>
          </p:nvSpPr>
          <p:spPr>
            <a:xfrm>
              <a:off x="5662900" y="4613500"/>
              <a:ext cx="52400" cy="52400"/>
            </a:xfrm>
            <a:custGeom>
              <a:rect b="b" l="l" r="r" t="t"/>
              <a:pathLst>
                <a:path extrusionOk="0" h="2096" w="2096">
                  <a:moveTo>
                    <a:pt x="1048" y="0"/>
                  </a:moveTo>
                  <a:cubicBezTo>
                    <a:pt x="477" y="0"/>
                    <a:pt x="0" y="465"/>
                    <a:pt x="0" y="1048"/>
                  </a:cubicBezTo>
                  <a:cubicBezTo>
                    <a:pt x="0" y="1620"/>
                    <a:pt x="477" y="2096"/>
                    <a:pt x="1048" y="2096"/>
                  </a:cubicBezTo>
                  <a:cubicBezTo>
                    <a:pt x="1632" y="2096"/>
                    <a:pt x="2096" y="1620"/>
                    <a:pt x="2096" y="1048"/>
                  </a:cubicBezTo>
                  <a:cubicBezTo>
                    <a:pt x="2096" y="465"/>
                    <a:pt x="1632"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4" name="Google Shape;1744;p35"/>
            <p:cNvSpPr/>
            <p:nvPr/>
          </p:nvSpPr>
          <p:spPr>
            <a:xfrm>
              <a:off x="5764400" y="4613500"/>
              <a:ext cx="52700" cy="52400"/>
            </a:xfrm>
            <a:custGeom>
              <a:rect b="b" l="l" r="r" t="t"/>
              <a:pathLst>
                <a:path extrusionOk="0" h="2096" w="2108">
                  <a:moveTo>
                    <a:pt x="1060" y="0"/>
                  </a:moveTo>
                  <a:cubicBezTo>
                    <a:pt x="477" y="0"/>
                    <a:pt x="0" y="465"/>
                    <a:pt x="0" y="1048"/>
                  </a:cubicBezTo>
                  <a:cubicBezTo>
                    <a:pt x="0" y="1620"/>
                    <a:pt x="477" y="2096"/>
                    <a:pt x="1060" y="2096"/>
                  </a:cubicBezTo>
                  <a:cubicBezTo>
                    <a:pt x="1632" y="2096"/>
                    <a:pt x="2108" y="1620"/>
                    <a:pt x="2108" y="1048"/>
                  </a:cubicBezTo>
                  <a:cubicBezTo>
                    <a:pt x="2108" y="465"/>
                    <a:pt x="1632" y="0"/>
                    <a:pt x="1060"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5" name="Google Shape;1745;p35"/>
            <p:cNvSpPr/>
            <p:nvPr/>
          </p:nvSpPr>
          <p:spPr>
            <a:xfrm>
              <a:off x="5866200" y="4613500"/>
              <a:ext cx="52400" cy="52400"/>
            </a:xfrm>
            <a:custGeom>
              <a:rect b="b" l="l" r="r" t="t"/>
              <a:pathLst>
                <a:path extrusionOk="0" h="2096" w="2096">
                  <a:moveTo>
                    <a:pt x="1048" y="0"/>
                  </a:moveTo>
                  <a:cubicBezTo>
                    <a:pt x="465" y="0"/>
                    <a:pt x="0" y="465"/>
                    <a:pt x="0" y="1048"/>
                  </a:cubicBezTo>
                  <a:cubicBezTo>
                    <a:pt x="0" y="1620"/>
                    <a:pt x="465" y="2096"/>
                    <a:pt x="1048" y="2096"/>
                  </a:cubicBezTo>
                  <a:cubicBezTo>
                    <a:pt x="1632" y="2096"/>
                    <a:pt x="2096" y="1620"/>
                    <a:pt x="2096" y="1048"/>
                  </a:cubicBezTo>
                  <a:cubicBezTo>
                    <a:pt x="2096" y="465"/>
                    <a:pt x="1632"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6" name="Google Shape;1746;p35"/>
            <p:cNvSpPr/>
            <p:nvPr/>
          </p:nvSpPr>
          <p:spPr>
            <a:xfrm>
              <a:off x="5967700" y="4613500"/>
              <a:ext cx="52400" cy="52400"/>
            </a:xfrm>
            <a:custGeom>
              <a:rect b="b" l="l" r="r" t="t"/>
              <a:pathLst>
                <a:path extrusionOk="0" h="2096" w="2096">
                  <a:moveTo>
                    <a:pt x="1048" y="0"/>
                  </a:moveTo>
                  <a:cubicBezTo>
                    <a:pt x="465" y="0"/>
                    <a:pt x="0" y="465"/>
                    <a:pt x="0" y="1048"/>
                  </a:cubicBezTo>
                  <a:cubicBezTo>
                    <a:pt x="0" y="1620"/>
                    <a:pt x="465" y="2096"/>
                    <a:pt x="1048" y="2096"/>
                  </a:cubicBezTo>
                  <a:cubicBezTo>
                    <a:pt x="1632" y="2096"/>
                    <a:pt x="2096" y="1620"/>
                    <a:pt x="2096" y="1048"/>
                  </a:cubicBezTo>
                  <a:cubicBezTo>
                    <a:pt x="2096" y="465"/>
                    <a:pt x="1632"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7" name="Google Shape;1747;p35"/>
            <p:cNvSpPr/>
            <p:nvPr/>
          </p:nvSpPr>
          <p:spPr>
            <a:xfrm>
              <a:off x="6069200" y="4613500"/>
              <a:ext cx="52700" cy="52400"/>
            </a:xfrm>
            <a:custGeom>
              <a:rect b="b" l="l" r="r" t="t"/>
              <a:pathLst>
                <a:path extrusionOk="0" h="2096" w="2108">
                  <a:moveTo>
                    <a:pt x="1048" y="0"/>
                  </a:moveTo>
                  <a:cubicBezTo>
                    <a:pt x="477" y="0"/>
                    <a:pt x="0" y="465"/>
                    <a:pt x="0" y="1048"/>
                  </a:cubicBezTo>
                  <a:cubicBezTo>
                    <a:pt x="0" y="1620"/>
                    <a:pt x="477" y="2096"/>
                    <a:pt x="1048" y="2096"/>
                  </a:cubicBezTo>
                  <a:cubicBezTo>
                    <a:pt x="1632" y="2096"/>
                    <a:pt x="2108" y="1620"/>
                    <a:pt x="2108" y="1048"/>
                  </a:cubicBezTo>
                  <a:cubicBezTo>
                    <a:pt x="2108" y="465"/>
                    <a:pt x="1632"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8" name="Google Shape;1748;p35"/>
            <p:cNvSpPr/>
            <p:nvPr/>
          </p:nvSpPr>
          <p:spPr>
            <a:xfrm>
              <a:off x="6171000" y="4613500"/>
              <a:ext cx="52400" cy="52400"/>
            </a:xfrm>
            <a:custGeom>
              <a:rect b="b" l="l" r="r" t="t"/>
              <a:pathLst>
                <a:path extrusionOk="0" h="2096" w="2096">
                  <a:moveTo>
                    <a:pt x="1048" y="0"/>
                  </a:moveTo>
                  <a:cubicBezTo>
                    <a:pt x="465" y="0"/>
                    <a:pt x="0" y="465"/>
                    <a:pt x="0" y="1048"/>
                  </a:cubicBezTo>
                  <a:cubicBezTo>
                    <a:pt x="0" y="1620"/>
                    <a:pt x="465" y="2096"/>
                    <a:pt x="1048" y="2096"/>
                  </a:cubicBezTo>
                  <a:cubicBezTo>
                    <a:pt x="1620" y="2096"/>
                    <a:pt x="2096" y="1620"/>
                    <a:pt x="2096" y="1048"/>
                  </a:cubicBezTo>
                  <a:cubicBezTo>
                    <a:pt x="2096" y="465"/>
                    <a:pt x="1620"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9" name="Google Shape;1749;p35"/>
            <p:cNvSpPr/>
            <p:nvPr/>
          </p:nvSpPr>
          <p:spPr>
            <a:xfrm>
              <a:off x="6272500" y="4613500"/>
              <a:ext cx="52400" cy="52400"/>
            </a:xfrm>
            <a:custGeom>
              <a:rect b="b" l="l" r="r" t="t"/>
              <a:pathLst>
                <a:path extrusionOk="0" h="2096" w="2096">
                  <a:moveTo>
                    <a:pt x="1048" y="0"/>
                  </a:moveTo>
                  <a:cubicBezTo>
                    <a:pt x="465" y="0"/>
                    <a:pt x="0" y="465"/>
                    <a:pt x="0" y="1048"/>
                  </a:cubicBezTo>
                  <a:cubicBezTo>
                    <a:pt x="0" y="1620"/>
                    <a:pt x="465" y="2096"/>
                    <a:pt x="1048" y="2096"/>
                  </a:cubicBezTo>
                  <a:cubicBezTo>
                    <a:pt x="1632" y="2096"/>
                    <a:pt x="2096" y="1620"/>
                    <a:pt x="2096" y="1048"/>
                  </a:cubicBezTo>
                  <a:cubicBezTo>
                    <a:pt x="2096" y="465"/>
                    <a:pt x="1632"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0" name="Google Shape;1750;p35"/>
            <p:cNvSpPr/>
            <p:nvPr/>
          </p:nvSpPr>
          <p:spPr>
            <a:xfrm>
              <a:off x="6374000" y="4613500"/>
              <a:ext cx="52400" cy="52400"/>
            </a:xfrm>
            <a:custGeom>
              <a:rect b="b" l="l" r="r" t="t"/>
              <a:pathLst>
                <a:path extrusionOk="0" h="2096" w="2096">
                  <a:moveTo>
                    <a:pt x="1048" y="0"/>
                  </a:moveTo>
                  <a:cubicBezTo>
                    <a:pt x="477" y="0"/>
                    <a:pt x="0" y="465"/>
                    <a:pt x="0" y="1048"/>
                  </a:cubicBezTo>
                  <a:cubicBezTo>
                    <a:pt x="0" y="1620"/>
                    <a:pt x="477" y="2096"/>
                    <a:pt x="1048" y="2096"/>
                  </a:cubicBezTo>
                  <a:cubicBezTo>
                    <a:pt x="1632" y="2096"/>
                    <a:pt x="2096" y="1620"/>
                    <a:pt x="2096" y="1048"/>
                  </a:cubicBezTo>
                  <a:cubicBezTo>
                    <a:pt x="2096" y="465"/>
                    <a:pt x="1632"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1" name="Google Shape;1751;p35"/>
            <p:cNvSpPr/>
            <p:nvPr/>
          </p:nvSpPr>
          <p:spPr>
            <a:xfrm>
              <a:off x="6475500" y="4613500"/>
              <a:ext cx="52700" cy="52400"/>
            </a:xfrm>
            <a:custGeom>
              <a:rect b="b" l="l" r="r" t="t"/>
              <a:pathLst>
                <a:path extrusionOk="0" h="2096" w="2108">
                  <a:moveTo>
                    <a:pt x="1048" y="0"/>
                  </a:moveTo>
                  <a:cubicBezTo>
                    <a:pt x="477" y="0"/>
                    <a:pt x="0" y="465"/>
                    <a:pt x="0" y="1048"/>
                  </a:cubicBezTo>
                  <a:cubicBezTo>
                    <a:pt x="0" y="1620"/>
                    <a:pt x="477" y="2096"/>
                    <a:pt x="1048" y="2096"/>
                  </a:cubicBezTo>
                  <a:cubicBezTo>
                    <a:pt x="1632" y="2096"/>
                    <a:pt x="2108" y="1620"/>
                    <a:pt x="2108" y="1048"/>
                  </a:cubicBezTo>
                  <a:cubicBezTo>
                    <a:pt x="2108" y="465"/>
                    <a:pt x="1632"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2" name="Google Shape;1752;p35"/>
            <p:cNvSpPr/>
            <p:nvPr/>
          </p:nvSpPr>
          <p:spPr>
            <a:xfrm>
              <a:off x="6577300" y="4613500"/>
              <a:ext cx="52400" cy="52400"/>
            </a:xfrm>
            <a:custGeom>
              <a:rect b="b" l="l" r="r" t="t"/>
              <a:pathLst>
                <a:path extrusionOk="0" h="2096" w="2096">
                  <a:moveTo>
                    <a:pt x="1048" y="0"/>
                  </a:moveTo>
                  <a:cubicBezTo>
                    <a:pt x="465" y="0"/>
                    <a:pt x="0" y="465"/>
                    <a:pt x="0" y="1048"/>
                  </a:cubicBezTo>
                  <a:cubicBezTo>
                    <a:pt x="0" y="1620"/>
                    <a:pt x="465" y="2096"/>
                    <a:pt x="1048" y="2096"/>
                  </a:cubicBezTo>
                  <a:cubicBezTo>
                    <a:pt x="1620" y="2096"/>
                    <a:pt x="2096" y="1620"/>
                    <a:pt x="2096" y="1048"/>
                  </a:cubicBezTo>
                  <a:cubicBezTo>
                    <a:pt x="2096" y="465"/>
                    <a:pt x="1620"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3" name="Google Shape;1753;p35"/>
            <p:cNvSpPr/>
            <p:nvPr/>
          </p:nvSpPr>
          <p:spPr>
            <a:xfrm>
              <a:off x="6678800" y="4613500"/>
              <a:ext cx="52400" cy="52400"/>
            </a:xfrm>
            <a:custGeom>
              <a:rect b="b" l="l" r="r" t="t"/>
              <a:pathLst>
                <a:path extrusionOk="0" h="2096" w="2096">
                  <a:moveTo>
                    <a:pt x="1048" y="0"/>
                  </a:moveTo>
                  <a:cubicBezTo>
                    <a:pt x="465" y="0"/>
                    <a:pt x="0" y="465"/>
                    <a:pt x="0" y="1048"/>
                  </a:cubicBezTo>
                  <a:cubicBezTo>
                    <a:pt x="0" y="1620"/>
                    <a:pt x="465" y="2096"/>
                    <a:pt x="1048" y="2096"/>
                  </a:cubicBezTo>
                  <a:cubicBezTo>
                    <a:pt x="1632" y="2096"/>
                    <a:pt x="2096" y="1620"/>
                    <a:pt x="2096" y="1048"/>
                  </a:cubicBezTo>
                  <a:cubicBezTo>
                    <a:pt x="2096" y="465"/>
                    <a:pt x="1632"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4" name="Google Shape;1754;p35"/>
            <p:cNvSpPr/>
            <p:nvPr/>
          </p:nvSpPr>
          <p:spPr>
            <a:xfrm>
              <a:off x="6780300" y="4613500"/>
              <a:ext cx="52400" cy="52400"/>
            </a:xfrm>
            <a:custGeom>
              <a:rect b="b" l="l" r="r" t="t"/>
              <a:pathLst>
                <a:path extrusionOk="0" h="2096" w="2096">
                  <a:moveTo>
                    <a:pt x="1048" y="0"/>
                  </a:moveTo>
                  <a:cubicBezTo>
                    <a:pt x="477" y="0"/>
                    <a:pt x="0" y="465"/>
                    <a:pt x="0" y="1048"/>
                  </a:cubicBezTo>
                  <a:cubicBezTo>
                    <a:pt x="0" y="1620"/>
                    <a:pt x="477" y="2096"/>
                    <a:pt x="1048" y="2096"/>
                  </a:cubicBezTo>
                  <a:cubicBezTo>
                    <a:pt x="1632" y="2096"/>
                    <a:pt x="2096" y="1620"/>
                    <a:pt x="2096" y="1048"/>
                  </a:cubicBezTo>
                  <a:cubicBezTo>
                    <a:pt x="2096" y="465"/>
                    <a:pt x="1632"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5" name="Google Shape;1755;p35"/>
            <p:cNvSpPr/>
            <p:nvPr/>
          </p:nvSpPr>
          <p:spPr>
            <a:xfrm>
              <a:off x="6881800" y="4613500"/>
              <a:ext cx="52700" cy="52400"/>
            </a:xfrm>
            <a:custGeom>
              <a:rect b="b" l="l" r="r" t="t"/>
              <a:pathLst>
                <a:path extrusionOk="0" h="2096" w="2108">
                  <a:moveTo>
                    <a:pt x="1060" y="0"/>
                  </a:moveTo>
                  <a:cubicBezTo>
                    <a:pt x="477" y="0"/>
                    <a:pt x="1" y="465"/>
                    <a:pt x="1" y="1048"/>
                  </a:cubicBezTo>
                  <a:cubicBezTo>
                    <a:pt x="1" y="1620"/>
                    <a:pt x="477" y="2096"/>
                    <a:pt x="1060" y="2096"/>
                  </a:cubicBezTo>
                  <a:cubicBezTo>
                    <a:pt x="1632" y="2096"/>
                    <a:pt x="2108" y="1620"/>
                    <a:pt x="2108" y="1048"/>
                  </a:cubicBezTo>
                  <a:cubicBezTo>
                    <a:pt x="2108" y="465"/>
                    <a:pt x="1632" y="0"/>
                    <a:pt x="1060"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6" name="Google Shape;1756;p35"/>
            <p:cNvSpPr/>
            <p:nvPr/>
          </p:nvSpPr>
          <p:spPr>
            <a:xfrm>
              <a:off x="6983600" y="4613500"/>
              <a:ext cx="52400" cy="52400"/>
            </a:xfrm>
            <a:custGeom>
              <a:rect b="b" l="l" r="r" t="t"/>
              <a:pathLst>
                <a:path extrusionOk="0" h="2096" w="2096">
                  <a:moveTo>
                    <a:pt x="1048" y="0"/>
                  </a:moveTo>
                  <a:cubicBezTo>
                    <a:pt x="465" y="0"/>
                    <a:pt x="0" y="465"/>
                    <a:pt x="0" y="1048"/>
                  </a:cubicBezTo>
                  <a:cubicBezTo>
                    <a:pt x="0" y="1620"/>
                    <a:pt x="465" y="2096"/>
                    <a:pt x="1048" y="2096"/>
                  </a:cubicBezTo>
                  <a:cubicBezTo>
                    <a:pt x="1620" y="2096"/>
                    <a:pt x="2096" y="1620"/>
                    <a:pt x="2096" y="1048"/>
                  </a:cubicBezTo>
                  <a:cubicBezTo>
                    <a:pt x="2096" y="465"/>
                    <a:pt x="1620"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7" name="Google Shape;1757;p35"/>
            <p:cNvSpPr/>
            <p:nvPr/>
          </p:nvSpPr>
          <p:spPr>
            <a:xfrm>
              <a:off x="7085100" y="4613500"/>
              <a:ext cx="52400" cy="52400"/>
            </a:xfrm>
            <a:custGeom>
              <a:rect b="b" l="l" r="r" t="t"/>
              <a:pathLst>
                <a:path extrusionOk="0" h="2096" w="2096">
                  <a:moveTo>
                    <a:pt x="1048" y="0"/>
                  </a:moveTo>
                  <a:cubicBezTo>
                    <a:pt x="465" y="0"/>
                    <a:pt x="0" y="465"/>
                    <a:pt x="0" y="1048"/>
                  </a:cubicBezTo>
                  <a:cubicBezTo>
                    <a:pt x="0" y="1620"/>
                    <a:pt x="465" y="2096"/>
                    <a:pt x="1048" y="2096"/>
                  </a:cubicBezTo>
                  <a:cubicBezTo>
                    <a:pt x="1632" y="2096"/>
                    <a:pt x="2096" y="1620"/>
                    <a:pt x="2096" y="1048"/>
                  </a:cubicBezTo>
                  <a:cubicBezTo>
                    <a:pt x="2096" y="465"/>
                    <a:pt x="1632"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8" name="Google Shape;1758;p35"/>
            <p:cNvSpPr/>
            <p:nvPr/>
          </p:nvSpPr>
          <p:spPr>
            <a:xfrm>
              <a:off x="7186600" y="4613500"/>
              <a:ext cx="52400" cy="52400"/>
            </a:xfrm>
            <a:custGeom>
              <a:rect b="b" l="l" r="r" t="t"/>
              <a:pathLst>
                <a:path extrusionOk="0" h="2096" w="2096">
                  <a:moveTo>
                    <a:pt x="1048" y="0"/>
                  </a:moveTo>
                  <a:cubicBezTo>
                    <a:pt x="477" y="0"/>
                    <a:pt x="1" y="465"/>
                    <a:pt x="1" y="1048"/>
                  </a:cubicBezTo>
                  <a:cubicBezTo>
                    <a:pt x="1" y="1620"/>
                    <a:pt x="477" y="2096"/>
                    <a:pt x="1048" y="2096"/>
                  </a:cubicBezTo>
                  <a:cubicBezTo>
                    <a:pt x="1632" y="2096"/>
                    <a:pt x="2096" y="1620"/>
                    <a:pt x="2096" y="1048"/>
                  </a:cubicBezTo>
                  <a:cubicBezTo>
                    <a:pt x="2096" y="465"/>
                    <a:pt x="1632"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9" name="Google Shape;1759;p35"/>
            <p:cNvSpPr/>
            <p:nvPr/>
          </p:nvSpPr>
          <p:spPr>
            <a:xfrm>
              <a:off x="7288400" y="4613500"/>
              <a:ext cx="52400" cy="52400"/>
            </a:xfrm>
            <a:custGeom>
              <a:rect b="b" l="l" r="r" t="t"/>
              <a:pathLst>
                <a:path extrusionOk="0" h="2096" w="2096">
                  <a:moveTo>
                    <a:pt x="1048" y="0"/>
                  </a:moveTo>
                  <a:cubicBezTo>
                    <a:pt x="465" y="0"/>
                    <a:pt x="0" y="465"/>
                    <a:pt x="0" y="1048"/>
                  </a:cubicBezTo>
                  <a:cubicBezTo>
                    <a:pt x="0" y="1620"/>
                    <a:pt x="465" y="2096"/>
                    <a:pt x="1048" y="2096"/>
                  </a:cubicBezTo>
                  <a:cubicBezTo>
                    <a:pt x="1620" y="2096"/>
                    <a:pt x="2096" y="1620"/>
                    <a:pt x="2096" y="1048"/>
                  </a:cubicBezTo>
                  <a:cubicBezTo>
                    <a:pt x="2096" y="465"/>
                    <a:pt x="1620"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0" name="Google Shape;1760;p35"/>
            <p:cNvSpPr/>
            <p:nvPr/>
          </p:nvSpPr>
          <p:spPr>
            <a:xfrm>
              <a:off x="279200" y="4768575"/>
              <a:ext cx="52700" cy="52400"/>
            </a:xfrm>
            <a:custGeom>
              <a:rect b="b" l="l" r="r" t="t"/>
              <a:pathLst>
                <a:path extrusionOk="0" h="2096" w="2108">
                  <a:moveTo>
                    <a:pt x="1048" y="0"/>
                  </a:moveTo>
                  <a:cubicBezTo>
                    <a:pt x="476" y="0"/>
                    <a:pt x="0" y="465"/>
                    <a:pt x="0" y="1048"/>
                  </a:cubicBezTo>
                  <a:cubicBezTo>
                    <a:pt x="0" y="1620"/>
                    <a:pt x="476" y="2096"/>
                    <a:pt x="1048" y="2096"/>
                  </a:cubicBezTo>
                  <a:cubicBezTo>
                    <a:pt x="1631" y="2096"/>
                    <a:pt x="2107" y="1620"/>
                    <a:pt x="2107" y="1048"/>
                  </a:cubicBezTo>
                  <a:cubicBezTo>
                    <a:pt x="2107" y="465"/>
                    <a:pt x="1631"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1" name="Google Shape;1761;p35"/>
            <p:cNvSpPr/>
            <p:nvPr/>
          </p:nvSpPr>
          <p:spPr>
            <a:xfrm>
              <a:off x="380700" y="4768575"/>
              <a:ext cx="52700" cy="52400"/>
            </a:xfrm>
            <a:custGeom>
              <a:rect b="b" l="l" r="r" t="t"/>
              <a:pathLst>
                <a:path extrusionOk="0" h="2096" w="2108">
                  <a:moveTo>
                    <a:pt x="1060" y="0"/>
                  </a:moveTo>
                  <a:cubicBezTo>
                    <a:pt x="476" y="0"/>
                    <a:pt x="0" y="465"/>
                    <a:pt x="0" y="1048"/>
                  </a:cubicBezTo>
                  <a:cubicBezTo>
                    <a:pt x="0" y="1620"/>
                    <a:pt x="476" y="2096"/>
                    <a:pt x="1060" y="2096"/>
                  </a:cubicBezTo>
                  <a:cubicBezTo>
                    <a:pt x="1631" y="2096"/>
                    <a:pt x="2108" y="1620"/>
                    <a:pt x="2108" y="1048"/>
                  </a:cubicBezTo>
                  <a:cubicBezTo>
                    <a:pt x="2108" y="465"/>
                    <a:pt x="1631" y="0"/>
                    <a:pt x="1060"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2" name="Google Shape;1762;p35"/>
            <p:cNvSpPr/>
            <p:nvPr/>
          </p:nvSpPr>
          <p:spPr>
            <a:xfrm>
              <a:off x="482500" y="4768575"/>
              <a:ext cx="52400" cy="52400"/>
            </a:xfrm>
            <a:custGeom>
              <a:rect b="b" l="l" r="r" t="t"/>
              <a:pathLst>
                <a:path extrusionOk="0" h="2096" w="2096">
                  <a:moveTo>
                    <a:pt x="1048" y="0"/>
                  </a:moveTo>
                  <a:cubicBezTo>
                    <a:pt x="464" y="0"/>
                    <a:pt x="0" y="465"/>
                    <a:pt x="0" y="1048"/>
                  </a:cubicBezTo>
                  <a:cubicBezTo>
                    <a:pt x="0" y="1620"/>
                    <a:pt x="464" y="2096"/>
                    <a:pt x="1048" y="2096"/>
                  </a:cubicBezTo>
                  <a:cubicBezTo>
                    <a:pt x="1631" y="2096"/>
                    <a:pt x="2096" y="1620"/>
                    <a:pt x="2096" y="1048"/>
                  </a:cubicBezTo>
                  <a:cubicBezTo>
                    <a:pt x="2096" y="465"/>
                    <a:pt x="1631"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3" name="Google Shape;1763;p35"/>
            <p:cNvSpPr/>
            <p:nvPr/>
          </p:nvSpPr>
          <p:spPr>
            <a:xfrm>
              <a:off x="584000" y="4768575"/>
              <a:ext cx="52400" cy="52400"/>
            </a:xfrm>
            <a:custGeom>
              <a:rect b="b" l="l" r="r" t="t"/>
              <a:pathLst>
                <a:path extrusionOk="0" h="2096" w="2096">
                  <a:moveTo>
                    <a:pt x="1048" y="0"/>
                  </a:moveTo>
                  <a:cubicBezTo>
                    <a:pt x="476" y="0"/>
                    <a:pt x="0" y="465"/>
                    <a:pt x="0" y="1048"/>
                  </a:cubicBezTo>
                  <a:cubicBezTo>
                    <a:pt x="0" y="1620"/>
                    <a:pt x="476" y="2096"/>
                    <a:pt x="1048" y="2096"/>
                  </a:cubicBezTo>
                  <a:cubicBezTo>
                    <a:pt x="1631" y="2096"/>
                    <a:pt x="2096" y="1620"/>
                    <a:pt x="2096" y="1048"/>
                  </a:cubicBezTo>
                  <a:cubicBezTo>
                    <a:pt x="2096" y="465"/>
                    <a:pt x="1631"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4" name="Google Shape;1764;p35"/>
            <p:cNvSpPr/>
            <p:nvPr/>
          </p:nvSpPr>
          <p:spPr>
            <a:xfrm>
              <a:off x="685500" y="4768575"/>
              <a:ext cx="52700" cy="52400"/>
            </a:xfrm>
            <a:custGeom>
              <a:rect b="b" l="l" r="r" t="t"/>
              <a:pathLst>
                <a:path extrusionOk="0" h="2096" w="2108">
                  <a:moveTo>
                    <a:pt x="1048" y="0"/>
                  </a:moveTo>
                  <a:cubicBezTo>
                    <a:pt x="476" y="0"/>
                    <a:pt x="0" y="465"/>
                    <a:pt x="0" y="1048"/>
                  </a:cubicBezTo>
                  <a:cubicBezTo>
                    <a:pt x="0" y="1620"/>
                    <a:pt x="476" y="2096"/>
                    <a:pt x="1048" y="2096"/>
                  </a:cubicBezTo>
                  <a:cubicBezTo>
                    <a:pt x="1631" y="2096"/>
                    <a:pt x="2108" y="1620"/>
                    <a:pt x="2108" y="1048"/>
                  </a:cubicBezTo>
                  <a:cubicBezTo>
                    <a:pt x="2108" y="465"/>
                    <a:pt x="1631"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5" name="Google Shape;1765;p35"/>
            <p:cNvSpPr/>
            <p:nvPr/>
          </p:nvSpPr>
          <p:spPr>
            <a:xfrm>
              <a:off x="787300" y="4768575"/>
              <a:ext cx="52400" cy="52400"/>
            </a:xfrm>
            <a:custGeom>
              <a:rect b="b" l="l" r="r" t="t"/>
              <a:pathLst>
                <a:path extrusionOk="0" h="2096" w="2096">
                  <a:moveTo>
                    <a:pt x="1048" y="0"/>
                  </a:moveTo>
                  <a:cubicBezTo>
                    <a:pt x="464" y="0"/>
                    <a:pt x="0" y="465"/>
                    <a:pt x="0" y="1048"/>
                  </a:cubicBezTo>
                  <a:cubicBezTo>
                    <a:pt x="0" y="1620"/>
                    <a:pt x="464" y="2096"/>
                    <a:pt x="1048" y="2096"/>
                  </a:cubicBezTo>
                  <a:cubicBezTo>
                    <a:pt x="1619" y="2096"/>
                    <a:pt x="2096" y="1620"/>
                    <a:pt x="2096" y="1048"/>
                  </a:cubicBezTo>
                  <a:cubicBezTo>
                    <a:pt x="2096" y="465"/>
                    <a:pt x="1619"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6" name="Google Shape;1766;p35"/>
            <p:cNvSpPr/>
            <p:nvPr/>
          </p:nvSpPr>
          <p:spPr>
            <a:xfrm>
              <a:off x="888800" y="4768575"/>
              <a:ext cx="52400" cy="52400"/>
            </a:xfrm>
            <a:custGeom>
              <a:rect b="b" l="l" r="r" t="t"/>
              <a:pathLst>
                <a:path extrusionOk="0" h="2096" w="2096">
                  <a:moveTo>
                    <a:pt x="1048" y="0"/>
                  </a:moveTo>
                  <a:cubicBezTo>
                    <a:pt x="464" y="0"/>
                    <a:pt x="0" y="465"/>
                    <a:pt x="0" y="1048"/>
                  </a:cubicBezTo>
                  <a:cubicBezTo>
                    <a:pt x="0" y="1620"/>
                    <a:pt x="464" y="2096"/>
                    <a:pt x="1048" y="2096"/>
                  </a:cubicBezTo>
                  <a:cubicBezTo>
                    <a:pt x="1631" y="2096"/>
                    <a:pt x="2096" y="1620"/>
                    <a:pt x="2096" y="1048"/>
                  </a:cubicBezTo>
                  <a:cubicBezTo>
                    <a:pt x="2096" y="465"/>
                    <a:pt x="1631"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7" name="Google Shape;1767;p35"/>
            <p:cNvSpPr/>
            <p:nvPr/>
          </p:nvSpPr>
          <p:spPr>
            <a:xfrm>
              <a:off x="990300" y="4768575"/>
              <a:ext cx="52400" cy="52400"/>
            </a:xfrm>
            <a:custGeom>
              <a:rect b="b" l="l" r="r" t="t"/>
              <a:pathLst>
                <a:path extrusionOk="0" h="2096" w="2096">
                  <a:moveTo>
                    <a:pt x="1048" y="0"/>
                  </a:moveTo>
                  <a:cubicBezTo>
                    <a:pt x="476" y="0"/>
                    <a:pt x="0" y="465"/>
                    <a:pt x="0" y="1048"/>
                  </a:cubicBezTo>
                  <a:cubicBezTo>
                    <a:pt x="0" y="1620"/>
                    <a:pt x="476" y="2096"/>
                    <a:pt x="1048" y="2096"/>
                  </a:cubicBezTo>
                  <a:cubicBezTo>
                    <a:pt x="1631" y="2096"/>
                    <a:pt x="2096" y="1620"/>
                    <a:pt x="2096" y="1048"/>
                  </a:cubicBezTo>
                  <a:cubicBezTo>
                    <a:pt x="2096" y="465"/>
                    <a:pt x="1631"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8" name="Google Shape;1768;p35"/>
            <p:cNvSpPr/>
            <p:nvPr/>
          </p:nvSpPr>
          <p:spPr>
            <a:xfrm>
              <a:off x="1091800" y="4768575"/>
              <a:ext cx="52700" cy="52400"/>
            </a:xfrm>
            <a:custGeom>
              <a:rect b="b" l="l" r="r" t="t"/>
              <a:pathLst>
                <a:path extrusionOk="0" h="2096" w="2108">
                  <a:moveTo>
                    <a:pt x="1060" y="0"/>
                  </a:moveTo>
                  <a:cubicBezTo>
                    <a:pt x="476" y="0"/>
                    <a:pt x="0" y="465"/>
                    <a:pt x="0" y="1048"/>
                  </a:cubicBezTo>
                  <a:cubicBezTo>
                    <a:pt x="0" y="1620"/>
                    <a:pt x="476" y="2096"/>
                    <a:pt x="1060" y="2096"/>
                  </a:cubicBezTo>
                  <a:cubicBezTo>
                    <a:pt x="1631" y="2096"/>
                    <a:pt x="2108" y="1620"/>
                    <a:pt x="2108" y="1048"/>
                  </a:cubicBezTo>
                  <a:cubicBezTo>
                    <a:pt x="2108" y="465"/>
                    <a:pt x="1631" y="0"/>
                    <a:pt x="1060"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9" name="Google Shape;1769;p35"/>
            <p:cNvSpPr/>
            <p:nvPr/>
          </p:nvSpPr>
          <p:spPr>
            <a:xfrm>
              <a:off x="1193600" y="4768575"/>
              <a:ext cx="52400" cy="52400"/>
            </a:xfrm>
            <a:custGeom>
              <a:rect b="b" l="l" r="r" t="t"/>
              <a:pathLst>
                <a:path extrusionOk="0" h="2096" w="2096">
                  <a:moveTo>
                    <a:pt x="1048" y="0"/>
                  </a:moveTo>
                  <a:cubicBezTo>
                    <a:pt x="464" y="0"/>
                    <a:pt x="0" y="465"/>
                    <a:pt x="0" y="1048"/>
                  </a:cubicBezTo>
                  <a:cubicBezTo>
                    <a:pt x="0" y="1620"/>
                    <a:pt x="464" y="2096"/>
                    <a:pt x="1048" y="2096"/>
                  </a:cubicBezTo>
                  <a:cubicBezTo>
                    <a:pt x="1619" y="2096"/>
                    <a:pt x="2096" y="1620"/>
                    <a:pt x="2096" y="1048"/>
                  </a:cubicBezTo>
                  <a:cubicBezTo>
                    <a:pt x="2096" y="465"/>
                    <a:pt x="1619"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0" name="Google Shape;1770;p35"/>
            <p:cNvSpPr/>
            <p:nvPr/>
          </p:nvSpPr>
          <p:spPr>
            <a:xfrm>
              <a:off x="1295100" y="4768575"/>
              <a:ext cx="52400" cy="52400"/>
            </a:xfrm>
            <a:custGeom>
              <a:rect b="b" l="l" r="r" t="t"/>
              <a:pathLst>
                <a:path extrusionOk="0" h="2096" w="2096">
                  <a:moveTo>
                    <a:pt x="1048" y="0"/>
                  </a:moveTo>
                  <a:cubicBezTo>
                    <a:pt x="464" y="0"/>
                    <a:pt x="0" y="465"/>
                    <a:pt x="0" y="1048"/>
                  </a:cubicBezTo>
                  <a:cubicBezTo>
                    <a:pt x="0" y="1620"/>
                    <a:pt x="464" y="2096"/>
                    <a:pt x="1048" y="2096"/>
                  </a:cubicBezTo>
                  <a:cubicBezTo>
                    <a:pt x="1631" y="2096"/>
                    <a:pt x="2096" y="1620"/>
                    <a:pt x="2096" y="1048"/>
                  </a:cubicBezTo>
                  <a:cubicBezTo>
                    <a:pt x="2096" y="465"/>
                    <a:pt x="1631"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1" name="Google Shape;1771;p35"/>
            <p:cNvSpPr/>
            <p:nvPr/>
          </p:nvSpPr>
          <p:spPr>
            <a:xfrm>
              <a:off x="1396600" y="4768575"/>
              <a:ext cx="52400" cy="52400"/>
            </a:xfrm>
            <a:custGeom>
              <a:rect b="b" l="l" r="r" t="t"/>
              <a:pathLst>
                <a:path extrusionOk="0" h="2096" w="2096">
                  <a:moveTo>
                    <a:pt x="1048" y="0"/>
                  </a:moveTo>
                  <a:cubicBezTo>
                    <a:pt x="476" y="0"/>
                    <a:pt x="0" y="465"/>
                    <a:pt x="0" y="1048"/>
                  </a:cubicBezTo>
                  <a:cubicBezTo>
                    <a:pt x="0" y="1620"/>
                    <a:pt x="476" y="2096"/>
                    <a:pt x="1048" y="2096"/>
                  </a:cubicBezTo>
                  <a:cubicBezTo>
                    <a:pt x="1631" y="2096"/>
                    <a:pt x="2096" y="1620"/>
                    <a:pt x="2096" y="1048"/>
                  </a:cubicBezTo>
                  <a:cubicBezTo>
                    <a:pt x="2096" y="465"/>
                    <a:pt x="1631"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2" name="Google Shape;1772;p35"/>
            <p:cNvSpPr/>
            <p:nvPr/>
          </p:nvSpPr>
          <p:spPr>
            <a:xfrm>
              <a:off x="1498400" y="4768575"/>
              <a:ext cx="52400" cy="52400"/>
            </a:xfrm>
            <a:custGeom>
              <a:rect b="b" l="l" r="r" t="t"/>
              <a:pathLst>
                <a:path extrusionOk="0" h="2096" w="2096">
                  <a:moveTo>
                    <a:pt x="1048" y="0"/>
                  </a:moveTo>
                  <a:cubicBezTo>
                    <a:pt x="464" y="0"/>
                    <a:pt x="0" y="465"/>
                    <a:pt x="0" y="1048"/>
                  </a:cubicBezTo>
                  <a:cubicBezTo>
                    <a:pt x="0" y="1620"/>
                    <a:pt x="464" y="2096"/>
                    <a:pt x="1048" y="2096"/>
                  </a:cubicBezTo>
                  <a:cubicBezTo>
                    <a:pt x="1619" y="2096"/>
                    <a:pt x="2096" y="1620"/>
                    <a:pt x="2096" y="1048"/>
                  </a:cubicBezTo>
                  <a:cubicBezTo>
                    <a:pt x="2096" y="465"/>
                    <a:pt x="1619"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3" name="Google Shape;1773;p35"/>
            <p:cNvSpPr/>
            <p:nvPr/>
          </p:nvSpPr>
          <p:spPr>
            <a:xfrm>
              <a:off x="1599900" y="4768575"/>
              <a:ext cx="52400" cy="52400"/>
            </a:xfrm>
            <a:custGeom>
              <a:rect b="b" l="l" r="r" t="t"/>
              <a:pathLst>
                <a:path extrusionOk="0" h="2096" w="2096">
                  <a:moveTo>
                    <a:pt x="1048" y="0"/>
                  </a:moveTo>
                  <a:cubicBezTo>
                    <a:pt x="464" y="0"/>
                    <a:pt x="0" y="465"/>
                    <a:pt x="0" y="1048"/>
                  </a:cubicBezTo>
                  <a:cubicBezTo>
                    <a:pt x="0" y="1620"/>
                    <a:pt x="464" y="2096"/>
                    <a:pt x="1048" y="2096"/>
                  </a:cubicBezTo>
                  <a:cubicBezTo>
                    <a:pt x="1631" y="2096"/>
                    <a:pt x="2096" y="1620"/>
                    <a:pt x="2096" y="1048"/>
                  </a:cubicBezTo>
                  <a:cubicBezTo>
                    <a:pt x="2096" y="465"/>
                    <a:pt x="1631"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4" name="Google Shape;1774;p35"/>
            <p:cNvSpPr/>
            <p:nvPr/>
          </p:nvSpPr>
          <p:spPr>
            <a:xfrm>
              <a:off x="1701400" y="4768575"/>
              <a:ext cx="52400" cy="52400"/>
            </a:xfrm>
            <a:custGeom>
              <a:rect b="b" l="l" r="r" t="t"/>
              <a:pathLst>
                <a:path extrusionOk="0" h="2096" w="2096">
                  <a:moveTo>
                    <a:pt x="1048" y="0"/>
                  </a:moveTo>
                  <a:cubicBezTo>
                    <a:pt x="464" y="0"/>
                    <a:pt x="0" y="465"/>
                    <a:pt x="0" y="1048"/>
                  </a:cubicBezTo>
                  <a:cubicBezTo>
                    <a:pt x="0" y="1620"/>
                    <a:pt x="464" y="2096"/>
                    <a:pt x="1048" y="2096"/>
                  </a:cubicBezTo>
                  <a:cubicBezTo>
                    <a:pt x="1631" y="2096"/>
                    <a:pt x="2096" y="1620"/>
                    <a:pt x="2096" y="1048"/>
                  </a:cubicBezTo>
                  <a:cubicBezTo>
                    <a:pt x="2096" y="465"/>
                    <a:pt x="1631"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5" name="Google Shape;1775;p35"/>
            <p:cNvSpPr/>
            <p:nvPr/>
          </p:nvSpPr>
          <p:spPr>
            <a:xfrm>
              <a:off x="1802900" y="4768575"/>
              <a:ext cx="52700" cy="52400"/>
            </a:xfrm>
            <a:custGeom>
              <a:rect b="b" l="l" r="r" t="t"/>
              <a:pathLst>
                <a:path extrusionOk="0" h="2096" w="2108">
                  <a:moveTo>
                    <a:pt x="1048" y="0"/>
                  </a:moveTo>
                  <a:cubicBezTo>
                    <a:pt x="476" y="0"/>
                    <a:pt x="0" y="465"/>
                    <a:pt x="0" y="1048"/>
                  </a:cubicBezTo>
                  <a:cubicBezTo>
                    <a:pt x="0" y="1620"/>
                    <a:pt x="476" y="2096"/>
                    <a:pt x="1048" y="2096"/>
                  </a:cubicBezTo>
                  <a:cubicBezTo>
                    <a:pt x="1631" y="2096"/>
                    <a:pt x="2108" y="1620"/>
                    <a:pt x="2108" y="1048"/>
                  </a:cubicBezTo>
                  <a:cubicBezTo>
                    <a:pt x="2108" y="465"/>
                    <a:pt x="1631"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6" name="Google Shape;1776;p35"/>
            <p:cNvSpPr/>
            <p:nvPr/>
          </p:nvSpPr>
          <p:spPr>
            <a:xfrm>
              <a:off x="1904400" y="4768575"/>
              <a:ext cx="52700" cy="52400"/>
            </a:xfrm>
            <a:custGeom>
              <a:rect b="b" l="l" r="r" t="t"/>
              <a:pathLst>
                <a:path extrusionOk="0" h="2096" w="2108">
                  <a:moveTo>
                    <a:pt x="1060" y="0"/>
                  </a:moveTo>
                  <a:cubicBezTo>
                    <a:pt x="476" y="0"/>
                    <a:pt x="0" y="465"/>
                    <a:pt x="0" y="1048"/>
                  </a:cubicBezTo>
                  <a:cubicBezTo>
                    <a:pt x="0" y="1620"/>
                    <a:pt x="476" y="2096"/>
                    <a:pt x="1060" y="2096"/>
                  </a:cubicBezTo>
                  <a:cubicBezTo>
                    <a:pt x="1631" y="2096"/>
                    <a:pt x="2108" y="1620"/>
                    <a:pt x="2108" y="1048"/>
                  </a:cubicBezTo>
                  <a:cubicBezTo>
                    <a:pt x="2108" y="465"/>
                    <a:pt x="1631" y="0"/>
                    <a:pt x="1060"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7" name="Google Shape;1777;p35"/>
            <p:cNvSpPr/>
            <p:nvPr/>
          </p:nvSpPr>
          <p:spPr>
            <a:xfrm>
              <a:off x="2006200" y="4768575"/>
              <a:ext cx="52400" cy="52400"/>
            </a:xfrm>
            <a:custGeom>
              <a:rect b="b" l="l" r="r" t="t"/>
              <a:pathLst>
                <a:path extrusionOk="0" h="2096" w="2096">
                  <a:moveTo>
                    <a:pt x="1048" y="0"/>
                  </a:moveTo>
                  <a:cubicBezTo>
                    <a:pt x="464" y="0"/>
                    <a:pt x="0" y="465"/>
                    <a:pt x="0" y="1048"/>
                  </a:cubicBezTo>
                  <a:cubicBezTo>
                    <a:pt x="0" y="1620"/>
                    <a:pt x="464" y="2096"/>
                    <a:pt x="1048" y="2096"/>
                  </a:cubicBezTo>
                  <a:cubicBezTo>
                    <a:pt x="1631" y="2096"/>
                    <a:pt x="2096" y="1620"/>
                    <a:pt x="2096" y="1048"/>
                  </a:cubicBezTo>
                  <a:cubicBezTo>
                    <a:pt x="2096" y="465"/>
                    <a:pt x="1631"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8" name="Google Shape;1778;p35"/>
            <p:cNvSpPr/>
            <p:nvPr/>
          </p:nvSpPr>
          <p:spPr>
            <a:xfrm>
              <a:off x="2107700" y="4768575"/>
              <a:ext cx="52400" cy="52400"/>
            </a:xfrm>
            <a:custGeom>
              <a:rect b="b" l="l" r="r" t="t"/>
              <a:pathLst>
                <a:path extrusionOk="0" h="2096" w="2096">
                  <a:moveTo>
                    <a:pt x="1048" y="0"/>
                  </a:moveTo>
                  <a:cubicBezTo>
                    <a:pt x="465" y="0"/>
                    <a:pt x="0" y="465"/>
                    <a:pt x="0" y="1048"/>
                  </a:cubicBezTo>
                  <a:cubicBezTo>
                    <a:pt x="0" y="1620"/>
                    <a:pt x="465" y="2096"/>
                    <a:pt x="1048" y="2096"/>
                  </a:cubicBezTo>
                  <a:cubicBezTo>
                    <a:pt x="1631" y="2096"/>
                    <a:pt x="2096" y="1620"/>
                    <a:pt x="2096" y="1048"/>
                  </a:cubicBezTo>
                  <a:cubicBezTo>
                    <a:pt x="2096" y="465"/>
                    <a:pt x="1631"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9" name="Google Shape;1779;p35"/>
            <p:cNvSpPr/>
            <p:nvPr/>
          </p:nvSpPr>
          <p:spPr>
            <a:xfrm>
              <a:off x="2209200" y="4768575"/>
              <a:ext cx="52700" cy="52400"/>
            </a:xfrm>
            <a:custGeom>
              <a:rect b="b" l="l" r="r" t="t"/>
              <a:pathLst>
                <a:path extrusionOk="0" h="2096" w="2108">
                  <a:moveTo>
                    <a:pt x="1048" y="0"/>
                  </a:moveTo>
                  <a:cubicBezTo>
                    <a:pt x="476" y="0"/>
                    <a:pt x="0" y="465"/>
                    <a:pt x="0" y="1048"/>
                  </a:cubicBezTo>
                  <a:cubicBezTo>
                    <a:pt x="0" y="1620"/>
                    <a:pt x="476" y="2096"/>
                    <a:pt x="1048" y="2096"/>
                  </a:cubicBezTo>
                  <a:cubicBezTo>
                    <a:pt x="1631" y="2096"/>
                    <a:pt x="2108" y="1620"/>
                    <a:pt x="2108" y="1048"/>
                  </a:cubicBezTo>
                  <a:cubicBezTo>
                    <a:pt x="2108" y="465"/>
                    <a:pt x="1631"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0" name="Google Shape;1780;p35"/>
            <p:cNvSpPr/>
            <p:nvPr/>
          </p:nvSpPr>
          <p:spPr>
            <a:xfrm>
              <a:off x="2311000" y="4768575"/>
              <a:ext cx="52400" cy="52400"/>
            </a:xfrm>
            <a:custGeom>
              <a:rect b="b" l="l" r="r" t="t"/>
              <a:pathLst>
                <a:path extrusionOk="0" h="2096" w="2096">
                  <a:moveTo>
                    <a:pt x="1048" y="0"/>
                  </a:moveTo>
                  <a:cubicBezTo>
                    <a:pt x="464" y="0"/>
                    <a:pt x="0" y="465"/>
                    <a:pt x="0" y="1048"/>
                  </a:cubicBezTo>
                  <a:cubicBezTo>
                    <a:pt x="0" y="1620"/>
                    <a:pt x="464" y="2096"/>
                    <a:pt x="1048" y="2096"/>
                  </a:cubicBezTo>
                  <a:cubicBezTo>
                    <a:pt x="1619" y="2096"/>
                    <a:pt x="2096" y="1620"/>
                    <a:pt x="2096" y="1048"/>
                  </a:cubicBezTo>
                  <a:cubicBezTo>
                    <a:pt x="2096" y="465"/>
                    <a:pt x="1619"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1" name="Google Shape;1781;p35"/>
            <p:cNvSpPr/>
            <p:nvPr/>
          </p:nvSpPr>
          <p:spPr>
            <a:xfrm>
              <a:off x="2412500" y="4768575"/>
              <a:ext cx="52400" cy="52400"/>
            </a:xfrm>
            <a:custGeom>
              <a:rect b="b" l="l" r="r" t="t"/>
              <a:pathLst>
                <a:path extrusionOk="0" h="2096" w="2096">
                  <a:moveTo>
                    <a:pt x="1048" y="0"/>
                  </a:moveTo>
                  <a:cubicBezTo>
                    <a:pt x="465" y="0"/>
                    <a:pt x="0" y="465"/>
                    <a:pt x="0" y="1048"/>
                  </a:cubicBezTo>
                  <a:cubicBezTo>
                    <a:pt x="0" y="1620"/>
                    <a:pt x="465" y="2096"/>
                    <a:pt x="1048" y="2096"/>
                  </a:cubicBezTo>
                  <a:cubicBezTo>
                    <a:pt x="1631" y="2096"/>
                    <a:pt x="2096" y="1620"/>
                    <a:pt x="2096" y="1048"/>
                  </a:cubicBezTo>
                  <a:cubicBezTo>
                    <a:pt x="2096" y="465"/>
                    <a:pt x="1631"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2" name="Google Shape;1782;p35"/>
            <p:cNvSpPr/>
            <p:nvPr/>
          </p:nvSpPr>
          <p:spPr>
            <a:xfrm>
              <a:off x="2514000" y="4768575"/>
              <a:ext cx="52400" cy="52400"/>
            </a:xfrm>
            <a:custGeom>
              <a:rect b="b" l="l" r="r" t="t"/>
              <a:pathLst>
                <a:path extrusionOk="0" h="2096" w="2096">
                  <a:moveTo>
                    <a:pt x="1048" y="0"/>
                  </a:moveTo>
                  <a:cubicBezTo>
                    <a:pt x="476" y="0"/>
                    <a:pt x="0" y="465"/>
                    <a:pt x="0" y="1048"/>
                  </a:cubicBezTo>
                  <a:cubicBezTo>
                    <a:pt x="0" y="1620"/>
                    <a:pt x="476" y="2096"/>
                    <a:pt x="1048" y="2096"/>
                  </a:cubicBezTo>
                  <a:cubicBezTo>
                    <a:pt x="1631" y="2096"/>
                    <a:pt x="2096" y="1620"/>
                    <a:pt x="2096" y="1048"/>
                  </a:cubicBezTo>
                  <a:cubicBezTo>
                    <a:pt x="2096" y="465"/>
                    <a:pt x="1631"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3" name="Google Shape;1783;p35"/>
            <p:cNvSpPr/>
            <p:nvPr/>
          </p:nvSpPr>
          <p:spPr>
            <a:xfrm>
              <a:off x="2615500" y="4768575"/>
              <a:ext cx="52700" cy="52400"/>
            </a:xfrm>
            <a:custGeom>
              <a:rect b="b" l="l" r="r" t="t"/>
              <a:pathLst>
                <a:path extrusionOk="0" h="2096" w="2108">
                  <a:moveTo>
                    <a:pt x="1048" y="0"/>
                  </a:moveTo>
                  <a:cubicBezTo>
                    <a:pt x="476" y="0"/>
                    <a:pt x="0" y="465"/>
                    <a:pt x="0" y="1048"/>
                  </a:cubicBezTo>
                  <a:cubicBezTo>
                    <a:pt x="0" y="1620"/>
                    <a:pt x="476" y="2096"/>
                    <a:pt x="1048" y="2096"/>
                  </a:cubicBezTo>
                  <a:cubicBezTo>
                    <a:pt x="1631" y="2096"/>
                    <a:pt x="2108" y="1620"/>
                    <a:pt x="2108" y="1048"/>
                  </a:cubicBezTo>
                  <a:cubicBezTo>
                    <a:pt x="2108" y="465"/>
                    <a:pt x="1631"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4" name="Google Shape;1784;p35"/>
            <p:cNvSpPr/>
            <p:nvPr/>
          </p:nvSpPr>
          <p:spPr>
            <a:xfrm>
              <a:off x="2717300" y="4768575"/>
              <a:ext cx="52400" cy="52400"/>
            </a:xfrm>
            <a:custGeom>
              <a:rect b="b" l="l" r="r" t="t"/>
              <a:pathLst>
                <a:path extrusionOk="0" h="2096" w="2096">
                  <a:moveTo>
                    <a:pt x="1048" y="0"/>
                  </a:moveTo>
                  <a:cubicBezTo>
                    <a:pt x="465" y="0"/>
                    <a:pt x="0" y="465"/>
                    <a:pt x="0" y="1048"/>
                  </a:cubicBezTo>
                  <a:cubicBezTo>
                    <a:pt x="0" y="1620"/>
                    <a:pt x="465" y="2096"/>
                    <a:pt x="1048" y="2096"/>
                  </a:cubicBezTo>
                  <a:cubicBezTo>
                    <a:pt x="1619" y="2096"/>
                    <a:pt x="2096" y="1620"/>
                    <a:pt x="2096" y="1048"/>
                  </a:cubicBezTo>
                  <a:cubicBezTo>
                    <a:pt x="2096" y="465"/>
                    <a:pt x="1619"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5" name="Google Shape;1785;p35"/>
            <p:cNvSpPr/>
            <p:nvPr/>
          </p:nvSpPr>
          <p:spPr>
            <a:xfrm>
              <a:off x="2818800" y="4768575"/>
              <a:ext cx="52400" cy="52400"/>
            </a:xfrm>
            <a:custGeom>
              <a:rect b="b" l="l" r="r" t="t"/>
              <a:pathLst>
                <a:path extrusionOk="0" h="2096" w="2096">
                  <a:moveTo>
                    <a:pt x="1048" y="0"/>
                  </a:moveTo>
                  <a:cubicBezTo>
                    <a:pt x="465" y="0"/>
                    <a:pt x="0" y="465"/>
                    <a:pt x="0" y="1048"/>
                  </a:cubicBezTo>
                  <a:cubicBezTo>
                    <a:pt x="0" y="1620"/>
                    <a:pt x="465" y="2096"/>
                    <a:pt x="1048" y="2096"/>
                  </a:cubicBezTo>
                  <a:cubicBezTo>
                    <a:pt x="1631" y="2096"/>
                    <a:pt x="2096" y="1620"/>
                    <a:pt x="2096" y="1048"/>
                  </a:cubicBezTo>
                  <a:cubicBezTo>
                    <a:pt x="2096" y="465"/>
                    <a:pt x="1631"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6" name="Google Shape;1786;p35"/>
            <p:cNvSpPr/>
            <p:nvPr/>
          </p:nvSpPr>
          <p:spPr>
            <a:xfrm>
              <a:off x="2920300" y="4768575"/>
              <a:ext cx="52400" cy="52400"/>
            </a:xfrm>
            <a:custGeom>
              <a:rect b="b" l="l" r="r" t="t"/>
              <a:pathLst>
                <a:path extrusionOk="0" h="2096" w="2096">
                  <a:moveTo>
                    <a:pt x="1048" y="0"/>
                  </a:moveTo>
                  <a:cubicBezTo>
                    <a:pt x="476" y="0"/>
                    <a:pt x="0" y="465"/>
                    <a:pt x="0" y="1048"/>
                  </a:cubicBezTo>
                  <a:cubicBezTo>
                    <a:pt x="0" y="1620"/>
                    <a:pt x="476" y="2096"/>
                    <a:pt x="1048" y="2096"/>
                  </a:cubicBezTo>
                  <a:cubicBezTo>
                    <a:pt x="1631" y="2096"/>
                    <a:pt x="2096" y="1620"/>
                    <a:pt x="2096" y="1048"/>
                  </a:cubicBezTo>
                  <a:cubicBezTo>
                    <a:pt x="2096" y="465"/>
                    <a:pt x="1631"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7" name="Google Shape;1787;p35"/>
            <p:cNvSpPr/>
            <p:nvPr/>
          </p:nvSpPr>
          <p:spPr>
            <a:xfrm>
              <a:off x="3021800" y="4768575"/>
              <a:ext cx="52700" cy="52400"/>
            </a:xfrm>
            <a:custGeom>
              <a:rect b="b" l="l" r="r" t="t"/>
              <a:pathLst>
                <a:path extrusionOk="0" h="2096" w="2108">
                  <a:moveTo>
                    <a:pt x="1048" y="0"/>
                  </a:moveTo>
                  <a:cubicBezTo>
                    <a:pt x="477" y="0"/>
                    <a:pt x="0" y="465"/>
                    <a:pt x="0" y="1048"/>
                  </a:cubicBezTo>
                  <a:cubicBezTo>
                    <a:pt x="0" y="1620"/>
                    <a:pt x="477" y="2096"/>
                    <a:pt x="1048" y="2096"/>
                  </a:cubicBezTo>
                  <a:cubicBezTo>
                    <a:pt x="1631" y="2096"/>
                    <a:pt x="2108" y="1620"/>
                    <a:pt x="2108" y="1048"/>
                  </a:cubicBezTo>
                  <a:cubicBezTo>
                    <a:pt x="2108" y="465"/>
                    <a:pt x="1631"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8" name="Google Shape;1788;p35"/>
            <p:cNvSpPr/>
            <p:nvPr/>
          </p:nvSpPr>
          <p:spPr>
            <a:xfrm>
              <a:off x="3123600" y="4768575"/>
              <a:ext cx="52400" cy="52400"/>
            </a:xfrm>
            <a:custGeom>
              <a:rect b="b" l="l" r="r" t="t"/>
              <a:pathLst>
                <a:path extrusionOk="0" h="2096" w="2096">
                  <a:moveTo>
                    <a:pt x="1048" y="0"/>
                  </a:moveTo>
                  <a:cubicBezTo>
                    <a:pt x="465" y="0"/>
                    <a:pt x="0" y="465"/>
                    <a:pt x="0" y="1048"/>
                  </a:cubicBezTo>
                  <a:cubicBezTo>
                    <a:pt x="0" y="1620"/>
                    <a:pt x="465" y="2096"/>
                    <a:pt x="1048" y="2096"/>
                  </a:cubicBezTo>
                  <a:cubicBezTo>
                    <a:pt x="1619" y="2096"/>
                    <a:pt x="2096" y="1620"/>
                    <a:pt x="2096" y="1048"/>
                  </a:cubicBezTo>
                  <a:cubicBezTo>
                    <a:pt x="2096" y="465"/>
                    <a:pt x="1619"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9" name="Google Shape;1789;p35"/>
            <p:cNvSpPr/>
            <p:nvPr/>
          </p:nvSpPr>
          <p:spPr>
            <a:xfrm>
              <a:off x="3225100" y="4768575"/>
              <a:ext cx="52400" cy="52400"/>
            </a:xfrm>
            <a:custGeom>
              <a:rect b="b" l="l" r="r" t="t"/>
              <a:pathLst>
                <a:path extrusionOk="0" h="2096" w="2096">
                  <a:moveTo>
                    <a:pt x="1048" y="0"/>
                  </a:moveTo>
                  <a:cubicBezTo>
                    <a:pt x="465" y="0"/>
                    <a:pt x="0" y="465"/>
                    <a:pt x="0" y="1048"/>
                  </a:cubicBezTo>
                  <a:cubicBezTo>
                    <a:pt x="0" y="1620"/>
                    <a:pt x="465" y="2096"/>
                    <a:pt x="1048" y="2096"/>
                  </a:cubicBezTo>
                  <a:cubicBezTo>
                    <a:pt x="1631" y="2096"/>
                    <a:pt x="2096" y="1620"/>
                    <a:pt x="2096" y="1048"/>
                  </a:cubicBezTo>
                  <a:cubicBezTo>
                    <a:pt x="2096" y="465"/>
                    <a:pt x="1631"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0" name="Google Shape;1790;p35"/>
            <p:cNvSpPr/>
            <p:nvPr/>
          </p:nvSpPr>
          <p:spPr>
            <a:xfrm>
              <a:off x="3326600" y="4768575"/>
              <a:ext cx="52700" cy="52400"/>
            </a:xfrm>
            <a:custGeom>
              <a:rect b="b" l="l" r="r" t="t"/>
              <a:pathLst>
                <a:path extrusionOk="0" h="2096" w="2108">
                  <a:moveTo>
                    <a:pt x="1048" y="0"/>
                  </a:moveTo>
                  <a:cubicBezTo>
                    <a:pt x="477" y="0"/>
                    <a:pt x="0" y="465"/>
                    <a:pt x="0" y="1048"/>
                  </a:cubicBezTo>
                  <a:cubicBezTo>
                    <a:pt x="0" y="1620"/>
                    <a:pt x="477" y="2096"/>
                    <a:pt x="1048" y="2096"/>
                  </a:cubicBezTo>
                  <a:cubicBezTo>
                    <a:pt x="1631" y="2096"/>
                    <a:pt x="2108" y="1620"/>
                    <a:pt x="2108" y="1048"/>
                  </a:cubicBezTo>
                  <a:cubicBezTo>
                    <a:pt x="2108" y="465"/>
                    <a:pt x="1631"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1" name="Google Shape;1791;p35"/>
            <p:cNvSpPr/>
            <p:nvPr/>
          </p:nvSpPr>
          <p:spPr>
            <a:xfrm>
              <a:off x="3428400" y="4768575"/>
              <a:ext cx="52400" cy="52400"/>
            </a:xfrm>
            <a:custGeom>
              <a:rect b="b" l="l" r="r" t="t"/>
              <a:pathLst>
                <a:path extrusionOk="0" h="2096" w="2096">
                  <a:moveTo>
                    <a:pt x="1048" y="0"/>
                  </a:moveTo>
                  <a:cubicBezTo>
                    <a:pt x="465" y="0"/>
                    <a:pt x="0" y="465"/>
                    <a:pt x="0" y="1048"/>
                  </a:cubicBezTo>
                  <a:cubicBezTo>
                    <a:pt x="0" y="1620"/>
                    <a:pt x="465" y="2096"/>
                    <a:pt x="1048" y="2096"/>
                  </a:cubicBezTo>
                  <a:cubicBezTo>
                    <a:pt x="1619" y="2096"/>
                    <a:pt x="2096" y="1620"/>
                    <a:pt x="2096" y="1048"/>
                  </a:cubicBezTo>
                  <a:cubicBezTo>
                    <a:pt x="2096" y="465"/>
                    <a:pt x="1619"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2" name="Google Shape;1792;p35"/>
            <p:cNvSpPr/>
            <p:nvPr/>
          </p:nvSpPr>
          <p:spPr>
            <a:xfrm>
              <a:off x="3529900" y="4768575"/>
              <a:ext cx="52400" cy="52400"/>
            </a:xfrm>
            <a:custGeom>
              <a:rect b="b" l="l" r="r" t="t"/>
              <a:pathLst>
                <a:path extrusionOk="0" h="2096" w="2096">
                  <a:moveTo>
                    <a:pt x="1048" y="0"/>
                  </a:moveTo>
                  <a:cubicBezTo>
                    <a:pt x="465" y="0"/>
                    <a:pt x="0" y="465"/>
                    <a:pt x="0" y="1048"/>
                  </a:cubicBezTo>
                  <a:cubicBezTo>
                    <a:pt x="0" y="1620"/>
                    <a:pt x="465" y="2096"/>
                    <a:pt x="1048" y="2096"/>
                  </a:cubicBezTo>
                  <a:cubicBezTo>
                    <a:pt x="1631" y="2096"/>
                    <a:pt x="2096" y="1620"/>
                    <a:pt x="2096" y="1048"/>
                  </a:cubicBezTo>
                  <a:cubicBezTo>
                    <a:pt x="2096" y="465"/>
                    <a:pt x="1631"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3" name="Google Shape;1793;p35"/>
            <p:cNvSpPr/>
            <p:nvPr/>
          </p:nvSpPr>
          <p:spPr>
            <a:xfrm>
              <a:off x="3631400" y="4768575"/>
              <a:ext cx="52400" cy="52400"/>
            </a:xfrm>
            <a:custGeom>
              <a:rect b="b" l="l" r="r" t="t"/>
              <a:pathLst>
                <a:path extrusionOk="0" h="2096" w="2096">
                  <a:moveTo>
                    <a:pt x="1048" y="0"/>
                  </a:moveTo>
                  <a:cubicBezTo>
                    <a:pt x="465" y="0"/>
                    <a:pt x="0" y="465"/>
                    <a:pt x="0" y="1048"/>
                  </a:cubicBezTo>
                  <a:cubicBezTo>
                    <a:pt x="0" y="1620"/>
                    <a:pt x="465" y="2096"/>
                    <a:pt x="1048" y="2096"/>
                  </a:cubicBezTo>
                  <a:cubicBezTo>
                    <a:pt x="1631" y="2096"/>
                    <a:pt x="2096" y="1620"/>
                    <a:pt x="2096" y="1048"/>
                  </a:cubicBezTo>
                  <a:cubicBezTo>
                    <a:pt x="2096" y="465"/>
                    <a:pt x="1631"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4" name="Google Shape;1794;p35"/>
            <p:cNvSpPr/>
            <p:nvPr/>
          </p:nvSpPr>
          <p:spPr>
            <a:xfrm>
              <a:off x="3732900" y="4768575"/>
              <a:ext cx="52400" cy="52400"/>
            </a:xfrm>
            <a:custGeom>
              <a:rect b="b" l="l" r="r" t="t"/>
              <a:pathLst>
                <a:path extrusionOk="0" h="2096" w="2096">
                  <a:moveTo>
                    <a:pt x="1048" y="0"/>
                  </a:moveTo>
                  <a:cubicBezTo>
                    <a:pt x="477" y="0"/>
                    <a:pt x="0" y="465"/>
                    <a:pt x="0" y="1048"/>
                  </a:cubicBezTo>
                  <a:cubicBezTo>
                    <a:pt x="0" y="1620"/>
                    <a:pt x="477" y="2096"/>
                    <a:pt x="1048" y="2096"/>
                  </a:cubicBezTo>
                  <a:cubicBezTo>
                    <a:pt x="1631" y="2096"/>
                    <a:pt x="2096" y="1620"/>
                    <a:pt x="2096" y="1048"/>
                  </a:cubicBezTo>
                  <a:cubicBezTo>
                    <a:pt x="2096" y="465"/>
                    <a:pt x="1631"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5" name="Google Shape;1795;p35"/>
            <p:cNvSpPr/>
            <p:nvPr/>
          </p:nvSpPr>
          <p:spPr>
            <a:xfrm>
              <a:off x="3834700" y="4768575"/>
              <a:ext cx="52400" cy="52400"/>
            </a:xfrm>
            <a:custGeom>
              <a:rect b="b" l="l" r="r" t="t"/>
              <a:pathLst>
                <a:path extrusionOk="0" h="2096" w="2096">
                  <a:moveTo>
                    <a:pt x="1048" y="0"/>
                  </a:moveTo>
                  <a:cubicBezTo>
                    <a:pt x="465" y="0"/>
                    <a:pt x="0" y="465"/>
                    <a:pt x="0" y="1048"/>
                  </a:cubicBezTo>
                  <a:cubicBezTo>
                    <a:pt x="0" y="1620"/>
                    <a:pt x="465" y="2096"/>
                    <a:pt x="1048" y="2096"/>
                  </a:cubicBezTo>
                  <a:cubicBezTo>
                    <a:pt x="1619" y="2096"/>
                    <a:pt x="2096" y="1620"/>
                    <a:pt x="2096" y="1048"/>
                  </a:cubicBezTo>
                  <a:cubicBezTo>
                    <a:pt x="2096" y="465"/>
                    <a:pt x="1619"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6" name="Google Shape;1796;p35"/>
            <p:cNvSpPr/>
            <p:nvPr/>
          </p:nvSpPr>
          <p:spPr>
            <a:xfrm>
              <a:off x="3936200" y="4768575"/>
              <a:ext cx="52400" cy="52400"/>
            </a:xfrm>
            <a:custGeom>
              <a:rect b="b" l="l" r="r" t="t"/>
              <a:pathLst>
                <a:path extrusionOk="0" h="2096" w="2096">
                  <a:moveTo>
                    <a:pt x="1048" y="0"/>
                  </a:moveTo>
                  <a:cubicBezTo>
                    <a:pt x="465" y="0"/>
                    <a:pt x="0" y="465"/>
                    <a:pt x="0" y="1048"/>
                  </a:cubicBezTo>
                  <a:cubicBezTo>
                    <a:pt x="0" y="1620"/>
                    <a:pt x="465" y="2096"/>
                    <a:pt x="1048" y="2096"/>
                  </a:cubicBezTo>
                  <a:cubicBezTo>
                    <a:pt x="1631" y="2096"/>
                    <a:pt x="2096" y="1620"/>
                    <a:pt x="2096" y="1048"/>
                  </a:cubicBezTo>
                  <a:cubicBezTo>
                    <a:pt x="2096" y="465"/>
                    <a:pt x="1631"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7" name="Google Shape;1797;p35"/>
            <p:cNvSpPr/>
            <p:nvPr/>
          </p:nvSpPr>
          <p:spPr>
            <a:xfrm>
              <a:off x="4037700" y="4768575"/>
              <a:ext cx="52400" cy="52400"/>
            </a:xfrm>
            <a:custGeom>
              <a:rect b="b" l="l" r="r" t="t"/>
              <a:pathLst>
                <a:path extrusionOk="0" h="2096" w="2096">
                  <a:moveTo>
                    <a:pt x="1048" y="0"/>
                  </a:moveTo>
                  <a:cubicBezTo>
                    <a:pt x="465" y="0"/>
                    <a:pt x="0" y="465"/>
                    <a:pt x="0" y="1048"/>
                  </a:cubicBezTo>
                  <a:cubicBezTo>
                    <a:pt x="0" y="1620"/>
                    <a:pt x="465" y="2096"/>
                    <a:pt x="1048" y="2096"/>
                  </a:cubicBezTo>
                  <a:cubicBezTo>
                    <a:pt x="1631" y="2096"/>
                    <a:pt x="2096" y="1620"/>
                    <a:pt x="2096" y="1048"/>
                  </a:cubicBezTo>
                  <a:cubicBezTo>
                    <a:pt x="2096" y="465"/>
                    <a:pt x="1631"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8" name="Google Shape;1798;p35"/>
            <p:cNvSpPr/>
            <p:nvPr/>
          </p:nvSpPr>
          <p:spPr>
            <a:xfrm>
              <a:off x="4139200" y="4768575"/>
              <a:ext cx="52700" cy="52400"/>
            </a:xfrm>
            <a:custGeom>
              <a:rect b="b" l="l" r="r" t="t"/>
              <a:pathLst>
                <a:path extrusionOk="0" h="2096" w="2108">
                  <a:moveTo>
                    <a:pt x="1048" y="0"/>
                  </a:moveTo>
                  <a:cubicBezTo>
                    <a:pt x="477" y="0"/>
                    <a:pt x="0" y="465"/>
                    <a:pt x="0" y="1048"/>
                  </a:cubicBezTo>
                  <a:cubicBezTo>
                    <a:pt x="0" y="1620"/>
                    <a:pt x="477" y="2096"/>
                    <a:pt x="1048" y="2096"/>
                  </a:cubicBezTo>
                  <a:cubicBezTo>
                    <a:pt x="1631" y="2096"/>
                    <a:pt x="2108" y="1620"/>
                    <a:pt x="2108" y="1048"/>
                  </a:cubicBezTo>
                  <a:cubicBezTo>
                    <a:pt x="2108" y="465"/>
                    <a:pt x="1631"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9" name="Google Shape;1799;p35"/>
            <p:cNvSpPr/>
            <p:nvPr/>
          </p:nvSpPr>
          <p:spPr>
            <a:xfrm>
              <a:off x="4240700" y="4768575"/>
              <a:ext cx="52700" cy="52400"/>
            </a:xfrm>
            <a:custGeom>
              <a:rect b="b" l="l" r="r" t="t"/>
              <a:pathLst>
                <a:path extrusionOk="0" h="2096" w="2108">
                  <a:moveTo>
                    <a:pt x="1060" y="0"/>
                  </a:moveTo>
                  <a:cubicBezTo>
                    <a:pt x="477" y="0"/>
                    <a:pt x="0" y="465"/>
                    <a:pt x="0" y="1048"/>
                  </a:cubicBezTo>
                  <a:cubicBezTo>
                    <a:pt x="0" y="1620"/>
                    <a:pt x="477" y="2096"/>
                    <a:pt x="1060" y="2096"/>
                  </a:cubicBezTo>
                  <a:cubicBezTo>
                    <a:pt x="1632" y="2096"/>
                    <a:pt x="2108" y="1620"/>
                    <a:pt x="2108" y="1048"/>
                  </a:cubicBezTo>
                  <a:cubicBezTo>
                    <a:pt x="2108" y="465"/>
                    <a:pt x="1632" y="0"/>
                    <a:pt x="1060"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0" name="Google Shape;1800;p35"/>
            <p:cNvSpPr/>
            <p:nvPr/>
          </p:nvSpPr>
          <p:spPr>
            <a:xfrm>
              <a:off x="4342500" y="4768575"/>
              <a:ext cx="52400" cy="52400"/>
            </a:xfrm>
            <a:custGeom>
              <a:rect b="b" l="l" r="r" t="t"/>
              <a:pathLst>
                <a:path extrusionOk="0" h="2096" w="2096">
                  <a:moveTo>
                    <a:pt x="1048" y="0"/>
                  </a:moveTo>
                  <a:cubicBezTo>
                    <a:pt x="465" y="0"/>
                    <a:pt x="0" y="465"/>
                    <a:pt x="0" y="1048"/>
                  </a:cubicBezTo>
                  <a:cubicBezTo>
                    <a:pt x="0" y="1620"/>
                    <a:pt x="465" y="2096"/>
                    <a:pt x="1048" y="2096"/>
                  </a:cubicBezTo>
                  <a:cubicBezTo>
                    <a:pt x="1631" y="2096"/>
                    <a:pt x="2096" y="1620"/>
                    <a:pt x="2096" y="1048"/>
                  </a:cubicBezTo>
                  <a:cubicBezTo>
                    <a:pt x="2096" y="465"/>
                    <a:pt x="1631"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1" name="Google Shape;1801;p35"/>
            <p:cNvSpPr/>
            <p:nvPr/>
          </p:nvSpPr>
          <p:spPr>
            <a:xfrm>
              <a:off x="4444000" y="4768575"/>
              <a:ext cx="52400" cy="52400"/>
            </a:xfrm>
            <a:custGeom>
              <a:rect b="b" l="l" r="r" t="t"/>
              <a:pathLst>
                <a:path extrusionOk="0" h="2096" w="2096">
                  <a:moveTo>
                    <a:pt x="1048" y="0"/>
                  </a:moveTo>
                  <a:cubicBezTo>
                    <a:pt x="477" y="0"/>
                    <a:pt x="0" y="465"/>
                    <a:pt x="0" y="1048"/>
                  </a:cubicBezTo>
                  <a:cubicBezTo>
                    <a:pt x="0" y="1620"/>
                    <a:pt x="477" y="2096"/>
                    <a:pt x="1048" y="2096"/>
                  </a:cubicBezTo>
                  <a:cubicBezTo>
                    <a:pt x="1631" y="2096"/>
                    <a:pt x="2096" y="1620"/>
                    <a:pt x="2096" y="1048"/>
                  </a:cubicBezTo>
                  <a:cubicBezTo>
                    <a:pt x="2096" y="465"/>
                    <a:pt x="1631"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2" name="Google Shape;1802;p35"/>
            <p:cNvSpPr/>
            <p:nvPr/>
          </p:nvSpPr>
          <p:spPr>
            <a:xfrm>
              <a:off x="4545500" y="4768575"/>
              <a:ext cx="52700" cy="52400"/>
            </a:xfrm>
            <a:custGeom>
              <a:rect b="b" l="l" r="r" t="t"/>
              <a:pathLst>
                <a:path extrusionOk="0" h="2096" w="2108">
                  <a:moveTo>
                    <a:pt x="1060" y="0"/>
                  </a:moveTo>
                  <a:cubicBezTo>
                    <a:pt x="477" y="0"/>
                    <a:pt x="0" y="465"/>
                    <a:pt x="0" y="1048"/>
                  </a:cubicBezTo>
                  <a:cubicBezTo>
                    <a:pt x="0" y="1620"/>
                    <a:pt x="477" y="2096"/>
                    <a:pt x="1060" y="2096"/>
                  </a:cubicBezTo>
                  <a:cubicBezTo>
                    <a:pt x="1632" y="2096"/>
                    <a:pt x="2108" y="1620"/>
                    <a:pt x="2108" y="1048"/>
                  </a:cubicBezTo>
                  <a:cubicBezTo>
                    <a:pt x="2108" y="465"/>
                    <a:pt x="1632" y="0"/>
                    <a:pt x="1060"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3" name="Google Shape;1803;p35"/>
            <p:cNvSpPr/>
            <p:nvPr/>
          </p:nvSpPr>
          <p:spPr>
            <a:xfrm>
              <a:off x="4647300" y="4768575"/>
              <a:ext cx="52400" cy="52400"/>
            </a:xfrm>
            <a:custGeom>
              <a:rect b="b" l="l" r="r" t="t"/>
              <a:pathLst>
                <a:path extrusionOk="0" h="2096" w="2096">
                  <a:moveTo>
                    <a:pt x="1048" y="0"/>
                  </a:moveTo>
                  <a:cubicBezTo>
                    <a:pt x="465" y="0"/>
                    <a:pt x="0" y="465"/>
                    <a:pt x="0" y="1048"/>
                  </a:cubicBezTo>
                  <a:cubicBezTo>
                    <a:pt x="0" y="1620"/>
                    <a:pt x="465" y="2096"/>
                    <a:pt x="1048" y="2096"/>
                  </a:cubicBezTo>
                  <a:cubicBezTo>
                    <a:pt x="1620" y="2096"/>
                    <a:pt x="2096" y="1620"/>
                    <a:pt x="2096" y="1048"/>
                  </a:cubicBezTo>
                  <a:cubicBezTo>
                    <a:pt x="2096" y="465"/>
                    <a:pt x="1620"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4" name="Google Shape;1804;p35"/>
            <p:cNvSpPr/>
            <p:nvPr/>
          </p:nvSpPr>
          <p:spPr>
            <a:xfrm>
              <a:off x="4748800" y="4768575"/>
              <a:ext cx="52400" cy="52400"/>
            </a:xfrm>
            <a:custGeom>
              <a:rect b="b" l="l" r="r" t="t"/>
              <a:pathLst>
                <a:path extrusionOk="0" h="2096" w="2096">
                  <a:moveTo>
                    <a:pt x="1048" y="0"/>
                  </a:moveTo>
                  <a:cubicBezTo>
                    <a:pt x="465" y="0"/>
                    <a:pt x="0" y="465"/>
                    <a:pt x="0" y="1048"/>
                  </a:cubicBezTo>
                  <a:cubicBezTo>
                    <a:pt x="0" y="1620"/>
                    <a:pt x="465" y="2096"/>
                    <a:pt x="1048" y="2096"/>
                  </a:cubicBezTo>
                  <a:cubicBezTo>
                    <a:pt x="1631" y="2096"/>
                    <a:pt x="2096" y="1620"/>
                    <a:pt x="2096" y="1048"/>
                  </a:cubicBezTo>
                  <a:cubicBezTo>
                    <a:pt x="2096" y="465"/>
                    <a:pt x="1631"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5" name="Google Shape;1805;p35"/>
            <p:cNvSpPr/>
            <p:nvPr/>
          </p:nvSpPr>
          <p:spPr>
            <a:xfrm>
              <a:off x="4850300" y="4768575"/>
              <a:ext cx="52400" cy="52400"/>
            </a:xfrm>
            <a:custGeom>
              <a:rect b="b" l="l" r="r" t="t"/>
              <a:pathLst>
                <a:path extrusionOk="0" h="2096" w="2096">
                  <a:moveTo>
                    <a:pt x="1048" y="0"/>
                  </a:moveTo>
                  <a:cubicBezTo>
                    <a:pt x="477" y="0"/>
                    <a:pt x="0" y="465"/>
                    <a:pt x="0" y="1048"/>
                  </a:cubicBezTo>
                  <a:cubicBezTo>
                    <a:pt x="0" y="1620"/>
                    <a:pt x="477" y="2096"/>
                    <a:pt x="1048" y="2096"/>
                  </a:cubicBezTo>
                  <a:cubicBezTo>
                    <a:pt x="1632" y="2096"/>
                    <a:pt x="2096" y="1620"/>
                    <a:pt x="2096" y="1048"/>
                  </a:cubicBezTo>
                  <a:cubicBezTo>
                    <a:pt x="2096" y="465"/>
                    <a:pt x="1632"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6" name="Google Shape;1806;p35"/>
            <p:cNvSpPr/>
            <p:nvPr/>
          </p:nvSpPr>
          <p:spPr>
            <a:xfrm>
              <a:off x="4951800" y="4768575"/>
              <a:ext cx="52700" cy="52400"/>
            </a:xfrm>
            <a:custGeom>
              <a:rect b="b" l="l" r="r" t="t"/>
              <a:pathLst>
                <a:path extrusionOk="0" h="2096" w="2108">
                  <a:moveTo>
                    <a:pt x="1048" y="0"/>
                  </a:moveTo>
                  <a:cubicBezTo>
                    <a:pt x="477" y="0"/>
                    <a:pt x="0" y="465"/>
                    <a:pt x="0" y="1048"/>
                  </a:cubicBezTo>
                  <a:cubicBezTo>
                    <a:pt x="0" y="1620"/>
                    <a:pt x="477" y="2096"/>
                    <a:pt x="1048" y="2096"/>
                  </a:cubicBezTo>
                  <a:cubicBezTo>
                    <a:pt x="1632" y="2096"/>
                    <a:pt x="2108" y="1620"/>
                    <a:pt x="2108" y="1048"/>
                  </a:cubicBezTo>
                  <a:cubicBezTo>
                    <a:pt x="2108" y="465"/>
                    <a:pt x="1632"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7" name="Google Shape;1807;p35"/>
            <p:cNvSpPr/>
            <p:nvPr/>
          </p:nvSpPr>
          <p:spPr>
            <a:xfrm>
              <a:off x="5053600" y="4768575"/>
              <a:ext cx="52400" cy="52400"/>
            </a:xfrm>
            <a:custGeom>
              <a:rect b="b" l="l" r="r" t="t"/>
              <a:pathLst>
                <a:path extrusionOk="0" h="2096" w="2096">
                  <a:moveTo>
                    <a:pt x="1048" y="0"/>
                  </a:moveTo>
                  <a:cubicBezTo>
                    <a:pt x="465" y="0"/>
                    <a:pt x="0" y="465"/>
                    <a:pt x="0" y="1048"/>
                  </a:cubicBezTo>
                  <a:cubicBezTo>
                    <a:pt x="0" y="1620"/>
                    <a:pt x="465" y="2096"/>
                    <a:pt x="1048" y="2096"/>
                  </a:cubicBezTo>
                  <a:cubicBezTo>
                    <a:pt x="1620" y="2096"/>
                    <a:pt x="2096" y="1620"/>
                    <a:pt x="2096" y="1048"/>
                  </a:cubicBezTo>
                  <a:cubicBezTo>
                    <a:pt x="2096" y="465"/>
                    <a:pt x="1620"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8" name="Google Shape;1808;p35"/>
            <p:cNvSpPr/>
            <p:nvPr/>
          </p:nvSpPr>
          <p:spPr>
            <a:xfrm>
              <a:off x="5155100" y="4768575"/>
              <a:ext cx="52400" cy="52400"/>
            </a:xfrm>
            <a:custGeom>
              <a:rect b="b" l="l" r="r" t="t"/>
              <a:pathLst>
                <a:path extrusionOk="0" h="2096" w="2096">
                  <a:moveTo>
                    <a:pt x="1048" y="0"/>
                  </a:moveTo>
                  <a:cubicBezTo>
                    <a:pt x="465" y="0"/>
                    <a:pt x="0" y="465"/>
                    <a:pt x="0" y="1048"/>
                  </a:cubicBezTo>
                  <a:cubicBezTo>
                    <a:pt x="0" y="1620"/>
                    <a:pt x="465" y="2096"/>
                    <a:pt x="1048" y="2096"/>
                  </a:cubicBezTo>
                  <a:cubicBezTo>
                    <a:pt x="1632" y="2096"/>
                    <a:pt x="2096" y="1620"/>
                    <a:pt x="2096" y="1048"/>
                  </a:cubicBezTo>
                  <a:cubicBezTo>
                    <a:pt x="2096" y="465"/>
                    <a:pt x="1632"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9" name="Google Shape;1809;p35"/>
            <p:cNvSpPr/>
            <p:nvPr/>
          </p:nvSpPr>
          <p:spPr>
            <a:xfrm>
              <a:off x="5256600" y="4768575"/>
              <a:ext cx="52400" cy="52400"/>
            </a:xfrm>
            <a:custGeom>
              <a:rect b="b" l="l" r="r" t="t"/>
              <a:pathLst>
                <a:path extrusionOk="0" h="2096" w="2096">
                  <a:moveTo>
                    <a:pt x="1048" y="0"/>
                  </a:moveTo>
                  <a:cubicBezTo>
                    <a:pt x="477" y="0"/>
                    <a:pt x="0" y="465"/>
                    <a:pt x="0" y="1048"/>
                  </a:cubicBezTo>
                  <a:cubicBezTo>
                    <a:pt x="0" y="1620"/>
                    <a:pt x="477" y="2096"/>
                    <a:pt x="1048" y="2096"/>
                  </a:cubicBezTo>
                  <a:cubicBezTo>
                    <a:pt x="1632" y="2096"/>
                    <a:pt x="2096" y="1620"/>
                    <a:pt x="2096" y="1048"/>
                  </a:cubicBezTo>
                  <a:cubicBezTo>
                    <a:pt x="2096" y="465"/>
                    <a:pt x="1632"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0" name="Google Shape;1810;p35"/>
            <p:cNvSpPr/>
            <p:nvPr/>
          </p:nvSpPr>
          <p:spPr>
            <a:xfrm>
              <a:off x="5358400" y="4768575"/>
              <a:ext cx="52400" cy="52400"/>
            </a:xfrm>
            <a:custGeom>
              <a:rect b="b" l="l" r="r" t="t"/>
              <a:pathLst>
                <a:path extrusionOk="0" h="2096" w="2096">
                  <a:moveTo>
                    <a:pt x="1048" y="0"/>
                  </a:moveTo>
                  <a:cubicBezTo>
                    <a:pt x="465" y="0"/>
                    <a:pt x="0" y="465"/>
                    <a:pt x="0" y="1048"/>
                  </a:cubicBezTo>
                  <a:cubicBezTo>
                    <a:pt x="0" y="1620"/>
                    <a:pt x="465" y="2096"/>
                    <a:pt x="1048" y="2096"/>
                  </a:cubicBezTo>
                  <a:cubicBezTo>
                    <a:pt x="1620" y="2096"/>
                    <a:pt x="2096" y="1620"/>
                    <a:pt x="2096" y="1048"/>
                  </a:cubicBezTo>
                  <a:cubicBezTo>
                    <a:pt x="2096" y="465"/>
                    <a:pt x="1620"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1" name="Google Shape;1811;p35"/>
            <p:cNvSpPr/>
            <p:nvPr/>
          </p:nvSpPr>
          <p:spPr>
            <a:xfrm>
              <a:off x="5459900" y="4768575"/>
              <a:ext cx="52400" cy="52400"/>
            </a:xfrm>
            <a:custGeom>
              <a:rect b="b" l="l" r="r" t="t"/>
              <a:pathLst>
                <a:path extrusionOk="0" h="2096" w="2096">
                  <a:moveTo>
                    <a:pt x="1048" y="0"/>
                  </a:moveTo>
                  <a:cubicBezTo>
                    <a:pt x="465" y="0"/>
                    <a:pt x="0" y="465"/>
                    <a:pt x="0" y="1048"/>
                  </a:cubicBezTo>
                  <a:cubicBezTo>
                    <a:pt x="0" y="1620"/>
                    <a:pt x="465" y="2096"/>
                    <a:pt x="1048" y="2096"/>
                  </a:cubicBezTo>
                  <a:cubicBezTo>
                    <a:pt x="1632" y="2096"/>
                    <a:pt x="2096" y="1620"/>
                    <a:pt x="2096" y="1048"/>
                  </a:cubicBezTo>
                  <a:cubicBezTo>
                    <a:pt x="2096" y="465"/>
                    <a:pt x="1632"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2" name="Google Shape;1812;p35"/>
            <p:cNvSpPr/>
            <p:nvPr/>
          </p:nvSpPr>
          <p:spPr>
            <a:xfrm>
              <a:off x="5561400" y="4768575"/>
              <a:ext cx="52400" cy="52400"/>
            </a:xfrm>
            <a:custGeom>
              <a:rect b="b" l="l" r="r" t="t"/>
              <a:pathLst>
                <a:path extrusionOk="0" h="2096" w="2096">
                  <a:moveTo>
                    <a:pt x="1048" y="0"/>
                  </a:moveTo>
                  <a:cubicBezTo>
                    <a:pt x="465" y="0"/>
                    <a:pt x="0" y="465"/>
                    <a:pt x="0" y="1048"/>
                  </a:cubicBezTo>
                  <a:cubicBezTo>
                    <a:pt x="0" y="1620"/>
                    <a:pt x="465" y="2096"/>
                    <a:pt x="1048" y="2096"/>
                  </a:cubicBezTo>
                  <a:cubicBezTo>
                    <a:pt x="1632" y="2096"/>
                    <a:pt x="2096" y="1620"/>
                    <a:pt x="2096" y="1048"/>
                  </a:cubicBezTo>
                  <a:cubicBezTo>
                    <a:pt x="2096" y="465"/>
                    <a:pt x="1632"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3" name="Google Shape;1813;p35"/>
            <p:cNvSpPr/>
            <p:nvPr/>
          </p:nvSpPr>
          <p:spPr>
            <a:xfrm>
              <a:off x="5662900" y="4768575"/>
              <a:ext cx="52400" cy="52400"/>
            </a:xfrm>
            <a:custGeom>
              <a:rect b="b" l="l" r="r" t="t"/>
              <a:pathLst>
                <a:path extrusionOk="0" h="2096" w="2096">
                  <a:moveTo>
                    <a:pt x="1048" y="0"/>
                  </a:moveTo>
                  <a:cubicBezTo>
                    <a:pt x="477" y="0"/>
                    <a:pt x="0" y="465"/>
                    <a:pt x="0" y="1048"/>
                  </a:cubicBezTo>
                  <a:cubicBezTo>
                    <a:pt x="0" y="1620"/>
                    <a:pt x="477" y="2096"/>
                    <a:pt x="1048" y="2096"/>
                  </a:cubicBezTo>
                  <a:cubicBezTo>
                    <a:pt x="1632" y="2096"/>
                    <a:pt x="2096" y="1620"/>
                    <a:pt x="2096" y="1048"/>
                  </a:cubicBezTo>
                  <a:cubicBezTo>
                    <a:pt x="2096" y="465"/>
                    <a:pt x="1632"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4" name="Google Shape;1814;p35"/>
            <p:cNvSpPr/>
            <p:nvPr/>
          </p:nvSpPr>
          <p:spPr>
            <a:xfrm>
              <a:off x="5764400" y="4768575"/>
              <a:ext cx="52700" cy="52400"/>
            </a:xfrm>
            <a:custGeom>
              <a:rect b="b" l="l" r="r" t="t"/>
              <a:pathLst>
                <a:path extrusionOk="0" h="2096" w="2108">
                  <a:moveTo>
                    <a:pt x="1060" y="0"/>
                  </a:moveTo>
                  <a:cubicBezTo>
                    <a:pt x="477" y="0"/>
                    <a:pt x="0" y="465"/>
                    <a:pt x="0" y="1048"/>
                  </a:cubicBezTo>
                  <a:cubicBezTo>
                    <a:pt x="0" y="1620"/>
                    <a:pt x="477" y="2096"/>
                    <a:pt x="1060" y="2096"/>
                  </a:cubicBezTo>
                  <a:cubicBezTo>
                    <a:pt x="1632" y="2096"/>
                    <a:pt x="2108" y="1620"/>
                    <a:pt x="2108" y="1048"/>
                  </a:cubicBezTo>
                  <a:cubicBezTo>
                    <a:pt x="2108" y="465"/>
                    <a:pt x="1632" y="0"/>
                    <a:pt x="1060"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5" name="Google Shape;1815;p35"/>
            <p:cNvSpPr/>
            <p:nvPr/>
          </p:nvSpPr>
          <p:spPr>
            <a:xfrm>
              <a:off x="5866200" y="4768575"/>
              <a:ext cx="52400" cy="52400"/>
            </a:xfrm>
            <a:custGeom>
              <a:rect b="b" l="l" r="r" t="t"/>
              <a:pathLst>
                <a:path extrusionOk="0" h="2096" w="2096">
                  <a:moveTo>
                    <a:pt x="1048" y="0"/>
                  </a:moveTo>
                  <a:cubicBezTo>
                    <a:pt x="465" y="0"/>
                    <a:pt x="0" y="465"/>
                    <a:pt x="0" y="1048"/>
                  </a:cubicBezTo>
                  <a:cubicBezTo>
                    <a:pt x="0" y="1620"/>
                    <a:pt x="465" y="2096"/>
                    <a:pt x="1048" y="2096"/>
                  </a:cubicBezTo>
                  <a:cubicBezTo>
                    <a:pt x="1632" y="2096"/>
                    <a:pt x="2096" y="1620"/>
                    <a:pt x="2096" y="1048"/>
                  </a:cubicBezTo>
                  <a:cubicBezTo>
                    <a:pt x="2096" y="465"/>
                    <a:pt x="1632"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6" name="Google Shape;1816;p35"/>
            <p:cNvSpPr/>
            <p:nvPr/>
          </p:nvSpPr>
          <p:spPr>
            <a:xfrm>
              <a:off x="5967700" y="4768575"/>
              <a:ext cx="52400" cy="52400"/>
            </a:xfrm>
            <a:custGeom>
              <a:rect b="b" l="l" r="r" t="t"/>
              <a:pathLst>
                <a:path extrusionOk="0" h="2096" w="2096">
                  <a:moveTo>
                    <a:pt x="1048" y="0"/>
                  </a:moveTo>
                  <a:cubicBezTo>
                    <a:pt x="465" y="0"/>
                    <a:pt x="0" y="465"/>
                    <a:pt x="0" y="1048"/>
                  </a:cubicBezTo>
                  <a:cubicBezTo>
                    <a:pt x="0" y="1620"/>
                    <a:pt x="465" y="2096"/>
                    <a:pt x="1048" y="2096"/>
                  </a:cubicBezTo>
                  <a:cubicBezTo>
                    <a:pt x="1632" y="2096"/>
                    <a:pt x="2096" y="1620"/>
                    <a:pt x="2096" y="1048"/>
                  </a:cubicBezTo>
                  <a:cubicBezTo>
                    <a:pt x="2096" y="465"/>
                    <a:pt x="1632"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7" name="Google Shape;1817;p35"/>
            <p:cNvSpPr/>
            <p:nvPr/>
          </p:nvSpPr>
          <p:spPr>
            <a:xfrm>
              <a:off x="6069200" y="4768575"/>
              <a:ext cx="52700" cy="52400"/>
            </a:xfrm>
            <a:custGeom>
              <a:rect b="b" l="l" r="r" t="t"/>
              <a:pathLst>
                <a:path extrusionOk="0" h="2096" w="2108">
                  <a:moveTo>
                    <a:pt x="1048" y="0"/>
                  </a:moveTo>
                  <a:cubicBezTo>
                    <a:pt x="477" y="0"/>
                    <a:pt x="0" y="465"/>
                    <a:pt x="0" y="1048"/>
                  </a:cubicBezTo>
                  <a:cubicBezTo>
                    <a:pt x="0" y="1620"/>
                    <a:pt x="477" y="2096"/>
                    <a:pt x="1048" y="2096"/>
                  </a:cubicBezTo>
                  <a:cubicBezTo>
                    <a:pt x="1632" y="2096"/>
                    <a:pt x="2108" y="1620"/>
                    <a:pt x="2108" y="1048"/>
                  </a:cubicBezTo>
                  <a:cubicBezTo>
                    <a:pt x="2108" y="465"/>
                    <a:pt x="1632"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8" name="Google Shape;1818;p35"/>
            <p:cNvSpPr/>
            <p:nvPr/>
          </p:nvSpPr>
          <p:spPr>
            <a:xfrm>
              <a:off x="6171000" y="4768575"/>
              <a:ext cx="52400" cy="52400"/>
            </a:xfrm>
            <a:custGeom>
              <a:rect b="b" l="l" r="r" t="t"/>
              <a:pathLst>
                <a:path extrusionOk="0" h="2096" w="2096">
                  <a:moveTo>
                    <a:pt x="1048" y="0"/>
                  </a:moveTo>
                  <a:cubicBezTo>
                    <a:pt x="465" y="0"/>
                    <a:pt x="0" y="465"/>
                    <a:pt x="0" y="1048"/>
                  </a:cubicBezTo>
                  <a:cubicBezTo>
                    <a:pt x="0" y="1620"/>
                    <a:pt x="465" y="2096"/>
                    <a:pt x="1048" y="2096"/>
                  </a:cubicBezTo>
                  <a:cubicBezTo>
                    <a:pt x="1620" y="2096"/>
                    <a:pt x="2096" y="1620"/>
                    <a:pt x="2096" y="1048"/>
                  </a:cubicBezTo>
                  <a:cubicBezTo>
                    <a:pt x="2096" y="465"/>
                    <a:pt x="1620"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9" name="Google Shape;1819;p35"/>
            <p:cNvSpPr/>
            <p:nvPr/>
          </p:nvSpPr>
          <p:spPr>
            <a:xfrm>
              <a:off x="6272500" y="4768575"/>
              <a:ext cx="52400" cy="52400"/>
            </a:xfrm>
            <a:custGeom>
              <a:rect b="b" l="l" r="r" t="t"/>
              <a:pathLst>
                <a:path extrusionOk="0" h="2096" w="2096">
                  <a:moveTo>
                    <a:pt x="1048" y="0"/>
                  </a:moveTo>
                  <a:cubicBezTo>
                    <a:pt x="465" y="0"/>
                    <a:pt x="0" y="465"/>
                    <a:pt x="0" y="1048"/>
                  </a:cubicBezTo>
                  <a:cubicBezTo>
                    <a:pt x="0" y="1620"/>
                    <a:pt x="465" y="2096"/>
                    <a:pt x="1048" y="2096"/>
                  </a:cubicBezTo>
                  <a:cubicBezTo>
                    <a:pt x="1632" y="2096"/>
                    <a:pt x="2096" y="1620"/>
                    <a:pt x="2096" y="1048"/>
                  </a:cubicBezTo>
                  <a:cubicBezTo>
                    <a:pt x="2096" y="465"/>
                    <a:pt x="1632"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0" name="Google Shape;1820;p35"/>
            <p:cNvSpPr/>
            <p:nvPr/>
          </p:nvSpPr>
          <p:spPr>
            <a:xfrm>
              <a:off x="6374000" y="4768575"/>
              <a:ext cx="52400" cy="52400"/>
            </a:xfrm>
            <a:custGeom>
              <a:rect b="b" l="l" r="r" t="t"/>
              <a:pathLst>
                <a:path extrusionOk="0" h="2096" w="2096">
                  <a:moveTo>
                    <a:pt x="1048" y="0"/>
                  </a:moveTo>
                  <a:cubicBezTo>
                    <a:pt x="477" y="0"/>
                    <a:pt x="0" y="465"/>
                    <a:pt x="0" y="1048"/>
                  </a:cubicBezTo>
                  <a:cubicBezTo>
                    <a:pt x="0" y="1620"/>
                    <a:pt x="477" y="2096"/>
                    <a:pt x="1048" y="2096"/>
                  </a:cubicBezTo>
                  <a:cubicBezTo>
                    <a:pt x="1632" y="2096"/>
                    <a:pt x="2096" y="1620"/>
                    <a:pt x="2096" y="1048"/>
                  </a:cubicBezTo>
                  <a:cubicBezTo>
                    <a:pt x="2096" y="465"/>
                    <a:pt x="1632"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1" name="Google Shape;1821;p35"/>
            <p:cNvSpPr/>
            <p:nvPr/>
          </p:nvSpPr>
          <p:spPr>
            <a:xfrm>
              <a:off x="6475500" y="4768575"/>
              <a:ext cx="52700" cy="52400"/>
            </a:xfrm>
            <a:custGeom>
              <a:rect b="b" l="l" r="r" t="t"/>
              <a:pathLst>
                <a:path extrusionOk="0" h="2096" w="2108">
                  <a:moveTo>
                    <a:pt x="1048" y="0"/>
                  </a:moveTo>
                  <a:cubicBezTo>
                    <a:pt x="477" y="0"/>
                    <a:pt x="0" y="465"/>
                    <a:pt x="0" y="1048"/>
                  </a:cubicBezTo>
                  <a:cubicBezTo>
                    <a:pt x="0" y="1620"/>
                    <a:pt x="477" y="2096"/>
                    <a:pt x="1048" y="2096"/>
                  </a:cubicBezTo>
                  <a:cubicBezTo>
                    <a:pt x="1632" y="2096"/>
                    <a:pt x="2108" y="1620"/>
                    <a:pt x="2108" y="1048"/>
                  </a:cubicBezTo>
                  <a:cubicBezTo>
                    <a:pt x="2108" y="465"/>
                    <a:pt x="1632"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2" name="Google Shape;1822;p35"/>
            <p:cNvSpPr/>
            <p:nvPr/>
          </p:nvSpPr>
          <p:spPr>
            <a:xfrm>
              <a:off x="6577300" y="4768575"/>
              <a:ext cx="52400" cy="52400"/>
            </a:xfrm>
            <a:custGeom>
              <a:rect b="b" l="l" r="r" t="t"/>
              <a:pathLst>
                <a:path extrusionOk="0" h="2096" w="2096">
                  <a:moveTo>
                    <a:pt x="1048" y="0"/>
                  </a:moveTo>
                  <a:cubicBezTo>
                    <a:pt x="465" y="0"/>
                    <a:pt x="0" y="465"/>
                    <a:pt x="0" y="1048"/>
                  </a:cubicBezTo>
                  <a:cubicBezTo>
                    <a:pt x="0" y="1620"/>
                    <a:pt x="465" y="2096"/>
                    <a:pt x="1048" y="2096"/>
                  </a:cubicBezTo>
                  <a:cubicBezTo>
                    <a:pt x="1620" y="2096"/>
                    <a:pt x="2096" y="1620"/>
                    <a:pt x="2096" y="1048"/>
                  </a:cubicBezTo>
                  <a:cubicBezTo>
                    <a:pt x="2096" y="465"/>
                    <a:pt x="1620"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3" name="Google Shape;1823;p35"/>
            <p:cNvSpPr/>
            <p:nvPr/>
          </p:nvSpPr>
          <p:spPr>
            <a:xfrm>
              <a:off x="6678800" y="4768575"/>
              <a:ext cx="52400" cy="52400"/>
            </a:xfrm>
            <a:custGeom>
              <a:rect b="b" l="l" r="r" t="t"/>
              <a:pathLst>
                <a:path extrusionOk="0" h="2096" w="2096">
                  <a:moveTo>
                    <a:pt x="1048" y="0"/>
                  </a:moveTo>
                  <a:cubicBezTo>
                    <a:pt x="465" y="0"/>
                    <a:pt x="0" y="465"/>
                    <a:pt x="0" y="1048"/>
                  </a:cubicBezTo>
                  <a:cubicBezTo>
                    <a:pt x="0" y="1620"/>
                    <a:pt x="465" y="2096"/>
                    <a:pt x="1048" y="2096"/>
                  </a:cubicBezTo>
                  <a:cubicBezTo>
                    <a:pt x="1632" y="2096"/>
                    <a:pt x="2096" y="1620"/>
                    <a:pt x="2096" y="1048"/>
                  </a:cubicBezTo>
                  <a:cubicBezTo>
                    <a:pt x="2096" y="465"/>
                    <a:pt x="1632"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4" name="Google Shape;1824;p35"/>
            <p:cNvSpPr/>
            <p:nvPr/>
          </p:nvSpPr>
          <p:spPr>
            <a:xfrm>
              <a:off x="6780300" y="4768575"/>
              <a:ext cx="52400" cy="52400"/>
            </a:xfrm>
            <a:custGeom>
              <a:rect b="b" l="l" r="r" t="t"/>
              <a:pathLst>
                <a:path extrusionOk="0" h="2096" w="2096">
                  <a:moveTo>
                    <a:pt x="1048" y="0"/>
                  </a:moveTo>
                  <a:cubicBezTo>
                    <a:pt x="477" y="0"/>
                    <a:pt x="0" y="465"/>
                    <a:pt x="0" y="1048"/>
                  </a:cubicBezTo>
                  <a:cubicBezTo>
                    <a:pt x="0" y="1620"/>
                    <a:pt x="477" y="2096"/>
                    <a:pt x="1048" y="2096"/>
                  </a:cubicBezTo>
                  <a:cubicBezTo>
                    <a:pt x="1632" y="2096"/>
                    <a:pt x="2096" y="1620"/>
                    <a:pt x="2096" y="1048"/>
                  </a:cubicBezTo>
                  <a:cubicBezTo>
                    <a:pt x="2096" y="465"/>
                    <a:pt x="1632"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5" name="Google Shape;1825;p35"/>
            <p:cNvSpPr/>
            <p:nvPr/>
          </p:nvSpPr>
          <p:spPr>
            <a:xfrm>
              <a:off x="6881800" y="4768575"/>
              <a:ext cx="52700" cy="52400"/>
            </a:xfrm>
            <a:custGeom>
              <a:rect b="b" l="l" r="r" t="t"/>
              <a:pathLst>
                <a:path extrusionOk="0" h="2096" w="2108">
                  <a:moveTo>
                    <a:pt x="1060" y="0"/>
                  </a:moveTo>
                  <a:cubicBezTo>
                    <a:pt x="477" y="0"/>
                    <a:pt x="1" y="465"/>
                    <a:pt x="1" y="1048"/>
                  </a:cubicBezTo>
                  <a:cubicBezTo>
                    <a:pt x="1" y="1620"/>
                    <a:pt x="477" y="2096"/>
                    <a:pt x="1060" y="2096"/>
                  </a:cubicBezTo>
                  <a:cubicBezTo>
                    <a:pt x="1632" y="2096"/>
                    <a:pt x="2108" y="1620"/>
                    <a:pt x="2108" y="1048"/>
                  </a:cubicBezTo>
                  <a:cubicBezTo>
                    <a:pt x="2108" y="465"/>
                    <a:pt x="1632" y="0"/>
                    <a:pt x="1060"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6" name="Google Shape;1826;p35"/>
            <p:cNvSpPr/>
            <p:nvPr/>
          </p:nvSpPr>
          <p:spPr>
            <a:xfrm>
              <a:off x="6983600" y="4768575"/>
              <a:ext cx="52400" cy="52400"/>
            </a:xfrm>
            <a:custGeom>
              <a:rect b="b" l="l" r="r" t="t"/>
              <a:pathLst>
                <a:path extrusionOk="0" h="2096" w="2096">
                  <a:moveTo>
                    <a:pt x="1048" y="0"/>
                  </a:moveTo>
                  <a:cubicBezTo>
                    <a:pt x="465" y="0"/>
                    <a:pt x="0" y="465"/>
                    <a:pt x="0" y="1048"/>
                  </a:cubicBezTo>
                  <a:cubicBezTo>
                    <a:pt x="0" y="1620"/>
                    <a:pt x="465" y="2096"/>
                    <a:pt x="1048" y="2096"/>
                  </a:cubicBezTo>
                  <a:cubicBezTo>
                    <a:pt x="1620" y="2096"/>
                    <a:pt x="2096" y="1620"/>
                    <a:pt x="2096" y="1048"/>
                  </a:cubicBezTo>
                  <a:cubicBezTo>
                    <a:pt x="2096" y="465"/>
                    <a:pt x="1620"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7" name="Google Shape;1827;p35"/>
            <p:cNvSpPr/>
            <p:nvPr/>
          </p:nvSpPr>
          <p:spPr>
            <a:xfrm>
              <a:off x="7085100" y="4768575"/>
              <a:ext cx="52400" cy="52400"/>
            </a:xfrm>
            <a:custGeom>
              <a:rect b="b" l="l" r="r" t="t"/>
              <a:pathLst>
                <a:path extrusionOk="0" h="2096" w="2096">
                  <a:moveTo>
                    <a:pt x="1048" y="0"/>
                  </a:moveTo>
                  <a:cubicBezTo>
                    <a:pt x="465" y="0"/>
                    <a:pt x="0" y="465"/>
                    <a:pt x="0" y="1048"/>
                  </a:cubicBezTo>
                  <a:cubicBezTo>
                    <a:pt x="0" y="1620"/>
                    <a:pt x="465" y="2096"/>
                    <a:pt x="1048" y="2096"/>
                  </a:cubicBezTo>
                  <a:cubicBezTo>
                    <a:pt x="1632" y="2096"/>
                    <a:pt x="2096" y="1620"/>
                    <a:pt x="2096" y="1048"/>
                  </a:cubicBezTo>
                  <a:cubicBezTo>
                    <a:pt x="2096" y="465"/>
                    <a:pt x="1632"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8" name="Google Shape;1828;p35"/>
            <p:cNvSpPr/>
            <p:nvPr/>
          </p:nvSpPr>
          <p:spPr>
            <a:xfrm>
              <a:off x="7186600" y="4768575"/>
              <a:ext cx="52400" cy="52400"/>
            </a:xfrm>
            <a:custGeom>
              <a:rect b="b" l="l" r="r" t="t"/>
              <a:pathLst>
                <a:path extrusionOk="0" h="2096" w="2096">
                  <a:moveTo>
                    <a:pt x="1048" y="0"/>
                  </a:moveTo>
                  <a:cubicBezTo>
                    <a:pt x="477" y="0"/>
                    <a:pt x="1" y="465"/>
                    <a:pt x="1" y="1048"/>
                  </a:cubicBezTo>
                  <a:cubicBezTo>
                    <a:pt x="1" y="1620"/>
                    <a:pt x="477" y="2096"/>
                    <a:pt x="1048" y="2096"/>
                  </a:cubicBezTo>
                  <a:cubicBezTo>
                    <a:pt x="1632" y="2096"/>
                    <a:pt x="2096" y="1620"/>
                    <a:pt x="2096" y="1048"/>
                  </a:cubicBezTo>
                  <a:cubicBezTo>
                    <a:pt x="2096" y="465"/>
                    <a:pt x="1632"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9" name="Google Shape;1829;p35"/>
            <p:cNvSpPr/>
            <p:nvPr/>
          </p:nvSpPr>
          <p:spPr>
            <a:xfrm>
              <a:off x="7288400" y="4768575"/>
              <a:ext cx="52400" cy="52400"/>
            </a:xfrm>
            <a:custGeom>
              <a:rect b="b" l="l" r="r" t="t"/>
              <a:pathLst>
                <a:path extrusionOk="0" h="2096" w="2096">
                  <a:moveTo>
                    <a:pt x="1048" y="0"/>
                  </a:moveTo>
                  <a:cubicBezTo>
                    <a:pt x="465" y="0"/>
                    <a:pt x="0" y="465"/>
                    <a:pt x="0" y="1048"/>
                  </a:cubicBezTo>
                  <a:cubicBezTo>
                    <a:pt x="0" y="1620"/>
                    <a:pt x="465" y="2096"/>
                    <a:pt x="1048" y="2096"/>
                  </a:cubicBezTo>
                  <a:cubicBezTo>
                    <a:pt x="1620" y="2096"/>
                    <a:pt x="2096" y="1620"/>
                    <a:pt x="2096" y="1048"/>
                  </a:cubicBezTo>
                  <a:cubicBezTo>
                    <a:pt x="2096" y="465"/>
                    <a:pt x="1620"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830" name="Google Shape;1830;p35"/>
          <p:cNvGrpSpPr/>
          <p:nvPr/>
        </p:nvGrpSpPr>
        <p:grpSpPr>
          <a:xfrm>
            <a:off x="223221" y="255838"/>
            <a:ext cx="8706833" cy="4631825"/>
            <a:chOff x="261561" y="255838"/>
            <a:chExt cx="8706833" cy="4631825"/>
          </a:xfrm>
        </p:grpSpPr>
        <p:grpSp>
          <p:nvGrpSpPr>
            <p:cNvPr id="1831" name="Google Shape;1831;p35"/>
            <p:cNvGrpSpPr/>
            <p:nvPr/>
          </p:nvGrpSpPr>
          <p:grpSpPr>
            <a:xfrm>
              <a:off x="261561" y="255838"/>
              <a:ext cx="8706833" cy="4631825"/>
              <a:chOff x="391650" y="259200"/>
              <a:chExt cx="8360700" cy="4631825"/>
            </a:xfrm>
          </p:grpSpPr>
          <p:sp>
            <p:nvSpPr>
              <p:cNvPr id="1832" name="Google Shape;1832;p35"/>
              <p:cNvSpPr/>
              <p:nvPr/>
            </p:nvSpPr>
            <p:spPr>
              <a:xfrm>
                <a:off x="391650" y="259200"/>
                <a:ext cx="8360700" cy="4625100"/>
              </a:xfrm>
              <a:prstGeom prst="rect">
                <a:avLst/>
              </a:prstGeom>
              <a:solidFill>
                <a:schemeClr val="lt1"/>
              </a:solidFill>
              <a:ln cap="flat" cmpd="sng" w="9525">
                <a:solidFill>
                  <a:schemeClr val="dk1"/>
                </a:solidFill>
                <a:prstDash val="solid"/>
                <a:round/>
                <a:headEnd len="sm" w="sm" type="none"/>
                <a:tailEnd len="sm" w="sm" type="none"/>
              </a:ln>
              <a:effectLst>
                <a:outerShdw rotWithShape="0" algn="bl" dir="2940000" dist="66675">
                  <a:schemeClr val="dk1"/>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833" name="Google Shape;1833;p35"/>
              <p:cNvCxnSpPr/>
              <p:nvPr/>
            </p:nvCxnSpPr>
            <p:spPr>
              <a:xfrm>
                <a:off x="393750" y="713825"/>
                <a:ext cx="7942500" cy="0"/>
              </a:xfrm>
              <a:prstGeom prst="straightConnector1">
                <a:avLst/>
              </a:prstGeom>
              <a:noFill/>
              <a:ln cap="flat" cmpd="sng" w="9525">
                <a:solidFill>
                  <a:schemeClr val="dk1"/>
                </a:solidFill>
                <a:prstDash val="solid"/>
                <a:round/>
                <a:headEnd len="sm" w="sm" type="none"/>
                <a:tailEnd len="sm" w="sm" type="none"/>
              </a:ln>
            </p:spPr>
          </p:cxnSp>
          <p:cxnSp>
            <p:nvCxnSpPr>
              <p:cNvPr id="1834" name="Google Shape;1834;p35"/>
              <p:cNvCxnSpPr/>
              <p:nvPr/>
            </p:nvCxnSpPr>
            <p:spPr>
              <a:xfrm>
                <a:off x="8336400" y="260525"/>
                <a:ext cx="0" cy="4630500"/>
              </a:xfrm>
              <a:prstGeom prst="straightConnector1">
                <a:avLst/>
              </a:prstGeom>
              <a:noFill/>
              <a:ln cap="flat" cmpd="sng" w="9525">
                <a:solidFill>
                  <a:schemeClr val="dk1"/>
                </a:solidFill>
                <a:prstDash val="solid"/>
                <a:round/>
                <a:headEnd len="sm" w="sm" type="none"/>
                <a:tailEnd len="sm" w="sm" type="none"/>
              </a:ln>
            </p:spPr>
          </p:cxnSp>
          <p:grpSp>
            <p:nvGrpSpPr>
              <p:cNvPr id="1835" name="Google Shape;1835;p35"/>
              <p:cNvGrpSpPr/>
              <p:nvPr/>
            </p:nvGrpSpPr>
            <p:grpSpPr>
              <a:xfrm>
                <a:off x="8448356" y="454710"/>
                <a:ext cx="205838" cy="289853"/>
                <a:chOff x="3555900" y="1631296"/>
                <a:chExt cx="390955" cy="550529"/>
              </a:xfrm>
            </p:grpSpPr>
            <p:cxnSp>
              <p:nvCxnSpPr>
                <p:cNvPr id="1836" name="Google Shape;1836;p35"/>
                <p:cNvCxnSpPr/>
                <p:nvPr/>
              </p:nvCxnSpPr>
              <p:spPr>
                <a:xfrm>
                  <a:off x="3751375" y="1641225"/>
                  <a:ext cx="0" cy="540600"/>
                </a:xfrm>
                <a:prstGeom prst="straightConnector1">
                  <a:avLst/>
                </a:prstGeom>
                <a:noFill/>
                <a:ln cap="flat" cmpd="sng" w="19050">
                  <a:solidFill>
                    <a:schemeClr val="dk1"/>
                  </a:solidFill>
                  <a:prstDash val="solid"/>
                  <a:round/>
                  <a:headEnd len="sm" w="sm" type="none"/>
                  <a:tailEnd len="sm" w="sm" type="none"/>
                </a:ln>
              </p:spPr>
            </p:cxnSp>
            <p:grpSp>
              <p:nvGrpSpPr>
                <p:cNvPr id="1837" name="Google Shape;1837;p35"/>
                <p:cNvGrpSpPr/>
                <p:nvPr/>
              </p:nvGrpSpPr>
              <p:grpSpPr>
                <a:xfrm rot="-8100000">
                  <a:off x="3614579" y="1687125"/>
                  <a:ext cx="273597" cy="279297"/>
                  <a:chOff x="4572000" y="2331513"/>
                  <a:chExt cx="273600" cy="279300"/>
                </a:xfrm>
              </p:grpSpPr>
              <p:cxnSp>
                <p:nvCxnSpPr>
                  <p:cNvPr id="1838" name="Google Shape;1838;p35"/>
                  <p:cNvCxnSpPr/>
                  <p:nvPr/>
                </p:nvCxnSpPr>
                <p:spPr>
                  <a:xfrm rot="10800000">
                    <a:off x="4572000" y="2604300"/>
                    <a:ext cx="273600" cy="0"/>
                  </a:xfrm>
                  <a:prstGeom prst="straightConnector1">
                    <a:avLst/>
                  </a:prstGeom>
                  <a:noFill/>
                  <a:ln cap="flat" cmpd="sng" w="19050">
                    <a:solidFill>
                      <a:schemeClr val="dk1"/>
                    </a:solidFill>
                    <a:prstDash val="solid"/>
                    <a:round/>
                    <a:headEnd len="sm" w="sm" type="none"/>
                    <a:tailEnd len="sm" w="sm" type="none"/>
                  </a:ln>
                </p:spPr>
              </p:cxnSp>
              <p:cxnSp>
                <p:nvCxnSpPr>
                  <p:cNvPr id="1839" name="Google Shape;1839;p35"/>
                  <p:cNvCxnSpPr/>
                  <p:nvPr/>
                </p:nvCxnSpPr>
                <p:spPr>
                  <a:xfrm rot="10800000">
                    <a:off x="4839087" y="2331513"/>
                    <a:ext cx="0" cy="279300"/>
                  </a:xfrm>
                  <a:prstGeom prst="straightConnector1">
                    <a:avLst/>
                  </a:prstGeom>
                  <a:noFill/>
                  <a:ln cap="flat" cmpd="sng" w="19050">
                    <a:solidFill>
                      <a:schemeClr val="dk1"/>
                    </a:solidFill>
                    <a:prstDash val="solid"/>
                    <a:round/>
                    <a:headEnd len="sm" w="sm" type="none"/>
                    <a:tailEnd len="sm" w="sm" type="none"/>
                  </a:ln>
                </p:spPr>
              </p:cxnSp>
            </p:grpSp>
          </p:grpSp>
          <p:cxnSp>
            <p:nvCxnSpPr>
              <p:cNvPr id="1840" name="Google Shape;1840;p35"/>
              <p:cNvCxnSpPr/>
              <p:nvPr/>
            </p:nvCxnSpPr>
            <p:spPr>
              <a:xfrm>
                <a:off x="8551337" y="1671588"/>
                <a:ext cx="0" cy="1823700"/>
              </a:xfrm>
              <a:prstGeom prst="straightConnector1">
                <a:avLst/>
              </a:prstGeom>
              <a:noFill/>
              <a:ln cap="flat" cmpd="sng" w="19050">
                <a:solidFill>
                  <a:schemeClr val="dk1"/>
                </a:solidFill>
                <a:prstDash val="solid"/>
                <a:round/>
                <a:headEnd len="sm" w="sm" type="none"/>
                <a:tailEnd len="sm" w="sm" type="none"/>
              </a:ln>
            </p:spPr>
          </p:cxnSp>
          <p:grpSp>
            <p:nvGrpSpPr>
              <p:cNvPr id="1841" name="Google Shape;1841;p35"/>
              <p:cNvGrpSpPr/>
              <p:nvPr/>
            </p:nvGrpSpPr>
            <p:grpSpPr>
              <a:xfrm flipH="1" rot="10800000">
                <a:off x="8448406" y="4422299"/>
                <a:ext cx="205838" cy="289853"/>
                <a:chOff x="3555900" y="1631296"/>
                <a:chExt cx="390955" cy="550529"/>
              </a:xfrm>
            </p:grpSpPr>
            <p:cxnSp>
              <p:nvCxnSpPr>
                <p:cNvPr id="1842" name="Google Shape;1842;p35"/>
                <p:cNvCxnSpPr/>
                <p:nvPr/>
              </p:nvCxnSpPr>
              <p:spPr>
                <a:xfrm>
                  <a:off x="3751375" y="1641225"/>
                  <a:ext cx="0" cy="540600"/>
                </a:xfrm>
                <a:prstGeom prst="straightConnector1">
                  <a:avLst/>
                </a:prstGeom>
                <a:noFill/>
                <a:ln cap="flat" cmpd="sng" w="19050">
                  <a:solidFill>
                    <a:schemeClr val="dk1"/>
                  </a:solidFill>
                  <a:prstDash val="solid"/>
                  <a:round/>
                  <a:headEnd len="sm" w="sm" type="none"/>
                  <a:tailEnd len="sm" w="sm" type="none"/>
                </a:ln>
              </p:spPr>
            </p:cxnSp>
            <p:grpSp>
              <p:nvGrpSpPr>
                <p:cNvPr id="1843" name="Google Shape;1843;p35"/>
                <p:cNvGrpSpPr/>
                <p:nvPr/>
              </p:nvGrpSpPr>
              <p:grpSpPr>
                <a:xfrm rot="-8100000">
                  <a:off x="3614579" y="1687125"/>
                  <a:ext cx="273597" cy="279297"/>
                  <a:chOff x="4572000" y="2331513"/>
                  <a:chExt cx="273600" cy="279300"/>
                </a:xfrm>
              </p:grpSpPr>
              <p:cxnSp>
                <p:nvCxnSpPr>
                  <p:cNvPr id="1844" name="Google Shape;1844;p35"/>
                  <p:cNvCxnSpPr/>
                  <p:nvPr/>
                </p:nvCxnSpPr>
                <p:spPr>
                  <a:xfrm rot="10800000">
                    <a:off x="4572000" y="2604300"/>
                    <a:ext cx="273600" cy="0"/>
                  </a:xfrm>
                  <a:prstGeom prst="straightConnector1">
                    <a:avLst/>
                  </a:prstGeom>
                  <a:noFill/>
                  <a:ln cap="flat" cmpd="sng" w="19050">
                    <a:solidFill>
                      <a:schemeClr val="dk1"/>
                    </a:solidFill>
                    <a:prstDash val="solid"/>
                    <a:round/>
                    <a:headEnd len="sm" w="sm" type="none"/>
                    <a:tailEnd len="sm" w="sm" type="none"/>
                  </a:ln>
                </p:spPr>
              </p:cxnSp>
              <p:cxnSp>
                <p:nvCxnSpPr>
                  <p:cNvPr id="1845" name="Google Shape;1845;p35"/>
                  <p:cNvCxnSpPr/>
                  <p:nvPr/>
                </p:nvCxnSpPr>
                <p:spPr>
                  <a:xfrm rot="10800000">
                    <a:off x="4839087" y="2331513"/>
                    <a:ext cx="0" cy="279300"/>
                  </a:xfrm>
                  <a:prstGeom prst="straightConnector1">
                    <a:avLst/>
                  </a:prstGeom>
                  <a:noFill/>
                  <a:ln cap="flat" cmpd="sng" w="19050">
                    <a:solidFill>
                      <a:schemeClr val="dk1"/>
                    </a:solidFill>
                    <a:prstDash val="solid"/>
                    <a:round/>
                    <a:headEnd len="sm" w="sm" type="none"/>
                    <a:tailEnd len="sm" w="sm" type="none"/>
                  </a:ln>
                </p:spPr>
              </p:cxnSp>
            </p:grpSp>
          </p:grpSp>
        </p:grpSp>
        <p:sp>
          <p:nvSpPr>
            <p:cNvPr id="1846" name="Google Shape;1846;p35"/>
            <p:cNvSpPr/>
            <p:nvPr/>
          </p:nvSpPr>
          <p:spPr>
            <a:xfrm>
              <a:off x="390775" y="388600"/>
              <a:ext cx="183000" cy="183000"/>
            </a:xfrm>
            <a:prstGeom prst="ellipse">
              <a:avLst/>
            </a:prstGeom>
            <a:solidFill>
              <a:schemeClr val="lt1"/>
            </a:solidFill>
            <a:ln cap="flat" cmpd="sng" w="9525">
              <a:solidFill>
                <a:schemeClr val="dk1"/>
              </a:solidFill>
              <a:prstDash val="solid"/>
              <a:round/>
              <a:headEnd len="sm" w="sm" type="none"/>
              <a:tailEnd len="sm" w="sm" type="none"/>
            </a:ln>
            <a:effectLst>
              <a:outerShdw rotWithShape="0" algn="bl" dir="2580000" dist="38100">
                <a:srgbClr val="000000"/>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7" name="Google Shape;1847;p35"/>
            <p:cNvSpPr/>
            <p:nvPr/>
          </p:nvSpPr>
          <p:spPr>
            <a:xfrm>
              <a:off x="599050" y="388600"/>
              <a:ext cx="183000" cy="183000"/>
            </a:xfrm>
            <a:prstGeom prst="ellipse">
              <a:avLst/>
            </a:prstGeom>
            <a:solidFill>
              <a:schemeClr val="lt1"/>
            </a:solidFill>
            <a:ln cap="flat" cmpd="sng" w="9525">
              <a:solidFill>
                <a:schemeClr val="dk1"/>
              </a:solidFill>
              <a:prstDash val="solid"/>
              <a:round/>
              <a:headEnd len="sm" w="sm" type="none"/>
              <a:tailEnd len="sm" w="sm" type="none"/>
            </a:ln>
            <a:effectLst>
              <a:outerShdw rotWithShape="0" algn="bl" dir="2580000" dist="38100">
                <a:srgbClr val="000000"/>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8" name="Google Shape;1848;p35"/>
            <p:cNvSpPr/>
            <p:nvPr/>
          </p:nvSpPr>
          <p:spPr>
            <a:xfrm>
              <a:off x="807325" y="388600"/>
              <a:ext cx="183000" cy="183000"/>
            </a:xfrm>
            <a:prstGeom prst="ellipse">
              <a:avLst/>
            </a:prstGeom>
            <a:solidFill>
              <a:schemeClr val="lt1"/>
            </a:solidFill>
            <a:ln cap="flat" cmpd="sng" w="9525">
              <a:solidFill>
                <a:schemeClr val="dk1"/>
              </a:solidFill>
              <a:prstDash val="solid"/>
              <a:round/>
              <a:headEnd len="sm" w="sm" type="none"/>
              <a:tailEnd len="sm" w="sm" type="none"/>
            </a:ln>
            <a:effectLst>
              <a:outerShdw rotWithShape="0" algn="bl" dir="2580000" dist="38100">
                <a:srgbClr val="000000"/>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849" name="Google Shape;1849;p35"/>
          <p:cNvSpPr txBox="1"/>
          <p:nvPr>
            <p:ph idx="1" type="subTitle"/>
          </p:nvPr>
        </p:nvSpPr>
        <p:spPr>
          <a:xfrm>
            <a:off x="2957000" y="3477088"/>
            <a:ext cx="3230100" cy="468600"/>
          </a:xfrm>
          <a:prstGeom prst="rect">
            <a:avLst/>
          </a:prstGeom>
          <a:solidFill>
            <a:schemeClr val="lt1"/>
          </a:solid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50" name="Google Shape;1850;p35"/>
          <p:cNvSpPr txBox="1"/>
          <p:nvPr>
            <p:ph type="ctrTitle"/>
          </p:nvPr>
        </p:nvSpPr>
        <p:spPr>
          <a:xfrm>
            <a:off x="1706400" y="1282050"/>
            <a:ext cx="5731200" cy="18117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851" name="Shape 1851"/>
        <p:cNvGrpSpPr/>
        <p:nvPr/>
      </p:nvGrpSpPr>
      <p:grpSpPr>
        <a:xfrm>
          <a:off x="0" y="0"/>
          <a:ext cx="0" cy="0"/>
          <a:chOff x="0" y="0"/>
          <a:chExt cx="0" cy="0"/>
        </a:xfrm>
      </p:grpSpPr>
      <p:grpSp>
        <p:nvGrpSpPr>
          <p:cNvPr id="1852" name="Google Shape;1852;p36"/>
          <p:cNvGrpSpPr/>
          <p:nvPr/>
        </p:nvGrpSpPr>
        <p:grpSpPr>
          <a:xfrm>
            <a:off x="3" y="4"/>
            <a:ext cx="9144066" cy="5143518"/>
            <a:chOff x="279200" y="890725"/>
            <a:chExt cx="7061600" cy="3930250"/>
          </a:xfrm>
        </p:grpSpPr>
        <p:sp>
          <p:nvSpPr>
            <p:cNvPr id="1853" name="Google Shape;1853;p36"/>
            <p:cNvSpPr/>
            <p:nvPr/>
          </p:nvSpPr>
          <p:spPr>
            <a:xfrm>
              <a:off x="279200" y="890725"/>
              <a:ext cx="52700" cy="52400"/>
            </a:xfrm>
            <a:custGeom>
              <a:rect b="b" l="l" r="r" t="t"/>
              <a:pathLst>
                <a:path extrusionOk="0" h="2096" w="2108">
                  <a:moveTo>
                    <a:pt x="1048" y="0"/>
                  </a:moveTo>
                  <a:cubicBezTo>
                    <a:pt x="476" y="0"/>
                    <a:pt x="0" y="476"/>
                    <a:pt x="0" y="1048"/>
                  </a:cubicBezTo>
                  <a:cubicBezTo>
                    <a:pt x="0" y="1631"/>
                    <a:pt x="476" y="2096"/>
                    <a:pt x="1048" y="2096"/>
                  </a:cubicBezTo>
                  <a:cubicBezTo>
                    <a:pt x="1631" y="2096"/>
                    <a:pt x="2107" y="1631"/>
                    <a:pt x="2107" y="1048"/>
                  </a:cubicBezTo>
                  <a:cubicBezTo>
                    <a:pt x="2107" y="476"/>
                    <a:pt x="1631"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4" name="Google Shape;1854;p36"/>
            <p:cNvSpPr/>
            <p:nvPr/>
          </p:nvSpPr>
          <p:spPr>
            <a:xfrm>
              <a:off x="380700" y="890725"/>
              <a:ext cx="52700" cy="52400"/>
            </a:xfrm>
            <a:custGeom>
              <a:rect b="b" l="l" r="r" t="t"/>
              <a:pathLst>
                <a:path extrusionOk="0" h="2096" w="2108">
                  <a:moveTo>
                    <a:pt x="1060" y="0"/>
                  </a:moveTo>
                  <a:cubicBezTo>
                    <a:pt x="476" y="0"/>
                    <a:pt x="0" y="476"/>
                    <a:pt x="0" y="1048"/>
                  </a:cubicBezTo>
                  <a:cubicBezTo>
                    <a:pt x="0" y="1631"/>
                    <a:pt x="476" y="2096"/>
                    <a:pt x="1060" y="2096"/>
                  </a:cubicBezTo>
                  <a:cubicBezTo>
                    <a:pt x="1631" y="2096"/>
                    <a:pt x="2108" y="1631"/>
                    <a:pt x="2108" y="1048"/>
                  </a:cubicBezTo>
                  <a:cubicBezTo>
                    <a:pt x="2108" y="476"/>
                    <a:pt x="1631" y="0"/>
                    <a:pt x="1060"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5" name="Google Shape;1855;p36"/>
            <p:cNvSpPr/>
            <p:nvPr/>
          </p:nvSpPr>
          <p:spPr>
            <a:xfrm>
              <a:off x="482500" y="890725"/>
              <a:ext cx="52400" cy="52400"/>
            </a:xfrm>
            <a:custGeom>
              <a:rect b="b" l="l" r="r" t="t"/>
              <a:pathLst>
                <a:path extrusionOk="0" h="2096" w="2096">
                  <a:moveTo>
                    <a:pt x="1048" y="0"/>
                  </a:moveTo>
                  <a:cubicBezTo>
                    <a:pt x="464" y="0"/>
                    <a:pt x="0" y="476"/>
                    <a:pt x="0" y="1048"/>
                  </a:cubicBezTo>
                  <a:cubicBezTo>
                    <a:pt x="0" y="1631"/>
                    <a:pt x="464" y="2096"/>
                    <a:pt x="1048" y="2096"/>
                  </a:cubicBezTo>
                  <a:cubicBezTo>
                    <a:pt x="1631" y="2096"/>
                    <a:pt x="2096" y="1631"/>
                    <a:pt x="2096" y="1048"/>
                  </a:cubicBezTo>
                  <a:cubicBezTo>
                    <a:pt x="2096" y="476"/>
                    <a:pt x="1631"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6" name="Google Shape;1856;p36"/>
            <p:cNvSpPr/>
            <p:nvPr/>
          </p:nvSpPr>
          <p:spPr>
            <a:xfrm>
              <a:off x="584000" y="890725"/>
              <a:ext cx="52400" cy="52400"/>
            </a:xfrm>
            <a:custGeom>
              <a:rect b="b" l="l" r="r" t="t"/>
              <a:pathLst>
                <a:path extrusionOk="0" h="2096" w="2096">
                  <a:moveTo>
                    <a:pt x="1048" y="0"/>
                  </a:moveTo>
                  <a:cubicBezTo>
                    <a:pt x="476" y="0"/>
                    <a:pt x="0" y="476"/>
                    <a:pt x="0" y="1048"/>
                  </a:cubicBezTo>
                  <a:cubicBezTo>
                    <a:pt x="0" y="1631"/>
                    <a:pt x="476" y="2096"/>
                    <a:pt x="1048" y="2096"/>
                  </a:cubicBezTo>
                  <a:cubicBezTo>
                    <a:pt x="1631" y="2096"/>
                    <a:pt x="2096" y="1631"/>
                    <a:pt x="2096" y="1048"/>
                  </a:cubicBezTo>
                  <a:cubicBezTo>
                    <a:pt x="2096" y="476"/>
                    <a:pt x="1631"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7" name="Google Shape;1857;p36"/>
            <p:cNvSpPr/>
            <p:nvPr/>
          </p:nvSpPr>
          <p:spPr>
            <a:xfrm>
              <a:off x="685500" y="890725"/>
              <a:ext cx="52700" cy="52400"/>
            </a:xfrm>
            <a:custGeom>
              <a:rect b="b" l="l" r="r" t="t"/>
              <a:pathLst>
                <a:path extrusionOk="0" h="2096" w="2108">
                  <a:moveTo>
                    <a:pt x="1048" y="0"/>
                  </a:moveTo>
                  <a:cubicBezTo>
                    <a:pt x="476" y="0"/>
                    <a:pt x="0" y="476"/>
                    <a:pt x="0" y="1048"/>
                  </a:cubicBezTo>
                  <a:cubicBezTo>
                    <a:pt x="0" y="1631"/>
                    <a:pt x="476" y="2096"/>
                    <a:pt x="1048" y="2096"/>
                  </a:cubicBezTo>
                  <a:cubicBezTo>
                    <a:pt x="1631" y="2096"/>
                    <a:pt x="2108" y="1631"/>
                    <a:pt x="2108" y="1048"/>
                  </a:cubicBezTo>
                  <a:cubicBezTo>
                    <a:pt x="2108" y="476"/>
                    <a:pt x="1631"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8" name="Google Shape;1858;p36"/>
            <p:cNvSpPr/>
            <p:nvPr/>
          </p:nvSpPr>
          <p:spPr>
            <a:xfrm>
              <a:off x="787300" y="890725"/>
              <a:ext cx="52400" cy="52400"/>
            </a:xfrm>
            <a:custGeom>
              <a:rect b="b" l="l" r="r" t="t"/>
              <a:pathLst>
                <a:path extrusionOk="0" h="2096" w="2096">
                  <a:moveTo>
                    <a:pt x="1048" y="0"/>
                  </a:moveTo>
                  <a:cubicBezTo>
                    <a:pt x="464" y="0"/>
                    <a:pt x="0" y="476"/>
                    <a:pt x="0" y="1048"/>
                  </a:cubicBezTo>
                  <a:cubicBezTo>
                    <a:pt x="0" y="1631"/>
                    <a:pt x="464" y="2096"/>
                    <a:pt x="1048" y="2096"/>
                  </a:cubicBezTo>
                  <a:cubicBezTo>
                    <a:pt x="1619" y="2096"/>
                    <a:pt x="2096" y="1631"/>
                    <a:pt x="2096" y="1048"/>
                  </a:cubicBezTo>
                  <a:cubicBezTo>
                    <a:pt x="2096" y="476"/>
                    <a:pt x="1619"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9" name="Google Shape;1859;p36"/>
            <p:cNvSpPr/>
            <p:nvPr/>
          </p:nvSpPr>
          <p:spPr>
            <a:xfrm>
              <a:off x="888800" y="890725"/>
              <a:ext cx="52400" cy="52400"/>
            </a:xfrm>
            <a:custGeom>
              <a:rect b="b" l="l" r="r" t="t"/>
              <a:pathLst>
                <a:path extrusionOk="0" h="2096" w="2096">
                  <a:moveTo>
                    <a:pt x="1048" y="0"/>
                  </a:moveTo>
                  <a:cubicBezTo>
                    <a:pt x="464" y="0"/>
                    <a:pt x="0" y="476"/>
                    <a:pt x="0" y="1048"/>
                  </a:cubicBezTo>
                  <a:cubicBezTo>
                    <a:pt x="0" y="1631"/>
                    <a:pt x="464" y="2096"/>
                    <a:pt x="1048" y="2096"/>
                  </a:cubicBezTo>
                  <a:cubicBezTo>
                    <a:pt x="1631" y="2096"/>
                    <a:pt x="2096" y="1631"/>
                    <a:pt x="2096" y="1048"/>
                  </a:cubicBezTo>
                  <a:cubicBezTo>
                    <a:pt x="2096" y="476"/>
                    <a:pt x="1631"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0" name="Google Shape;1860;p36"/>
            <p:cNvSpPr/>
            <p:nvPr/>
          </p:nvSpPr>
          <p:spPr>
            <a:xfrm>
              <a:off x="990300" y="890725"/>
              <a:ext cx="52400" cy="52400"/>
            </a:xfrm>
            <a:custGeom>
              <a:rect b="b" l="l" r="r" t="t"/>
              <a:pathLst>
                <a:path extrusionOk="0" h="2096" w="2096">
                  <a:moveTo>
                    <a:pt x="1048" y="0"/>
                  </a:moveTo>
                  <a:cubicBezTo>
                    <a:pt x="476" y="0"/>
                    <a:pt x="0" y="476"/>
                    <a:pt x="0" y="1048"/>
                  </a:cubicBezTo>
                  <a:cubicBezTo>
                    <a:pt x="0" y="1631"/>
                    <a:pt x="476" y="2096"/>
                    <a:pt x="1048" y="2096"/>
                  </a:cubicBezTo>
                  <a:cubicBezTo>
                    <a:pt x="1631" y="2096"/>
                    <a:pt x="2096" y="1631"/>
                    <a:pt x="2096" y="1048"/>
                  </a:cubicBezTo>
                  <a:cubicBezTo>
                    <a:pt x="2096" y="476"/>
                    <a:pt x="1631"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1" name="Google Shape;1861;p36"/>
            <p:cNvSpPr/>
            <p:nvPr/>
          </p:nvSpPr>
          <p:spPr>
            <a:xfrm>
              <a:off x="1091800" y="890725"/>
              <a:ext cx="52700" cy="52400"/>
            </a:xfrm>
            <a:custGeom>
              <a:rect b="b" l="l" r="r" t="t"/>
              <a:pathLst>
                <a:path extrusionOk="0" h="2096" w="2108">
                  <a:moveTo>
                    <a:pt x="1060" y="0"/>
                  </a:moveTo>
                  <a:cubicBezTo>
                    <a:pt x="476" y="0"/>
                    <a:pt x="0" y="476"/>
                    <a:pt x="0" y="1048"/>
                  </a:cubicBezTo>
                  <a:cubicBezTo>
                    <a:pt x="0" y="1631"/>
                    <a:pt x="476" y="2096"/>
                    <a:pt x="1060" y="2096"/>
                  </a:cubicBezTo>
                  <a:cubicBezTo>
                    <a:pt x="1631" y="2096"/>
                    <a:pt x="2108" y="1631"/>
                    <a:pt x="2108" y="1048"/>
                  </a:cubicBezTo>
                  <a:cubicBezTo>
                    <a:pt x="2108" y="476"/>
                    <a:pt x="1631" y="0"/>
                    <a:pt x="1060"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2" name="Google Shape;1862;p36"/>
            <p:cNvSpPr/>
            <p:nvPr/>
          </p:nvSpPr>
          <p:spPr>
            <a:xfrm>
              <a:off x="1193600" y="890725"/>
              <a:ext cx="52400" cy="52400"/>
            </a:xfrm>
            <a:custGeom>
              <a:rect b="b" l="l" r="r" t="t"/>
              <a:pathLst>
                <a:path extrusionOk="0" h="2096" w="2096">
                  <a:moveTo>
                    <a:pt x="1048" y="0"/>
                  </a:moveTo>
                  <a:cubicBezTo>
                    <a:pt x="464" y="0"/>
                    <a:pt x="0" y="476"/>
                    <a:pt x="0" y="1048"/>
                  </a:cubicBezTo>
                  <a:cubicBezTo>
                    <a:pt x="0" y="1631"/>
                    <a:pt x="464" y="2096"/>
                    <a:pt x="1048" y="2096"/>
                  </a:cubicBezTo>
                  <a:cubicBezTo>
                    <a:pt x="1619" y="2096"/>
                    <a:pt x="2096" y="1631"/>
                    <a:pt x="2096" y="1048"/>
                  </a:cubicBezTo>
                  <a:cubicBezTo>
                    <a:pt x="2096" y="476"/>
                    <a:pt x="1619"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3" name="Google Shape;1863;p36"/>
            <p:cNvSpPr/>
            <p:nvPr/>
          </p:nvSpPr>
          <p:spPr>
            <a:xfrm>
              <a:off x="1295100" y="890725"/>
              <a:ext cx="52400" cy="52400"/>
            </a:xfrm>
            <a:custGeom>
              <a:rect b="b" l="l" r="r" t="t"/>
              <a:pathLst>
                <a:path extrusionOk="0" h="2096" w="2096">
                  <a:moveTo>
                    <a:pt x="1048" y="0"/>
                  </a:moveTo>
                  <a:cubicBezTo>
                    <a:pt x="464" y="0"/>
                    <a:pt x="0" y="476"/>
                    <a:pt x="0" y="1048"/>
                  </a:cubicBezTo>
                  <a:cubicBezTo>
                    <a:pt x="0" y="1631"/>
                    <a:pt x="464" y="2096"/>
                    <a:pt x="1048" y="2096"/>
                  </a:cubicBezTo>
                  <a:cubicBezTo>
                    <a:pt x="1631" y="2096"/>
                    <a:pt x="2096" y="1631"/>
                    <a:pt x="2096" y="1048"/>
                  </a:cubicBezTo>
                  <a:cubicBezTo>
                    <a:pt x="2096" y="476"/>
                    <a:pt x="1631"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4" name="Google Shape;1864;p36"/>
            <p:cNvSpPr/>
            <p:nvPr/>
          </p:nvSpPr>
          <p:spPr>
            <a:xfrm>
              <a:off x="1396600" y="890725"/>
              <a:ext cx="52400" cy="52400"/>
            </a:xfrm>
            <a:custGeom>
              <a:rect b="b" l="l" r="r" t="t"/>
              <a:pathLst>
                <a:path extrusionOk="0" h="2096" w="2096">
                  <a:moveTo>
                    <a:pt x="1048" y="0"/>
                  </a:moveTo>
                  <a:cubicBezTo>
                    <a:pt x="476" y="0"/>
                    <a:pt x="0" y="476"/>
                    <a:pt x="0" y="1048"/>
                  </a:cubicBezTo>
                  <a:cubicBezTo>
                    <a:pt x="0" y="1631"/>
                    <a:pt x="476" y="2096"/>
                    <a:pt x="1048" y="2096"/>
                  </a:cubicBezTo>
                  <a:cubicBezTo>
                    <a:pt x="1631" y="2096"/>
                    <a:pt x="2096" y="1631"/>
                    <a:pt x="2096" y="1048"/>
                  </a:cubicBezTo>
                  <a:cubicBezTo>
                    <a:pt x="2096" y="476"/>
                    <a:pt x="1631"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5" name="Google Shape;1865;p36"/>
            <p:cNvSpPr/>
            <p:nvPr/>
          </p:nvSpPr>
          <p:spPr>
            <a:xfrm>
              <a:off x="1498400" y="890725"/>
              <a:ext cx="52400" cy="52400"/>
            </a:xfrm>
            <a:custGeom>
              <a:rect b="b" l="l" r="r" t="t"/>
              <a:pathLst>
                <a:path extrusionOk="0" h="2096" w="2096">
                  <a:moveTo>
                    <a:pt x="1048" y="0"/>
                  </a:moveTo>
                  <a:cubicBezTo>
                    <a:pt x="464" y="0"/>
                    <a:pt x="0" y="476"/>
                    <a:pt x="0" y="1048"/>
                  </a:cubicBezTo>
                  <a:cubicBezTo>
                    <a:pt x="0" y="1631"/>
                    <a:pt x="464" y="2096"/>
                    <a:pt x="1048" y="2096"/>
                  </a:cubicBezTo>
                  <a:cubicBezTo>
                    <a:pt x="1619" y="2096"/>
                    <a:pt x="2096" y="1631"/>
                    <a:pt x="2096" y="1048"/>
                  </a:cubicBezTo>
                  <a:cubicBezTo>
                    <a:pt x="2096" y="476"/>
                    <a:pt x="1619"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6" name="Google Shape;1866;p36"/>
            <p:cNvSpPr/>
            <p:nvPr/>
          </p:nvSpPr>
          <p:spPr>
            <a:xfrm>
              <a:off x="1599900" y="890725"/>
              <a:ext cx="52400" cy="52400"/>
            </a:xfrm>
            <a:custGeom>
              <a:rect b="b" l="l" r="r" t="t"/>
              <a:pathLst>
                <a:path extrusionOk="0" h="2096" w="2096">
                  <a:moveTo>
                    <a:pt x="1048" y="0"/>
                  </a:moveTo>
                  <a:cubicBezTo>
                    <a:pt x="464" y="0"/>
                    <a:pt x="0" y="476"/>
                    <a:pt x="0" y="1048"/>
                  </a:cubicBezTo>
                  <a:cubicBezTo>
                    <a:pt x="0" y="1631"/>
                    <a:pt x="464" y="2096"/>
                    <a:pt x="1048" y="2096"/>
                  </a:cubicBezTo>
                  <a:cubicBezTo>
                    <a:pt x="1631" y="2096"/>
                    <a:pt x="2096" y="1631"/>
                    <a:pt x="2096" y="1048"/>
                  </a:cubicBezTo>
                  <a:cubicBezTo>
                    <a:pt x="2096" y="476"/>
                    <a:pt x="1631"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7" name="Google Shape;1867;p36"/>
            <p:cNvSpPr/>
            <p:nvPr/>
          </p:nvSpPr>
          <p:spPr>
            <a:xfrm>
              <a:off x="1701400" y="890725"/>
              <a:ext cx="52400" cy="52400"/>
            </a:xfrm>
            <a:custGeom>
              <a:rect b="b" l="l" r="r" t="t"/>
              <a:pathLst>
                <a:path extrusionOk="0" h="2096" w="2096">
                  <a:moveTo>
                    <a:pt x="1048" y="0"/>
                  </a:moveTo>
                  <a:cubicBezTo>
                    <a:pt x="464" y="0"/>
                    <a:pt x="0" y="476"/>
                    <a:pt x="0" y="1048"/>
                  </a:cubicBezTo>
                  <a:cubicBezTo>
                    <a:pt x="0" y="1631"/>
                    <a:pt x="464" y="2096"/>
                    <a:pt x="1048" y="2096"/>
                  </a:cubicBezTo>
                  <a:cubicBezTo>
                    <a:pt x="1631" y="2096"/>
                    <a:pt x="2096" y="1631"/>
                    <a:pt x="2096" y="1048"/>
                  </a:cubicBezTo>
                  <a:cubicBezTo>
                    <a:pt x="2096" y="476"/>
                    <a:pt x="1631"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8" name="Google Shape;1868;p36"/>
            <p:cNvSpPr/>
            <p:nvPr/>
          </p:nvSpPr>
          <p:spPr>
            <a:xfrm>
              <a:off x="1802900" y="890725"/>
              <a:ext cx="52700" cy="52400"/>
            </a:xfrm>
            <a:custGeom>
              <a:rect b="b" l="l" r="r" t="t"/>
              <a:pathLst>
                <a:path extrusionOk="0" h="2096" w="2108">
                  <a:moveTo>
                    <a:pt x="1048" y="0"/>
                  </a:moveTo>
                  <a:cubicBezTo>
                    <a:pt x="476" y="0"/>
                    <a:pt x="0" y="476"/>
                    <a:pt x="0" y="1048"/>
                  </a:cubicBezTo>
                  <a:cubicBezTo>
                    <a:pt x="0" y="1631"/>
                    <a:pt x="476" y="2096"/>
                    <a:pt x="1048" y="2096"/>
                  </a:cubicBezTo>
                  <a:cubicBezTo>
                    <a:pt x="1631" y="2096"/>
                    <a:pt x="2108" y="1631"/>
                    <a:pt x="2108" y="1048"/>
                  </a:cubicBezTo>
                  <a:cubicBezTo>
                    <a:pt x="2108" y="476"/>
                    <a:pt x="1631"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9" name="Google Shape;1869;p36"/>
            <p:cNvSpPr/>
            <p:nvPr/>
          </p:nvSpPr>
          <p:spPr>
            <a:xfrm>
              <a:off x="1904400" y="890725"/>
              <a:ext cx="52700" cy="52400"/>
            </a:xfrm>
            <a:custGeom>
              <a:rect b="b" l="l" r="r" t="t"/>
              <a:pathLst>
                <a:path extrusionOk="0" h="2096" w="2108">
                  <a:moveTo>
                    <a:pt x="1060" y="0"/>
                  </a:moveTo>
                  <a:cubicBezTo>
                    <a:pt x="476" y="0"/>
                    <a:pt x="0" y="476"/>
                    <a:pt x="0" y="1048"/>
                  </a:cubicBezTo>
                  <a:cubicBezTo>
                    <a:pt x="0" y="1631"/>
                    <a:pt x="476" y="2096"/>
                    <a:pt x="1060" y="2096"/>
                  </a:cubicBezTo>
                  <a:cubicBezTo>
                    <a:pt x="1631" y="2096"/>
                    <a:pt x="2108" y="1631"/>
                    <a:pt x="2108" y="1048"/>
                  </a:cubicBezTo>
                  <a:cubicBezTo>
                    <a:pt x="2108" y="476"/>
                    <a:pt x="1631" y="0"/>
                    <a:pt x="1060"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0" name="Google Shape;1870;p36"/>
            <p:cNvSpPr/>
            <p:nvPr/>
          </p:nvSpPr>
          <p:spPr>
            <a:xfrm>
              <a:off x="2006200" y="890725"/>
              <a:ext cx="52400" cy="52400"/>
            </a:xfrm>
            <a:custGeom>
              <a:rect b="b" l="l" r="r" t="t"/>
              <a:pathLst>
                <a:path extrusionOk="0" h="2096" w="2096">
                  <a:moveTo>
                    <a:pt x="1048" y="0"/>
                  </a:moveTo>
                  <a:cubicBezTo>
                    <a:pt x="464" y="0"/>
                    <a:pt x="0" y="476"/>
                    <a:pt x="0" y="1048"/>
                  </a:cubicBezTo>
                  <a:cubicBezTo>
                    <a:pt x="0" y="1631"/>
                    <a:pt x="464" y="2096"/>
                    <a:pt x="1048" y="2096"/>
                  </a:cubicBezTo>
                  <a:cubicBezTo>
                    <a:pt x="1631" y="2096"/>
                    <a:pt x="2096" y="1631"/>
                    <a:pt x="2096" y="1048"/>
                  </a:cubicBezTo>
                  <a:cubicBezTo>
                    <a:pt x="2096" y="476"/>
                    <a:pt x="1631"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1" name="Google Shape;1871;p36"/>
            <p:cNvSpPr/>
            <p:nvPr/>
          </p:nvSpPr>
          <p:spPr>
            <a:xfrm>
              <a:off x="2107700" y="890725"/>
              <a:ext cx="52400" cy="52400"/>
            </a:xfrm>
            <a:custGeom>
              <a:rect b="b" l="l" r="r" t="t"/>
              <a:pathLst>
                <a:path extrusionOk="0" h="2096" w="2096">
                  <a:moveTo>
                    <a:pt x="1048" y="0"/>
                  </a:moveTo>
                  <a:cubicBezTo>
                    <a:pt x="465" y="0"/>
                    <a:pt x="0" y="476"/>
                    <a:pt x="0" y="1048"/>
                  </a:cubicBezTo>
                  <a:cubicBezTo>
                    <a:pt x="0" y="1631"/>
                    <a:pt x="465" y="2096"/>
                    <a:pt x="1048" y="2096"/>
                  </a:cubicBezTo>
                  <a:cubicBezTo>
                    <a:pt x="1631" y="2096"/>
                    <a:pt x="2096" y="1631"/>
                    <a:pt x="2096" y="1048"/>
                  </a:cubicBezTo>
                  <a:cubicBezTo>
                    <a:pt x="2096" y="476"/>
                    <a:pt x="1631"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2" name="Google Shape;1872;p36"/>
            <p:cNvSpPr/>
            <p:nvPr/>
          </p:nvSpPr>
          <p:spPr>
            <a:xfrm>
              <a:off x="2209200" y="890725"/>
              <a:ext cx="52700" cy="52400"/>
            </a:xfrm>
            <a:custGeom>
              <a:rect b="b" l="l" r="r" t="t"/>
              <a:pathLst>
                <a:path extrusionOk="0" h="2096" w="2108">
                  <a:moveTo>
                    <a:pt x="1048" y="0"/>
                  </a:moveTo>
                  <a:cubicBezTo>
                    <a:pt x="476" y="0"/>
                    <a:pt x="0" y="476"/>
                    <a:pt x="0" y="1048"/>
                  </a:cubicBezTo>
                  <a:cubicBezTo>
                    <a:pt x="0" y="1631"/>
                    <a:pt x="476" y="2096"/>
                    <a:pt x="1048" y="2096"/>
                  </a:cubicBezTo>
                  <a:cubicBezTo>
                    <a:pt x="1631" y="2096"/>
                    <a:pt x="2108" y="1631"/>
                    <a:pt x="2108" y="1048"/>
                  </a:cubicBezTo>
                  <a:cubicBezTo>
                    <a:pt x="2108" y="476"/>
                    <a:pt x="1631"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3" name="Google Shape;1873;p36"/>
            <p:cNvSpPr/>
            <p:nvPr/>
          </p:nvSpPr>
          <p:spPr>
            <a:xfrm>
              <a:off x="2311000" y="890725"/>
              <a:ext cx="52400" cy="52400"/>
            </a:xfrm>
            <a:custGeom>
              <a:rect b="b" l="l" r="r" t="t"/>
              <a:pathLst>
                <a:path extrusionOk="0" h="2096" w="2096">
                  <a:moveTo>
                    <a:pt x="1048" y="0"/>
                  </a:moveTo>
                  <a:cubicBezTo>
                    <a:pt x="464" y="0"/>
                    <a:pt x="0" y="476"/>
                    <a:pt x="0" y="1048"/>
                  </a:cubicBezTo>
                  <a:cubicBezTo>
                    <a:pt x="0" y="1631"/>
                    <a:pt x="464" y="2096"/>
                    <a:pt x="1048" y="2096"/>
                  </a:cubicBezTo>
                  <a:cubicBezTo>
                    <a:pt x="1619" y="2096"/>
                    <a:pt x="2096" y="1631"/>
                    <a:pt x="2096" y="1048"/>
                  </a:cubicBezTo>
                  <a:cubicBezTo>
                    <a:pt x="2096" y="476"/>
                    <a:pt x="1619"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4" name="Google Shape;1874;p36"/>
            <p:cNvSpPr/>
            <p:nvPr/>
          </p:nvSpPr>
          <p:spPr>
            <a:xfrm>
              <a:off x="2412500" y="890725"/>
              <a:ext cx="52400" cy="52400"/>
            </a:xfrm>
            <a:custGeom>
              <a:rect b="b" l="l" r="r" t="t"/>
              <a:pathLst>
                <a:path extrusionOk="0" h="2096" w="2096">
                  <a:moveTo>
                    <a:pt x="1048" y="0"/>
                  </a:moveTo>
                  <a:cubicBezTo>
                    <a:pt x="465" y="0"/>
                    <a:pt x="0" y="476"/>
                    <a:pt x="0" y="1048"/>
                  </a:cubicBezTo>
                  <a:cubicBezTo>
                    <a:pt x="0" y="1631"/>
                    <a:pt x="465" y="2096"/>
                    <a:pt x="1048" y="2096"/>
                  </a:cubicBezTo>
                  <a:cubicBezTo>
                    <a:pt x="1631" y="2096"/>
                    <a:pt x="2096" y="1631"/>
                    <a:pt x="2096" y="1048"/>
                  </a:cubicBezTo>
                  <a:cubicBezTo>
                    <a:pt x="2096" y="476"/>
                    <a:pt x="1631"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5" name="Google Shape;1875;p36"/>
            <p:cNvSpPr/>
            <p:nvPr/>
          </p:nvSpPr>
          <p:spPr>
            <a:xfrm>
              <a:off x="2514000" y="890725"/>
              <a:ext cx="52400" cy="52400"/>
            </a:xfrm>
            <a:custGeom>
              <a:rect b="b" l="l" r="r" t="t"/>
              <a:pathLst>
                <a:path extrusionOk="0" h="2096" w="2096">
                  <a:moveTo>
                    <a:pt x="1048" y="0"/>
                  </a:moveTo>
                  <a:cubicBezTo>
                    <a:pt x="476" y="0"/>
                    <a:pt x="0" y="476"/>
                    <a:pt x="0" y="1048"/>
                  </a:cubicBezTo>
                  <a:cubicBezTo>
                    <a:pt x="0" y="1631"/>
                    <a:pt x="476" y="2096"/>
                    <a:pt x="1048" y="2096"/>
                  </a:cubicBezTo>
                  <a:cubicBezTo>
                    <a:pt x="1631" y="2096"/>
                    <a:pt x="2096" y="1631"/>
                    <a:pt x="2096" y="1048"/>
                  </a:cubicBezTo>
                  <a:cubicBezTo>
                    <a:pt x="2096" y="476"/>
                    <a:pt x="1631"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6" name="Google Shape;1876;p36"/>
            <p:cNvSpPr/>
            <p:nvPr/>
          </p:nvSpPr>
          <p:spPr>
            <a:xfrm>
              <a:off x="2615500" y="890725"/>
              <a:ext cx="52700" cy="52400"/>
            </a:xfrm>
            <a:custGeom>
              <a:rect b="b" l="l" r="r" t="t"/>
              <a:pathLst>
                <a:path extrusionOk="0" h="2096" w="2108">
                  <a:moveTo>
                    <a:pt x="1048" y="0"/>
                  </a:moveTo>
                  <a:cubicBezTo>
                    <a:pt x="476" y="0"/>
                    <a:pt x="0" y="476"/>
                    <a:pt x="0" y="1048"/>
                  </a:cubicBezTo>
                  <a:cubicBezTo>
                    <a:pt x="0" y="1631"/>
                    <a:pt x="476" y="2096"/>
                    <a:pt x="1048" y="2096"/>
                  </a:cubicBezTo>
                  <a:cubicBezTo>
                    <a:pt x="1631" y="2096"/>
                    <a:pt x="2108" y="1631"/>
                    <a:pt x="2108" y="1048"/>
                  </a:cubicBezTo>
                  <a:cubicBezTo>
                    <a:pt x="2108" y="476"/>
                    <a:pt x="1631"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7" name="Google Shape;1877;p36"/>
            <p:cNvSpPr/>
            <p:nvPr/>
          </p:nvSpPr>
          <p:spPr>
            <a:xfrm>
              <a:off x="2717300" y="890725"/>
              <a:ext cx="52400" cy="52400"/>
            </a:xfrm>
            <a:custGeom>
              <a:rect b="b" l="l" r="r" t="t"/>
              <a:pathLst>
                <a:path extrusionOk="0" h="2096" w="2096">
                  <a:moveTo>
                    <a:pt x="1048" y="0"/>
                  </a:moveTo>
                  <a:cubicBezTo>
                    <a:pt x="465" y="0"/>
                    <a:pt x="0" y="476"/>
                    <a:pt x="0" y="1048"/>
                  </a:cubicBezTo>
                  <a:cubicBezTo>
                    <a:pt x="0" y="1631"/>
                    <a:pt x="465" y="2096"/>
                    <a:pt x="1048" y="2096"/>
                  </a:cubicBezTo>
                  <a:cubicBezTo>
                    <a:pt x="1619" y="2096"/>
                    <a:pt x="2096" y="1631"/>
                    <a:pt x="2096" y="1048"/>
                  </a:cubicBezTo>
                  <a:cubicBezTo>
                    <a:pt x="2096" y="476"/>
                    <a:pt x="1619"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8" name="Google Shape;1878;p36"/>
            <p:cNvSpPr/>
            <p:nvPr/>
          </p:nvSpPr>
          <p:spPr>
            <a:xfrm>
              <a:off x="2818800" y="890725"/>
              <a:ext cx="52400" cy="52400"/>
            </a:xfrm>
            <a:custGeom>
              <a:rect b="b" l="l" r="r" t="t"/>
              <a:pathLst>
                <a:path extrusionOk="0" h="2096" w="2096">
                  <a:moveTo>
                    <a:pt x="1048" y="0"/>
                  </a:moveTo>
                  <a:cubicBezTo>
                    <a:pt x="465" y="0"/>
                    <a:pt x="0" y="476"/>
                    <a:pt x="0" y="1048"/>
                  </a:cubicBezTo>
                  <a:cubicBezTo>
                    <a:pt x="0" y="1631"/>
                    <a:pt x="465" y="2096"/>
                    <a:pt x="1048" y="2096"/>
                  </a:cubicBezTo>
                  <a:cubicBezTo>
                    <a:pt x="1631" y="2096"/>
                    <a:pt x="2096" y="1631"/>
                    <a:pt x="2096" y="1048"/>
                  </a:cubicBezTo>
                  <a:cubicBezTo>
                    <a:pt x="2096" y="476"/>
                    <a:pt x="1631"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9" name="Google Shape;1879;p36"/>
            <p:cNvSpPr/>
            <p:nvPr/>
          </p:nvSpPr>
          <p:spPr>
            <a:xfrm>
              <a:off x="2920300" y="890725"/>
              <a:ext cx="52400" cy="52400"/>
            </a:xfrm>
            <a:custGeom>
              <a:rect b="b" l="l" r="r" t="t"/>
              <a:pathLst>
                <a:path extrusionOk="0" h="2096" w="2096">
                  <a:moveTo>
                    <a:pt x="1048" y="0"/>
                  </a:moveTo>
                  <a:cubicBezTo>
                    <a:pt x="476" y="0"/>
                    <a:pt x="0" y="476"/>
                    <a:pt x="0" y="1048"/>
                  </a:cubicBezTo>
                  <a:cubicBezTo>
                    <a:pt x="0" y="1631"/>
                    <a:pt x="476" y="2096"/>
                    <a:pt x="1048" y="2096"/>
                  </a:cubicBezTo>
                  <a:cubicBezTo>
                    <a:pt x="1631" y="2096"/>
                    <a:pt x="2096" y="1631"/>
                    <a:pt x="2096" y="1048"/>
                  </a:cubicBezTo>
                  <a:cubicBezTo>
                    <a:pt x="2096" y="476"/>
                    <a:pt x="1631"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0" name="Google Shape;1880;p36"/>
            <p:cNvSpPr/>
            <p:nvPr/>
          </p:nvSpPr>
          <p:spPr>
            <a:xfrm>
              <a:off x="3021800" y="890725"/>
              <a:ext cx="52700" cy="52400"/>
            </a:xfrm>
            <a:custGeom>
              <a:rect b="b" l="l" r="r" t="t"/>
              <a:pathLst>
                <a:path extrusionOk="0" h="2096" w="2108">
                  <a:moveTo>
                    <a:pt x="1048" y="0"/>
                  </a:moveTo>
                  <a:cubicBezTo>
                    <a:pt x="477" y="0"/>
                    <a:pt x="0" y="476"/>
                    <a:pt x="0" y="1048"/>
                  </a:cubicBezTo>
                  <a:cubicBezTo>
                    <a:pt x="0" y="1631"/>
                    <a:pt x="477" y="2096"/>
                    <a:pt x="1048" y="2096"/>
                  </a:cubicBezTo>
                  <a:cubicBezTo>
                    <a:pt x="1631" y="2096"/>
                    <a:pt x="2108" y="1631"/>
                    <a:pt x="2108" y="1048"/>
                  </a:cubicBezTo>
                  <a:cubicBezTo>
                    <a:pt x="2108" y="476"/>
                    <a:pt x="1631"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1" name="Google Shape;1881;p36"/>
            <p:cNvSpPr/>
            <p:nvPr/>
          </p:nvSpPr>
          <p:spPr>
            <a:xfrm>
              <a:off x="3123600" y="890725"/>
              <a:ext cx="52400" cy="52400"/>
            </a:xfrm>
            <a:custGeom>
              <a:rect b="b" l="l" r="r" t="t"/>
              <a:pathLst>
                <a:path extrusionOk="0" h="2096" w="2096">
                  <a:moveTo>
                    <a:pt x="1048" y="0"/>
                  </a:moveTo>
                  <a:cubicBezTo>
                    <a:pt x="465" y="0"/>
                    <a:pt x="0" y="476"/>
                    <a:pt x="0" y="1048"/>
                  </a:cubicBezTo>
                  <a:cubicBezTo>
                    <a:pt x="0" y="1631"/>
                    <a:pt x="465" y="2096"/>
                    <a:pt x="1048" y="2096"/>
                  </a:cubicBezTo>
                  <a:cubicBezTo>
                    <a:pt x="1619" y="2096"/>
                    <a:pt x="2096" y="1631"/>
                    <a:pt x="2096" y="1048"/>
                  </a:cubicBezTo>
                  <a:cubicBezTo>
                    <a:pt x="2096" y="476"/>
                    <a:pt x="1619"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2" name="Google Shape;1882;p36"/>
            <p:cNvSpPr/>
            <p:nvPr/>
          </p:nvSpPr>
          <p:spPr>
            <a:xfrm>
              <a:off x="3225100" y="890725"/>
              <a:ext cx="52400" cy="52400"/>
            </a:xfrm>
            <a:custGeom>
              <a:rect b="b" l="l" r="r" t="t"/>
              <a:pathLst>
                <a:path extrusionOk="0" h="2096" w="2096">
                  <a:moveTo>
                    <a:pt x="1048" y="0"/>
                  </a:moveTo>
                  <a:cubicBezTo>
                    <a:pt x="465" y="0"/>
                    <a:pt x="0" y="476"/>
                    <a:pt x="0" y="1048"/>
                  </a:cubicBezTo>
                  <a:cubicBezTo>
                    <a:pt x="0" y="1631"/>
                    <a:pt x="465" y="2096"/>
                    <a:pt x="1048" y="2096"/>
                  </a:cubicBezTo>
                  <a:cubicBezTo>
                    <a:pt x="1631" y="2096"/>
                    <a:pt x="2096" y="1631"/>
                    <a:pt x="2096" y="1048"/>
                  </a:cubicBezTo>
                  <a:cubicBezTo>
                    <a:pt x="2096" y="476"/>
                    <a:pt x="1631"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3" name="Google Shape;1883;p36"/>
            <p:cNvSpPr/>
            <p:nvPr/>
          </p:nvSpPr>
          <p:spPr>
            <a:xfrm>
              <a:off x="3326600" y="890725"/>
              <a:ext cx="52700" cy="52400"/>
            </a:xfrm>
            <a:custGeom>
              <a:rect b="b" l="l" r="r" t="t"/>
              <a:pathLst>
                <a:path extrusionOk="0" h="2096" w="2108">
                  <a:moveTo>
                    <a:pt x="1048" y="0"/>
                  </a:moveTo>
                  <a:cubicBezTo>
                    <a:pt x="477" y="0"/>
                    <a:pt x="0" y="476"/>
                    <a:pt x="0" y="1048"/>
                  </a:cubicBezTo>
                  <a:cubicBezTo>
                    <a:pt x="0" y="1631"/>
                    <a:pt x="477" y="2096"/>
                    <a:pt x="1048" y="2096"/>
                  </a:cubicBezTo>
                  <a:cubicBezTo>
                    <a:pt x="1631" y="2096"/>
                    <a:pt x="2108" y="1631"/>
                    <a:pt x="2108" y="1048"/>
                  </a:cubicBezTo>
                  <a:cubicBezTo>
                    <a:pt x="2108" y="476"/>
                    <a:pt x="1631"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4" name="Google Shape;1884;p36"/>
            <p:cNvSpPr/>
            <p:nvPr/>
          </p:nvSpPr>
          <p:spPr>
            <a:xfrm>
              <a:off x="3428400" y="890725"/>
              <a:ext cx="52400" cy="52400"/>
            </a:xfrm>
            <a:custGeom>
              <a:rect b="b" l="l" r="r" t="t"/>
              <a:pathLst>
                <a:path extrusionOk="0" h="2096" w="2096">
                  <a:moveTo>
                    <a:pt x="1048" y="0"/>
                  </a:moveTo>
                  <a:cubicBezTo>
                    <a:pt x="465" y="0"/>
                    <a:pt x="0" y="476"/>
                    <a:pt x="0" y="1048"/>
                  </a:cubicBezTo>
                  <a:cubicBezTo>
                    <a:pt x="0" y="1631"/>
                    <a:pt x="465" y="2096"/>
                    <a:pt x="1048" y="2096"/>
                  </a:cubicBezTo>
                  <a:cubicBezTo>
                    <a:pt x="1619" y="2096"/>
                    <a:pt x="2096" y="1631"/>
                    <a:pt x="2096" y="1048"/>
                  </a:cubicBezTo>
                  <a:cubicBezTo>
                    <a:pt x="2096" y="476"/>
                    <a:pt x="1619"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5" name="Google Shape;1885;p36"/>
            <p:cNvSpPr/>
            <p:nvPr/>
          </p:nvSpPr>
          <p:spPr>
            <a:xfrm>
              <a:off x="3529900" y="890725"/>
              <a:ext cx="52400" cy="52400"/>
            </a:xfrm>
            <a:custGeom>
              <a:rect b="b" l="l" r="r" t="t"/>
              <a:pathLst>
                <a:path extrusionOk="0" h="2096" w="2096">
                  <a:moveTo>
                    <a:pt x="1048" y="0"/>
                  </a:moveTo>
                  <a:cubicBezTo>
                    <a:pt x="465" y="0"/>
                    <a:pt x="0" y="476"/>
                    <a:pt x="0" y="1048"/>
                  </a:cubicBezTo>
                  <a:cubicBezTo>
                    <a:pt x="0" y="1631"/>
                    <a:pt x="465" y="2096"/>
                    <a:pt x="1048" y="2096"/>
                  </a:cubicBezTo>
                  <a:cubicBezTo>
                    <a:pt x="1631" y="2096"/>
                    <a:pt x="2096" y="1631"/>
                    <a:pt x="2096" y="1048"/>
                  </a:cubicBezTo>
                  <a:cubicBezTo>
                    <a:pt x="2096" y="476"/>
                    <a:pt x="1631"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6" name="Google Shape;1886;p36"/>
            <p:cNvSpPr/>
            <p:nvPr/>
          </p:nvSpPr>
          <p:spPr>
            <a:xfrm>
              <a:off x="3631400" y="890725"/>
              <a:ext cx="52400" cy="52400"/>
            </a:xfrm>
            <a:custGeom>
              <a:rect b="b" l="l" r="r" t="t"/>
              <a:pathLst>
                <a:path extrusionOk="0" h="2096" w="2096">
                  <a:moveTo>
                    <a:pt x="1048" y="0"/>
                  </a:moveTo>
                  <a:cubicBezTo>
                    <a:pt x="465" y="0"/>
                    <a:pt x="0" y="476"/>
                    <a:pt x="0" y="1048"/>
                  </a:cubicBezTo>
                  <a:cubicBezTo>
                    <a:pt x="0" y="1631"/>
                    <a:pt x="465" y="2096"/>
                    <a:pt x="1048" y="2096"/>
                  </a:cubicBezTo>
                  <a:cubicBezTo>
                    <a:pt x="1631" y="2096"/>
                    <a:pt x="2096" y="1631"/>
                    <a:pt x="2096" y="1048"/>
                  </a:cubicBezTo>
                  <a:cubicBezTo>
                    <a:pt x="2096" y="476"/>
                    <a:pt x="1631"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7" name="Google Shape;1887;p36"/>
            <p:cNvSpPr/>
            <p:nvPr/>
          </p:nvSpPr>
          <p:spPr>
            <a:xfrm>
              <a:off x="3732900" y="890725"/>
              <a:ext cx="52400" cy="52400"/>
            </a:xfrm>
            <a:custGeom>
              <a:rect b="b" l="l" r="r" t="t"/>
              <a:pathLst>
                <a:path extrusionOk="0" h="2096" w="2096">
                  <a:moveTo>
                    <a:pt x="1048" y="0"/>
                  </a:moveTo>
                  <a:cubicBezTo>
                    <a:pt x="477" y="0"/>
                    <a:pt x="0" y="476"/>
                    <a:pt x="0" y="1048"/>
                  </a:cubicBezTo>
                  <a:cubicBezTo>
                    <a:pt x="0" y="1631"/>
                    <a:pt x="477" y="2096"/>
                    <a:pt x="1048" y="2096"/>
                  </a:cubicBezTo>
                  <a:cubicBezTo>
                    <a:pt x="1631" y="2096"/>
                    <a:pt x="2096" y="1631"/>
                    <a:pt x="2096" y="1048"/>
                  </a:cubicBezTo>
                  <a:cubicBezTo>
                    <a:pt x="2096" y="476"/>
                    <a:pt x="1631"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8" name="Google Shape;1888;p36"/>
            <p:cNvSpPr/>
            <p:nvPr/>
          </p:nvSpPr>
          <p:spPr>
            <a:xfrm>
              <a:off x="3834700" y="890725"/>
              <a:ext cx="52400" cy="52400"/>
            </a:xfrm>
            <a:custGeom>
              <a:rect b="b" l="l" r="r" t="t"/>
              <a:pathLst>
                <a:path extrusionOk="0" h="2096" w="2096">
                  <a:moveTo>
                    <a:pt x="1048" y="0"/>
                  </a:moveTo>
                  <a:cubicBezTo>
                    <a:pt x="465" y="0"/>
                    <a:pt x="0" y="476"/>
                    <a:pt x="0" y="1048"/>
                  </a:cubicBezTo>
                  <a:cubicBezTo>
                    <a:pt x="0" y="1631"/>
                    <a:pt x="465" y="2096"/>
                    <a:pt x="1048" y="2096"/>
                  </a:cubicBezTo>
                  <a:cubicBezTo>
                    <a:pt x="1619" y="2096"/>
                    <a:pt x="2096" y="1631"/>
                    <a:pt x="2096" y="1048"/>
                  </a:cubicBezTo>
                  <a:cubicBezTo>
                    <a:pt x="2096" y="476"/>
                    <a:pt x="1619"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9" name="Google Shape;1889;p36"/>
            <p:cNvSpPr/>
            <p:nvPr/>
          </p:nvSpPr>
          <p:spPr>
            <a:xfrm>
              <a:off x="3936200" y="890725"/>
              <a:ext cx="52400" cy="52400"/>
            </a:xfrm>
            <a:custGeom>
              <a:rect b="b" l="l" r="r" t="t"/>
              <a:pathLst>
                <a:path extrusionOk="0" h="2096" w="2096">
                  <a:moveTo>
                    <a:pt x="1048" y="0"/>
                  </a:moveTo>
                  <a:cubicBezTo>
                    <a:pt x="465" y="0"/>
                    <a:pt x="0" y="476"/>
                    <a:pt x="0" y="1048"/>
                  </a:cubicBezTo>
                  <a:cubicBezTo>
                    <a:pt x="0" y="1631"/>
                    <a:pt x="465" y="2096"/>
                    <a:pt x="1048" y="2096"/>
                  </a:cubicBezTo>
                  <a:cubicBezTo>
                    <a:pt x="1631" y="2096"/>
                    <a:pt x="2096" y="1631"/>
                    <a:pt x="2096" y="1048"/>
                  </a:cubicBezTo>
                  <a:cubicBezTo>
                    <a:pt x="2096" y="476"/>
                    <a:pt x="1631"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0" name="Google Shape;1890;p36"/>
            <p:cNvSpPr/>
            <p:nvPr/>
          </p:nvSpPr>
          <p:spPr>
            <a:xfrm>
              <a:off x="4037700" y="890725"/>
              <a:ext cx="52400" cy="52400"/>
            </a:xfrm>
            <a:custGeom>
              <a:rect b="b" l="l" r="r" t="t"/>
              <a:pathLst>
                <a:path extrusionOk="0" h="2096" w="2096">
                  <a:moveTo>
                    <a:pt x="1048" y="0"/>
                  </a:moveTo>
                  <a:cubicBezTo>
                    <a:pt x="465" y="0"/>
                    <a:pt x="0" y="476"/>
                    <a:pt x="0" y="1048"/>
                  </a:cubicBezTo>
                  <a:cubicBezTo>
                    <a:pt x="0" y="1631"/>
                    <a:pt x="465" y="2096"/>
                    <a:pt x="1048" y="2096"/>
                  </a:cubicBezTo>
                  <a:cubicBezTo>
                    <a:pt x="1631" y="2096"/>
                    <a:pt x="2096" y="1631"/>
                    <a:pt x="2096" y="1048"/>
                  </a:cubicBezTo>
                  <a:cubicBezTo>
                    <a:pt x="2096" y="476"/>
                    <a:pt x="1631"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1" name="Google Shape;1891;p36"/>
            <p:cNvSpPr/>
            <p:nvPr/>
          </p:nvSpPr>
          <p:spPr>
            <a:xfrm>
              <a:off x="4139200" y="890725"/>
              <a:ext cx="52700" cy="52400"/>
            </a:xfrm>
            <a:custGeom>
              <a:rect b="b" l="l" r="r" t="t"/>
              <a:pathLst>
                <a:path extrusionOk="0" h="2096" w="2108">
                  <a:moveTo>
                    <a:pt x="1048" y="0"/>
                  </a:moveTo>
                  <a:cubicBezTo>
                    <a:pt x="477" y="0"/>
                    <a:pt x="0" y="476"/>
                    <a:pt x="0" y="1048"/>
                  </a:cubicBezTo>
                  <a:cubicBezTo>
                    <a:pt x="0" y="1631"/>
                    <a:pt x="477" y="2096"/>
                    <a:pt x="1048" y="2096"/>
                  </a:cubicBezTo>
                  <a:cubicBezTo>
                    <a:pt x="1631" y="2096"/>
                    <a:pt x="2108" y="1631"/>
                    <a:pt x="2108" y="1048"/>
                  </a:cubicBezTo>
                  <a:cubicBezTo>
                    <a:pt x="2108" y="476"/>
                    <a:pt x="1631"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2" name="Google Shape;1892;p36"/>
            <p:cNvSpPr/>
            <p:nvPr/>
          </p:nvSpPr>
          <p:spPr>
            <a:xfrm>
              <a:off x="4240700" y="890725"/>
              <a:ext cx="52700" cy="52400"/>
            </a:xfrm>
            <a:custGeom>
              <a:rect b="b" l="l" r="r" t="t"/>
              <a:pathLst>
                <a:path extrusionOk="0" h="2096" w="2108">
                  <a:moveTo>
                    <a:pt x="1060" y="0"/>
                  </a:moveTo>
                  <a:cubicBezTo>
                    <a:pt x="477" y="0"/>
                    <a:pt x="0" y="476"/>
                    <a:pt x="0" y="1048"/>
                  </a:cubicBezTo>
                  <a:cubicBezTo>
                    <a:pt x="0" y="1631"/>
                    <a:pt x="477" y="2096"/>
                    <a:pt x="1060" y="2096"/>
                  </a:cubicBezTo>
                  <a:cubicBezTo>
                    <a:pt x="1632" y="2096"/>
                    <a:pt x="2108" y="1631"/>
                    <a:pt x="2108" y="1048"/>
                  </a:cubicBezTo>
                  <a:cubicBezTo>
                    <a:pt x="2108" y="476"/>
                    <a:pt x="1632" y="0"/>
                    <a:pt x="1060"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3" name="Google Shape;1893;p36"/>
            <p:cNvSpPr/>
            <p:nvPr/>
          </p:nvSpPr>
          <p:spPr>
            <a:xfrm>
              <a:off x="4342500" y="890725"/>
              <a:ext cx="52400" cy="52400"/>
            </a:xfrm>
            <a:custGeom>
              <a:rect b="b" l="l" r="r" t="t"/>
              <a:pathLst>
                <a:path extrusionOk="0" h="2096" w="2096">
                  <a:moveTo>
                    <a:pt x="1048" y="0"/>
                  </a:moveTo>
                  <a:cubicBezTo>
                    <a:pt x="465" y="0"/>
                    <a:pt x="0" y="476"/>
                    <a:pt x="0" y="1048"/>
                  </a:cubicBezTo>
                  <a:cubicBezTo>
                    <a:pt x="0" y="1631"/>
                    <a:pt x="465" y="2096"/>
                    <a:pt x="1048" y="2096"/>
                  </a:cubicBezTo>
                  <a:cubicBezTo>
                    <a:pt x="1631" y="2096"/>
                    <a:pt x="2096" y="1631"/>
                    <a:pt x="2096" y="1048"/>
                  </a:cubicBezTo>
                  <a:cubicBezTo>
                    <a:pt x="2096" y="476"/>
                    <a:pt x="1631"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4" name="Google Shape;1894;p36"/>
            <p:cNvSpPr/>
            <p:nvPr/>
          </p:nvSpPr>
          <p:spPr>
            <a:xfrm>
              <a:off x="4444000" y="890725"/>
              <a:ext cx="52400" cy="52400"/>
            </a:xfrm>
            <a:custGeom>
              <a:rect b="b" l="l" r="r" t="t"/>
              <a:pathLst>
                <a:path extrusionOk="0" h="2096" w="2096">
                  <a:moveTo>
                    <a:pt x="1048" y="0"/>
                  </a:moveTo>
                  <a:cubicBezTo>
                    <a:pt x="477" y="0"/>
                    <a:pt x="0" y="476"/>
                    <a:pt x="0" y="1048"/>
                  </a:cubicBezTo>
                  <a:cubicBezTo>
                    <a:pt x="0" y="1631"/>
                    <a:pt x="477" y="2096"/>
                    <a:pt x="1048" y="2096"/>
                  </a:cubicBezTo>
                  <a:cubicBezTo>
                    <a:pt x="1631" y="2096"/>
                    <a:pt x="2096" y="1631"/>
                    <a:pt x="2096" y="1048"/>
                  </a:cubicBezTo>
                  <a:cubicBezTo>
                    <a:pt x="2096" y="476"/>
                    <a:pt x="1631"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5" name="Google Shape;1895;p36"/>
            <p:cNvSpPr/>
            <p:nvPr/>
          </p:nvSpPr>
          <p:spPr>
            <a:xfrm>
              <a:off x="4545500" y="890725"/>
              <a:ext cx="52700" cy="52400"/>
            </a:xfrm>
            <a:custGeom>
              <a:rect b="b" l="l" r="r" t="t"/>
              <a:pathLst>
                <a:path extrusionOk="0" h="2096" w="2108">
                  <a:moveTo>
                    <a:pt x="1060" y="0"/>
                  </a:moveTo>
                  <a:cubicBezTo>
                    <a:pt x="477" y="0"/>
                    <a:pt x="0" y="476"/>
                    <a:pt x="0" y="1048"/>
                  </a:cubicBezTo>
                  <a:cubicBezTo>
                    <a:pt x="0" y="1631"/>
                    <a:pt x="477" y="2096"/>
                    <a:pt x="1060" y="2096"/>
                  </a:cubicBezTo>
                  <a:cubicBezTo>
                    <a:pt x="1632" y="2096"/>
                    <a:pt x="2108" y="1631"/>
                    <a:pt x="2108" y="1048"/>
                  </a:cubicBezTo>
                  <a:cubicBezTo>
                    <a:pt x="2108" y="476"/>
                    <a:pt x="1632" y="0"/>
                    <a:pt x="1060"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6" name="Google Shape;1896;p36"/>
            <p:cNvSpPr/>
            <p:nvPr/>
          </p:nvSpPr>
          <p:spPr>
            <a:xfrm>
              <a:off x="4647300" y="890725"/>
              <a:ext cx="52400" cy="52400"/>
            </a:xfrm>
            <a:custGeom>
              <a:rect b="b" l="l" r="r" t="t"/>
              <a:pathLst>
                <a:path extrusionOk="0" h="2096" w="2096">
                  <a:moveTo>
                    <a:pt x="1048" y="0"/>
                  </a:moveTo>
                  <a:cubicBezTo>
                    <a:pt x="465" y="0"/>
                    <a:pt x="0" y="476"/>
                    <a:pt x="0" y="1048"/>
                  </a:cubicBezTo>
                  <a:cubicBezTo>
                    <a:pt x="0" y="1631"/>
                    <a:pt x="465" y="2096"/>
                    <a:pt x="1048" y="2096"/>
                  </a:cubicBezTo>
                  <a:cubicBezTo>
                    <a:pt x="1620" y="2096"/>
                    <a:pt x="2096" y="1631"/>
                    <a:pt x="2096" y="1048"/>
                  </a:cubicBezTo>
                  <a:cubicBezTo>
                    <a:pt x="2096" y="476"/>
                    <a:pt x="1620"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7" name="Google Shape;1897;p36"/>
            <p:cNvSpPr/>
            <p:nvPr/>
          </p:nvSpPr>
          <p:spPr>
            <a:xfrm>
              <a:off x="4748800" y="890725"/>
              <a:ext cx="52400" cy="52400"/>
            </a:xfrm>
            <a:custGeom>
              <a:rect b="b" l="l" r="r" t="t"/>
              <a:pathLst>
                <a:path extrusionOk="0" h="2096" w="2096">
                  <a:moveTo>
                    <a:pt x="1048" y="0"/>
                  </a:moveTo>
                  <a:cubicBezTo>
                    <a:pt x="465" y="0"/>
                    <a:pt x="0" y="476"/>
                    <a:pt x="0" y="1048"/>
                  </a:cubicBezTo>
                  <a:cubicBezTo>
                    <a:pt x="0" y="1631"/>
                    <a:pt x="465" y="2096"/>
                    <a:pt x="1048" y="2096"/>
                  </a:cubicBezTo>
                  <a:cubicBezTo>
                    <a:pt x="1631" y="2096"/>
                    <a:pt x="2096" y="1631"/>
                    <a:pt x="2096" y="1048"/>
                  </a:cubicBezTo>
                  <a:cubicBezTo>
                    <a:pt x="2096" y="476"/>
                    <a:pt x="1631"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8" name="Google Shape;1898;p36"/>
            <p:cNvSpPr/>
            <p:nvPr/>
          </p:nvSpPr>
          <p:spPr>
            <a:xfrm>
              <a:off x="4850300" y="890725"/>
              <a:ext cx="52400" cy="52400"/>
            </a:xfrm>
            <a:custGeom>
              <a:rect b="b" l="l" r="r" t="t"/>
              <a:pathLst>
                <a:path extrusionOk="0" h="2096" w="2096">
                  <a:moveTo>
                    <a:pt x="1048" y="0"/>
                  </a:moveTo>
                  <a:cubicBezTo>
                    <a:pt x="477" y="0"/>
                    <a:pt x="0" y="476"/>
                    <a:pt x="0" y="1048"/>
                  </a:cubicBezTo>
                  <a:cubicBezTo>
                    <a:pt x="0" y="1631"/>
                    <a:pt x="477" y="2096"/>
                    <a:pt x="1048" y="2096"/>
                  </a:cubicBezTo>
                  <a:cubicBezTo>
                    <a:pt x="1632" y="2096"/>
                    <a:pt x="2096" y="1631"/>
                    <a:pt x="2096" y="1048"/>
                  </a:cubicBezTo>
                  <a:cubicBezTo>
                    <a:pt x="2096" y="476"/>
                    <a:pt x="1632"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9" name="Google Shape;1899;p36"/>
            <p:cNvSpPr/>
            <p:nvPr/>
          </p:nvSpPr>
          <p:spPr>
            <a:xfrm>
              <a:off x="4951800" y="890725"/>
              <a:ext cx="52700" cy="52400"/>
            </a:xfrm>
            <a:custGeom>
              <a:rect b="b" l="l" r="r" t="t"/>
              <a:pathLst>
                <a:path extrusionOk="0" h="2096" w="2108">
                  <a:moveTo>
                    <a:pt x="1048" y="0"/>
                  </a:moveTo>
                  <a:cubicBezTo>
                    <a:pt x="477" y="0"/>
                    <a:pt x="0" y="476"/>
                    <a:pt x="0" y="1048"/>
                  </a:cubicBezTo>
                  <a:cubicBezTo>
                    <a:pt x="0" y="1631"/>
                    <a:pt x="477" y="2096"/>
                    <a:pt x="1048" y="2096"/>
                  </a:cubicBezTo>
                  <a:cubicBezTo>
                    <a:pt x="1632" y="2096"/>
                    <a:pt x="2108" y="1631"/>
                    <a:pt x="2108" y="1048"/>
                  </a:cubicBezTo>
                  <a:cubicBezTo>
                    <a:pt x="2108" y="476"/>
                    <a:pt x="1632"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0" name="Google Shape;1900;p36"/>
            <p:cNvSpPr/>
            <p:nvPr/>
          </p:nvSpPr>
          <p:spPr>
            <a:xfrm>
              <a:off x="5053600" y="890725"/>
              <a:ext cx="52400" cy="52400"/>
            </a:xfrm>
            <a:custGeom>
              <a:rect b="b" l="l" r="r" t="t"/>
              <a:pathLst>
                <a:path extrusionOk="0" h="2096" w="2096">
                  <a:moveTo>
                    <a:pt x="1048" y="0"/>
                  </a:moveTo>
                  <a:cubicBezTo>
                    <a:pt x="465" y="0"/>
                    <a:pt x="0" y="476"/>
                    <a:pt x="0" y="1048"/>
                  </a:cubicBezTo>
                  <a:cubicBezTo>
                    <a:pt x="0" y="1631"/>
                    <a:pt x="465" y="2096"/>
                    <a:pt x="1048" y="2096"/>
                  </a:cubicBezTo>
                  <a:cubicBezTo>
                    <a:pt x="1620" y="2096"/>
                    <a:pt x="2096" y="1631"/>
                    <a:pt x="2096" y="1048"/>
                  </a:cubicBezTo>
                  <a:cubicBezTo>
                    <a:pt x="2096" y="476"/>
                    <a:pt x="1620"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1" name="Google Shape;1901;p36"/>
            <p:cNvSpPr/>
            <p:nvPr/>
          </p:nvSpPr>
          <p:spPr>
            <a:xfrm>
              <a:off x="5155100" y="890725"/>
              <a:ext cx="52400" cy="52400"/>
            </a:xfrm>
            <a:custGeom>
              <a:rect b="b" l="l" r="r" t="t"/>
              <a:pathLst>
                <a:path extrusionOk="0" h="2096" w="2096">
                  <a:moveTo>
                    <a:pt x="1048" y="0"/>
                  </a:moveTo>
                  <a:cubicBezTo>
                    <a:pt x="465" y="0"/>
                    <a:pt x="0" y="476"/>
                    <a:pt x="0" y="1048"/>
                  </a:cubicBezTo>
                  <a:cubicBezTo>
                    <a:pt x="0" y="1631"/>
                    <a:pt x="465" y="2096"/>
                    <a:pt x="1048" y="2096"/>
                  </a:cubicBezTo>
                  <a:cubicBezTo>
                    <a:pt x="1632" y="2096"/>
                    <a:pt x="2096" y="1631"/>
                    <a:pt x="2096" y="1048"/>
                  </a:cubicBezTo>
                  <a:cubicBezTo>
                    <a:pt x="2096" y="476"/>
                    <a:pt x="1632"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2" name="Google Shape;1902;p36"/>
            <p:cNvSpPr/>
            <p:nvPr/>
          </p:nvSpPr>
          <p:spPr>
            <a:xfrm>
              <a:off x="5256600" y="890725"/>
              <a:ext cx="52400" cy="52400"/>
            </a:xfrm>
            <a:custGeom>
              <a:rect b="b" l="l" r="r" t="t"/>
              <a:pathLst>
                <a:path extrusionOk="0" h="2096" w="2096">
                  <a:moveTo>
                    <a:pt x="1048" y="0"/>
                  </a:moveTo>
                  <a:cubicBezTo>
                    <a:pt x="477" y="0"/>
                    <a:pt x="0" y="476"/>
                    <a:pt x="0" y="1048"/>
                  </a:cubicBezTo>
                  <a:cubicBezTo>
                    <a:pt x="0" y="1631"/>
                    <a:pt x="477" y="2096"/>
                    <a:pt x="1048" y="2096"/>
                  </a:cubicBezTo>
                  <a:cubicBezTo>
                    <a:pt x="1632" y="2096"/>
                    <a:pt x="2096" y="1631"/>
                    <a:pt x="2096" y="1048"/>
                  </a:cubicBezTo>
                  <a:cubicBezTo>
                    <a:pt x="2096" y="476"/>
                    <a:pt x="1632"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3" name="Google Shape;1903;p36"/>
            <p:cNvSpPr/>
            <p:nvPr/>
          </p:nvSpPr>
          <p:spPr>
            <a:xfrm>
              <a:off x="5358400" y="890725"/>
              <a:ext cx="52400" cy="52400"/>
            </a:xfrm>
            <a:custGeom>
              <a:rect b="b" l="l" r="r" t="t"/>
              <a:pathLst>
                <a:path extrusionOk="0" h="2096" w="2096">
                  <a:moveTo>
                    <a:pt x="1048" y="0"/>
                  </a:moveTo>
                  <a:cubicBezTo>
                    <a:pt x="465" y="0"/>
                    <a:pt x="0" y="476"/>
                    <a:pt x="0" y="1048"/>
                  </a:cubicBezTo>
                  <a:cubicBezTo>
                    <a:pt x="0" y="1631"/>
                    <a:pt x="465" y="2096"/>
                    <a:pt x="1048" y="2096"/>
                  </a:cubicBezTo>
                  <a:cubicBezTo>
                    <a:pt x="1620" y="2096"/>
                    <a:pt x="2096" y="1631"/>
                    <a:pt x="2096" y="1048"/>
                  </a:cubicBezTo>
                  <a:cubicBezTo>
                    <a:pt x="2096" y="476"/>
                    <a:pt x="1620"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4" name="Google Shape;1904;p36"/>
            <p:cNvSpPr/>
            <p:nvPr/>
          </p:nvSpPr>
          <p:spPr>
            <a:xfrm>
              <a:off x="5459900" y="890725"/>
              <a:ext cx="52400" cy="52400"/>
            </a:xfrm>
            <a:custGeom>
              <a:rect b="b" l="l" r="r" t="t"/>
              <a:pathLst>
                <a:path extrusionOk="0" h="2096" w="2096">
                  <a:moveTo>
                    <a:pt x="1048" y="0"/>
                  </a:moveTo>
                  <a:cubicBezTo>
                    <a:pt x="465" y="0"/>
                    <a:pt x="0" y="476"/>
                    <a:pt x="0" y="1048"/>
                  </a:cubicBezTo>
                  <a:cubicBezTo>
                    <a:pt x="0" y="1631"/>
                    <a:pt x="465" y="2096"/>
                    <a:pt x="1048" y="2096"/>
                  </a:cubicBezTo>
                  <a:cubicBezTo>
                    <a:pt x="1632" y="2096"/>
                    <a:pt x="2096" y="1631"/>
                    <a:pt x="2096" y="1048"/>
                  </a:cubicBezTo>
                  <a:cubicBezTo>
                    <a:pt x="2096" y="476"/>
                    <a:pt x="1632"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5" name="Google Shape;1905;p36"/>
            <p:cNvSpPr/>
            <p:nvPr/>
          </p:nvSpPr>
          <p:spPr>
            <a:xfrm>
              <a:off x="5561400" y="890725"/>
              <a:ext cx="52400" cy="52400"/>
            </a:xfrm>
            <a:custGeom>
              <a:rect b="b" l="l" r="r" t="t"/>
              <a:pathLst>
                <a:path extrusionOk="0" h="2096" w="2096">
                  <a:moveTo>
                    <a:pt x="1048" y="0"/>
                  </a:moveTo>
                  <a:cubicBezTo>
                    <a:pt x="465" y="0"/>
                    <a:pt x="0" y="476"/>
                    <a:pt x="0" y="1048"/>
                  </a:cubicBezTo>
                  <a:cubicBezTo>
                    <a:pt x="0" y="1631"/>
                    <a:pt x="465" y="2096"/>
                    <a:pt x="1048" y="2096"/>
                  </a:cubicBezTo>
                  <a:cubicBezTo>
                    <a:pt x="1632" y="2096"/>
                    <a:pt x="2096" y="1631"/>
                    <a:pt x="2096" y="1048"/>
                  </a:cubicBezTo>
                  <a:cubicBezTo>
                    <a:pt x="2096" y="476"/>
                    <a:pt x="1632"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6" name="Google Shape;1906;p36"/>
            <p:cNvSpPr/>
            <p:nvPr/>
          </p:nvSpPr>
          <p:spPr>
            <a:xfrm>
              <a:off x="5662900" y="890725"/>
              <a:ext cx="52400" cy="52400"/>
            </a:xfrm>
            <a:custGeom>
              <a:rect b="b" l="l" r="r" t="t"/>
              <a:pathLst>
                <a:path extrusionOk="0" h="2096" w="2096">
                  <a:moveTo>
                    <a:pt x="1048" y="0"/>
                  </a:moveTo>
                  <a:cubicBezTo>
                    <a:pt x="477" y="0"/>
                    <a:pt x="0" y="476"/>
                    <a:pt x="0" y="1048"/>
                  </a:cubicBezTo>
                  <a:cubicBezTo>
                    <a:pt x="0" y="1631"/>
                    <a:pt x="477" y="2096"/>
                    <a:pt x="1048" y="2096"/>
                  </a:cubicBezTo>
                  <a:cubicBezTo>
                    <a:pt x="1632" y="2096"/>
                    <a:pt x="2096" y="1631"/>
                    <a:pt x="2096" y="1048"/>
                  </a:cubicBezTo>
                  <a:cubicBezTo>
                    <a:pt x="2096" y="476"/>
                    <a:pt x="1632"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7" name="Google Shape;1907;p36"/>
            <p:cNvSpPr/>
            <p:nvPr/>
          </p:nvSpPr>
          <p:spPr>
            <a:xfrm>
              <a:off x="5764400" y="890725"/>
              <a:ext cx="52700" cy="52400"/>
            </a:xfrm>
            <a:custGeom>
              <a:rect b="b" l="l" r="r" t="t"/>
              <a:pathLst>
                <a:path extrusionOk="0" h="2096" w="2108">
                  <a:moveTo>
                    <a:pt x="1060" y="0"/>
                  </a:moveTo>
                  <a:cubicBezTo>
                    <a:pt x="477" y="0"/>
                    <a:pt x="0" y="476"/>
                    <a:pt x="0" y="1048"/>
                  </a:cubicBezTo>
                  <a:cubicBezTo>
                    <a:pt x="0" y="1631"/>
                    <a:pt x="477" y="2096"/>
                    <a:pt x="1060" y="2096"/>
                  </a:cubicBezTo>
                  <a:cubicBezTo>
                    <a:pt x="1632" y="2096"/>
                    <a:pt x="2108" y="1631"/>
                    <a:pt x="2108" y="1048"/>
                  </a:cubicBezTo>
                  <a:cubicBezTo>
                    <a:pt x="2108" y="476"/>
                    <a:pt x="1632" y="0"/>
                    <a:pt x="1060"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8" name="Google Shape;1908;p36"/>
            <p:cNvSpPr/>
            <p:nvPr/>
          </p:nvSpPr>
          <p:spPr>
            <a:xfrm>
              <a:off x="5866200" y="890725"/>
              <a:ext cx="52400" cy="52400"/>
            </a:xfrm>
            <a:custGeom>
              <a:rect b="b" l="l" r="r" t="t"/>
              <a:pathLst>
                <a:path extrusionOk="0" h="2096" w="2096">
                  <a:moveTo>
                    <a:pt x="1048" y="0"/>
                  </a:moveTo>
                  <a:cubicBezTo>
                    <a:pt x="465" y="0"/>
                    <a:pt x="0" y="476"/>
                    <a:pt x="0" y="1048"/>
                  </a:cubicBezTo>
                  <a:cubicBezTo>
                    <a:pt x="0" y="1631"/>
                    <a:pt x="465" y="2096"/>
                    <a:pt x="1048" y="2096"/>
                  </a:cubicBezTo>
                  <a:cubicBezTo>
                    <a:pt x="1632" y="2096"/>
                    <a:pt x="2096" y="1631"/>
                    <a:pt x="2096" y="1048"/>
                  </a:cubicBezTo>
                  <a:cubicBezTo>
                    <a:pt x="2096" y="476"/>
                    <a:pt x="1632"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9" name="Google Shape;1909;p36"/>
            <p:cNvSpPr/>
            <p:nvPr/>
          </p:nvSpPr>
          <p:spPr>
            <a:xfrm>
              <a:off x="5967700" y="890725"/>
              <a:ext cx="52400" cy="52400"/>
            </a:xfrm>
            <a:custGeom>
              <a:rect b="b" l="l" r="r" t="t"/>
              <a:pathLst>
                <a:path extrusionOk="0" h="2096" w="2096">
                  <a:moveTo>
                    <a:pt x="1048" y="0"/>
                  </a:moveTo>
                  <a:cubicBezTo>
                    <a:pt x="465" y="0"/>
                    <a:pt x="0" y="476"/>
                    <a:pt x="0" y="1048"/>
                  </a:cubicBezTo>
                  <a:cubicBezTo>
                    <a:pt x="0" y="1631"/>
                    <a:pt x="465" y="2096"/>
                    <a:pt x="1048" y="2096"/>
                  </a:cubicBezTo>
                  <a:cubicBezTo>
                    <a:pt x="1632" y="2096"/>
                    <a:pt x="2096" y="1631"/>
                    <a:pt x="2096" y="1048"/>
                  </a:cubicBezTo>
                  <a:cubicBezTo>
                    <a:pt x="2096" y="476"/>
                    <a:pt x="1632"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0" name="Google Shape;1910;p36"/>
            <p:cNvSpPr/>
            <p:nvPr/>
          </p:nvSpPr>
          <p:spPr>
            <a:xfrm>
              <a:off x="6069200" y="890725"/>
              <a:ext cx="52700" cy="52400"/>
            </a:xfrm>
            <a:custGeom>
              <a:rect b="b" l="l" r="r" t="t"/>
              <a:pathLst>
                <a:path extrusionOk="0" h="2096" w="2108">
                  <a:moveTo>
                    <a:pt x="1048" y="0"/>
                  </a:moveTo>
                  <a:cubicBezTo>
                    <a:pt x="477" y="0"/>
                    <a:pt x="0" y="476"/>
                    <a:pt x="0" y="1048"/>
                  </a:cubicBezTo>
                  <a:cubicBezTo>
                    <a:pt x="0" y="1631"/>
                    <a:pt x="477" y="2096"/>
                    <a:pt x="1048" y="2096"/>
                  </a:cubicBezTo>
                  <a:cubicBezTo>
                    <a:pt x="1632" y="2096"/>
                    <a:pt x="2108" y="1631"/>
                    <a:pt x="2108" y="1048"/>
                  </a:cubicBezTo>
                  <a:cubicBezTo>
                    <a:pt x="2108" y="476"/>
                    <a:pt x="1632"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1" name="Google Shape;1911;p36"/>
            <p:cNvSpPr/>
            <p:nvPr/>
          </p:nvSpPr>
          <p:spPr>
            <a:xfrm>
              <a:off x="6171000" y="890725"/>
              <a:ext cx="52400" cy="52400"/>
            </a:xfrm>
            <a:custGeom>
              <a:rect b="b" l="l" r="r" t="t"/>
              <a:pathLst>
                <a:path extrusionOk="0" h="2096" w="2096">
                  <a:moveTo>
                    <a:pt x="1048" y="0"/>
                  </a:moveTo>
                  <a:cubicBezTo>
                    <a:pt x="465" y="0"/>
                    <a:pt x="0" y="476"/>
                    <a:pt x="0" y="1048"/>
                  </a:cubicBezTo>
                  <a:cubicBezTo>
                    <a:pt x="0" y="1631"/>
                    <a:pt x="465" y="2096"/>
                    <a:pt x="1048" y="2096"/>
                  </a:cubicBezTo>
                  <a:cubicBezTo>
                    <a:pt x="1620" y="2096"/>
                    <a:pt x="2096" y="1631"/>
                    <a:pt x="2096" y="1048"/>
                  </a:cubicBezTo>
                  <a:cubicBezTo>
                    <a:pt x="2096" y="476"/>
                    <a:pt x="1620"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2" name="Google Shape;1912;p36"/>
            <p:cNvSpPr/>
            <p:nvPr/>
          </p:nvSpPr>
          <p:spPr>
            <a:xfrm>
              <a:off x="6272500" y="890725"/>
              <a:ext cx="52400" cy="52400"/>
            </a:xfrm>
            <a:custGeom>
              <a:rect b="b" l="l" r="r" t="t"/>
              <a:pathLst>
                <a:path extrusionOk="0" h="2096" w="2096">
                  <a:moveTo>
                    <a:pt x="1048" y="0"/>
                  </a:moveTo>
                  <a:cubicBezTo>
                    <a:pt x="465" y="0"/>
                    <a:pt x="0" y="476"/>
                    <a:pt x="0" y="1048"/>
                  </a:cubicBezTo>
                  <a:cubicBezTo>
                    <a:pt x="0" y="1631"/>
                    <a:pt x="465" y="2096"/>
                    <a:pt x="1048" y="2096"/>
                  </a:cubicBezTo>
                  <a:cubicBezTo>
                    <a:pt x="1632" y="2096"/>
                    <a:pt x="2096" y="1631"/>
                    <a:pt x="2096" y="1048"/>
                  </a:cubicBezTo>
                  <a:cubicBezTo>
                    <a:pt x="2096" y="476"/>
                    <a:pt x="1632"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3" name="Google Shape;1913;p36"/>
            <p:cNvSpPr/>
            <p:nvPr/>
          </p:nvSpPr>
          <p:spPr>
            <a:xfrm>
              <a:off x="6374000" y="890725"/>
              <a:ext cx="52400" cy="52400"/>
            </a:xfrm>
            <a:custGeom>
              <a:rect b="b" l="l" r="r" t="t"/>
              <a:pathLst>
                <a:path extrusionOk="0" h="2096" w="2096">
                  <a:moveTo>
                    <a:pt x="1048" y="0"/>
                  </a:moveTo>
                  <a:cubicBezTo>
                    <a:pt x="477" y="0"/>
                    <a:pt x="0" y="476"/>
                    <a:pt x="0" y="1048"/>
                  </a:cubicBezTo>
                  <a:cubicBezTo>
                    <a:pt x="0" y="1631"/>
                    <a:pt x="477" y="2096"/>
                    <a:pt x="1048" y="2096"/>
                  </a:cubicBezTo>
                  <a:cubicBezTo>
                    <a:pt x="1632" y="2096"/>
                    <a:pt x="2096" y="1631"/>
                    <a:pt x="2096" y="1048"/>
                  </a:cubicBezTo>
                  <a:cubicBezTo>
                    <a:pt x="2096" y="476"/>
                    <a:pt x="1632"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4" name="Google Shape;1914;p36"/>
            <p:cNvSpPr/>
            <p:nvPr/>
          </p:nvSpPr>
          <p:spPr>
            <a:xfrm>
              <a:off x="6475500" y="890725"/>
              <a:ext cx="52700" cy="52400"/>
            </a:xfrm>
            <a:custGeom>
              <a:rect b="b" l="l" r="r" t="t"/>
              <a:pathLst>
                <a:path extrusionOk="0" h="2096" w="2108">
                  <a:moveTo>
                    <a:pt x="1048" y="0"/>
                  </a:moveTo>
                  <a:cubicBezTo>
                    <a:pt x="477" y="0"/>
                    <a:pt x="0" y="476"/>
                    <a:pt x="0" y="1048"/>
                  </a:cubicBezTo>
                  <a:cubicBezTo>
                    <a:pt x="0" y="1631"/>
                    <a:pt x="477" y="2096"/>
                    <a:pt x="1048" y="2096"/>
                  </a:cubicBezTo>
                  <a:cubicBezTo>
                    <a:pt x="1632" y="2096"/>
                    <a:pt x="2108" y="1631"/>
                    <a:pt x="2108" y="1048"/>
                  </a:cubicBezTo>
                  <a:cubicBezTo>
                    <a:pt x="2108" y="476"/>
                    <a:pt x="1632"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5" name="Google Shape;1915;p36"/>
            <p:cNvSpPr/>
            <p:nvPr/>
          </p:nvSpPr>
          <p:spPr>
            <a:xfrm>
              <a:off x="6577300" y="890725"/>
              <a:ext cx="52400" cy="52400"/>
            </a:xfrm>
            <a:custGeom>
              <a:rect b="b" l="l" r="r" t="t"/>
              <a:pathLst>
                <a:path extrusionOk="0" h="2096" w="2096">
                  <a:moveTo>
                    <a:pt x="1048" y="0"/>
                  </a:moveTo>
                  <a:cubicBezTo>
                    <a:pt x="465" y="0"/>
                    <a:pt x="0" y="476"/>
                    <a:pt x="0" y="1048"/>
                  </a:cubicBezTo>
                  <a:cubicBezTo>
                    <a:pt x="0" y="1631"/>
                    <a:pt x="465" y="2096"/>
                    <a:pt x="1048" y="2096"/>
                  </a:cubicBezTo>
                  <a:cubicBezTo>
                    <a:pt x="1620" y="2096"/>
                    <a:pt x="2096" y="1631"/>
                    <a:pt x="2096" y="1048"/>
                  </a:cubicBezTo>
                  <a:cubicBezTo>
                    <a:pt x="2096" y="476"/>
                    <a:pt x="1620"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6" name="Google Shape;1916;p36"/>
            <p:cNvSpPr/>
            <p:nvPr/>
          </p:nvSpPr>
          <p:spPr>
            <a:xfrm>
              <a:off x="6678800" y="890725"/>
              <a:ext cx="52400" cy="52400"/>
            </a:xfrm>
            <a:custGeom>
              <a:rect b="b" l="l" r="r" t="t"/>
              <a:pathLst>
                <a:path extrusionOk="0" h="2096" w="2096">
                  <a:moveTo>
                    <a:pt x="1048" y="0"/>
                  </a:moveTo>
                  <a:cubicBezTo>
                    <a:pt x="465" y="0"/>
                    <a:pt x="0" y="476"/>
                    <a:pt x="0" y="1048"/>
                  </a:cubicBezTo>
                  <a:cubicBezTo>
                    <a:pt x="0" y="1631"/>
                    <a:pt x="465" y="2096"/>
                    <a:pt x="1048" y="2096"/>
                  </a:cubicBezTo>
                  <a:cubicBezTo>
                    <a:pt x="1632" y="2096"/>
                    <a:pt x="2096" y="1631"/>
                    <a:pt x="2096" y="1048"/>
                  </a:cubicBezTo>
                  <a:cubicBezTo>
                    <a:pt x="2096" y="476"/>
                    <a:pt x="1632"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7" name="Google Shape;1917;p36"/>
            <p:cNvSpPr/>
            <p:nvPr/>
          </p:nvSpPr>
          <p:spPr>
            <a:xfrm>
              <a:off x="6780300" y="890725"/>
              <a:ext cx="52400" cy="52400"/>
            </a:xfrm>
            <a:custGeom>
              <a:rect b="b" l="l" r="r" t="t"/>
              <a:pathLst>
                <a:path extrusionOk="0" h="2096" w="2096">
                  <a:moveTo>
                    <a:pt x="1048" y="0"/>
                  </a:moveTo>
                  <a:cubicBezTo>
                    <a:pt x="477" y="0"/>
                    <a:pt x="0" y="476"/>
                    <a:pt x="0" y="1048"/>
                  </a:cubicBezTo>
                  <a:cubicBezTo>
                    <a:pt x="0" y="1631"/>
                    <a:pt x="477" y="2096"/>
                    <a:pt x="1048" y="2096"/>
                  </a:cubicBezTo>
                  <a:cubicBezTo>
                    <a:pt x="1632" y="2096"/>
                    <a:pt x="2096" y="1631"/>
                    <a:pt x="2096" y="1048"/>
                  </a:cubicBezTo>
                  <a:cubicBezTo>
                    <a:pt x="2096" y="476"/>
                    <a:pt x="1632"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8" name="Google Shape;1918;p36"/>
            <p:cNvSpPr/>
            <p:nvPr/>
          </p:nvSpPr>
          <p:spPr>
            <a:xfrm>
              <a:off x="6881800" y="890725"/>
              <a:ext cx="52700" cy="52400"/>
            </a:xfrm>
            <a:custGeom>
              <a:rect b="b" l="l" r="r" t="t"/>
              <a:pathLst>
                <a:path extrusionOk="0" h="2096" w="2108">
                  <a:moveTo>
                    <a:pt x="1060" y="0"/>
                  </a:moveTo>
                  <a:cubicBezTo>
                    <a:pt x="477" y="0"/>
                    <a:pt x="1" y="476"/>
                    <a:pt x="1" y="1048"/>
                  </a:cubicBezTo>
                  <a:cubicBezTo>
                    <a:pt x="1" y="1631"/>
                    <a:pt x="477" y="2096"/>
                    <a:pt x="1060" y="2096"/>
                  </a:cubicBezTo>
                  <a:cubicBezTo>
                    <a:pt x="1632" y="2096"/>
                    <a:pt x="2108" y="1631"/>
                    <a:pt x="2108" y="1048"/>
                  </a:cubicBezTo>
                  <a:cubicBezTo>
                    <a:pt x="2108" y="476"/>
                    <a:pt x="1632" y="0"/>
                    <a:pt x="1060"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9" name="Google Shape;1919;p36"/>
            <p:cNvSpPr/>
            <p:nvPr/>
          </p:nvSpPr>
          <p:spPr>
            <a:xfrm>
              <a:off x="6983600" y="890725"/>
              <a:ext cx="52400" cy="52400"/>
            </a:xfrm>
            <a:custGeom>
              <a:rect b="b" l="l" r="r" t="t"/>
              <a:pathLst>
                <a:path extrusionOk="0" h="2096" w="2096">
                  <a:moveTo>
                    <a:pt x="1048" y="0"/>
                  </a:moveTo>
                  <a:cubicBezTo>
                    <a:pt x="465" y="0"/>
                    <a:pt x="0" y="476"/>
                    <a:pt x="0" y="1048"/>
                  </a:cubicBezTo>
                  <a:cubicBezTo>
                    <a:pt x="0" y="1631"/>
                    <a:pt x="465" y="2096"/>
                    <a:pt x="1048" y="2096"/>
                  </a:cubicBezTo>
                  <a:cubicBezTo>
                    <a:pt x="1620" y="2096"/>
                    <a:pt x="2096" y="1631"/>
                    <a:pt x="2096" y="1048"/>
                  </a:cubicBezTo>
                  <a:cubicBezTo>
                    <a:pt x="2096" y="476"/>
                    <a:pt x="1620"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0" name="Google Shape;1920;p36"/>
            <p:cNvSpPr/>
            <p:nvPr/>
          </p:nvSpPr>
          <p:spPr>
            <a:xfrm>
              <a:off x="7085100" y="890725"/>
              <a:ext cx="52400" cy="52400"/>
            </a:xfrm>
            <a:custGeom>
              <a:rect b="b" l="l" r="r" t="t"/>
              <a:pathLst>
                <a:path extrusionOk="0" h="2096" w="2096">
                  <a:moveTo>
                    <a:pt x="1048" y="0"/>
                  </a:moveTo>
                  <a:cubicBezTo>
                    <a:pt x="465" y="0"/>
                    <a:pt x="0" y="476"/>
                    <a:pt x="0" y="1048"/>
                  </a:cubicBezTo>
                  <a:cubicBezTo>
                    <a:pt x="0" y="1631"/>
                    <a:pt x="465" y="2096"/>
                    <a:pt x="1048" y="2096"/>
                  </a:cubicBezTo>
                  <a:cubicBezTo>
                    <a:pt x="1632" y="2096"/>
                    <a:pt x="2096" y="1631"/>
                    <a:pt x="2096" y="1048"/>
                  </a:cubicBezTo>
                  <a:cubicBezTo>
                    <a:pt x="2096" y="476"/>
                    <a:pt x="1632"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1" name="Google Shape;1921;p36"/>
            <p:cNvSpPr/>
            <p:nvPr/>
          </p:nvSpPr>
          <p:spPr>
            <a:xfrm>
              <a:off x="7186600" y="890725"/>
              <a:ext cx="52400" cy="52400"/>
            </a:xfrm>
            <a:custGeom>
              <a:rect b="b" l="l" r="r" t="t"/>
              <a:pathLst>
                <a:path extrusionOk="0" h="2096" w="2096">
                  <a:moveTo>
                    <a:pt x="1048" y="0"/>
                  </a:moveTo>
                  <a:cubicBezTo>
                    <a:pt x="477" y="0"/>
                    <a:pt x="1" y="476"/>
                    <a:pt x="1" y="1048"/>
                  </a:cubicBezTo>
                  <a:cubicBezTo>
                    <a:pt x="1" y="1631"/>
                    <a:pt x="477" y="2096"/>
                    <a:pt x="1048" y="2096"/>
                  </a:cubicBezTo>
                  <a:cubicBezTo>
                    <a:pt x="1632" y="2096"/>
                    <a:pt x="2096" y="1631"/>
                    <a:pt x="2096" y="1048"/>
                  </a:cubicBezTo>
                  <a:cubicBezTo>
                    <a:pt x="2096" y="476"/>
                    <a:pt x="1632"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2" name="Google Shape;1922;p36"/>
            <p:cNvSpPr/>
            <p:nvPr/>
          </p:nvSpPr>
          <p:spPr>
            <a:xfrm>
              <a:off x="7288400" y="890725"/>
              <a:ext cx="52400" cy="52400"/>
            </a:xfrm>
            <a:custGeom>
              <a:rect b="b" l="l" r="r" t="t"/>
              <a:pathLst>
                <a:path extrusionOk="0" h="2096" w="2096">
                  <a:moveTo>
                    <a:pt x="1048" y="0"/>
                  </a:moveTo>
                  <a:cubicBezTo>
                    <a:pt x="465" y="0"/>
                    <a:pt x="0" y="476"/>
                    <a:pt x="0" y="1048"/>
                  </a:cubicBezTo>
                  <a:cubicBezTo>
                    <a:pt x="0" y="1631"/>
                    <a:pt x="465" y="2096"/>
                    <a:pt x="1048" y="2096"/>
                  </a:cubicBezTo>
                  <a:cubicBezTo>
                    <a:pt x="1620" y="2096"/>
                    <a:pt x="2096" y="1631"/>
                    <a:pt x="2096" y="1048"/>
                  </a:cubicBezTo>
                  <a:cubicBezTo>
                    <a:pt x="2096" y="476"/>
                    <a:pt x="1620"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3" name="Google Shape;1923;p36"/>
            <p:cNvSpPr/>
            <p:nvPr/>
          </p:nvSpPr>
          <p:spPr>
            <a:xfrm>
              <a:off x="279200" y="1045800"/>
              <a:ext cx="52700" cy="52400"/>
            </a:xfrm>
            <a:custGeom>
              <a:rect b="b" l="l" r="r" t="t"/>
              <a:pathLst>
                <a:path extrusionOk="0" h="2096" w="2108">
                  <a:moveTo>
                    <a:pt x="1048" y="0"/>
                  </a:moveTo>
                  <a:cubicBezTo>
                    <a:pt x="476" y="0"/>
                    <a:pt x="0" y="477"/>
                    <a:pt x="0" y="1048"/>
                  </a:cubicBezTo>
                  <a:cubicBezTo>
                    <a:pt x="0" y="1631"/>
                    <a:pt x="476" y="2096"/>
                    <a:pt x="1048" y="2096"/>
                  </a:cubicBezTo>
                  <a:cubicBezTo>
                    <a:pt x="1631" y="2096"/>
                    <a:pt x="2107" y="1631"/>
                    <a:pt x="2107" y="1048"/>
                  </a:cubicBezTo>
                  <a:cubicBezTo>
                    <a:pt x="2107" y="477"/>
                    <a:pt x="1631"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4" name="Google Shape;1924;p36"/>
            <p:cNvSpPr/>
            <p:nvPr/>
          </p:nvSpPr>
          <p:spPr>
            <a:xfrm>
              <a:off x="380700" y="1045800"/>
              <a:ext cx="52700" cy="52400"/>
            </a:xfrm>
            <a:custGeom>
              <a:rect b="b" l="l" r="r" t="t"/>
              <a:pathLst>
                <a:path extrusionOk="0" h="2096" w="2108">
                  <a:moveTo>
                    <a:pt x="1060" y="0"/>
                  </a:moveTo>
                  <a:cubicBezTo>
                    <a:pt x="476" y="0"/>
                    <a:pt x="0" y="477"/>
                    <a:pt x="0" y="1048"/>
                  </a:cubicBezTo>
                  <a:cubicBezTo>
                    <a:pt x="0" y="1631"/>
                    <a:pt x="476" y="2096"/>
                    <a:pt x="1060" y="2096"/>
                  </a:cubicBezTo>
                  <a:cubicBezTo>
                    <a:pt x="1631" y="2096"/>
                    <a:pt x="2108" y="1631"/>
                    <a:pt x="2108" y="1048"/>
                  </a:cubicBezTo>
                  <a:cubicBezTo>
                    <a:pt x="2108" y="477"/>
                    <a:pt x="1631" y="0"/>
                    <a:pt x="1060"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5" name="Google Shape;1925;p36"/>
            <p:cNvSpPr/>
            <p:nvPr/>
          </p:nvSpPr>
          <p:spPr>
            <a:xfrm>
              <a:off x="482500" y="1045800"/>
              <a:ext cx="52400" cy="52400"/>
            </a:xfrm>
            <a:custGeom>
              <a:rect b="b" l="l" r="r" t="t"/>
              <a:pathLst>
                <a:path extrusionOk="0" h="2096" w="2096">
                  <a:moveTo>
                    <a:pt x="1048" y="0"/>
                  </a:moveTo>
                  <a:cubicBezTo>
                    <a:pt x="464" y="0"/>
                    <a:pt x="0" y="477"/>
                    <a:pt x="0" y="1048"/>
                  </a:cubicBezTo>
                  <a:cubicBezTo>
                    <a:pt x="0" y="1631"/>
                    <a:pt x="464" y="2096"/>
                    <a:pt x="1048" y="2096"/>
                  </a:cubicBezTo>
                  <a:cubicBezTo>
                    <a:pt x="1631" y="2096"/>
                    <a:pt x="2096" y="1631"/>
                    <a:pt x="2096" y="1048"/>
                  </a:cubicBezTo>
                  <a:cubicBezTo>
                    <a:pt x="2096" y="477"/>
                    <a:pt x="1631"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6" name="Google Shape;1926;p36"/>
            <p:cNvSpPr/>
            <p:nvPr/>
          </p:nvSpPr>
          <p:spPr>
            <a:xfrm>
              <a:off x="584000" y="1045800"/>
              <a:ext cx="52400" cy="52400"/>
            </a:xfrm>
            <a:custGeom>
              <a:rect b="b" l="l" r="r" t="t"/>
              <a:pathLst>
                <a:path extrusionOk="0" h="2096" w="2096">
                  <a:moveTo>
                    <a:pt x="1048" y="0"/>
                  </a:moveTo>
                  <a:cubicBezTo>
                    <a:pt x="476" y="0"/>
                    <a:pt x="0" y="477"/>
                    <a:pt x="0" y="1048"/>
                  </a:cubicBezTo>
                  <a:cubicBezTo>
                    <a:pt x="0" y="1631"/>
                    <a:pt x="476" y="2096"/>
                    <a:pt x="1048" y="2096"/>
                  </a:cubicBezTo>
                  <a:cubicBezTo>
                    <a:pt x="1631" y="2096"/>
                    <a:pt x="2096" y="1631"/>
                    <a:pt x="2096" y="1048"/>
                  </a:cubicBezTo>
                  <a:cubicBezTo>
                    <a:pt x="2096" y="477"/>
                    <a:pt x="1631"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7" name="Google Shape;1927;p36"/>
            <p:cNvSpPr/>
            <p:nvPr/>
          </p:nvSpPr>
          <p:spPr>
            <a:xfrm>
              <a:off x="685500" y="1045800"/>
              <a:ext cx="52700" cy="52400"/>
            </a:xfrm>
            <a:custGeom>
              <a:rect b="b" l="l" r="r" t="t"/>
              <a:pathLst>
                <a:path extrusionOk="0" h="2096" w="2108">
                  <a:moveTo>
                    <a:pt x="1048" y="0"/>
                  </a:moveTo>
                  <a:cubicBezTo>
                    <a:pt x="476" y="0"/>
                    <a:pt x="0" y="477"/>
                    <a:pt x="0" y="1048"/>
                  </a:cubicBezTo>
                  <a:cubicBezTo>
                    <a:pt x="0" y="1631"/>
                    <a:pt x="476" y="2096"/>
                    <a:pt x="1048" y="2096"/>
                  </a:cubicBezTo>
                  <a:cubicBezTo>
                    <a:pt x="1631" y="2096"/>
                    <a:pt x="2108" y="1631"/>
                    <a:pt x="2108" y="1048"/>
                  </a:cubicBezTo>
                  <a:cubicBezTo>
                    <a:pt x="2108" y="477"/>
                    <a:pt x="1631"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8" name="Google Shape;1928;p36"/>
            <p:cNvSpPr/>
            <p:nvPr/>
          </p:nvSpPr>
          <p:spPr>
            <a:xfrm>
              <a:off x="787300" y="1045800"/>
              <a:ext cx="52400" cy="52400"/>
            </a:xfrm>
            <a:custGeom>
              <a:rect b="b" l="l" r="r" t="t"/>
              <a:pathLst>
                <a:path extrusionOk="0" h="2096" w="2096">
                  <a:moveTo>
                    <a:pt x="1048" y="0"/>
                  </a:moveTo>
                  <a:cubicBezTo>
                    <a:pt x="464" y="0"/>
                    <a:pt x="0" y="477"/>
                    <a:pt x="0" y="1048"/>
                  </a:cubicBezTo>
                  <a:cubicBezTo>
                    <a:pt x="0" y="1631"/>
                    <a:pt x="464" y="2096"/>
                    <a:pt x="1048" y="2096"/>
                  </a:cubicBezTo>
                  <a:cubicBezTo>
                    <a:pt x="1619" y="2096"/>
                    <a:pt x="2096" y="1631"/>
                    <a:pt x="2096" y="1048"/>
                  </a:cubicBezTo>
                  <a:cubicBezTo>
                    <a:pt x="2096" y="477"/>
                    <a:pt x="1619"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9" name="Google Shape;1929;p36"/>
            <p:cNvSpPr/>
            <p:nvPr/>
          </p:nvSpPr>
          <p:spPr>
            <a:xfrm>
              <a:off x="888800" y="1045800"/>
              <a:ext cx="52400" cy="52400"/>
            </a:xfrm>
            <a:custGeom>
              <a:rect b="b" l="l" r="r" t="t"/>
              <a:pathLst>
                <a:path extrusionOk="0" h="2096" w="2096">
                  <a:moveTo>
                    <a:pt x="1048" y="0"/>
                  </a:moveTo>
                  <a:cubicBezTo>
                    <a:pt x="464" y="0"/>
                    <a:pt x="0" y="477"/>
                    <a:pt x="0" y="1048"/>
                  </a:cubicBezTo>
                  <a:cubicBezTo>
                    <a:pt x="0" y="1631"/>
                    <a:pt x="464" y="2096"/>
                    <a:pt x="1048" y="2096"/>
                  </a:cubicBezTo>
                  <a:cubicBezTo>
                    <a:pt x="1631" y="2096"/>
                    <a:pt x="2096" y="1631"/>
                    <a:pt x="2096" y="1048"/>
                  </a:cubicBezTo>
                  <a:cubicBezTo>
                    <a:pt x="2096" y="477"/>
                    <a:pt x="1631"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0" name="Google Shape;1930;p36"/>
            <p:cNvSpPr/>
            <p:nvPr/>
          </p:nvSpPr>
          <p:spPr>
            <a:xfrm>
              <a:off x="990300" y="1045800"/>
              <a:ext cx="52400" cy="52400"/>
            </a:xfrm>
            <a:custGeom>
              <a:rect b="b" l="l" r="r" t="t"/>
              <a:pathLst>
                <a:path extrusionOk="0" h="2096" w="2096">
                  <a:moveTo>
                    <a:pt x="1048" y="0"/>
                  </a:moveTo>
                  <a:cubicBezTo>
                    <a:pt x="476" y="0"/>
                    <a:pt x="0" y="477"/>
                    <a:pt x="0" y="1048"/>
                  </a:cubicBezTo>
                  <a:cubicBezTo>
                    <a:pt x="0" y="1631"/>
                    <a:pt x="476" y="2096"/>
                    <a:pt x="1048" y="2096"/>
                  </a:cubicBezTo>
                  <a:cubicBezTo>
                    <a:pt x="1631" y="2096"/>
                    <a:pt x="2096" y="1631"/>
                    <a:pt x="2096" y="1048"/>
                  </a:cubicBezTo>
                  <a:cubicBezTo>
                    <a:pt x="2096" y="477"/>
                    <a:pt x="1631"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1" name="Google Shape;1931;p36"/>
            <p:cNvSpPr/>
            <p:nvPr/>
          </p:nvSpPr>
          <p:spPr>
            <a:xfrm>
              <a:off x="1091800" y="1045800"/>
              <a:ext cx="52700" cy="52400"/>
            </a:xfrm>
            <a:custGeom>
              <a:rect b="b" l="l" r="r" t="t"/>
              <a:pathLst>
                <a:path extrusionOk="0" h="2096" w="2108">
                  <a:moveTo>
                    <a:pt x="1060" y="0"/>
                  </a:moveTo>
                  <a:cubicBezTo>
                    <a:pt x="476" y="0"/>
                    <a:pt x="0" y="477"/>
                    <a:pt x="0" y="1048"/>
                  </a:cubicBezTo>
                  <a:cubicBezTo>
                    <a:pt x="0" y="1631"/>
                    <a:pt x="476" y="2096"/>
                    <a:pt x="1060" y="2096"/>
                  </a:cubicBezTo>
                  <a:cubicBezTo>
                    <a:pt x="1631" y="2096"/>
                    <a:pt x="2108" y="1631"/>
                    <a:pt x="2108" y="1048"/>
                  </a:cubicBezTo>
                  <a:cubicBezTo>
                    <a:pt x="2108" y="477"/>
                    <a:pt x="1631" y="0"/>
                    <a:pt x="1060"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2" name="Google Shape;1932;p36"/>
            <p:cNvSpPr/>
            <p:nvPr/>
          </p:nvSpPr>
          <p:spPr>
            <a:xfrm>
              <a:off x="1193600" y="1045800"/>
              <a:ext cx="52400" cy="52400"/>
            </a:xfrm>
            <a:custGeom>
              <a:rect b="b" l="l" r="r" t="t"/>
              <a:pathLst>
                <a:path extrusionOk="0" h="2096" w="2096">
                  <a:moveTo>
                    <a:pt x="1048" y="0"/>
                  </a:moveTo>
                  <a:cubicBezTo>
                    <a:pt x="464" y="0"/>
                    <a:pt x="0" y="477"/>
                    <a:pt x="0" y="1048"/>
                  </a:cubicBezTo>
                  <a:cubicBezTo>
                    <a:pt x="0" y="1631"/>
                    <a:pt x="464" y="2096"/>
                    <a:pt x="1048" y="2096"/>
                  </a:cubicBezTo>
                  <a:cubicBezTo>
                    <a:pt x="1619" y="2096"/>
                    <a:pt x="2096" y="1631"/>
                    <a:pt x="2096" y="1048"/>
                  </a:cubicBezTo>
                  <a:cubicBezTo>
                    <a:pt x="2096" y="477"/>
                    <a:pt x="1619"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3" name="Google Shape;1933;p36"/>
            <p:cNvSpPr/>
            <p:nvPr/>
          </p:nvSpPr>
          <p:spPr>
            <a:xfrm>
              <a:off x="1295100" y="1045800"/>
              <a:ext cx="52400" cy="52400"/>
            </a:xfrm>
            <a:custGeom>
              <a:rect b="b" l="l" r="r" t="t"/>
              <a:pathLst>
                <a:path extrusionOk="0" h="2096" w="2096">
                  <a:moveTo>
                    <a:pt x="1048" y="0"/>
                  </a:moveTo>
                  <a:cubicBezTo>
                    <a:pt x="464" y="0"/>
                    <a:pt x="0" y="477"/>
                    <a:pt x="0" y="1048"/>
                  </a:cubicBezTo>
                  <a:cubicBezTo>
                    <a:pt x="0" y="1631"/>
                    <a:pt x="464" y="2096"/>
                    <a:pt x="1048" y="2096"/>
                  </a:cubicBezTo>
                  <a:cubicBezTo>
                    <a:pt x="1631" y="2096"/>
                    <a:pt x="2096" y="1631"/>
                    <a:pt x="2096" y="1048"/>
                  </a:cubicBezTo>
                  <a:cubicBezTo>
                    <a:pt x="2096" y="477"/>
                    <a:pt x="1631"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4" name="Google Shape;1934;p36"/>
            <p:cNvSpPr/>
            <p:nvPr/>
          </p:nvSpPr>
          <p:spPr>
            <a:xfrm>
              <a:off x="1396600" y="1045800"/>
              <a:ext cx="52400" cy="52400"/>
            </a:xfrm>
            <a:custGeom>
              <a:rect b="b" l="l" r="r" t="t"/>
              <a:pathLst>
                <a:path extrusionOk="0" h="2096" w="2096">
                  <a:moveTo>
                    <a:pt x="1048" y="0"/>
                  </a:moveTo>
                  <a:cubicBezTo>
                    <a:pt x="476" y="0"/>
                    <a:pt x="0" y="477"/>
                    <a:pt x="0" y="1048"/>
                  </a:cubicBezTo>
                  <a:cubicBezTo>
                    <a:pt x="0" y="1631"/>
                    <a:pt x="476" y="2096"/>
                    <a:pt x="1048" y="2096"/>
                  </a:cubicBezTo>
                  <a:cubicBezTo>
                    <a:pt x="1631" y="2096"/>
                    <a:pt x="2096" y="1631"/>
                    <a:pt x="2096" y="1048"/>
                  </a:cubicBezTo>
                  <a:cubicBezTo>
                    <a:pt x="2096" y="477"/>
                    <a:pt x="1631"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5" name="Google Shape;1935;p36"/>
            <p:cNvSpPr/>
            <p:nvPr/>
          </p:nvSpPr>
          <p:spPr>
            <a:xfrm>
              <a:off x="1498400" y="1045800"/>
              <a:ext cx="52400" cy="52400"/>
            </a:xfrm>
            <a:custGeom>
              <a:rect b="b" l="l" r="r" t="t"/>
              <a:pathLst>
                <a:path extrusionOk="0" h="2096" w="2096">
                  <a:moveTo>
                    <a:pt x="1048" y="0"/>
                  </a:moveTo>
                  <a:cubicBezTo>
                    <a:pt x="464" y="0"/>
                    <a:pt x="0" y="477"/>
                    <a:pt x="0" y="1048"/>
                  </a:cubicBezTo>
                  <a:cubicBezTo>
                    <a:pt x="0" y="1631"/>
                    <a:pt x="464" y="2096"/>
                    <a:pt x="1048" y="2096"/>
                  </a:cubicBezTo>
                  <a:cubicBezTo>
                    <a:pt x="1619" y="2096"/>
                    <a:pt x="2096" y="1631"/>
                    <a:pt x="2096" y="1048"/>
                  </a:cubicBezTo>
                  <a:cubicBezTo>
                    <a:pt x="2096" y="477"/>
                    <a:pt x="1619"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6" name="Google Shape;1936;p36"/>
            <p:cNvSpPr/>
            <p:nvPr/>
          </p:nvSpPr>
          <p:spPr>
            <a:xfrm>
              <a:off x="1599900" y="1045800"/>
              <a:ext cx="52400" cy="52400"/>
            </a:xfrm>
            <a:custGeom>
              <a:rect b="b" l="l" r="r" t="t"/>
              <a:pathLst>
                <a:path extrusionOk="0" h="2096" w="2096">
                  <a:moveTo>
                    <a:pt x="1048" y="0"/>
                  </a:moveTo>
                  <a:cubicBezTo>
                    <a:pt x="464" y="0"/>
                    <a:pt x="0" y="477"/>
                    <a:pt x="0" y="1048"/>
                  </a:cubicBezTo>
                  <a:cubicBezTo>
                    <a:pt x="0" y="1631"/>
                    <a:pt x="464" y="2096"/>
                    <a:pt x="1048" y="2096"/>
                  </a:cubicBezTo>
                  <a:cubicBezTo>
                    <a:pt x="1631" y="2096"/>
                    <a:pt x="2096" y="1631"/>
                    <a:pt x="2096" y="1048"/>
                  </a:cubicBezTo>
                  <a:cubicBezTo>
                    <a:pt x="2096" y="477"/>
                    <a:pt x="1631"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7" name="Google Shape;1937;p36"/>
            <p:cNvSpPr/>
            <p:nvPr/>
          </p:nvSpPr>
          <p:spPr>
            <a:xfrm>
              <a:off x="1701400" y="1045800"/>
              <a:ext cx="52400" cy="52400"/>
            </a:xfrm>
            <a:custGeom>
              <a:rect b="b" l="l" r="r" t="t"/>
              <a:pathLst>
                <a:path extrusionOk="0" h="2096" w="2096">
                  <a:moveTo>
                    <a:pt x="1048" y="0"/>
                  </a:moveTo>
                  <a:cubicBezTo>
                    <a:pt x="464" y="0"/>
                    <a:pt x="0" y="477"/>
                    <a:pt x="0" y="1048"/>
                  </a:cubicBezTo>
                  <a:cubicBezTo>
                    <a:pt x="0" y="1631"/>
                    <a:pt x="464" y="2096"/>
                    <a:pt x="1048" y="2096"/>
                  </a:cubicBezTo>
                  <a:cubicBezTo>
                    <a:pt x="1631" y="2096"/>
                    <a:pt x="2096" y="1631"/>
                    <a:pt x="2096" y="1048"/>
                  </a:cubicBezTo>
                  <a:cubicBezTo>
                    <a:pt x="2096" y="477"/>
                    <a:pt x="1631"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8" name="Google Shape;1938;p36"/>
            <p:cNvSpPr/>
            <p:nvPr/>
          </p:nvSpPr>
          <p:spPr>
            <a:xfrm>
              <a:off x="1802900" y="1045800"/>
              <a:ext cx="52700" cy="52400"/>
            </a:xfrm>
            <a:custGeom>
              <a:rect b="b" l="l" r="r" t="t"/>
              <a:pathLst>
                <a:path extrusionOk="0" h="2096" w="2108">
                  <a:moveTo>
                    <a:pt x="1048" y="0"/>
                  </a:moveTo>
                  <a:cubicBezTo>
                    <a:pt x="476" y="0"/>
                    <a:pt x="0" y="477"/>
                    <a:pt x="0" y="1048"/>
                  </a:cubicBezTo>
                  <a:cubicBezTo>
                    <a:pt x="0" y="1631"/>
                    <a:pt x="476" y="2096"/>
                    <a:pt x="1048" y="2096"/>
                  </a:cubicBezTo>
                  <a:cubicBezTo>
                    <a:pt x="1631" y="2096"/>
                    <a:pt x="2108" y="1631"/>
                    <a:pt x="2108" y="1048"/>
                  </a:cubicBezTo>
                  <a:cubicBezTo>
                    <a:pt x="2108" y="477"/>
                    <a:pt x="1631"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9" name="Google Shape;1939;p36"/>
            <p:cNvSpPr/>
            <p:nvPr/>
          </p:nvSpPr>
          <p:spPr>
            <a:xfrm>
              <a:off x="1904400" y="1045800"/>
              <a:ext cx="52700" cy="52400"/>
            </a:xfrm>
            <a:custGeom>
              <a:rect b="b" l="l" r="r" t="t"/>
              <a:pathLst>
                <a:path extrusionOk="0" h="2096" w="2108">
                  <a:moveTo>
                    <a:pt x="1060" y="0"/>
                  </a:moveTo>
                  <a:cubicBezTo>
                    <a:pt x="476" y="0"/>
                    <a:pt x="0" y="477"/>
                    <a:pt x="0" y="1048"/>
                  </a:cubicBezTo>
                  <a:cubicBezTo>
                    <a:pt x="0" y="1631"/>
                    <a:pt x="476" y="2096"/>
                    <a:pt x="1060" y="2096"/>
                  </a:cubicBezTo>
                  <a:cubicBezTo>
                    <a:pt x="1631" y="2096"/>
                    <a:pt x="2108" y="1631"/>
                    <a:pt x="2108" y="1048"/>
                  </a:cubicBezTo>
                  <a:cubicBezTo>
                    <a:pt x="2108" y="477"/>
                    <a:pt x="1631" y="0"/>
                    <a:pt x="1060"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0" name="Google Shape;1940;p36"/>
            <p:cNvSpPr/>
            <p:nvPr/>
          </p:nvSpPr>
          <p:spPr>
            <a:xfrm>
              <a:off x="2006200" y="1045800"/>
              <a:ext cx="52400" cy="52400"/>
            </a:xfrm>
            <a:custGeom>
              <a:rect b="b" l="l" r="r" t="t"/>
              <a:pathLst>
                <a:path extrusionOk="0" h="2096" w="2096">
                  <a:moveTo>
                    <a:pt x="1048" y="0"/>
                  </a:moveTo>
                  <a:cubicBezTo>
                    <a:pt x="464" y="0"/>
                    <a:pt x="0" y="477"/>
                    <a:pt x="0" y="1048"/>
                  </a:cubicBezTo>
                  <a:cubicBezTo>
                    <a:pt x="0" y="1631"/>
                    <a:pt x="464" y="2096"/>
                    <a:pt x="1048" y="2096"/>
                  </a:cubicBezTo>
                  <a:cubicBezTo>
                    <a:pt x="1631" y="2096"/>
                    <a:pt x="2096" y="1631"/>
                    <a:pt x="2096" y="1048"/>
                  </a:cubicBezTo>
                  <a:cubicBezTo>
                    <a:pt x="2096" y="477"/>
                    <a:pt x="1631"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1" name="Google Shape;1941;p36"/>
            <p:cNvSpPr/>
            <p:nvPr/>
          </p:nvSpPr>
          <p:spPr>
            <a:xfrm>
              <a:off x="2107700" y="1045800"/>
              <a:ext cx="52400" cy="52400"/>
            </a:xfrm>
            <a:custGeom>
              <a:rect b="b" l="l" r="r" t="t"/>
              <a:pathLst>
                <a:path extrusionOk="0" h="2096" w="2096">
                  <a:moveTo>
                    <a:pt x="1048" y="0"/>
                  </a:moveTo>
                  <a:cubicBezTo>
                    <a:pt x="465" y="0"/>
                    <a:pt x="0" y="477"/>
                    <a:pt x="0" y="1048"/>
                  </a:cubicBezTo>
                  <a:cubicBezTo>
                    <a:pt x="0" y="1631"/>
                    <a:pt x="465" y="2096"/>
                    <a:pt x="1048" y="2096"/>
                  </a:cubicBezTo>
                  <a:cubicBezTo>
                    <a:pt x="1631" y="2096"/>
                    <a:pt x="2096" y="1631"/>
                    <a:pt x="2096" y="1048"/>
                  </a:cubicBezTo>
                  <a:cubicBezTo>
                    <a:pt x="2096" y="477"/>
                    <a:pt x="1631"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2" name="Google Shape;1942;p36"/>
            <p:cNvSpPr/>
            <p:nvPr/>
          </p:nvSpPr>
          <p:spPr>
            <a:xfrm>
              <a:off x="2209200" y="1045800"/>
              <a:ext cx="52700" cy="52400"/>
            </a:xfrm>
            <a:custGeom>
              <a:rect b="b" l="l" r="r" t="t"/>
              <a:pathLst>
                <a:path extrusionOk="0" h="2096" w="2108">
                  <a:moveTo>
                    <a:pt x="1048" y="0"/>
                  </a:moveTo>
                  <a:cubicBezTo>
                    <a:pt x="476" y="0"/>
                    <a:pt x="0" y="477"/>
                    <a:pt x="0" y="1048"/>
                  </a:cubicBezTo>
                  <a:cubicBezTo>
                    <a:pt x="0" y="1631"/>
                    <a:pt x="476" y="2096"/>
                    <a:pt x="1048" y="2096"/>
                  </a:cubicBezTo>
                  <a:cubicBezTo>
                    <a:pt x="1631" y="2096"/>
                    <a:pt x="2108" y="1631"/>
                    <a:pt x="2108" y="1048"/>
                  </a:cubicBezTo>
                  <a:cubicBezTo>
                    <a:pt x="2108" y="477"/>
                    <a:pt x="1631"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3" name="Google Shape;1943;p36"/>
            <p:cNvSpPr/>
            <p:nvPr/>
          </p:nvSpPr>
          <p:spPr>
            <a:xfrm>
              <a:off x="2311000" y="1045800"/>
              <a:ext cx="52400" cy="52400"/>
            </a:xfrm>
            <a:custGeom>
              <a:rect b="b" l="l" r="r" t="t"/>
              <a:pathLst>
                <a:path extrusionOk="0" h="2096" w="2096">
                  <a:moveTo>
                    <a:pt x="1048" y="0"/>
                  </a:moveTo>
                  <a:cubicBezTo>
                    <a:pt x="464" y="0"/>
                    <a:pt x="0" y="477"/>
                    <a:pt x="0" y="1048"/>
                  </a:cubicBezTo>
                  <a:cubicBezTo>
                    <a:pt x="0" y="1631"/>
                    <a:pt x="464" y="2096"/>
                    <a:pt x="1048" y="2096"/>
                  </a:cubicBezTo>
                  <a:cubicBezTo>
                    <a:pt x="1619" y="2096"/>
                    <a:pt x="2096" y="1631"/>
                    <a:pt x="2096" y="1048"/>
                  </a:cubicBezTo>
                  <a:cubicBezTo>
                    <a:pt x="2096" y="477"/>
                    <a:pt x="1619"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4" name="Google Shape;1944;p36"/>
            <p:cNvSpPr/>
            <p:nvPr/>
          </p:nvSpPr>
          <p:spPr>
            <a:xfrm>
              <a:off x="2412500" y="1045800"/>
              <a:ext cx="52400" cy="52400"/>
            </a:xfrm>
            <a:custGeom>
              <a:rect b="b" l="l" r="r" t="t"/>
              <a:pathLst>
                <a:path extrusionOk="0" h="2096" w="2096">
                  <a:moveTo>
                    <a:pt x="1048" y="0"/>
                  </a:moveTo>
                  <a:cubicBezTo>
                    <a:pt x="465" y="0"/>
                    <a:pt x="0" y="477"/>
                    <a:pt x="0" y="1048"/>
                  </a:cubicBezTo>
                  <a:cubicBezTo>
                    <a:pt x="0" y="1631"/>
                    <a:pt x="465" y="2096"/>
                    <a:pt x="1048" y="2096"/>
                  </a:cubicBezTo>
                  <a:cubicBezTo>
                    <a:pt x="1631" y="2096"/>
                    <a:pt x="2096" y="1631"/>
                    <a:pt x="2096" y="1048"/>
                  </a:cubicBezTo>
                  <a:cubicBezTo>
                    <a:pt x="2096" y="477"/>
                    <a:pt x="1631"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5" name="Google Shape;1945;p36"/>
            <p:cNvSpPr/>
            <p:nvPr/>
          </p:nvSpPr>
          <p:spPr>
            <a:xfrm>
              <a:off x="2514000" y="1045800"/>
              <a:ext cx="52400" cy="52400"/>
            </a:xfrm>
            <a:custGeom>
              <a:rect b="b" l="l" r="r" t="t"/>
              <a:pathLst>
                <a:path extrusionOk="0" h="2096" w="2096">
                  <a:moveTo>
                    <a:pt x="1048" y="0"/>
                  </a:moveTo>
                  <a:cubicBezTo>
                    <a:pt x="476" y="0"/>
                    <a:pt x="0" y="477"/>
                    <a:pt x="0" y="1048"/>
                  </a:cubicBezTo>
                  <a:cubicBezTo>
                    <a:pt x="0" y="1631"/>
                    <a:pt x="476" y="2096"/>
                    <a:pt x="1048" y="2096"/>
                  </a:cubicBezTo>
                  <a:cubicBezTo>
                    <a:pt x="1631" y="2096"/>
                    <a:pt x="2096" y="1631"/>
                    <a:pt x="2096" y="1048"/>
                  </a:cubicBezTo>
                  <a:cubicBezTo>
                    <a:pt x="2096" y="477"/>
                    <a:pt x="1631"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6" name="Google Shape;1946;p36"/>
            <p:cNvSpPr/>
            <p:nvPr/>
          </p:nvSpPr>
          <p:spPr>
            <a:xfrm>
              <a:off x="2615500" y="1045800"/>
              <a:ext cx="52700" cy="52400"/>
            </a:xfrm>
            <a:custGeom>
              <a:rect b="b" l="l" r="r" t="t"/>
              <a:pathLst>
                <a:path extrusionOk="0" h="2096" w="2108">
                  <a:moveTo>
                    <a:pt x="1048" y="0"/>
                  </a:moveTo>
                  <a:cubicBezTo>
                    <a:pt x="476" y="0"/>
                    <a:pt x="0" y="477"/>
                    <a:pt x="0" y="1048"/>
                  </a:cubicBezTo>
                  <a:cubicBezTo>
                    <a:pt x="0" y="1631"/>
                    <a:pt x="476" y="2096"/>
                    <a:pt x="1048" y="2096"/>
                  </a:cubicBezTo>
                  <a:cubicBezTo>
                    <a:pt x="1631" y="2096"/>
                    <a:pt x="2108" y="1631"/>
                    <a:pt x="2108" y="1048"/>
                  </a:cubicBezTo>
                  <a:cubicBezTo>
                    <a:pt x="2108" y="477"/>
                    <a:pt x="1631"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7" name="Google Shape;1947;p36"/>
            <p:cNvSpPr/>
            <p:nvPr/>
          </p:nvSpPr>
          <p:spPr>
            <a:xfrm>
              <a:off x="2717300" y="1045800"/>
              <a:ext cx="52400" cy="52400"/>
            </a:xfrm>
            <a:custGeom>
              <a:rect b="b" l="l" r="r" t="t"/>
              <a:pathLst>
                <a:path extrusionOk="0" h="2096" w="2096">
                  <a:moveTo>
                    <a:pt x="1048" y="0"/>
                  </a:moveTo>
                  <a:cubicBezTo>
                    <a:pt x="465" y="0"/>
                    <a:pt x="0" y="477"/>
                    <a:pt x="0" y="1048"/>
                  </a:cubicBezTo>
                  <a:cubicBezTo>
                    <a:pt x="0" y="1631"/>
                    <a:pt x="465" y="2096"/>
                    <a:pt x="1048" y="2096"/>
                  </a:cubicBezTo>
                  <a:cubicBezTo>
                    <a:pt x="1619" y="2096"/>
                    <a:pt x="2096" y="1631"/>
                    <a:pt x="2096" y="1048"/>
                  </a:cubicBezTo>
                  <a:cubicBezTo>
                    <a:pt x="2096" y="477"/>
                    <a:pt x="1619"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8" name="Google Shape;1948;p36"/>
            <p:cNvSpPr/>
            <p:nvPr/>
          </p:nvSpPr>
          <p:spPr>
            <a:xfrm>
              <a:off x="2818800" y="1045800"/>
              <a:ext cx="52400" cy="52400"/>
            </a:xfrm>
            <a:custGeom>
              <a:rect b="b" l="l" r="r" t="t"/>
              <a:pathLst>
                <a:path extrusionOk="0" h="2096" w="2096">
                  <a:moveTo>
                    <a:pt x="1048" y="0"/>
                  </a:moveTo>
                  <a:cubicBezTo>
                    <a:pt x="465" y="0"/>
                    <a:pt x="0" y="477"/>
                    <a:pt x="0" y="1048"/>
                  </a:cubicBezTo>
                  <a:cubicBezTo>
                    <a:pt x="0" y="1631"/>
                    <a:pt x="465" y="2096"/>
                    <a:pt x="1048" y="2096"/>
                  </a:cubicBezTo>
                  <a:cubicBezTo>
                    <a:pt x="1631" y="2096"/>
                    <a:pt x="2096" y="1631"/>
                    <a:pt x="2096" y="1048"/>
                  </a:cubicBezTo>
                  <a:cubicBezTo>
                    <a:pt x="2096" y="477"/>
                    <a:pt x="1631"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9" name="Google Shape;1949;p36"/>
            <p:cNvSpPr/>
            <p:nvPr/>
          </p:nvSpPr>
          <p:spPr>
            <a:xfrm>
              <a:off x="2920300" y="1045800"/>
              <a:ext cx="52400" cy="52400"/>
            </a:xfrm>
            <a:custGeom>
              <a:rect b="b" l="l" r="r" t="t"/>
              <a:pathLst>
                <a:path extrusionOk="0" h="2096" w="2096">
                  <a:moveTo>
                    <a:pt x="1048" y="0"/>
                  </a:moveTo>
                  <a:cubicBezTo>
                    <a:pt x="476" y="0"/>
                    <a:pt x="0" y="477"/>
                    <a:pt x="0" y="1048"/>
                  </a:cubicBezTo>
                  <a:cubicBezTo>
                    <a:pt x="0" y="1631"/>
                    <a:pt x="476" y="2096"/>
                    <a:pt x="1048" y="2096"/>
                  </a:cubicBezTo>
                  <a:cubicBezTo>
                    <a:pt x="1631" y="2096"/>
                    <a:pt x="2096" y="1631"/>
                    <a:pt x="2096" y="1048"/>
                  </a:cubicBezTo>
                  <a:cubicBezTo>
                    <a:pt x="2096" y="477"/>
                    <a:pt x="1631"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0" name="Google Shape;1950;p36"/>
            <p:cNvSpPr/>
            <p:nvPr/>
          </p:nvSpPr>
          <p:spPr>
            <a:xfrm>
              <a:off x="3021800" y="1045800"/>
              <a:ext cx="52700" cy="52400"/>
            </a:xfrm>
            <a:custGeom>
              <a:rect b="b" l="l" r="r" t="t"/>
              <a:pathLst>
                <a:path extrusionOk="0" h="2096" w="2108">
                  <a:moveTo>
                    <a:pt x="1048" y="0"/>
                  </a:moveTo>
                  <a:cubicBezTo>
                    <a:pt x="477" y="0"/>
                    <a:pt x="0" y="477"/>
                    <a:pt x="0" y="1048"/>
                  </a:cubicBezTo>
                  <a:cubicBezTo>
                    <a:pt x="0" y="1631"/>
                    <a:pt x="477" y="2096"/>
                    <a:pt x="1048" y="2096"/>
                  </a:cubicBezTo>
                  <a:cubicBezTo>
                    <a:pt x="1631" y="2096"/>
                    <a:pt x="2108" y="1631"/>
                    <a:pt x="2108" y="1048"/>
                  </a:cubicBezTo>
                  <a:cubicBezTo>
                    <a:pt x="2108" y="477"/>
                    <a:pt x="1631"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1" name="Google Shape;1951;p36"/>
            <p:cNvSpPr/>
            <p:nvPr/>
          </p:nvSpPr>
          <p:spPr>
            <a:xfrm>
              <a:off x="3123600" y="1045800"/>
              <a:ext cx="52400" cy="52400"/>
            </a:xfrm>
            <a:custGeom>
              <a:rect b="b" l="l" r="r" t="t"/>
              <a:pathLst>
                <a:path extrusionOk="0" h="2096" w="2096">
                  <a:moveTo>
                    <a:pt x="1048" y="0"/>
                  </a:moveTo>
                  <a:cubicBezTo>
                    <a:pt x="465" y="0"/>
                    <a:pt x="0" y="477"/>
                    <a:pt x="0" y="1048"/>
                  </a:cubicBezTo>
                  <a:cubicBezTo>
                    <a:pt x="0" y="1631"/>
                    <a:pt x="465" y="2096"/>
                    <a:pt x="1048" y="2096"/>
                  </a:cubicBezTo>
                  <a:cubicBezTo>
                    <a:pt x="1619" y="2096"/>
                    <a:pt x="2096" y="1631"/>
                    <a:pt x="2096" y="1048"/>
                  </a:cubicBezTo>
                  <a:cubicBezTo>
                    <a:pt x="2096" y="477"/>
                    <a:pt x="1619"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2" name="Google Shape;1952;p36"/>
            <p:cNvSpPr/>
            <p:nvPr/>
          </p:nvSpPr>
          <p:spPr>
            <a:xfrm>
              <a:off x="3225100" y="1045800"/>
              <a:ext cx="52400" cy="52400"/>
            </a:xfrm>
            <a:custGeom>
              <a:rect b="b" l="l" r="r" t="t"/>
              <a:pathLst>
                <a:path extrusionOk="0" h="2096" w="2096">
                  <a:moveTo>
                    <a:pt x="1048" y="0"/>
                  </a:moveTo>
                  <a:cubicBezTo>
                    <a:pt x="465" y="0"/>
                    <a:pt x="0" y="477"/>
                    <a:pt x="0" y="1048"/>
                  </a:cubicBezTo>
                  <a:cubicBezTo>
                    <a:pt x="0" y="1631"/>
                    <a:pt x="465" y="2096"/>
                    <a:pt x="1048" y="2096"/>
                  </a:cubicBezTo>
                  <a:cubicBezTo>
                    <a:pt x="1631" y="2096"/>
                    <a:pt x="2096" y="1631"/>
                    <a:pt x="2096" y="1048"/>
                  </a:cubicBezTo>
                  <a:cubicBezTo>
                    <a:pt x="2096" y="477"/>
                    <a:pt x="1631"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3" name="Google Shape;1953;p36"/>
            <p:cNvSpPr/>
            <p:nvPr/>
          </p:nvSpPr>
          <p:spPr>
            <a:xfrm>
              <a:off x="3326600" y="1045800"/>
              <a:ext cx="52700" cy="52400"/>
            </a:xfrm>
            <a:custGeom>
              <a:rect b="b" l="l" r="r" t="t"/>
              <a:pathLst>
                <a:path extrusionOk="0" h="2096" w="2108">
                  <a:moveTo>
                    <a:pt x="1048" y="0"/>
                  </a:moveTo>
                  <a:cubicBezTo>
                    <a:pt x="477" y="0"/>
                    <a:pt x="0" y="477"/>
                    <a:pt x="0" y="1048"/>
                  </a:cubicBezTo>
                  <a:cubicBezTo>
                    <a:pt x="0" y="1631"/>
                    <a:pt x="477" y="2096"/>
                    <a:pt x="1048" y="2096"/>
                  </a:cubicBezTo>
                  <a:cubicBezTo>
                    <a:pt x="1631" y="2096"/>
                    <a:pt x="2108" y="1631"/>
                    <a:pt x="2108" y="1048"/>
                  </a:cubicBezTo>
                  <a:cubicBezTo>
                    <a:pt x="2108" y="477"/>
                    <a:pt x="1631"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4" name="Google Shape;1954;p36"/>
            <p:cNvSpPr/>
            <p:nvPr/>
          </p:nvSpPr>
          <p:spPr>
            <a:xfrm>
              <a:off x="3428400" y="1045800"/>
              <a:ext cx="52400" cy="52400"/>
            </a:xfrm>
            <a:custGeom>
              <a:rect b="b" l="l" r="r" t="t"/>
              <a:pathLst>
                <a:path extrusionOk="0" h="2096" w="2096">
                  <a:moveTo>
                    <a:pt x="1048" y="0"/>
                  </a:moveTo>
                  <a:cubicBezTo>
                    <a:pt x="465" y="0"/>
                    <a:pt x="0" y="477"/>
                    <a:pt x="0" y="1048"/>
                  </a:cubicBezTo>
                  <a:cubicBezTo>
                    <a:pt x="0" y="1631"/>
                    <a:pt x="465" y="2096"/>
                    <a:pt x="1048" y="2096"/>
                  </a:cubicBezTo>
                  <a:cubicBezTo>
                    <a:pt x="1619" y="2096"/>
                    <a:pt x="2096" y="1631"/>
                    <a:pt x="2096" y="1048"/>
                  </a:cubicBezTo>
                  <a:cubicBezTo>
                    <a:pt x="2096" y="477"/>
                    <a:pt x="1619"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5" name="Google Shape;1955;p36"/>
            <p:cNvSpPr/>
            <p:nvPr/>
          </p:nvSpPr>
          <p:spPr>
            <a:xfrm>
              <a:off x="3529900" y="1045800"/>
              <a:ext cx="52400" cy="52400"/>
            </a:xfrm>
            <a:custGeom>
              <a:rect b="b" l="l" r="r" t="t"/>
              <a:pathLst>
                <a:path extrusionOk="0" h="2096" w="2096">
                  <a:moveTo>
                    <a:pt x="1048" y="0"/>
                  </a:moveTo>
                  <a:cubicBezTo>
                    <a:pt x="465" y="0"/>
                    <a:pt x="0" y="477"/>
                    <a:pt x="0" y="1048"/>
                  </a:cubicBezTo>
                  <a:cubicBezTo>
                    <a:pt x="0" y="1631"/>
                    <a:pt x="465" y="2096"/>
                    <a:pt x="1048" y="2096"/>
                  </a:cubicBezTo>
                  <a:cubicBezTo>
                    <a:pt x="1631" y="2096"/>
                    <a:pt x="2096" y="1631"/>
                    <a:pt x="2096" y="1048"/>
                  </a:cubicBezTo>
                  <a:cubicBezTo>
                    <a:pt x="2096" y="477"/>
                    <a:pt x="1631"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6" name="Google Shape;1956;p36"/>
            <p:cNvSpPr/>
            <p:nvPr/>
          </p:nvSpPr>
          <p:spPr>
            <a:xfrm>
              <a:off x="3631400" y="1045800"/>
              <a:ext cx="52400" cy="52400"/>
            </a:xfrm>
            <a:custGeom>
              <a:rect b="b" l="l" r="r" t="t"/>
              <a:pathLst>
                <a:path extrusionOk="0" h="2096" w="2096">
                  <a:moveTo>
                    <a:pt x="1048" y="0"/>
                  </a:moveTo>
                  <a:cubicBezTo>
                    <a:pt x="465" y="0"/>
                    <a:pt x="0" y="477"/>
                    <a:pt x="0" y="1048"/>
                  </a:cubicBezTo>
                  <a:cubicBezTo>
                    <a:pt x="0" y="1631"/>
                    <a:pt x="465" y="2096"/>
                    <a:pt x="1048" y="2096"/>
                  </a:cubicBezTo>
                  <a:cubicBezTo>
                    <a:pt x="1631" y="2096"/>
                    <a:pt x="2096" y="1631"/>
                    <a:pt x="2096" y="1048"/>
                  </a:cubicBezTo>
                  <a:cubicBezTo>
                    <a:pt x="2096" y="477"/>
                    <a:pt x="1631"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7" name="Google Shape;1957;p36"/>
            <p:cNvSpPr/>
            <p:nvPr/>
          </p:nvSpPr>
          <p:spPr>
            <a:xfrm>
              <a:off x="3732900" y="1045800"/>
              <a:ext cx="52400" cy="52400"/>
            </a:xfrm>
            <a:custGeom>
              <a:rect b="b" l="l" r="r" t="t"/>
              <a:pathLst>
                <a:path extrusionOk="0" h="2096" w="2096">
                  <a:moveTo>
                    <a:pt x="1048" y="0"/>
                  </a:moveTo>
                  <a:cubicBezTo>
                    <a:pt x="477" y="0"/>
                    <a:pt x="0" y="477"/>
                    <a:pt x="0" y="1048"/>
                  </a:cubicBezTo>
                  <a:cubicBezTo>
                    <a:pt x="0" y="1631"/>
                    <a:pt x="477" y="2096"/>
                    <a:pt x="1048" y="2096"/>
                  </a:cubicBezTo>
                  <a:cubicBezTo>
                    <a:pt x="1631" y="2096"/>
                    <a:pt x="2096" y="1631"/>
                    <a:pt x="2096" y="1048"/>
                  </a:cubicBezTo>
                  <a:cubicBezTo>
                    <a:pt x="2096" y="477"/>
                    <a:pt x="1631"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8" name="Google Shape;1958;p36"/>
            <p:cNvSpPr/>
            <p:nvPr/>
          </p:nvSpPr>
          <p:spPr>
            <a:xfrm>
              <a:off x="3834700" y="1045800"/>
              <a:ext cx="52400" cy="52400"/>
            </a:xfrm>
            <a:custGeom>
              <a:rect b="b" l="l" r="r" t="t"/>
              <a:pathLst>
                <a:path extrusionOk="0" h="2096" w="2096">
                  <a:moveTo>
                    <a:pt x="1048" y="0"/>
                  </a:moveTo>
                  <a:cubicBezTo>
                    <a:pt x="465" y="0"/>
                    <a:pt x="0" y="477"/>
                    <a:pt x="0" y="1048"/>
                  </a:cubicBezTo>
                  <a:cubicBezTo>
                    <a:pt x="0" y="1631"/>
                    <a:pt x="465" y="2096"/>
                    <a:pt x="1048" y="2096"/>
                  </a:cubicBezTo>
                  <a:cubicBezTo>
                    <a:pt x="1619" y="2096"/>
                    <a:pt x="2096" y="1631"/>
                    <a:pt x="2096" y="1048"/>
                  </a:cubicBezTo>
                  <a:cubicBezTo>
                    <a:pt x="2096" y="477"/>
                    <a:pt x="1619"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9" name="Google Shape;1959;p36"/>
            <p:cNvSpPr/>
            <p:nvPr/>
          </p:nvSpPr>
          <p:spPr>
            <a:xfrm>
              <a:off x="3936200" y="1045800"/>
              <a:ext cx="52400" cy="52400"/>
            </a:xfrm>
            <a:custGeom>
              <a:rect b="b" l="l" r="r" t="t"/>
              <a:pathLst>
                <a:path extrusionOk="0" h="2096" w="2096">
                  <a:moveTo>
                    <a:pt x="1048" y="0"/>
                  </a:moveTo>
                  <a:cubicBezTo>
                    <a:pt x="465" y="0"/>
                    <a:pt x="0" y="477"/>
                    <a:pt x="0" y="1048"/>
                  </a:cubicBezTo>
                  <a:cubicBezTo>
                    <a:pt x="0" y="1631"/>
                    <a:pt x="465" y="2096"/>
                    <a:pt x="1048" y="2096"/>
                  </a:cubicBezTo>
                  <a:cubicBezTo>
                    <a:pt x="1631" y="2096"/>
                    <a:pt x="2096" y="1631"/>
                    <a:pt x="2096" y="1048"/>
                  </a:cubicBezTo>
                  <a:cubicBezTo>
                    <a:pt x="2096" y="477"/>
                    <a:pt x="1631"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0" name="Google Shape;1960;p36"/>
            <p:cNvSpPr/>
            <p:nvPr/>
          </p:nvSpPr>
          <p:spPr>
            <a:xfrm>
              <a:off x="4037700" y="1045800"/>
              <a:ext cx="52400" cy="52400"/>
            </a:xfrm>
            <a:custGeom>
              <a:rect b="b" l="l" r="r" t="t"/>
              <a:pathLst>
                <a:path extrusionOk="0" h="2096" w="2096">
                  <a:moveTo>
                    <a:pt x="1048" y="0"/>
                  </a:moveTo>
                  <a:cubicBezTo>
                    <a:pt x="465" y="0"/>
                    <a:pt x="0" y="477"/>
                    <a:pt x="0" y="1048"/>
                  </a:cubicBezTo>
                  <a:cubicBezTo>
                    <a:pt x="0" y="1631"/>
                    <a:pt x="465" y="2096"/>
                    <a:pt x="1048" y="2096"/>
                  </a:cubicBezTo>
                  <a:cubicBezTo>
                    <a:pt x="1631" y="2096"/>
                    <a:pt x="2096" y="1631"/>
                    <a:pt x="2096" y="1048"/>
                  </a:cubicBezTo>
                  <a:cubicBezTo>
                    <a:pt x="2096" y="477"/>
                    <a:pt x="1631"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1" name="Google Shape;1961;p36"/>
            <p:cNvSpPr/>
            <p:nvPr/>
          </p:nvSpPr>
          <p:spPr>
            <a:xfrm>
              <a:off x="4139200" y="1045800"/>
              <a:ext cx="52700" cy="52400"/>
            </a:xfrm>
            <a:custGeom>
              <a:rect b="b" l="l" r="r" t="t"/>
              <a:pathLst>
                <a:path extrusionOk="0" h="2096" w="2108">
                  <a:moveTo>
                    <a:pt x="1048" y="0"/>
                  </a:moveTo>
                  <a:cubicBezTo>
                    <a:pt x="477" y="0"/>
                    <a:pt x="0" y="477"/>
                    <a:pt x="0" y="1048"/>
                  </a:cubicBezTo>
                  <a:cubicBezTo>
                    <a:pt x="0" y="1631"/>
                    <a:pt x="477" y="2096"/>
                    <a:pt x="1048" y="2096"/>
                  </a:cubicBezTo>
                  <a:cubicBezTo>
                    <a:pt x="1631" y="2096"/>
                    <a:pt x="2108" y="1631"/>
                    <a:pt x="2108" y="1048"/>
                  </a:cubicBezTo>
                  <a:cubicBezTo>
                    <a:pt x="2108" y="477"/>
                    <a:pt x="1631"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2" name="Google Shape;1962;p36"/>
            <p:cNvSpPr/>
            <p:nvPr/>
          </p:nvSpPr>
          <p:spPr>
            <a:xfrm>
              <a:off x="4240700" y="1045800"/>
              <a:ext cx="52700" cy="52400"/>
            </a:xfrm>
            <a:custGeom>
              <a:rect b="b" l="l" r="r" t="t"/>
              <a:pathLst>
                <a:path extrusionOk="0" h="2096" w="2108">
                  <a:moveTo>
                    <a:pt x="1060" y="0"/>
                  </a:moveTo>
                  <a:cubicBezTo>
                    <a:pt x="477" y="0"/>
                    <a:pt x="0" y="477"/>
                    <a:pt x="0" y="1048"/>
                  </a:cubicBezTo>
                  <a:cubicBezTo>
                    <a:pt x="0" y="1631"/>
                    <a:pt x="477" y="2096"/>
                    <a:pt x="1060" y="2096"/>
                  </a:cubicBezTo>
                  <a:cubicBezTo>
                    <a:pt x="1632" y="2096"/>
                    <a:pt x="2108" y="1631"/>
                    <a:pt x="2108" y="1048"/>
                  </a:cubicBezTo>
                  <a:cubicBezTo>
                    <a:pt x="2108" y="477"/>
                    <a:pt x="1632" y="0"/>
                    <a:pt x="1060"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3" name="Google Shape;1963;p36"/>
            <p:cNvSpPr/>
            <p:nvPr/>
          </p:nvSpPr>
          <p:spPr>
            <a:xfrm>
              <a:off x="4342500" y="1045800"/>
              <a:ext cx="52400" cy="52400"/>
            </a:xfrm>
            <a:custGeom>
              <a:rect b="b" l="l" r="r" t="t"/>
              <a:pathLst>
                <a:path extrusionOk="0" h="2096" w="2096">
                  <a:moveTo>
                    <a:pt x="1048" y="0"/>
                  </a:moveTo>
                  <a:cubicBezTo>
                    <a:pt x="465" y="0"/>
                    <a:pt x="0" y="477"/>
                    <a:pt x="0" y="1048"/>
                  </a:cubicBezTo>
                  <a:cubicBezTo>
                    <a:pt x="0" y="1631"/>
                    <a:pt x="465" y="2096"/>
                    <a:pt x="1048" y="2096"/>
                  </a:cubicBezTo>
                  <a:cubicBezTo>
                    <a:pt x="1631" y="2096"/>
                    <a:pt x="2096" y="1631"/>
                    <a:pt x="2096" y="1048"/>
                  </a:cubicBezTo>
                  <a:cubicBezTo>
                    <a:pt x="2096" y="477"/>
                    <a:pt x="1631"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4" name="Google Shape;1964;p36"/>
            <p:cNvSpPr/>
            <p:nvPr/>
          </p:nvSpPr>
          <p:spPr>
            <a:xfrm>
              <a:off x="4444000" y="1045800"/>
              <a:ext cx="52400" cy="52400"/>
            </a:xfrm>
            <a:custGeom>
              <a:rect b="b" l="l" r="r" t="t"/>
              <a:pathLst>
                <a:path extrusionOk="0" h="2096" w="2096">
                  <a:moveTo>
                    <a:pt x="1048" y="0"/>
                  </a:moveTo>
                  <a:cubicBezTo>
                    <a:pt x="477" y="0"/>
                    <a:pt x="0" y="477"/>
                    <a:pt x="0" y="1048"/>
                  </a:cubicBezTo>
                  <a:cubicBezTo>
                    <a:pt x="0" y="1631"/>
                    <a:pt x="477" y="2096"/>
                    <a:pt x="1048" y="2096"/>
                  </a:cubicBezTo>
                  <a:cubicBezTo>
                    <a:pt x="1631" y="2096"/>
                    <a:pt x="2096" y="1631"/>
                    <a:pt x="2096" y="1048"/>
                  </a:cubicBezTo>
                  <a:cubicBezTo>
                    <a:pt x="2096" y="477"/>
                    <a:pt x="1631"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5" name="Google Shape;1965;p36"/>
            <p:cNvSpPr/>
            <p:nvPr/>
          </p:nvSpPr>
          <p:spPr>
            <a:xfrm>
              <a:off x="4545500" y="1045800"/>
              <a:ext cx="52700" cy="52400"/>
            </a:xfrm>
            <a:custGeom>
              <a:rect b="b" l="l" r="r" t="t"/>
              <a:pathLst>
                <a:path extrusionOk="0" h="2096" w="2108">
                  <a:moveTo>
                    <a:pt x="1060" y="0"/>
                  </a:moveTo>
                  <a:cubicBezTo>
                    <a:pt x="477" y="0"/>
                    <a:pt x="0" y="477"/>
                    <a:pt x="0" y="1048"/>
                  </a:cubicBezTo>
                  <a:cubicBezTo>
                    <a:pt x="0" y="1631"/>
                    <a:pt x="477" y="2096"/>
                    <a:pt x="1060" y="2096"/>
                  </a:cubicBezTo>
                  <a:cubicBezTo>
                    <a:pt x="1632" y="2096"/>
                    <a:pt x="2108" y="1631"/>
                    <a:pt x="2108" y="1048"/>
                  </a:cubicBezTo>
                  <a:cubicBezTo>
                    <a:pt x="2108" y="477"/>
                    <a:pt x="1632" y="0"/>
                    <a:pt x="1060"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6" name="Google Shape;1966;p36"/>
            <p:cNvSpPr/>
            <p:nvPr/>
          </p:nvSpPr>
          <p:spPr>
            <a:xfrm>
              <a:off x="4647300" y="1045800"/>
              <a:ext cx="52400" cy="52400"/>
            </a:xfrm>
            <a:custGeom>
              <a:rect b="b" l="l" r="r" t="t"/>
              <a:pathLst>
                <a:path extrusionOk="0" h="2096" w="2096">
                  <a:moveTo>
                    <a:pt x="1048" y="0"/>
                  </a:moveTo>
                  <a:cubicBezTo>
                    <a:pt x="465" y="0"/>
                    <a:pt x="0" y="477"/>
                    <a:pt x="0" y="1048"/>
                  </a:cubicBezTo>
                  <a:cubicBezTo>
                    <a:pt x="0" y="1631"/>
                    <a:pt x="465" y="2096"/>
                    <a:pt x="1048" y="2096"/>
                  </a:cubicBezTo>
                  <a:cubicBezTo>
                    <a:pt x="1620" y="2096"/>
                    <a:pt x="2096" y="1631"/>
                    <a:pt x="2096" y="1048"/>
                  </a:cubicBezTo>
                  <a:cubicBezTo>
                    <a:pt x="2096" y="477"/>
                    <a:pt x="1620"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7" name="Google Shape;1967;p36"/>
            <p:cNvSpPr/>
            <p:nvPr/>
          </p:nvSpPr>
          <p:spPr>
            <a:xfrm>
              <a:off x="4748800" y="1045800"/>
              <a:ext cx="52400" cy="52400"/>
            </a:xfrm>
            <a:custGeom>
              <a:rect b="b" l="l" r="r" t="t"/>
              <a:pathLst>
                <a:path extrusionOk="0" h="2096" w="2096">
                  <a:moveTo>
                    <a:pt x="1048" y="0"/>
                  </a:moveTo>
                  <a:cubicBezTo>
                    <a:pt x="465" y="0"/>
                    <a:pt x="0" y="477"/>
                    <a:pt x="0" y="1048"/>
                  </a:cubicBezTo>
                  <a:cubicBezTo>
                    <a:pt x="0" y="1631"/>
                    <a:pt x="465" y="2096"/>
                    <a:pt x="1048" y="2096"/>
                  </a:cubicBezTo>
                  <a:cubicBezTo>
                    <a:pt x="1631" y="2096"/>
                    <a:pt x="2096" y="1631"/>
                    <a:pt x="2096" y="1048"/>
                  </a:cubicBezTo>
                  <a:cubicBezTo>
                    <a:pt x="2096" y="477"/>
                    <a:pt x="1631"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8" name="Google Shape;1968;p36"/>
            <p:cNvSpPr/>
            <p:nvPr/>
          </p:nvSpPr>
          <p:spPr>
            <a:xfrm>
              <a:off x="4850300" y="1045800"/>
              <a:ext cx="52400" cy="52400"/>
            </a:xfrm>
            <a:custGeom>
              <a:rect b="b" l="l" r="r" t="t"/>
              <a:pathLst>
                <a:path extrusionOk="0" h="2096" w="2096">
                  <a:moveTo>
                    <a:pt x="1048" y="0"/>
                  </a:moveTo>
                  <a:cubicBezTo>
                    <a:pt x="477" y="0"/>
                    <a:pt x="0" y="477"/>
                    <a:pt x="0" y="1048"/>
                  </a:cubicBezTo>
                  <a:cubicBezTo>
                    <a:pt x="0" y="1631"/>
                    <a:pt x="477" y="2096"/>
                    <a:pt x="1048" y="2096"/>
                  </a:cubicBezTo>
                  <a:cubicBezTo>
                    <a:pt x="1632" y="2096"/>
                    <a:pt x="2096" y="1631"/>
                    <a:pt x="2096" y="1048"/>
                  </a:cubicBezTo>
                  <a:cubicBezTo>
                    <a:pt x="2096" y="477"/>
                    <a:pt x="1632"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9" name="Google Shape;1969;p36"/>
            <p:cNvSpPr/>
            <p:nvPr/>
          </p:nvSpPr>
          <p:spPr>
            <a:xfrm>
              <a:off x="4951800" y="1045800"/>
              <a:ext cx="52700" cy="52400"/>
            </a:xfrm>
            <a:custGeom>
              <a:rect b="b" l="l" r="r" t="t"/>
              <a:pathLst>
                <a:path extrusionOk="0" h="2096" w="2108">
                  <a:moveTo>
                    <a:pt x="1048" y="0"/>
                  </a:moveTo>
                  <a:cubicBezTo>
                    <a:pt x="477" y="0"/>
                    <a:pt x="0" y="477"/>
                    <a:pt x="0" y="1048"/>
                  </a:cubicBezTo>
                  <a:cubicBezTo>
                    <a:pt x="0" y="1631"/>
                    <a:pt x="477" y="2096"/>
                    <a:pt x="1048" y="2096"/>
                  </a:cubicBezTo>
                  <a:cubicBezTo>
                    <a:pt x="1632" y="2096"/>
                    <a:pt x="2108" y="1631"/>
                    <a:pt x="2108" y="1048"/>
                  </a:cubicBezTo>
                  <a:cubicBezTo>
                    <a:pt x="2108" y="477"/>
                    <a:pt x="1632"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0" name="Google Shape;1970;p36"/>
            <p:cNvSpPr/>
            <p:nvPr/>
          </p:nvSpPr>
          <p:spPr>
            <a:xfrm>
              <a:off x="5053600" y="1045800"/>
              <a:ext cx="52400" cy="52400"/>
            </a:xfrm>
            <a:custGeom>
              <a:rect b="b" l="l" r="r" t="t"/>
              <a:pathLst>
                <a:path extrusionOk="0" h="2096" w="2096">
                  <a:moveTo>
                    <a:pt x="1048" y="0"/>
                  </a:moveTo>
                  <a:cubicBezTo>
                    <a:pt x="465" y="0"/>
                    <a:pt x="0" y="477"/>
                    <a:pt x="0" y="1048"/>
                  </a:cubicBezTo>
                  <a:cubicBezTo>
                    <a:pt x="0" y="1631"/>
                    <a:pt x="465" y="2096"/>
                    <a:pt x="1048" y="2096"/>
                  </a:cubicBezTo>
                  <a:cubicBezTo>
                    <a:pt x="1620" y="2096"/>
                    <a:pt x="2096" y="1631"/>
                    <a:pt x="2096" y="1048"/>
                  </a:cubicBezTo>
                  <a:cubicBezTo>
                    <a:pt x="2096" y="477"/>
                    <a:pt x="1620"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1" name="Google Shape;1971;p36"/>
            <p:cNvSpPr/>
            <p:nvPr/>
          </p:nvSpPr>
          <p:spPr>
            <a:xfrm>
              <a:off x="5155100" y="1045800"/>
              <a:ext cx="52400" cy="52400"/>
            </a:xfrm>
            <a:custGeom>
              <a:rect b="b" l="l" r="r" t="t"/>
              <a:pathLst>
                <a:path extrusionOk="0" h="2096" w="2096">
                  <a:moveTo>
                    <a:pt x="1048" y="0"/>
                  </a:moveTo>
                  <a:cubicBezTo>
                    <a:pt x="465" y="0"/>
                    <a:pt x="0" y="477"/>
                    <a:pt x="0" y="1048"/>
                  </a:cubicBezTo>
                  <a:cubicBezTo>
                    <a:pt x="0" y="1631"/>
                    <a:pt x="465" y="2096"/>
                    <a:pt x="1048" y="2096"/>
                  </a:cubicBezTo>
                  <a:cubicBezTo>
                    <a:pt x="1632" y="2096"/>
                    <a:pt x="2096" y="1631"/>
                    <a:pt x="2096" y="1048"/>
                  </a:cubicBezTo>
                  <a:cubicBezTo>
                    <a:pt x="2096" y="477"/>
                    <a:pt x="1632"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2" name="Google Shape;1972;p36"/>
            <p:cNvSpPr/>
            <p:nvPr/>
          </p:nvSpPr>
          <p:spPr>
            <a:xfrm>
              <a:off x="5256600" y="1045800"/>
              <a:ext cx="52400" cy="52400"/>
            </a:xfrm>
            <a:custGeom>
              <a:rect b="b" l="l" r="r" t="t"/>
              <a:pathLst>
                <a:path extrusionOk="0" h="2096" w="2096">
                  <a:moveTo>
                    <a:pt x="1048" y="0"/>
                  </a:moveTo>
                  <a:cubicBezTo>
                    <a:pt x="477" y="0"/>
                    <a:pt x="0" y="477"/>
                    <a:pt x="0" y="1048"/>
                  </a:cubicBezTo>
                  <a:cubicBezTo>
                    <a:pt x="0" y="1631"/>
                    <a:pt x="477" y="2096"/>
                    <a:pt x="1048" y="2096"/>
                  </a:cubicBezTo>
                  <a:cubicBezTo>
                    <a:pt x="1632" y="2096"/>
                    <a:pt x="2096" y="1631"/>
                    <a:pt x="2096" y="1048"/>
                  </a:cubicBezTo>
                  <a:cubicBezTo>
                    <a:pt x="2096" y="477"/>
                    <a:pt x="1632"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3" name="Google Shape;1973;p36"/>
            <p:cNvSpPr/>
            <p:nvPr/>
          </p:nvSpPr>
          <p:spPr>
            <a:xfrm>
              <a:off x="5358400" y="1045800"/>
              <a:ext cx="52400" cy="52400"/>
            </a:xfrm>
            <a:custGeom>
              <a:rect b="b" l="l" r="r" t="t"/>
              <a:pathLst>
                <a:path extrusionOk="0" h="2096" w="2096">
                  <a:moveTo>
                    <a:pt x="1048" y="0"/>
                  </a:moveTo>
                  <a:cubicBezTo>
                    <a:pt x="465" y="0"/>
                    <a:pt x="0" y="477"/>
                    <a:pt x="0" y="1048"/>
                  </a:cubicBezTo>
                  <a:cubicBezTo>
                    <a:pt x="0" y="1631"/>
                    <a:pt x="465" y="2096"/>
                    <a:pt x="1048" y="2096"/>
                  </a:cubicBezTo>
                  <a:cubicBezTo>
                    <a:pt x="1620" y="2096"/>
                    <a:pt x="2096" y="1631"/>
                    <a:pt x="2096" y="1048"/>
                  </a:cubicBezTo>
                  <a:cubicBezTo>
                    <a:pt x="2096" y="477"/>
                    <a:pt x="1620"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4" name="Google Shape;1974;p36"/>
            <p:cNvSpPr/>
            <p:nvPr/>
          </p:nvSpPr>
          <p:spPr>
            <a:xfrm>
              <a:off x="5459900" y="1045800"/>
              <a:ext cx="52400" cy="52400"/>
            </a:xfrm>
            <a:custGeom>
              <a:rect b="b" l="l" r="r" t="t"/>
              <a:pathLst>
                <a:path extrusionOk="0" h="2096" w="2096">
                  <a:moveTo>
                    <a:pt x="1048" y="0"/>
                  </a:moveTo>
                  <a:cubicBezTo>
                    <a:pt x="465" y="0"/>
                    <a:pt x="0" y="477"/>
                    <a:pt x="0" y="1048"/>
                  </a:cubicBezTo>
                  <a:cubicBezTo>
                    <a:pt x="0" y="1631"/>
                    <a:pt x="465" y="2096"/>
                    <a:pt x="1048" y="2096"/>
                  </a:cubicBezTo>
                  <a:cubicBezTo>
                    <a:pt x="1632" y="2096"/>
                    <a:pt x="2096" y="1631"/>
                    <a:pt x="2096" y="1048"/>
                  </a:cubicBezTo>
                  <a:cubicBezTo>
                    <a:pt x="2096" y="477"/>
                    <a:pt x="1632"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5" name="Google Shape;1975;p36"/>
            <p:cNvSpPr/>
            <p:nvPr/>
          </p:nvSpPr>
          <p:spPr>
            <a:xfrm>
              <a:off x="5561400" y="1045800"/>
              <a:ext cx="52400" cy="52400"/>
            </a:xfrm>
            <a:custGeom>
              <a:rect b="b" l="l" r="r" t="t"/>
              <a:pathLst>
                <a:path extrusionOk="0" h="2096" w="2096">
                  <a:moveTo>
                    <a:pt x="1048" y="0"/>
                  </a:moveTo>
                  <a:cubicBezTo>
                    <a:pt x="465" y="0"/>
                    <a:pt x="0" y="477"/>
                    <a:pt x="0" y="1048"/>
                  </a:cubicBezTo>
                  <a:cubicBezTo>
                    <a:pt x="0" y="1631"/>
                    <a:pt x="465" y="2096"/>
                    <a:pt x="1048" y="2096"/>
                  </a:cubicBezTo>
                  <a:cubicBezTo>
                    <a:pt x="1632" y="2096"/>
                    <a:pt x="2096" y="1631"/>
                    <a:pt x="2096" y="1048"/>
                  </a:cubicBezTo>
                  <a:cubicBezTo>
                    <a:pt x="2096" y="477"/>
                    <a:pt x="1632"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6" name="Google Shape;1976;p36"/>
            <p:cNvSpPr/>
            <p:nvPr/>
          </p:nvSpPr>
          <p:spPr>
            <a:xfrm>
              <a:off x="5662900" y="1045800"/>
              <a:ext cx="52400" cy="52400"/>
            </a:xfrm>
            <a:custGeom>
              <a:rect b="b" l="l" r="r" t="t"/>
              <a:pathLst>
                <a:path extrusionOk="0" h="2096" w="2096">
                  <a:moveTo>
                    <a:pt x="1048" y="0"/>
                  </a:moveTo>
                  <a:cubicBezTo>
                    <a:pt x="477" y="0"/>
                    <a:pt x="0" y="477"/>
                    <a:pt x="0" y="1048"/>
                  </a:cubicBezTo>
                  <a:cubicBezTo>
                    <a:pt x="0" y="1631"/>
                    <a:pt x="477" y="2096"/>
                    <a:pt x="1048" y="2096"/>
                  </a:cubicBezTo>
                  <a:cubicBezTo>
                    <a:pt x="1632" y="2096"/>
                    <a:pt x="2096" y="1631"/>
                    <a:pt x="2096" y="1048"/>
                  </a:cubicBezTo>
                  <a:cubicBezTo>
                    <a:pt x="2096" y="477"/>
                    <a:pt x="1632"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7" name="Google Shape;1977;p36"/>
            <p:cNvSpPr/>
            <p:nvPr/>
          </p:nvSpPr>
          <p:spPr>
            <a:xfrm>
              <a:off x="5764400" y="1045800"/>
              <a:ext cx="52700" cy="52400"/>
            </a:xfrm>
            <a:custGeom>
              <a:rect b="b" l="l" r="r" t="t"/>
              <a:pathLst>
                <a:path extrusionOk="0" h="2096" w="2108">
                  <a:moveTo>
                    <a:pt x="1060" y="0"/>
                  </a:moveTo>
                  <a:cubicBezTo>
                    <a:pt x="477" y="0"/>
                    <a:pt x="0" y="477"/>
                    <a:pt x="0" y="1048"/>
                  </a:cubicBezTo>
                  <a:cubicBezTo>
                    <a:pt x="0" y="1631"/>
                    <a:pt x="477" y="2096"/>
                    <a:pt x="1060" y="2096"/>
                  </a:cubicBezTo>
                  <a:cubicBezTo>
                    <a:pt x="1632" y="2096"/>
                    <a:pt x="2108" y="1631"/>
                    <a:pt x="2108" y="1048"/>
                  </a:cubicBezTo>
                  <a:cubicBezTo>
                    <a:pt x="2108" y="477"/>
                    <a:pt x="1632" y="0"/>
                    <a:pt x="1060"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8" name="Google Shape;1978;p36"/>
            <p:cNvSpPr/>
            <p:nvPr/>
          </p:nvSpPr>
          <p:spPr>
            <a:xfrm>
              <a:off x="5866200" y="1045800"/>
              <a:ext cx="52400" cy="52400"/>
            </a:xfrm>
            <a:custGeom>
              <a:rect b="b" l="l" r="r" t="t"/>
              <a:pathLst>
                <a:path extrusionOk="0" h="2096" w="2096">
                  <a:moveTo>
                    <a:pt x="1048" y="0"/>
                  </a:moveTo>
                  <a:cubicBezTo>
                    <a:pt x="465" y="0"/>
                    <a:pt x="0" y="477"/>
                    <a:pt x="0" y="1048"/>
                  </a:cubicBezTo>
                  <a:cubicBezTo>
                    <a:pt x="0" y="1631"/>
                    <a:pt x="465" y="2096"/>
                    <a:pt x="1048" y="2096"/>
                  </a:cubicBezTo>
                  <a:cubicBezTo>
                    <a:pt x="1632" y="2096"/>
                    <a:pt x="2096" y="1631"/>
                    <a:pt x="2096" y="1048"/>
                  </a:cubicBezTo>
                  <a:cubicBezTo>
                    <a:pt x="2096" y="477"/>
                    <a:pt x="1632"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9" name="Google Shape;1979;p36"/>
            <p:cNvSpPr/>
            <p:nvPr/>
          </p:nvSpPr>
          <p:spPr>
            <a:xfrm>
              <a:off x="5967700" y="1045800"/>
              <a:ext cx="52400" cy="52400"/>
            </a:xfrm>
            <a:custGeom>
              <a:rect b="b" l="l" r="r" t="t"/>
              <a:pathLst>
                <a:path extrusionOk="0" h="2096" w="2096">
                  <a:moveTo>
                    <a:pt x="1048" y="0"/>
                  </a:moveTo>
                  <a:cubicBezTo>
                    <a:pt x="465" y="0"/>
                    <a:pt x="0" y="477"/>
                    <a:pt x="0" y="1048"/>
                  </a:cubicBezTo>
                  <a:cubicBezTo>
                    <a:pt x="0" y="1631"/>
                    <a:pt x="465" y="2096"/>
                    <a:pt x="1048" y="2096"/>
                  </a:cubicBezTo>
                  <a:cubicBezTo>
                    <a:pt x="1632" y="2096"/>
                    <a:pt x="2096" y="1631"/>
                    <a:pt x="2096" y="1048"/>
                  </a:cubicBezTo>
                  <a:cubicBezTo>
                    <a:pt x="2096" y="477"/>
                    <a:pt x="1632"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0" name="Google Shape;1980;p36"/>
            <p:cNvSpPr/>
            <p:nvPr/>
          </p:nvSpPr>
          <p:spPr>
            <a:xfrm>
              <a:off x="6069200" y="1045800"/>
              <a:ext cx="52700" cy="52400"/>
            </a:xfrm>
            <a:custGeom>
              <a:rect b="b" l="l" r="r" t="t"/>
              <a:pathLst>
                <a:path extrusionOk="0" h="2096" w="2108">
                  <a:moveTo>
                    <a:pt x="1048" y="0"/>
                  </a:moveTo>
                  <a:cubicBezTo>
                    <a:pt x="477" y="0"/>
                    <a:pt x="0" y="477"/>
                    <a:pt x="0" y="1048"/>
                  </a:cubicBezTo>
                  <a:cubicBezTo>
                    <a:pt x="0" y="1631"/>
                    <a:pt x="477" y="2096"/>
                    <a:pt x="1048" y="2096"/>
                  </a:cubicBezTo>
                  <a:cubicBezTo>
                    <a:pt x="1632" y="2096"/>
                    <a:pt x="2108" y="1631"/>
                    <a:pt x="2108" y="1048"/>
                  </a:cubicBezTo>
                  <a:cubicBezTo>
                    <a:pt x="2108" y="477"/>
                    <a:pt x="1632"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1" name="Google Shape;1981;p36"/>
            <p:cNvSpPr/>
            <p:nvPr/>
          </p:nvSpPr>
          <p:spPr>
            <a:xfrm>
              <a:off x="6171000" y="1045800"/>
              <a:ext cx="52400" cy="52400"/>
            </a:xfrm>
            <a:custGeom>
              <a:rect b="b" l="l" r="r" t="t"/>
              <a:pathLst>
                <a:path extrusionOk="0" h="2096" w="2096">
                  <a:moveTo>
                    <a:pt x="1048" y="0"/>
                  </a:moveTo>
                  <a:cubicBezTo>
                    <a:pt x="465" y="0"/>
                    <a:pt x="0" y="477"/>
                    <a:pt x="0" y="1048"/>
                  </a:cubicBezTo>
                  <a:cubicBezTo>
                    <a:pt x="0" y="1631"/>
                    <a:pt x="465" y="2096"/>
                    <a:pt x="1048" y="2096"/>
                  </a:cubicBezTo>
                  <a:cubicBezTo>
                    <a:pt x="1620" y="2096"/>
                    <a:pt x="2096" y="1631"/>
                    <a:pt x="2096" y="1048"/>
                  </a:cubicBezTo>
                  <a:cubicBezTo>
                    <a:pt x="2096" y="477"/>
                    <a:pt x="1620"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2" name="Google Shape;1982;p36"/>
            <p:cNvSpPr/>
            <p:nvPr/>
          </p:nvSpPr>
          <p:spPr>
            <a:xfrm>
              <a:off x="6272500" y="1045800"/>
              <a:ext cx="52400" cy="52400"/>
            </a:xfrm>
            <a:custGeom>
              <a:rect b="b" l="l" r="r" t="t"/>
              <a:pathLst>
                <a:path extrusionOk="0" h="2096" w="2096">
                  <a:moveTo>
                    <a:pt x="1048" y="0"/>
                  </a:moveTo>
                  <a:cubicBezTo>
                    <a:pt x="465" y="0"/>
                    <a:pt x="0" y="477"/>
                    <a:pt x="0" y="1048"/>
                  </a:cubicBezTo>
                  <a:cubicBezTo>
                    <a:pt x="0" y="1631"/>
                    <a:pt x="465" y="2096"/>
                    <a:pt x="1048" y="2096"/>
                  </a:cubicBezTo>
                  <a:cubicBezTo>
                    <a:pt x="1632" y="2096"/>
                    <a:pt x="2096" y="1631"/>
                    <a:pt x="2096" y="1048"/>
                  </a:cubicBezTo>
                  <a:cubicBezTo>
                    <a:pt x="2096" y="477"/>
                    <a:pt x="1632"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3" name="Google Shape;1983;p36"/>
            <p:cNvSpPr/>
            <p:nvPr/>
          </p:nvSpPr>
          <p:spPr>
            <a:xfrm>
              <a:off x="6374000" y="1045800"/>
              <a:ext cx="52400" cy="52400"/>
            </a:xfrm>
            <a:custGeom>
              <a:rect b="b" l="l" r="r" t="t"/>
              <a:pathLst>
                <a:path extrusionOk="0" h="2096" w="2096">
                  <a:moveTo>
                    <a:pt x="1048" y="0"/>
                  </a:moveTo>
                  <a:cubicBezTo>
                    <a:pt x="477" y="0"/>
                    <a:pt x="0" y="477"/>
                    <a:pt x="0" y="1048"/>
                  </a:cubicBezTo>
                  <a:cubicBezTo>
                    <a:pt x="0" y="1631"/>
                    <a:pt x="477" y="2096"/>
                    <a:pt x="1048" y="2096"/>
                  </a:cubicBezTo>
                  <a:cubicBezTo>
                    <a:pt x="1632" y="2096"/>
                    <a:pt x="2096" y="1631"/>
                    <a:pt x="2096" y="1048"/>
                  </a:cubicBezTo>
                  <a:cubicBezTo>
                    <a:pt x="2096" y="477"/>
                    <a:pt x="1632"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4" name="Google Shape;1984;p36"/>
            <p:cNvSpPr/>
            <p:nvPr/>
          </p:nvSpPr>
          <p:spPr>
            <a:xfrm>
              <a:off x="6475500" y="1045800"/>
              <a:ext cx="52700" cy="52400"/>
            </a:xfrm>
            <a:custGeom>
              <a:rect b="b" l="l" r="r" t="t"/>
              <a:pathLst>
                <a:path extrusionOk="0" h="2096" w="2108">
                  <a:moveTo>
                    <a:pt x="1048" y="0"/>
                  </a:moveTo>
                  <a:cubicBezTo>
                    <a:pt x="477" y="0"/>
                    <a:pt x="0" y="477"/>
                    <a:pt x="0" y="1048"/>
                  </a:cubicBezTo>
                  <a:cubicBezTo>
                    <a:pt x="0" y="1631"/>
                    <a:pt x="477" y="2096"/>
                    <a:pt x="1048" y="2096"/>
                  </a:cubicBezTo>
                  <a:cubicBezTo>
                    <a:pt x="1632" y="2096"/>
                    <a:pt x="2108" y="1631"/>
                    <a:pt x="2108" y="1048"/>
                  </a:cubicBezTo>
                  <a:cubicBezTo>
                    <a:pt x="2108" y="477"/>
                    <a:pt x="1632"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5" name="Google Shape;1985;p36"/>
            <p:cNvSpPr/>
            <p:nvPr/>
          </p:nvSpPr>
          <p:spPr>
            <a:xfrm>
              <a:off x="6577300" y="1045800"/>
              <a:ext cx="52400" cy="52400"/>
            </a:xfrm>
            <a:custGeom>
              <a:rect b="b" l="l" r="r" t="t"/>
              <a:pathLst>
                <a:path extrusionOk="0" h="2096" w="2096">
                  <a:moveTo>
                    <a:pt x="1048" y="0"/>
                  </a:moveTo>
                  <a:cubicBezTo>
                    <a:pt x="465" y="0"/>
                    <a:pt x="0" y="477"/>
                    <a:pt x="0" y="1048"/>
                  </a:cubicBezTo>
                  <a:cubicBezTo>
                    <a:pt x="0" y="1631"/>
                    <a:pt x="465" y="2096"/>
                    <a:pt x="1048" y="2096"/>
                  </a:cubicBezTo>
                  <a:cubicBezTo>
                    <a:pt x="1620" y="2096"/>
                    <a:pt x="2096" y="1631"/>
                    <a:pt x="2096" y="1048"/>
                  </a:cubicBezTo>
                  <a:cubicBezTo>
                    <a:pt x="2096" y="477"/>
                    <a:pt x="1620"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6" name="Google Shape;1986;p36"/>
            <p:cNvSpPr/>
            <p:nvPr/>
          </p:nvSpPr>
          <p:spPr>
            <a:xfrm>
              <a:off x="6678800" y="1045800"/>
              <a:ext cx="52400" cy="52400"/>
            </a:xfrm>
            <a:custGeom>
              <a:rect b="b" l="l" r="r" t="t"/>
              <a:pathLst>
                <a:path extrusionOk="0" h="2096" w="2096">
                  <a:moveTo>
                    <a:pt x="1048" y="0"/>
                  </a:moveTo>
                  <a:cubicBezTo>
                    <a:pt x="465" y="0"/>
                    <a:pt x="0" y="477"/>
                    <a:pt x="0" y="1048"/>
                  </a:cubicBezTo>
                  <a:cubicBezTo>
                    <a:pt x="0" y="1631"/>
                    <a:pt x="465" y="2096"/>
                    <a:pt x="1048" y="2096"/>
                  </a:cubicBezTo>
                  <a:cubicBezTo>
                    <a:pt x="1632" y="2096"/>
                    <a:pt x="2096" y="1631"/>
                    <a:pt x="2096" y="1048"/>
                  </a:cubicBezTo>
                  <a:cubicBezTo>
                    <a:pt x="2096" y="477"/>
                    <a:pt x="1632"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7" name="Google Shape;1987;p36"/>
            <p:cNvSpPr/>
            <p:nvPr/>
          </p:nvSpPr>
          <p:spPr>
            <a:xfrm>
              <a:off x="6780300" y="1045800"/>
              <a:ext cx="52400" cy="52400"/>
            </a:xfrm>
            <a:custGeom>
              <a:rect b="b" l="l" r="r" t="t"/>
              <a:pathLst>
                <a:path extrusionOk="0" h="2096" w="2096">
                  <a:moveTo>
                    <a:pt x="1048" y="0"/>
                  </a:moveTo>
                  <a:cubicBezTo>
                    <a:pt x="477" y="0"/>
                    <a:pt x="0" y="477"/>
                    <a:pt x="0" y="1048"/>
                  </a:cubicBezTo>
                  <a:cubicBezTo>
                    <a:pt x="0" y="1631"/>
                    <a:pt x="477" y="2096"/>
                    <a:pt x="1048" y="2096"/>
                  </a:cubicBezTo>
                  <a:cubicBezTo>
                    <a:pt x="1632" y="2096"/>
                    <a:pt x="2096" y="1631"/>
                    <a:pt x="2096" y="1048"/>
                  </a:cubicBezTo>
                  <a:cubicBezTo>
                    <a:pt x="2096" y="477"/>
                    <a:pt x="1632"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8" name="Google Shape;1988;p36"/>
            <p:cNvSpPr/>
            <p:nvPr/>
          </p:nvSpPr>
          <p:spPr>
            <a:xfrm>
              <a:off x="6881800" y="1045800"/>
              <a:ext cx="52700" cy="52400"/>
            </a:xfrm>
            <a:custGeom>
              <a:rect b="b" l="l" r="r" t="t"/>
              <a:pathLst>
                <a:path extrusionOk="0" h="2096" w="2108">
                  <a:moveTo>
                    <a:pt x="1060" y="0"/>
                  </a:moveTo>
                  <a:cubicBezTo>
                    <a:pt x="477" y="0"/>
                    <a:pt x="1" y="477"/>
                    <a:pt x="1" y="1048"/>
                  </a:cubicBezTo>
                  <a:cubicBezTo>
                    <a:pt x="1" y="1631"/>
                    <a:pt x="477" y="2096"/>
                    <a:pt x="1060" y="2096"/>
                  </a:cubicBezTo>
                  <a:cubicBezTo>
                    <a:pt x="1632" y="2096"/>
                    <a:pt x="2108" y="1631"/>
                    <a:pt x="2108" y="1048"/>
                  </a:cubicBezTo>
                  <a:cubicBezTo>
                    <a:pt x="2108" y="477"/>
                    <a:pt x="1632" y="0"/>
                    <a:pt x="1060"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9" name="Google Shape;1989;p36"/>
            <p:cNvSpPr/>
            <p:nvPr/>
          </p:nvSpPr>
          <p:spPr>
            <a:xfrm>
              <a:off x="6983600" y="1045800"/>
              <a:ext cx="52400" cy="52400"/>
            </a:xfrm>
            <a:custGeom>
              <a:rect b="b" l="l" r="r" t="t"/>
              <a:pathLst>
                <a:path extrusionOk="0" h="2096" w="2096">
                  <a:moveTo>
                    <a:pt x="1048" y="0"/>
                  </a:moveTo>
                  <a:cubicBezTo>
                    <a:pt x="465" y="0"/>
                    <a:pt x="0" y="477"/>
                    <a:pt x="0" y="1048"/>
                  </a:cubicBezTo>
                  <a:cubicBezTo>
                    <a:pt x="0" y="1631"/>
                    <a:pt x="465" y="2096"/>
                    <a:pt x="1048" y="2096"/>
                  </a:cubicBezTo>
                  <a:cubicBezTo>
                    <a:pt x="1620" y="2096"/>
                    <a:pt x="2096" y="1631"/>
                    <a:pt x="2096" y="1048"/>
                  </a:cubicBezTo>
                  <a:cubicBezTo>
                    <a:pt x="2096" y="477"/>
                    <a:pt x="1620"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0" name="Google Shape;1990;p36"/>
            <p:cNvSpPr/>
            <p:nvPr/>
          </p:nvSpPr>
          <p:spPr>
            <a:xfrm>
              <a:off x="7085100" y="1045800"/>
              <a:ext cx="52400" cy="52400"/>
            </a:xfrm>
            <a:custGeom>
              <a:rect b="b" l="l" r="r" t="t"/>
              <a:pathLst>
                <a:path extrusionOk="0" h="2096" w="2096">
                  <a:moveTo>
                    <a:pt x="1048" y="0"/>
                  </a:moveTo>
                  <a:cubicBezTo>
                    <a:pt x="465" y="0"/>
                    <a:pt x="0" y="477"/>
                    <a:pt x="0" y="1048"/>
                  </a:cubicBezTo>
                  <a:cubicBezTo>
                    <a:pt x="0" y="1631"/>
                    <a:pt x="465" y="2096"/>
                    <a:pt x="1048" y="2096"/>
                  </a:cubicBezTo>
                  <a:cubicBezTo>
                    <a:pt x="1632" y="2096"/>
                    <a:pt x="2096" y="1631"/>
                    <a:pt x="2096" y="1048"/>
                  </a:cubicBezTo>
                  <a:cubicBezTo>
                    <a:pt x="2096" y="477"/>
                    <a:pt x="1632"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1" name="Google Shape;1991;p36"/>
            <p:cNvSpPr/>
            <p:nvPr/>
          </p:nvSpPr>
          <p:spPr>
            <a:xfrm>
              <a:off x="7186600" y="1045800"/>
              <a:ext cx="52400" cy="52400"/>
            </a:xfrm>
            <a:custGeom>
              <a:rect b="b" l="l" r="r" t="t"/>
              <a:pathLst>
                <a:path extrusionOk="0" h="2096" w="2096">
                  <a:moveTo>
                    <a:pt x="1048" y="0"/>
                  </a:moveTo>
                  <a:cubicBezTo>
                    <a:pt x="477" y="0"/>
                    <a:pt x="1" y="477"/>
                    <a:pt x="1" y="1048"/>
                  </a:cubicBezTo>
                  <a:cubicBezTo>
                    <a:pt x="1" y="1631"/>
                    <a:pt x="477" y="2096"/>
                    <a:pt x="1048" y="2096"/>
                  </a:cubicBezTo>
                  <a:cubicBezTo>
                    <a:pt x="1632" y="2096"/>
                    <a:pt x="2096" y="1631"/>
                    <a:pt x="2096" y="1048"/>
                  </a:cubicBezTo>
                  <a:cubicBezTo>
                    <a:pt x="2096" y="477"/>
                    <a:pt x="1632"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2" name="Google Shape;1992;p36"/>
            <p:cNvSpPr/>
            <p:nvPr/>
          </p:nvSpPr>
          <p:spPr>
            <a:xfrm>
              <a:off x="7288400" y="1045800"/>
              <a:ext cx="52400" cy="52400"/>
            </a:xfrm>
            <a:custGeom>
              <a:rect b="b" l="l" r="r" t="t"/>
              <a:pathLst>
                <a:path extrusionOk="0" h="2096" w="2096">
                  <a:moveTo>
                    <a:pt x="1048" y="0"/>
                  </a:moveTo>
                  <a:cubicBezTo>
                    <a:pt x="465" y="0"/>
                    <a:pt x="0" y="477"/>
                    <a:pt x="0" y="1048"/>
                  </a:cubicBezTo>
                  <a:cubicBezTo>
                    <a:pt x="0" y="1631"/>
                    <a:pt x="465" y="2096"/>
                    <a:pt x="1048" y="2096"/>
                  </a:cubicBezTo>
                  <a:cubicBezTo>
                    <a:pt x="1620" y="2096"/>
                    <a:pt x="2096" y="1631"/>
                    <a:pt x="2096" y="1048"/>
                  </a:cubicBezTo>
                  <a:cubicBezTo>
                    <a:pt x="2096" y="477"/>
                    <a:pt x="1620"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3" name="Google Shape;1993;p36"/>
            <p:cNvSpPr/>
            <p:nvPr/>
          </p:nvSpPr>
          <p:spPr>
            <a:xfrm>
              <a:off x="279200" y="1200875"/>
              <a:ext cx="52700" cy="52400"/>
            </a:xfrm>
            <a:custGeom>
              <a:rect b="b" l="l" r="r" t="t"/>
              <a:pathLst>
                <a:path extrusionOk="0" h="2096" w="2108">
                  <a:moveTo>
                    <a:pt x="1048" y="0"/>
                  </a:moveTo>
                  <a:cubicBezTo>
                    <a:pt x="476" y="0"/>
                    <a:pt x="0" y="477"/>
                    <a:pt x="0" y="1048"/>
                  </a:cubicBezTo>
                  <a:cubicBezTo>
                    <a:pt x="0" y="1632"/>
                    <a:pt x="476" y="2096"/>
                    <a:pt x="1048" y="2096"/>
                  </a:cubicBezTo>
                  <a:cubicBezTo>
                    <a:pt x="1631" y="2096"/>
                    <a:pt x="2107" y="1632"/>
                    <a:pt x="2107" y="1048"/>
                  </a:cubicBezTo>
                  <a:cubicBezTo>
                    <a:pt x="2107" y="477"/>
                    <a:pt x="1631"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4" name="Google Shape;1994;p36"/>
            <p:cNvSpPr/>
            <p:nvPr/>
          </p:nvSpPr>
          <p:spPr>
            <a:xfrm>
              <a:off x="380700" y="1200875"/>
              <a:ext cx="52700" cy="52400"/>
            </a:xfrm>
            <a:custGeom>
              <a:rect b="b" l="l" r="r" t="t"/>
              <a:pathLst>
                <a:path extrusionOk="0" h="2096" w="2108">
                  <a:moveTo>
                    <a:pt x="1060" y="0"/>
                  </a:moveTo>
                  <a:cubicBezTo>
                    <a:pt x="476" y="0"/>
                    <a:pt x="0" y="477"/>
                    <a:pt x="0" y="1048"/>
                  </a:cubicBezTo>
                  <a:cubicBezTo>
                    <a:pt x="0" y="1632"/>
                    <a:pt x="476" y="2096"/>
                    <a:pt x="1060" y="2096"/>
                  </a:cubicBezTo>
                  <a:cubicBezTo>
                    <a:pt x="1631" y="2096"/>
                    <a:pt x="2108" y="1632"/>
                    <a:pt x="2108" y="1048"/>
                  </a:cubicBezTo>
                  <a:cubicBezTo>
                    <a:pt x="2108" y="477"/>
                    <a:pt x="1631" y="0"/>
                    <a:pt x="1060"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5" name="Google Shape;1995;p36"/>
            <p:cNvSpPr/>
            <p:nvPr/>
          </p:nvSpPr>
          <p:spPr>
            <a:xfrm>
              <a:off x="482500" y="1200875"/>
              <a:ext cx="52400" cy="52400"/>
            </a:xfrm>
            <a:custGeom>
              <a:rect b="b" l="l" r="r" t="t"/>
              <a:pathLst>
                <a:path extrusionOk="0" h="2096" w="2096">
                  <a:moveTo>
                    <a:pt x="1048" y="0"/>
                  </a:moveTo>
                  <a:cubicBezTo>
                    <a:pt x="464" y="0"/>
                    <a:pt x="0" y="477"/>
                    <a:pt x="0" y="1048"/>
                  </a:cubicBezTo>
                  <a:cubicBezTo>
                    <a:pt x="0" y="1632"/>
                    <a:pt x="464" y="2096"/>
                    <a:pt x="1048" y="2096"/>
                  </a:cubicBezTo>
                  <a:cubicBezTo>
                    <a:pt x="1631" y="2096"/>
                    <a:pt x="2096" y="1632"/>
                    <a:pt x="2096" y="1048"/>
                  </a:cubicBezTo>
                  <a:cubicBezTo>
                    <a:pt x="2096" y="477"/>
                    <a:pt x="1631"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6" name="Google Shape;1996;p36"/>
            <p:cNvSpPr/>
            <p:nvPr/>
          </p:nvSpPr>
          <p:spPr>
            <a:xfrm>
              <a:off x="584000" y="1200875"/>
              <a:ext cx="52400" cy="52400"/>
            </a:xfrm>
            <a:custGeom>
              <a:rect b="b" l="l" r="r" t="t"/>
              <a:pathLst>
                <a:path extrusionOk="0" h="2096" w="2096">
                  <a:moveTo>
                    <a:pt x="1048" y="0"/>
                  </a:moveTo>
                  <a:cubicBezTo>
                    <a:pt x="476" y="0"/>
                    <a:pt x="0" y="477"/>
                    <a:pt x="0" y="1048"/>
                  </a:cubicBezTo>
                  <a:cubicBezTo>
                    <a:pt x="0" y="1632"/>
                    <a:pt x="476" y="2096"/>
                    <a:pt x="1048" y="2096"/>
                  </a:cubicBezTo>
                  <a:cubicBezTo>
                    <a:pt x="1631" y="2096"/>
                    <a:pt x="2096" y="1632"/>
                    <a:pt x="2096" y="1048"/>
                  </a:cubicBezTo>
                  <a:cubicBezTo>
                    <a:pt x="2096" y="477"/>
                    <a:pt x="1631"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7" name="Google Shape;1997;p36"/>
            <p:cNvSpPr/>
            <p:nvPr/>
          </p:nvSpPr>
          <p:spPr>
            <a:xfrm>
              <a:off x="685500" y="1200875"/>
              <a:ext cx="52700" cy="52400"/>
            </a:xfrm>
            <a:custGeom>
              <a:rect b="b" l="l" r="r" t="t"/>
              <a:pathLst>
                <a:path extrusionOk="0" h="2096" w="2108">
                  <a:moveTo>
                    <a:pt x="1048" y="0"/>
                  </a:moveTo>
                  <a:cubicBezTo>
                    <a:pt x="476" y="0"/>
                    <a:pt x="0" y="477"/>
                    <a:pt x="0" y="1048"/>
                  </a:cubicBezTo>
                  <a:cubicBezTo>
                    <a:pt x="0" y="1632"/>
                    <a:pt x="476" y="2096"/>
                    <a:pt x="1048" y="2096"/>
                  </a:cubicBezTo>
                  <a:cubicBezTo>
                    <a:pt x="1631" y="2096"/>
                    <a:pt x="2108" y="1632"/>
                    <a:pt x="2108" y="1048"/>
                  </a:cubicBezTo>
                  <a:cubicBezTo>
                    <a:pt x="2108" y="477"/>
                    <a:pt x="1631"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8" name="Google Shape;1998;p36"/>
            <p:cNvSpPr/>
            <p:nvPr/>
          </p:nvSpPr>
          <p:spPr>
            <a:xfrm>
              <a:off x="787300" y="1200875"/>
              <a:ext cx="52400" cy="52400"/>
            </a:xfrm>
            <a:custGeom>
              <a:rect b="b" l="l" r="r" t="t"/>
              <a:pathLst>
                <a:path extrusionOk="0" h="2096" w="2096">
                  <a:moveTo>
                    <a:pt x="1048" y="0"/>
                  </a:moveTo>
                  <a:cubicBezTo>
                    <a:pt x="464" y="0"/>
                    <a:pt x="0" y="477"/>
                    <a:pt x="0" y="1048"/>
                  </a:cubicBezTo>
                  <a:cubicBezTo>
                    <a:pt x="0" y="1632"/>
                    <a:pt x="464" y="2096"/>
                    <a:pt x="1048" y="2096"/>
                  </a:cubicBezTo>
                  <a:cubicBezTo>
                    <a:pt x="1619" y="2096"/>
                    <a:pt x="2096" y="1632"/>
                    <a:pt x="2096" y="1048"/>
                  </a:cubicBezTo>
                  <a:cubicBezTo>
                    <a:pt x="2096" y="477"/>
                    <a:pt x="1619"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9" name="Google Shape;1999;p36"/>
            <p:cNvSpPr/>
            <p:nvPr/>
          </p:nvSpPr>
          <p:spPr>
            <a:xfrm>
              <a:off x="888800" y="1200875"/>
              <a:ext cx="52400" cy="52400"/>
            </a:xfrm>
            <a:custGeom>
              <a:rect b="b" l="l" r="r" t="t"/>
              <a:pathLst>
                <a:path extrusionOk="0" h="2096" w="2096">
                  <a:moveTo>
                    <a:pt x="1048" y="0"/>
                  </a:moveTo>
                  <a:cubicBezTo>
                    <a:pt x="464" y="0"/>
                    <a:pt x="0" y="477"/>
                    <a:pt x="0" y="1048"/>
                  </a:cubicBezTo>
                  <a:cubicBezTo>
                    <a:pt x="0" y="1632"/>
                    <a:pt x="464" y="2096"/>
                    <a:pt x="1048" y="2096"/>
                  </a:cubicBezTo>
                  <a:cubicBezTo>
                    <a:pt x="1631" y="2096"/>
                    <a:pt x="2096" y="1632"/>
                    <a:pt x="2096" y="1048"/>
                  </a:cubicBezTo>
                  <a:cubicBezTo>
                    <a:pt x="2096" y="477"/>
                    <a:pt x="1631"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0" name="Google Shape;2000;p36"/>
            <p:cNvSpPr/>
            <p:nvPr/>
          </p:nvSpPr>
          <p:spPr>
            <a:xfrm>
              <a:off x="990300" y="1200875"/>
              <a:ext cx="52400" cy="52400"/>
            </a:xfrm>
            <a:custGeom>
              <a:rect b="b" l="l" r="r" t="t"/>
              <a:pathLst>
                <a:path extrusionOk="0" h="2096" w="2096">
                  <a:moveTo>
                    <a:pt x="1048" y="0"/>
                  </a:moveTo>
                  <a:cubicBezTo>
                    <a:pt x="476" y="0"/>
                    <a:pt x="0" y="477"/>
                    <a:pt x="0" y="1048"/>
                  </a:cubicBezTo>
                  <a:cubicBezTo>
                    <a:pt x="0" y="1632"/>
                    <a:pt x="476" y="2096"/>
                    <a:pt x="1048" y="2096"/>
                  </a:cubicBezTo>
                  <a:cubicBezTo>
                    <a:pt x="1631" y="2096"/>
                    <a:pt x="2096" y="1632"/>
                    <a:pt x="2096" y="1048"/>
                  </a:cubicBezTo>
                  <a:cubicBezTo>
                    <a:pt x="2096" y="477"/>
                    <a:pt x="1631"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1" name="Google Shape;2001;p36"/>
            <p:cNvSpPr/>
            <p:nvPr/>
          </p:nvSpPr>
          <p:spPr>
            <a:xfrm>
              <a:off x="1091800" y="1200875"/>
              <a:ext cx="52700" cy="52400"/>
            </a:xfrm>
            <a:custGeom>
              <a:rect b="b" l="l" r="r" t="t"/>
              <a:pathLst>
                <a:path extrusionOk="0" h="2096" w="2108">
                  <a:moveTo>
                    <a:pt x="1060" y="0"/>
                  </a:moveTo>
                  <a:cubicBezTo>
                    <a:pt x="476" y="0"/>
                    <a:pt x="0" y="477"/>
                    <a:pt x="0" y="1048"/>
                  </a:cubicBezTo>
                  <a:cubicBezTo>
                    <a:pt x="0" y="1632"/>
                    <a:pt x="476" y="2096"/>
                    <a:pt x="1060" y="2096"/>
                  </a:cubicBezTo>
                  <a:cubicBezTo>
                    <a:pt x="1631" y="2096"/>
                    <a:pt x="2108" y="1632"/>
                    <a:pt x="2108" y="1048"/>
                  </a:cubicBezTo>
                  <a:cubicBezTo>
                    <a:pt x="2108" y="477"/>
                    <a:pt x="1631" y="0"/>
                    <a:pt x="1060"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2" name="Google Shape;2002;p36"/>
            <p:cNvSpPr/>
            <p:nvPr/>
          </p:nvSpPr>
          <p:spPr>
            <a:xfrm>
              <a:off x="1193600" y="1200875"/>
              <a:ext cx="52400" cy="52400"/>
            </a:xfrm>
            <a:custGeom>
              <a:rect b="b" l="l" r="r" t="t"/>
              <a:pathLst>
                <a:path extrusionOk="0" h="2096" w="2096">
                  <a:moveTo>
                    <a:pt x="1048" y="0"/>
                  </a:moveTo>
                  <a:cubicBezTo>
                    <a:pt x="464" y="0"/>
                    <a:pt x="0" y="477"/>
                    <a:pt x="0" y="1048"/>
                  </a:cubicBezTo>
                  <a:cubicBezTo>
                    <a:pt x="0" y="1632"/>
                    <a:pt x="464" y="2096"/>
                    <a:pt x="1048" y="2096"/>
                  </a:cubicBezTo>
                  <a:cubicBezTo>
                    <a:pt x="1619" y="2096"/>
                    <a:pt x="2096" y="1632"/>
                    <a:pt x="2096" y="1048"/>
                  </a:cubicBezTo>
                  <a:cubicBezTo>
                    <a:pt x="2096" y="477"/>
                    <a:pt x="1619"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3" name="Google Shape;2003;p36"/>
            <p:cNvSpPr/>
            <p:nvPr/>
          </p:nvSpPr>
          <p:spPr>
            <a:xfrm>
              <a:off x="1295100" y="1200875"/>
              <a:ext cx="52400" cy="52400"/>
            </a:xfrm>
            <a:custGeom>
              <a:rect b="b" l="l" r="r" t="t"/>
              <a:pathLst>
                <a:path extrusionOk="0" h="2096" w="2096">
                  <a:moveTo>
                    <a:pt x="1048" y="0"/>
                  </a:moveTo>
                  <a:cubicBezTo>
                    <a:pt x="464" y="0"/>
                    <a:pt x="0" y="477"/>
                    <a:pt x="0" y="1048"/>
                  </a:cubicBezTo>
                  <a:cubicBezTo>
                    <a:pt x="0" y="1632"/>
                    <a:pt x="464" y="2096"/>
                    <a:pt x="1048" y="2096"/>
                  </a:cubicBezTo>
                  <a:cubicBezTo>
                    <a:pt x="1631" y="2096"/>
                    <a:pt x="2096" y="1632"/>
                    <a:pt x="2096" y="1048"/>
                  </a:cubicBezTo>
                  <a:cubicBezTo>
                    <a:pt x="2096" y="477"/>
                    <a:pt x="1631"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4" name="Google Shape;2004;p36"/>
            <p:cNvSpPr/>
            <p:nvPr/>
          </p:nvSpPr>
          <p:spPr>
            <a:xfrm>
              <a:off x="1396600" y="1200875"/>
              <a:ext cx="52400" cy="52400"/>
            </a:xfrm>
            <a:custGeom>
              <a:rect b="b" l="l" r="r" t="t"/>
              <a:pathLst>
                <a:path extrusionOk="0" h="2096" w="2096">
                  <a:moveTo>
                    <a:pt x="1048" y="0"/>
                  </a:moveTo>
                  <a:cubicBezTo>
                    <a:pt x="476" y="0"/>
                    <a:pt x="0" y="477"/>
                    <a:pt x="0" y="1048"/>
                  </a:cubicBezTo>
                  <a:cubicBezTo>
                    <a:pt x="0" y="1632"/>
                    <a:pt x="476" y="2096"/>
                    <a:pt x="1048" y="2096"/>
                  </a:cubicBezTo>
                  <a:cubicBezTo>
                    <a:pt x="1631" y="2096"/>
                    <a:pt x="2096" y="1632"/>
                    <a:pt x="2096" y="1048"/>
                  </a:cubicBezTo>
                  <a:cubicBezTo>
                    <a:pt x="2096" y="477"/>
                    <a:pt x="1631"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5" name="Google Shape;2005;p36"/>
            <p:cNvSpPr/>
            <p:nvPr/>
          </p:nvSpPr>
          <p:spPr>
            <a:xfrm>
              <a:off x="1498400" y="1200875"/>
              <a:ext cx="52400" cy="52400"/>
            </a:xfrm>
            <a:custGeom>
              <a:rect b="b" l="l" r="r" t="t"/>
              <a:pathLst>
                <a:path extrusionOk="0" h="2096" w="2096">
                  <a:moveTo>
                    <a:pt x="1048" y="0"/>
                  </a:moveTo>
                  <a:cubicBezTo>
                    <a:pt x="464" y="0"/>
                    <a:pt x="0" y="477"/>
                    <a:pt x="0" y="1048"/>
                  </a:cubicBezTo>
                  <a:cubicBezTo>
                    <a:pt x="0" y="1632"/>
                    <a:pt x="464" y="2096"/>
                    <a:pt x="1048" y="2096"/>
                  </a:cubicBezTo>
                  <a:cubicBezTo>
                    <a:pt x="1619" y="2096"/>
                    <a:pt x="2096" y="1632"/>
                    <a:pt x="2096" y="1048"/>
                  </a:cubicBezTo>
                  <a:cubicBezTo>
                    <a:pt x="2096" y="477"/>
                    <a:pt x="1619"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6" name="Google Shape;2006;p36"/>
            <p:cNvSpPr/>
            <p:nvPr/>
          </p:nvSpPr>
          <p:spPr>
            <a:xfrm>
              <a:off x="1599900" y="1200875"/>
              <a:ext cx="52400" cy="52400"/>
            </a:xfrm>
            <a:custGeom>
              <a:rect b="b" l="l" r="r" t="t"/>
              <a:pathLst>
                <a:path extrusionOk="0" h="2096" w="2096">
                  <a:moveTo>
                    <a:pt x="1048" y="0"/>
                  </a:moveTo>
                  <a:cubicBezTo>
                    <a:pt x="464" y="0"/>
                    <a:pt x="0" y="477"/>
                    <a:pt x="0" y="1048"/>
                  </a:cubicBezTo>
                  <a:cubicBezTo>
                    <a:pt x="0" y="1632"/>
                    <a:pt x="464" y="2096"/>
                    <a:pt x="1048" y="2096"/>
                  </a:cubicBezTo>
                  <a:cubicBezTo>
                    <a:pt x="1631" y="2096"/>
                    <a:pt x="2096" y="1632"/>
                    <a:pt x="2096" y="1048"/>
                  </a:cubicBezTo>
                  <a:cubicBezTo>
                    <a:pt x="2096" y="477"/>
                    <a:pt x="1631"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7" name="Google Shape;2007;p36"/>
            <p:cNvSpPr/>
            <p:nvPr/>
          </p:nvSpPr>
          <p:spPr>
            <a:xfrm>
              <a:off x="1701400" y="1200875"/>
              <a:ext cx="52400" cy="52400"/>
            </a:xfrm>
            <a:custGeom>
              <a:rect b="b" l="l" r="r" t="t"/>
              <a:pathLst>
                <a:path extrusionOk="0" h="2096" w="2096">
                  <a:moveTo>
                    <a:pt x="1048" y="0"/>
                  </a:moveTo>
                  <a:cubicBezTo>
                    <a:pt x="464" y="0"/>
                    <a:pt x="0" y="477"/>
                    <a:pt x="0" y="1048"/>
                  </a:cubicBezTo>
                  <a:cubicBezTo>
                    <a:pt x="0" y="1632"/>
                    <a:pt x="464" y="2096"/>
                    <a:pt x="1048" y="2096"/>
                  </a:cubicBezTo>
                  <a:cubicBezTo>
                    <a:pt x="1631" y="2096"/>
                    <a:pt x="2096" y="1632"/>
                    <a:pt x="2096" y="1048"/>
                  </a:cubicBezTo>
                  <a:cubicBezTo>
                    <a:pt x="2096" y="477"/>
                    <a:pt x="1631"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8" name="Google Shape;2008;p36"/>
            <p:cNvSpPr/>
            <p:nvPr/>
          </p:nvSpPr>
          <p:spPr>
            <a:xfrm>
              <a:off x="1802900" y="1200875"/>
              <a:ext cx="52700" cy="52400"/>
            </a:xfrm>
            <a:custGeom>
              <a:rect b="b" l="l" r="r" t="t"/>
              <a:pathLst>
                <a:path extrusionOk="0" h="2096" w="2108">
                  <a:moveTo>
                    <a:pt x="1048" y="0"/>
                  </a:moveTo>
                  <a:cubicBezTo>
                    <a:pt x="476" y="0"/>
                    <a:pt x="0" y="477"/>
                    <a:pt x="0" y="1048"/>
                  </a:cubicBezTo>
                  <a:cubicBezTo>
                    <a:pt x="0" y="1632"/>
                    <a:pt x="476" y="2096"/>
                    <a:pt x="1048" y="2096"/>
                  </a:cubicBezTo>
                  <a:cubicBezTo>
                    <a:pt x="1631" y="2096"/>
                    <a:pt x="2108" y="1632"/>
                    <a:pt x="2108" y="1048"/>
                  </a:cubicBezTo>
                  <a:cubicBezTo>
                    <a:pt x="2108" y="477"/>
                    <a:pt x="1631"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9" name="Google Shape;2009;p36"/>
            <p:cNvSpPr/>
            <p:nvPr/>
          </p:nvSpPr>
          <p:spPr>
            <a:xfrm>
              <a:off x="1904400" y="1200875"/>
              <a:ext cx="52700" cy="52400"/>
            </a:xfrm>
            <a:custGeom>
              <a:rect b="b" l="l" r="r" t="t"/>
              <a:pathLst>
                <a:path extrusionOk="0" h="2096" w="2108">
                  <a:moveTo>
                    <a:pt x="1060" y="0"/>
                  </a:moveTo>
                  <a:cubicBezTo>
                    <a:pt x="476" y="0"/>
                    <a:pt x="0" y="477"/>
                    <a:pt x="0" y="1048"/>
                  </a:cubicBezTo>
                  <a:cubicBezTo>
                    <a:pt x="0" y="1632"/>
                    <a:pt x="476" y="2096"/>
                    <a:pt x="1060" y="2096"/>
                  </a:cubicBezTo>
                  <a:cubicBezTo>
                    <a:pt x="1631" y="2096"/>
                    <a:pt x="2108" y="1632"/>
                    <a:pt x="2108" y="1048"/>
                  </a:cubicBezTo>
                  <a:cubicBezTo>
                    <a:pt x="2108" y="477"/>
                    <a:pt x="1631" y="0"/>
                    <a:pt x="1060"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0" name="Google Shape;2010;p36"/>
            <p:cNvSpPr/>
            <p:nvPr/>
          </p:nvSpPr>
          <p:spPr>
            <a:xfrm>
              <a:off x="2006200" y="1200875"/>
              <a:ext cx="52400" cy="52400"/>
            </a:xfrm>
            <a:custGeom>
              <a:rect b="b" l="l" r="r" t="t"/>
              <a:pathLst>
                <a:path extrusionOk="0" h="2096" w="2096">
                  <a:moveTo>
                    <a:pt x="1048" y="0"/>
                  </a:moveTo>
                  <a:cubicBezTo>
                    <a:pt x="464" y="0"/>
                    <a:pt x="0" y="477"/>
                    <a:pt x="0" y="1048"/>
                  </a:cubicBezTo>
                  <a:cubicBezTo>
                    <a:pt x="0" y="1632"/>
                    <a:pt x="464" y="2096"/>
                    <a:pt x="1048" y="2096"/>
                  </a:cubicBezTo>
                  <a:cubicBezTo>
                    <a:pt x="1631" y="2096"/>
                    <a:pt x="2096" y="1632"/>
                    <a:pt x="2096" y="1048"/>
                  </a:cubicBezTo>
                  <a:cubicBezTo>
                    <a:pt x="2096" y="477"/>
                    <a:pt x="1631"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1" name="Google Shape;2011;p36"/>
            <p:cNvSpPr/>
            <p:nvPr/>
          </p:nvSpPr>
          <p:spPr>
            <a:xfrm>
              <a:off x="2107700" y="1200875"/>
              <a:ext cx="52400" cy="52400"/>
            </a:xfrm>
            <a:custGeom>
              <a:rect b="b" l="l" r="r" t="t"/>
              <a:pathLst>
                <a:path extrusionOk="0" h="2096" w="2096">
                  <a:moveTo>
                    <a:pt x="1048" y="0"/>
                  </a:moveTo>
                  <a:cubicBezTo>
                    <a:pt x="465" y="0"/>
                    <a:pt x="0" y="477"/>
                    <a:pt x="0" y="1048"/>
                  </a:cubicBezTo>
                  <a:cubicBezTo>
                    <a:pt x="0" y="1632"/>
                    <a:pt x="465" y="2096"/>
                    <a:pt x="1048" y="2096"/>
                  </a:cubicBezTo>
                  <a:cubicBezTo>
                    <a:pt x="1631" y="2096"/>
                    <a:pt x="2096" y="1632"/>
                    <a:pt x="2096" y="1048"/>
                  </a:cubicBezTo>
                  <a:cubicBezTo>
                    <a:pt x="2096" y="477"/>
                    <a:pt x="1631"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2" name="Google Shape;2012;p36"/>
            <p:cNvSpPr/>
            <p:nvPr/>
          </p:nvSpPr>
          <p:spPr>
            <a:xfrm>
              <a:off x="2209200" y="1200875"/>
              <a:ext cx="52700" cy="52400"/>
            </a:xfrm>
            <a:custGeom>
              <a:rect b="b" l="l" r="r" t="t"/>
              <a:pathLst>
                <a:path extrusionOk="0" h="2096" w="2108">
                  <a:moveTo>
                    <a:pt x="1048" y="0"/>
                  </a:moveTo>
                  <a:cubicBezTo>
                    <a:pt x="476" y="0"/>
                    <a:pt x="0" y="477"/>
                    <a:pt x="0" y="1048"/>
                  </a:cubicBezTo>
                  <a:cubicBezTo>
                    <a:pt x="0" y="1632"/>
                    <a:pt x="476" y="2096"/>
                    <a:pt x="1048" y="2096"/>
                  </a:cubicBezTo>
                  <a:cubicBezTo>
                    <a:pt x="1631" y="2096"/>
                    <a:pt x="2108" y="1632"/>
                    <a:pt x="2108" y="1048"/>
                  </a:cubicBezTo>
                  <a:cubicBezTo>
                    <a:pt x="2108" y="477"/>
                    <a:pt x="1631"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3" name="Google Shape;2013;p36"/>
            <p:cNvSpPr/>
            <p:nvPr/>
          </p:nvSpPr>
          <p:spPr>
            <a:xfrm>
              <a:off x="2311000" y="1200875"/>
              <a:ext cx="52400" cy="52400"/>
            </a:xfrm>
            <a:custGeom>
              <a:rect b="b" l="l" r="r" t="t"/>
              <a:pathLst>
                <a:path extrusionOk="0" h="2096" w="2096">
                  <a:moveTo>
                    <a:pt x="1048" y="0"/>
                  </a:moveTo>
                  <a:cubicBezTo>
                    <a:pt x="464" y="0"/>
                    <a:pt x="0" y="477"/>
                    <a:pt x="0" y="1048"/>
                  </a:cubicBezTo>
                  <a:cubicBezTo>
                    <a:pt x="0" y="1632"/>
                    <a:pt x="464" y="2096"/>
                    <a:pt x="1048" y="2096"/>
                  </a:cubicBezTo>
                  <a:cubicBezTo>
                    <a:pt x="1619" y="2096"/>
                    <a:pt x="2096" y="1632"/>
                    <a:pt x="2096" y="1048"/>
                  </a:cubicBezTo>
                  <a:cubicBezTo>
                    <a:pt x="2096" y="477"/>
                    <a:pt x="1619"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4" name="Google Shape;2014;p36"/>
            <p:cNvSpPr/>
            <p:nvPr/>
          </p:nvSpPr>
          <p:spPr>
            <a:xfrm>
              <a:off x="2412500" y="1200875"/>
              <a:ext cx="52400" cy="52400"/>
            </a:xfrm>
            <a:custGeom>
              <a:rect b="b" l="l" r="r" t="t"/>
              <a:pathLst>
                <a:path extrusionOk="0" h="2096" w="2096">
                  <a:moveTo>
                    <a:pt x="1048" y="0"/>
                  </a:moveTo>
                  <a:cubicBezTo>
                    <a:pt x="465" y="0"/>
                    <a:pt x="0" y="477"/>
                    <a:pt x="0" y="1048"/>
                  </a:cubicBezTo>
                  <a:cubicBezTo>
                    <a:pt x="0" y="1632"/>
                    <a:pt x="465" y="2096"/>
                    <a:pt x="1048" y="2096"/>
                  </a:cubicBezTo>
                  <a:cubicBezTo>
                    <a:pt x="1631" y="2096"/>
                    <a:pt x="2096" y="1632"/>
                    <a:pt x="2096" y="1048"/>
                  </a:cubicBezTo>
                  <a:cubicBezTo>
                    <a:pt x="2096" y="477"/>
                    <a:pt x="1631"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5" name="Google Shape;2015;p36"/>
            <p:cNvSpPr/>
            <p:nvPr/>
          </p:nvSpPr>
          <p:spPr>
            <a:xfrm>
              <a:off x="2514000" y="1200875"/>
              <a:ext cx="52400" cy="52400"/>
            </a:xfrm>
            <a:custGeom>
              <a:rect b="b" l="l" r="r" t="t"/>
              <a:pathLst>
                <a:path extrusionOk="0" h="2096" w="2096">
                  <a:moveTo>
                    <a:pt x="1048" y="0"/>
                  </a:moveTo>
                  <a:cubicBezTo>
                    <a:pt x="476" y="0"/>
                    <a:pt x="0" y="477"/>
                    <a:pt x="0" y="1048"/>
                  </a:cubicBezTo>
                  <a:cubicBezTo>
                    <a:pt x="0" y="1632"/>
                    <a:pt x="476" y="2096"/>
                    <a:pt x="1048" y="2096"/>
                  </a:cubicBezTo>
                  <a:cubicBezTo>
                    <a:pt x="1631" y="2096"/>
                    <a:pt x="2096" y="1632"/>
                    <a:pt x="2096" y="1048"/>
                  </a:cubicBezTo>
                  <a:cubicBezTo>
                    <a:pt x="2096" y="477"/>
                    <a:pt x="1631"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6" name="Google Shape;2016;p36"/>
            <p:cNvSpPr/>
            <p:nvPr/>
          </p:nvSpPr>
          <p:spPr>
            <a:xfrm>
              <a:off x="2615500" y="1200875"/>
              <a:ext cx="52700" cy="52400"/>
            </a:xfrm>
            <a:custGeom>
              <a:rect b="b" l="l" r="r" t="t"/>
              <a:pathLst>
                <a:path extrusionOk="0" h="2096" w="2108">
                  <a:moveTo>
                    <a:pt x="1048" y="0"/>
                  </a:moveTo>
                  <a:cubicBezTo>
                    <a:pt x="476" y="0"/>
                    <a:pt x="0" y="477"/>
                    <a:pt x="0" y="1048"/>
                  </a:cubicBezTo>
                  <a:cubicBezTo>
                    <a:pt x="0" y="1632"/>
                    <a:pt x="476" y="2096"/>
                    <a:pt x="1048" y="2096"/>
                  </a:cubicBezTo>
                  <a:cubicBezTo>
                    <a:pt x="1631" y="2096"/>
                    <a:pt x="2108" y="1632"/>
                    <a:pt x="2108" y="1048"/>
                  </a:cubicBezTo>
                  <a:cubicBezTo>
                    <a:pt x="2108" y="477"/>
                    <a:pt x="1631"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7" name="Google Shape;2017;p36"/>
            <p:cNvSpPr/>
            <p:nvPr/>
          </p:nvSpPr>
          <p:spPr>
            <a:xfrm>
              <a:off x="2717300" y="1200875"/>
              <a:ext cx="52400" cy="52400"/>
            </a:xfrm>
            <a:custGeom>
              <a:rect b="b" l="l" r="r" t="t"/>
              <a:pathLst>
                <a:path extrusionOk="0" h="2096" w="2096">
                  <a:moveTo>
                    <a:pt x="1048" y="0"/>
                  </a:moveTo>
                  <a:cubicBezTo>
                    <a:pt x="465" y="0"/>
                    <a:pt x="0" y="477"/>
                    <a:pt x="0" y="1048"/>
                  </a:cubicBezTo>
                  <a:cubicBezTo>
                    <a:pt x="0" y="1632"/>
                    <a:pt x="465" y="2096"/>
                    <a:pt x="1048" y="2096"/>
                  </a:cubicBezTo>
                  <a:cubicBezTo>
                    <a:pt x="1619" y="2096"/>
                    <a:pt x="2096" y="1632"/>
                    <a:pt x="2096" y="1048"/>
                  </a:cubicBezTo>
                  <a:cubicBezTo>
                    <a:pt x="2096" y="477"/>
                    <a:pt x="1619"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8" name="Google Shape;2018;p36"/>
            <p:cNvSpPr/>
            <p:nvPr/>
          </p:nvSpPr>
          <p:spPr>
            <a:xfrm>
              <a:off x="2818800" y="1200875"/>
              <a:ext cx="52400" cy="52400"/>
            </a:xfrm>
            <a:custGeom>
              <a:rect b="b" l="l" r="r" t="t"/>
              <a:pathLst>
                <a:path extrusionOk="0" h="2096" w="2096">
                  <a:moveTo>
                    <a:pt x="1048" y="0"/>
                  </a:moveTo>
                  <a:cubicBezTo>
                    <a:pt x="465" y="0"/>
                    <a:pt x="0" y="477"/>
                    <a:pt x="0" y="1048"/>
                  </a:cubicBezTo>
                  <a:cubicBezTo>
                    <a:pt x="0" y="1632"/>
                    <a:pt x="465" y="2096"/>
                    <a:pt x="1048" y="2096"/>
                  </a:cubicBezTo>
                  <a:cubicBezTo>
                    <a:pt x="1631" y="2096"/>
                    <a:pt x="2096" y="1632"/>
                    <a:pt x="2096" y="1048"/>
                  </a:cubicBezTo>
                  <a:cubicBezTo>
                    <a:pt x="2096" y="477"/>
                    <a:pt x="1631"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9" name="Google Shape;2019;p36"/>
            <p:cNvSpPr/>
            <p:nvPr/>
          </p:nvSpPr>
          <p:spPr>
            <a:xfrm>
              <a:off x="2920300" y="1200875"/>
              <a:ext cx="52400" cy="52400"/>
            </a:xfrm>
            <a:custGeom>
              <a:rect b="b" l="l" r="r" t="t"/>
              <a:pathLst>
                <a:path extrusionOk="0" h="2096" w="2096">
                  <a:moveTo>
                    <a:pt x="1048" y="0"/>
                  </a:moveTo>
                  <a:cubicBezTo>
                    <a:pt x="476" y="0"/>
                    <a:pt x="0" y="477"/>
                    <a:pt x="0" y="1048"/>
                  </a:cubicBezTo>
                  <a:cubicBezTo>
                    <a:pt x="0" y="1632"/>
                    <a:pt x="476" y="2096"/>
                    <a:pt x="1048" y="2096"/>
                  </a:cubicBezTo>
                  <a:cubicBezTo>
                    <a:pt x="1631" y="2096"/>
                    <a:pt x="2096" y="1632"/>
                    <a:pt x="2096" y="1048"/>
                  </a:cubicBezTo>
                  <a:cubicBezTo>
                    <a:pt x="2096" y="477"/>
                    <a:pt x="1631"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0" name="Google Shape;2020;p36"/>
            <p:cNvSpPr/>
            <p:nvPr/>
          </p:nvSpPr>
          <p:spPr>
            <a:xfrm>
              <a:off x="3021800" y="1200875"/>
              <a:ext cx="52700" cy="52400"/>
            </a:xfrm>
            <a:custGeom>
              <a:rect b="b" l="l" r="r" t="t"/>
              <a:pathLst>
                <a:path extrusionOk="0" h="2096" w="2108">
                  <a:moveTo>
                    <a:pt x="1048" y="0"/>
                  </a:moveTo>
                  <a:cubicBezTo>
                    <a:pt x="477" y="0"/>
                    <a:pt x="0" y="477"/>
                    <a:pt x="0" y="1048"/>
                  </a:cubicBezTo>
                  <a:cubicBezTo>
                    <a:pt x="0" y="1632"/>
                    <a:pt x="477" y="2096"/>
                    <a:pt x="1048" y="2096"/>
                  </a:cubicBezTo>
                  <a:cubicBezTo>
                    <a:pt x="1631" y="2096"/>
                    <a:pt x="2108" y="1632"/>
                    <a:pt x="2108" y="1048"/>
                  </a:cubicBezTo>
                  <a:cubicBezTo>
                    <a:pt x="2108" y="477"/>
                    <a:pt x="1631"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1" name="Google Shape;2021;p36"/>
            <p:cNvSpPr/>
            <p:nvPr/>
          </p:nvSpPr>
          <p:spPr>
            <a:xfrm>
              <a:off x="3123600" y="1200875"/>
              <a:ext cx="52400" cy="52400"/>
            </a:xfrm>
            <a:custGeom>
              <a:rect b="b" l="l" r="r" t="t"/>
              <a:pathLst>
                <a:path extrusionOk="0" h="2096" w="2096">
                  <a:moveTo>
                    <a:pt x="1048" y="0"/>
                  </a:moveTo>
                  <a:cubicBezTo>
                    <a:pt x="465" y="0"/>
                    <a:pt x="0" y="477"/>
                    <a:pt x="0" y="1048"/>
                  </a:cubicBezTo>
                  <a:cubicBezTo>
                    <a:pt x="0" y="1632"/>
                    <a:pt x="465" y="2096"/>
                    <a:pt x="1048" y="2096"/>
                  </a:cubicBezTo>
                  <a:cubicBezTo>
                    <a:pt x="1619" y="2096"/>
                    <a:pt x="2096" y="1632"/>
                    <a:pt x="2096" y="1048"/>
                  </a:cubicBezTo>
                  <a:cubicBezTo>
                    <a:pt x="2096" y="477"/>
                    <a:pt x="1619"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2" name="Google Shape;2022;p36"/>
            <p:cNvSpPr/>
            <p:nvPr/>
          </p:nvSpPr>
          <p:spPr>
            <a:xfrm>
              <a:off x="3225100" y="1200875"/>
              <a:ext cx="52400" cy="52400"/>
            </a:xfrm>
            <a:custGeom>
              <a:rect b="b" l="l" r="r" t="t"/>
              <a:pathLst>
                <a:path extrusionOk="0" h="2096" w="2096">
                  <a:moveTo>
                    <a:pt x="1048" y="0"/>
                  </a:moveTo>
                  <a:cubicBezTo>
                    <a:pt x="465" y="0"/>
                    <a:pt x="0" y="477"/>
                    <a:pt x="0" y="1048"/>
                  </a:cubicBezTo>
                  <a:cubicBezTo>
                    <a:pt x="0" y="1632"/>
                    <a:pt x="465" y="2096"/>
                    <a:pt x="1048" y="2096"/>
                  </a:cubicBezTo>
                  <a:cubicBezTo>
                    <a:pt x="1631" y="2096"/>
                    <a:pt x="2096" y="1632"/>
                    <a:pt x="2096" y="1048"/>
                  </a:cubicBezTo>
                  <a:cubicBezTo>
                    <a:pt x="2096" y="477"/>
                    <a:pt x="1631"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3" name="Google Shape;2023;p36"/>
            <p:cNvSpPr/>
            <p:nvPr/>
          </p:nvSpPr>
          <p:spPr>
            <a:xfrm>
              <a:off x="3326600" y="1200875"/>
              <a:ext cx="52700" cy="52400"/>
            </a:xfrm>
            <a:custGeom>
              <a:rect b="b" l="l" r="r" t="t"/>
              <a:pathLst>
                <a:path extrusionOk="0" h="2096" w="2108">
                  <a:moveTo>
                    <a:pt x="1048" y="0"/>
                  </a:moveTo>
                  <a:cubicBezTo>
                    <a:pt x="477" y="0"/>
                    <a:pt x="0" y="477"/>
                    <a:pt x="0" y="1048"/>
                  </a:cubicBezTo>
                  <a:cubicBezTo>
                    <a:pt x="0" y="1632"/>
                    <a:pt x="477" y="2096"/>
                    <a:pt x="1048" y="2096"/>
                  </a:cubicBezTo>
                  <a:cubicBezTo>
                    <a:pt x="1631" y="2096"/>
                    <a:pt x="2108" y="1632"/>
                    <a:pt x="2108" y="1048"/>
                  </a:cubicBezTo>
                  <a:cubicBezTo>
                    <a:pt x="2108" y="477"/>
                    <a:pt x="1631"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4" name="Google Shape;2024;p36"/>
            <p:cNvSpPr/>
            <p:nvPr/>
          </p:nvSpPr>
          <p:spPr>
            <a:xfrm>
              <a:off x="3428400" y="1200875"/>
              <a:ext cx="52400" cy="52400"/>
            </a:xfrm>
            <a:custGeom>
              <a:rect b="b" l="l" r="r" t="t"/>
              <a:pathLst>
                <a:path extrusionOk="0" h="2096" w="2096">
                  <a:moveTo>
                    <a:pt x="1048" y="0"/>
                  </a:moveTo>
                  <a:cubicBezTo>
                    <a:pt x="465" y="0"/>
                    <a:pt x="0" y="477"/>
                    <a:pt x="0" y="1048"/>
                  </a:cubicBezTo>
                  <a:cubicBezTo>
                    <a:pt x="0" y="1632"/>
                    <a:pt x="465" y="2096"/>
                    <a:pt x="1048" y="2096"/>
                  </a:cubicBezTo>
                  <a:cubicBezTo>
                    <a:pt x="1619" y="2096"/>
                    <a:pt x="2096" y="1632"/>
                    <a:pt x="2096" y="1048"/>
                  </a:cubicBezTo>
                  <a:cubicBezTo>
                    <a:pt x="2096" y="477"/>
                    <a:pt x="1619"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5" name="Google Shape;2025;p36"/>
            <p:cNvSpPr/>
            <p:nvPr/>
          </p:nvSpPr>
          <p:spPr>
            <a:xfrm>
              <a:off x="3529900" y="1200875"/>
              <a:ext cx="52400" cy="52400"/>
            </a:xfrm>
            <a:custGeom>
              <a:rect b="b" l="l" r="r" t="t"/>
              <a:pathLst>
                <a:path extrusionOk="0" h="2096" w="2096">
                  <a:moveTo>
                    <a:pt x="1048" y="0"/>
                  </a:moveTo>
                  <a:cubicBezTo>
                    <a:pt x="465" y="0"/>
                    <a:pt x="0" y="477"/>
                    <a:pt x="0" y="1048"/>
                  </a:cubicBezTo>
                  <a:cubicBezTo>
                    <a:pt x="0" y="1632"/>
                    <a:pt x="465" y="2096"/>
                    <a:pt x="1048" y="2096"/>
                  </a:cubicBezTo>
                  <a:cubicBezTo>
                    <a:pt x="1631" y="2096"/>
                    <a:pt x="2096" y="1632"/>
                    <a:pt x="2096" y="1048"/>
                  </a:cubicBezTo>
                  <a:cubicBezTo>
                    <a:pt x="2096" y="477"/>
                    <a:pt x="1631"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6" name="Google Shape;2026;p36"/>
            <p:cNvSpPr/>
            <p:nvPr/>
          </p:nvSpPr>
          <p:spPr>
            <a:xfrm>
              <a:off x="3631400" y="1200875"/>
              <a:ext cx="52400" cy="52400"/>
            </a:xfrm>
            <a:custGeom>
              <a:rect b="b" l="l" r="r" t="t"/>
              <a:pathLst>
                <a:path extrusionOk="0" h="2096" w="2096">
                  <a:moveTo>
                    <a:pt x="1048" y="0"/>
                  </a:moveTo>
                  <a:cubicBezTo>
                    <a:pt x="465" y="0"/>
                    <a:pt x="0" y="477"/>
                    <a:pt x="0" y="1048"/>
                  </a:cubicBezTo>
                  <a:cubicBezTo>
                    <a:pt x="0" y="1632"/>
                    <a:pt x="465" y="2096"/>
                    <a:pt x="1048" y="2096"/>
                  </a:cubicBezTo>
                  <a:cubicBezTo>
                    <a:pt x="1631" y="2096"/>
                    <a:pt x="2096" y="1632"/>
                    <a:pt x="2096" y="1048"/>
                  </a:cubicBezTo>
                  <a:cubicBezTo>
                    <a:pt x="2096" y="477"/>
                    <a:pt x="1631"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7" name="Google Shape;2027;p36"/>
            <p:cNvSpPr/>
            <p:nvPr/>
          </p:nvSpPr>
          <p:spPr>
            <a:xfrm>
              <a:off x="3732900" y="1200875"/>
              <a:ext cx="52400" cy="52400"/>
            </a:xfrm>
            <a:custGeom>
              <a:rect b="b" l="l" r="r" t="t"/>
              <a:pathLst>
                <a:path extrusionOk="0" h="2096" w="2096">
                  <a:moveTo>
                    <a:pt x="1048" y="0"/>
                  </a:moveTo>
                  <a:cubicBezTo>
                    <a:pt x="477" y="0"/>
                    <a:pt x="0" y="477"/>
                    <a:pt x="0" y="1048"/>
                  </a:cubicBezTo>
                  <a:cubicBezTo>
                    <a:pt x="0" y="1632"/>
                    <a:pt x="477" y="2096"/>
                    <a:pt x="1048" y="2096"/>
                  </a:cubicBezTo>
                  <a:cubicBezTo>
                    <a:pt x="1631" y="2096"/>
                    <a:pt x="2096" y="1632"/>
                    <a:pt x="2096" y="1048"/>
                  </a:cubicBezTo>
                  <a:cubicBezTo>
                    <a:pt x="2096" y="477"/>
                    <a:pt x="1631"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8" name="Google Shape;2028;p36"/>
            <p:cNvSpPr/>
            <p:nvPr/>
          </p:nvSpPr>
          <p:spPr>
            <a:xfrm>
              <a:off x="3834700" y="1200875"/>
              <a:ext cx="52400" cy="52400"/>
            </a:xfrm>
            <a:custGeom>
              <a:rect b="b" l="l" r="r" t="t"/>
              <a:pathLst>
                <a:path extrusionOk="0" h="2096" w="2096">
                  <a:moveTo>
                    <a:pt x="1048" y="0"/>
                  </a:moveTo>
                  <a:cubicBezTo>
                    <a:pt x="465" y="0"/>
                    <a:pt x="0" y="477"/>
                    <a:pt x="0" y="1048"/>
                  </a:cubicBezTo>
                  <a:cubicBezTo>
                    <a:pt x="0" y="1632"/>
                    <a:pt x="465" y="2096"/>
                    <a:pt x="1048" y="2096"/>
                  </a:cubicBezTo>
                  <a:cubicBezTo>
                    <a:pt x="1619" y="2096"/>
                    <a:pt x="2096" y="1632"/>
                    <a:pt x="2096" y="1048"/>
                  </a:cubicBezTo>
                  <a:cubicBezTo>
                    <a:pt x="2096" y="477"/>
                    <a:pt x="1619"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9" name="Google Shape;2029;p36"/>
            <p:cNvSpPr/>
            <p:nvPr/>
          </p:nvSpPr>
          <p:spPr>
            <a:xfrm>
              <a:off x="3936200" y="1200875"/>
              <a:ext cx="52400" cy="52400"/>
            </a:xfrm>
            <a:custGeom>
              <a:rect b="b" l="l" r="r" t="t"/>
              <a:pathLst>
                <a:path extrusionOk="0" h="2096" w="2096">
                  <a:moveTo>
                    <a:pt x="1048" y="0"/>
                  </a:moveTo>
                  <a:cubicBezTo>
                    <a:pt x="465" y="0"/>
                    <a:pt x="0" y="477"/>
                    <a:pt x="0" y="1048"/>
                  </a:cubicBezTo>
                  <a:cubicBezTo>
                    <a:pt x="0" y="1632"/>
                    <a:pt x="465" y="2096"/>
                    <a:pt x="1048" y="2096"/>
                  </a:cubicBezTo>
                  <a:cubicBezTo>
                    <a:pt x="1631" y="2096"/>
                    <a:pt x="2096" y="1632"/>
                    <a:pt x="2096" y="1048"/>
                  </a:cubicBezTo>
                  <a:cubicBezTo>
                    <a:pt x="2096" y="477"/>
                    <a:pt x="1631"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0" name="Google Shape;2030;p36"/>
            <p:cNvSpPr/>
            <p:nvPr/>
          </p:nvSpPr>
          <p:spPr>
            <a:xfrm>
              <a:off x="4037700" y="1200875"/>
              <a:ext cx="52400" cy="52400"/>
            </a:xfrm>
            <a:custGeom>
              <a:rect b="b" l="l" r="r" t="t"/>
              <a:pathLst>
                <a:path extrusionOk="0" h="2096" w="2096">
                  <a:moveTo>
                    <a:pt x="1048" y="0"/>
                  </a:moveTo>
                  <a:cubicBezTo>
                    <a:pt x="465" y="0"/>
                    <a:pt x="0" y="477"/>
                    <a:pt x="0" y="1048"/>
                  </a:cubicBezTo>
                  <a:cubicBezTo>
                    <a:pt x="0" y="1632"/>
                    <a:pt x="465" y="2096"/>
                    <a:pt x="1048" y="2096"/>
                  </a:cubicBezTo>
                  <a:cubicBezTo>
                    <a:pt x="1631" y="2096"/>
                    <a:pt x="2096" y="1632"/>
                    <a:pt x="2096" y="1048"/>
                  </a:cubicBezTo>
                  <a:cubicBezTo>
                    <a:pt x="2096" y="477"/>
                    <a:pt x="1631"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1" name="Google Shape;2031;p36"/>
            <p:cNvSpPr/>
            <p:nvPr/>
          </p:nvSpPr>
          <p:spPr>
            <a:xfrm>
              <a:off x="4139200" y="1200875"/>
              <a:ext cx="52700" cy="52400"/>
            </a:xfrm>
            <a:custGeom>
              <a:rect b="b" l="l" r="r" t="t"/>
              <a:pathLst>
                <a:path extrusionOk="0" h="2096" w="2108">
                  <a:moveTo>
                    <a:pt x="1048" y="0"/>
                  </a:moveTo>
                  <a:cubicBezTo>
                    <a:pt x="477" y="0"/>
                    <a:pt x="0" y="477"/>
                    <a:pt x="0" y="1048"/>
                  </a:cubicBezTo>
                  <a:cubicBezTo>
                    <a:pt x="0" y="1632"/>
                    <a:pt x="477" y="2096"/>
                    <a:pt x="1048" y="2096"/>
                  </a:cubicBezTo>
                  <a:cubicBezTo>
                    <a:pt x="1631" y="2096"/>
                    <a:pt x="2108" y="1632"/>
                    <a:pt x="2108" y="1048"/>
                  </a:cubicBezTo>
                  <a:cubicBezTo>
                    <a:pt x="2108" y="477"/>
                    <a:pt x="1631"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2" name="Google Shape;2032;p36"/>
            <p:cNvSpPr/>
            <p:nvPr/>
          </p:nvSpPr>
          <p:spPr>
            <a:xfrm>
              <a:off x="4240700" y="1200875"/>
              <a:ext cx="52700" cy="52400"/>
            </a:xfrm>
            <a:custGeom>
              <a:rect b="b" l="l" r="r" t="t"/>
              <a:pathLst>
                <a:path extrusionOk="0" h="2096" w="2108">
                  <a:moveTo>
                    <a:pt x="1060" y="0"/>
                  </a:moveTo>
                  <a:cubicBezTo>
                    <a:pt x="477" y="0"/>
                    <a:pt x="0" y="477"/>
                    <a:pt x="0" y="1048"/>
                  </a:cubicBezTo>
                  <a:cubicBezTo>
                    <a:pt x="0" y="1632"/>
                    <a:pt x="477" y="2096"/>
                    <a:pt x="1060" y="2096"/>
                  </a:cubicBezTo>
                  <a:cubicBezTo>
                    <a:pt x="1632" y="2096"/>
                    <a:pt x="2108" y="1632"/>
                    <a:pt x="2108" y="1048"/>
                  </a:cubicBezTo>
                  <a:cubicBezTo>
                    <a:pt x="2108" y="477"/>
                    <a:pt x="1632" y="0"/>
                    <a:pt x="1060"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3" name="Google Shape;2033;p36"/>
            <p:cNvSpPr/>
            <p:nvPr/>
          </p:nvSpPr>
          <p:spPr>
            <a:xfrm>
              <a:off x="4342500" y="1200875"/>
              <a:ext cx="52400" cy="52400"/>
            </a:xfrm>
            <a:custGeom>
              <a:rect b="b" l="l" r="r" t="t"/>
              <a:pathLst>
                <a:path extrusionOk="0" h="2096" w="2096">
                  <a:moveTo>
                    <a:pt x="1048" y="0"/>
                  </a:moveTo>
                  <a:cubicBezTo>
                    <a:pt x="465" y="0"/>
                    <a:pt x="0" y="477"/>
                    <a:pt x="0" y="1048"/>
                  </a:cubicBezTo>
                  <a:cubicBezTo>
                    <a:pt x="0" y="1632"/>
                    <a:pt x="465" y="2096"/>
                    <a:pt x="1048" y="2096"/>
                  </a:cubicBezTo>
                  <a:cubicBezTo>
                    <a:pt x="1631" y="2096"/>
                    <a:pt x="2096" y="1632"/>
                    <a:pt x="2096" y="1048"/>
                  </a:cubicBezTo>
                  <a:cubicBezTo>
                    <a:pt x="2096" y="477"/>
                    <a:pt x="1631"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4" name="Google Shape;2034;p36"/>
            <p:cNvSpPr/>
            <p:nvPr/>
          </p:nvSpPr>
          <p:spPr>
            <a:xfrm>
              <a:off x="4444000" y="1200875"/>
              <a:ext cx="52400" cy="52400"/>
            </a:xfrm>
            <a:custGeom>
              <a:rect b="b" l="l" r="r" t="t"/>
              <a:pathLst>
                <a:path extrusionOk="0" h="2096" w="2096">
                  <a:moveTo>
                    <a:pt x="1048" y="0"/>
                  </a:moveTo>
                  <a:cubicBezTo>
                    <a:pt x="477" y="0"/>
                    <a:pt x="0" y="477"/>
                    <a:pt x="0" y="1048"/>
                  </a:cubicBezTo>
                  <a:cubicBezTo>
                    <a:pt x="0" y="1632"/>
                    <a:pt x="477" y="2096"/>
                    <a:pt x="1048" y="2096"/>
                  </a:cubicBezTo>
                  <a:cubicBezTo>
                    <a:pt x="1631" y="2096"/>
                    <a:pt x="2096" y="1632"/>
                    <a:pt x="2096" y="1048"/>
                  </a:cubicBezTo>
                  <a:cubicBezTo>
                    <a:pt x="2096" y="477"/>
                    <a:pt x="1631"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5" name="Google Shape;2035;p36"/>
            <p:cNvSpPr/>
            <p:nvPr/>
          </p:nvSpPr>
          <p:spPr>
            <a:xfrm>
              <a:off x="4545500" y="1200875"/>
              <a:ext cx="52700" cy="52400"/>
            </a:xfrm>
            <a:custGeom>
              <a:rect b="b" l="l" r="r" t="t"/>
              <a:pathLst>
                <a:path extrusionOk="0" h="2096" w="2108">
                  <a:moveTo>
                    <a:pt x="1060" y="0"/>
                  </a:moveTo>
                  <a:cubicBezTo>
                    <a:pt x="477" y="0"/>
                    <a:pt x="0" y="477"/>
                    <a:pt x="0" y="1048"/>
                  </a:cubicBezTo>
                  <a:cubicBezTo>
                    <a:pt x="0" y="1632"/>
                    <a:pt x="477" y="2096"/>
                    <a:pt x="1060" y="2096"/>
                  </a:cubicBezTo>
                  <a:cubicBezTo>
                    <a:pt x="1632" y="2096"/>
                    <a:pt x="2108" y="1632"/>
                    <a:pt x="2108" y="1048"/>
                  </a:cubicBezTo>
                  <a:cubicBezTo>
                    <a:pt x="2108" y="477"/>
                    <a:pt x="1632" y="0"/>
                    <a:pt x="1060"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6" name="Google Shape;2036;p36"/>
            <p:cNvSpPr/>
            <p:nvPr/>
          </p:nvSpPr>
          <p:spPr>
            <a:xfrm>
              <a:off x="4647300" y="1200875"/>
              <a:ext cx="52400" cy="52400"/>
            </a:xfrm>
            <a:custGeom>
              <a:rect b="b" l="l" r="r" t="t"/>
              <a:pathLst>
                <a:path extrusionOk="0" h="2096" w="2096">
                  <a:moveTo>
                    <a:pt x="1048" y="0"/>
                  </a:moveTo>
                  <a:cubicBezTo>
                    <a:pt x="465" y="0"/>
                    <a:pt x="0" y="477"/>
                    <a:pt x="0" y="1048"/>
                  </a:cubicBezTo>
                  <a:cubicBezTo>
                    <a:pt x="0" y="1632"/>
                    <a:pt x="465" y="2096"/>
                    <a:pt x="1048" y="2096"/>
                  </a:cubicBezTo>
                  <a:cubicBezTo>
                    <a:pt x="1620" y="2096"/>
                    <a:pt x="2096" y="1632"/>
                    <a:pt x="2096" y="1048"/>
                  </a:cubicBezTo>
                  <a:cubicBezTo>
                    <a:pt x="2096" y="477"/>
                    <a:pt x="1620"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7" name="Google Shape;2037;p36"/>
            <p:cNvSpPr/>
            <p:nvPr/>
          </p:nvSpPr>
          <p:spPr>
            <a:xfrm>
              <a:off x="4748800" y="1200875"/>
              <a:ext cx="52400" cy="52400"/>
            </a:xfrm>
            <a:custGeom>
              <a:rect b="b" l="l" r="r" t="t"/>
              <a:pathLst>
                <a:path extrusionOk="0" h="2096" w="2096">
                  <a:moveTo>
                    <a:pt x="1048" y="0"/>
                  </a:moveTo>
                  <a:cubicBezTo>
                    <a:pt x="465" y="0"/>
                    <a:pt x="0" y="477"/>
                    <a:pt x="0" y="1048"/>
                  </a:cubicBezTo>
                  <a:cubicBezTo>
                    <a:pt x="0" y="1632"/>
                    <a:pt x="465" y="2096"/>
                    <a:pt x="1048" y="2096"/>
                  </a:cubicBezTo>
                  <a:cubicBezTo>
                    <a:pt x="1631" y="2096"/>
                    <a:pt x="2096" y="1632"/>
                    <a:pt x="2096" y="1048"/>
                  </a:cubicBezTo>
                  <a:cubicBezTo>
                    <a:pt x="2096" y="477"/>
                    <a:pt x="1631"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8" name="Google Shape;2038;p36"/>
            <p:cNvSpPr/>
            <p:nvPr/>
          </p:nvSpPr>
          <p:spPr>
            <a:xfrm>
              <a:off x="4850300" y="1200875"/>
              <a:ext cx="52400" cy="52400"/>
            </a:xfrm>
            <a:custGeom>
              <a:rect b="b" l="l" r="r" t="t"/>
              <a:pathLst>
                <a:path extrusionOk="0" h="2096" w="2096">
                  <a:moveTo>
                    <a:pt x="1048" y="0"/>
                  </a:moveTo>
                  <a:cubicBezTo>
                    <a:pt x="477" y="0"/>
                    <a:pt x="0" y="477"/>
                    <a:pt x="0" y="1048"/>
                  </a:cubicBezTo>
                  <a:cubicBezTo>
                    <a:pt x="0" y="1632"/>
                    <a:pt x="477" y="2096"/>
                    <a:pt x="1048" y="2096"/>
                  </a:cubicBezTo>
                  <a:cubicBezTo>
                    <a:pt x="1632" y="2096"/>
                    <a:pt x="2096" y="1632"/>
                    <a:pt x="2096" y="1048"/>
                  </a:cubicBezTo>
                  <a:cubicBezTo>
                    <a:pt x="2096" y="477"/>
                    <a:pt x="1632"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9" name="Google Shape;2039;p36"/>
            <p:cNvSpPr/>
            <p:nvPr/>
          </p:nvSpPr>
          <p:spPr>
            <a:xfrm>
              <a:off x="4951800" y="1200875"/>
              <a:ext cx="52700" cy="52400"/>
            </a:xfrm>
            <a:custGeom>
              <a:rect b="b" l="l" r="r" t="t"/>
              <a:pathLst>
                <a:path extrusionOk="0" h="2096" w="2108">
                  <a:moveTo>
                    <a:pt x="1048" y="0"/>
                  </a:moveTo>
                  <a:cubicBezTo>
                    <a:pt x="477" y="0"/>
                    <a:pt x="0" y="477"/>
                    <a:pt x="0" y="1048"/>
                  </a:cubicBezTo>
                  <a:cubicBezTo>
                    <a:pt x="0" y="1632"/>
                    <a:pt x="477" y="2096"/>
                    <a:pt x="1048" y="2096"/>
                  </a:cubicBezTo>
                  <a:cubicBezTo>
                    <a:pt x="1632" y="2096"/>
                    <a:pt x="2108" y="1632"/>
                    <a:pt x="2108" y="1048"/>
                  </a:cubicBezTo>
                  <a:cubicBezTo>
                    <a:pt x="2108" y="477"/>
                    <a:pt x="1632"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0" name="Google Shape;2040;p36"/>
            <p:cNvSpPr/>
            <p:nvPr/>
          </p:nvSpPr>
          <p:spPr>
            <a:xfrm>
              <a:off x="5053600" y="1200875"/>
              <a:ext cx="52400" cy="52400"/>
            </a:xfrm>
            <a:custGeom>
              <a:rect b="b" l="l" r="r" t="t"/>
              <a:pathLst>
                <a:path extrusionOk="0" h="2096" w="2096">
                  <a:moveTo>
                    <a:pt x="1048" y="0"/>
                  </a:moveTo>
                  <a:cubicBezTo>
                    <a:pt x="465" y="0"/>
                    <a:pt x="0" y="477"/>
                    <a:pt x="0" y="1048"/>
                  </a:cubicBezTo>
                  <a:cubicBezTo>
                    <a:pt x="0" y="1632"/>
                    <a:pt x="465" y="2096"/>
                    <a:pt x="1048" y="2096"/>
                  </a:cubicBezTo>
                  <a:cubicBezTo>
                    <a:pt x="1620" y="2096"/>
                    <a:pt x="2096" y="1632"/>
                    <a:pt x="2096" y="1048"/>
                  </a:cubicBezTo>
                  <a:cubicBezTo>
                    <a:pt x="2096" y="477"/>
                    <a:pt x="1620"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1" name="Google Shape;2041;p36"/>
            <p:cNvSpPr/>
            <p:nvPr/>
          </p:nvSpPr>
          <p:spPr>
            <a:xfrm>
              <a:off x="5155100" y="1200875"/>
              <a:ext cx="52400" cy="52400"/>
            </a:xfrm>
            <a:custGeom>
              <a:rect b="b" l="l" r="r" t="t"/>
              <a:pathLst>
                <a:path extrusionOk="0" h="2096" w="2096">
                  <a:moveTo>
                    <a:pt x="1048" y="0"/>
                  </a:moveTo>
                  <a:cubicBezTo>
                    <a:pt x="465" y="0"/>
                    <a:pt x="0" y="477"/>
                    <a:pt x="0" y="1048"/>
                  </a:cubicBezTo>
                  <a:cubicBezTo>
                    <a:pt x="0" y="1632"/>
                    <a:pt x="465" y="2096"/>
                    <a:pt x="1048" y="2096"/>
                  </a:cubicBezTo>
                  <a:cubicBezTo>
                    <a:pt x="1632" y="2096"/>
                    <a:pt x="2096" y="1632"/>
                    <a:pt x="2096" y="1048"/>
                  </a:cubicBezTo>
                  <a:cubicBezTo>
                    <a:pt x="2096" y="477"/>
                    <a:pt x="1632"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2" name="Google Shape;2042;p36"/>
            <p:cNvSpPr/>
            <p:nvPr/>
          </p:nvSpPr>
          <p:spPr>
            <a:xfrm>
              <a:off x="5256600" y="1200875"/>
              <a:ext cx="52400" cy="52400"/>
            </a:xfrm>
            <a:custGeom>
              <a:rect b="b" l="l" r="r" t="t"/>
              <a:pathLst>
                <a:path extrusionOk="0" h="2096" w="2096">
                  <a:moveTo>
                    <a:pt x="1048" y="0"/>
                  </a:moveTo>
                  <a:cubicBezTo>
                    <a:pt x="477" y="0"/>
                    <a:pt x="0" y="477"/>
                    <a:pt x="0" y="1048"/>
                  </a:cubicBezTo>
                  <a:cubicBezTo>
                    <a:pt x="0" y="1632"/>
                    <a:pt x="477" y="2096"/>
                    <a:pt x="1048" y="2096"/>
                  </a:cubicBezTo>
                  <a:cubicBezTo>
                    <a:pt x="1632" y="2096"/>
                    <a:pt x="2096" y="1632"/>
                    <a:pt x="2096" y="1048"/>
                  </a:cubicBezTo>
                  <a:cubicBezTo>
                    <a:pt x="2096" y="477"/>
                    <a:pt x="1632"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3" name="Google Shape;2043;p36"/>
            <p:cNvSpPr/>
            <p:nvPr/>
          </p:nvSpPr>
          <p:spPr>
            <a:xfrm>
              <a:off x="5358400" y="1200875"/>
              <a:ext cx="52400" cy="52400"/>
            </a:xfrm>
            <a:custGeom>
              <a:rect b="b" l="l" r="r" t="t"/>
              <a:pathLst>
                <a:path extrusionOk="0" h="2096" w="2096">
                  <a:moveTo>
                    <a:pt x="1048" y="0"/>
                  </a:moveTo>
                  <a:cubicBezTo>
                    <a:pt x="465" y="0"/>
                    <a:pt x="0" y="477"/>
                    <a:pt x="0" y="1048"/>
                  </a:cubicBezTo>
                  <a:cubicBezTo>
                    <a:pt x="0" y="1632"/>
                    <a:pt x="465" y="2096"/>
                    <a:pt x="1048" y="2096"/>
                  </a:cubicBezTo>
                  <a:cubicBezTo>
                    <a:pt x="1620" y="2096"/>
                    <a:pt x="2096" y="1632"/>
                    <a:pt x="2096" y="1048"/>
                  </a:cubicBezTo>
                  <a:cubicBezTo>
                    <a:pt x="2096" y="477"/>
                    <a:pt x="1620"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4" name="Google Shape;2044;p36"/>
            <p:cNvSpPr/>
            <p:nvPr/>
          </p:nvSpPr>
          <p:spPr>
            <a:xfrm>
              <a:off x="5459900" y="1200875"/>
              <a:ext cx="52400" cy="52400"/>
            </a:xfrm>
            <a:custGeom>
              <a:rect b="b" l="l" r="r" t="t"/>
              <a:pathLst>
                <a:path extrusionOk="0" h="2096" w="2096">
                  <a:moveTo>
                    <a:pt x="1048" y="0"/>
                  </a:moveTo>
                  <a:cubicBezTo>
                    <a:pt x="465" y="0"/>
                    <a:pt x="0" y="477"/>
                    <a:pt x="0" y="1048"/>
                  </a:cubicBezTo>
                  <a:cubicBezTo>
                    <a:pt x="0" y="1632"/>
                    <a:pt x="465" y="2096"/>
                    <a:pt x="1048" y="2096"/>
                  </a:cubicBezTo>
                  <a:cubicBezTo>
                    <a:pt x="1632" y="2096"/>
                    <a:pt x="2096" y="1632"/>
                    <a:pt x="2096" y="1048"/>
                  </a:cubicBezTo>
                  <a:cubicBezTo>
                    <a:pt x="2096" y="477"/>
                    <a:pt x="1632"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5" name="Google Shape;2045;p36"/>
            <p:cNvSpPr/>
            <p:nvPr/>
          </p:nvSpPr>
          <p:spPr>
            <a:xfrm>
              <a:off x="5561400" y="1200875"/>
              <a:ext cx="52400" cy="52400"/>
            </a:xfrm>
            <a:custGeom>
              <a:rect b="b" l="l" r="r" t="t"/>
              <a:pathLst>
                <a:path extrusionOk="0" h="2096" w="2096">
                  <a:moveTo>
                    <a:pt x="1048" y="0"/>
                  </a:moveTo>
                  <a:cubicBezTo>
                    <a:pt x="465" y="0"/>
                    <a:pt x="0" y="477"/>
                    <a:pt x="0" y="1048"/>
                  </a:cubicBezTo>
                  <a:cubicBezTo>
                    <a:pt x="0" y="1632"/>
                    <a:pt x="465" y="2096"/>
                    <a:pt x="1048" y="2096"/>
                  </a:cubicBezTo>
                  <a:cubicBezTo>
                    <a:pt x="1632" y="2096"/>
                    <a:pt x="2096" y="1632"/>
                    <a:pt x="2096" y="1048"/>
                  </a:cubicBezTo>
                  <a:cubicBezTo>
                    <a:pt x="2096" y="477"/>
                    <a:pt x="1632"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6" name="Google Shape;2046;p36"/>
            <p:cNvSpPr/>
            <p:nvPr/>
          </p:nvSpPr>
          <p:spPr>
            <a:xfrm>
              <a:off x="5662900" y="1200875"/>
              <a:ext cx="52400" cy="52400"/>
            </a:xfrm>
            <a:custGeom>
              <a:rect b="b" l="l" r="r" t="t"/>
              <a:pathLst>
                <a:path extrusionOk="0" h="2096" w="2096">
                  <a:moveTo>
                    <a:pt x="1048" y="0"/>
                  </a:moveTo>
                  <a:cubicBezTo>
                    <a:pt x="477" y="0"/>
                    <a:pt x="0" y="477"/>
                    <a:pt x="0" y="1048"/>
                  </a:cubicBezTo>
                  <a:cubicBezTo>
                    <a:pt x="0" y="1632"/>
                    <a:pt x="477" y="2096"/>
                    <a:pt x="1048" y="2096"/>
                  </a:cubicBezTo>
                  <a:cubicBezTo>
                    <a:pt x="1632" y="2096"/>
                    <a:pt x="2096" y="1632"/>
                    <a:pt x="2096" y="1048"/>
                  </a:cubicBezTo>
                  <a:cubicBezTo>
                    <a:pt x="2096" y="477"/>
                    <a:pt x="1632"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7" name="Google Shape;2047;p36"/>
            <p:cNvSpPr/>
            <p:nvPr/>
          </p:nvSpPr>
          <p:spPr>
            <a:xfrm>
              <a:off x="5764400" y="1200875"/>
              <a:ext cx="52700" cy="52400"/>
            </a:xfrm>
            <a:custGeom>
              <a:rect b="b" l="l" r="r" t="t"/>
              <a:pathLst>
                <a:path extrusionOk="0" h="2096" w="2108">
                  <a:moveTo>
                    <a:pt x="1060" y="0"/>
                  </a:moveTo>
                  <a:cubicBezTo>
                    <a:pt x="477" y="0"/>
                    <a:pt x="0" y="477"/>
                    <a:pt x="0" y="1048"/>
                  </a:cubicBezTo>
                  <a:cubicBezTo>
                    <a:pt x="0" y="1632"/>
                    <a:pt x="477" y="2096"/>
                    <a:pt x="1060" y="2096"/>
                  </a:cubicBezTo>
                  <a:cubicBezTo>
                    <a:pt x="1632" y="2096"/>
                    <a:pt x="2108" y="1632"/>
                    <a:pt x="2108" y="1048"/>
                  </a:cubicBezTo>
                  <a:cubicBezTo>
                    <a:pt x="2108" y="477"/>
                    <a:pt x="1632" y="0"/>
                    <a:pt x="1060"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8" name="Google Shape;2048;p36"/>
            <p:cNvSpPr/>
            <p:nvPr/>
          </p:nvSpPr>
          <p:spPr>
            <a:xfrm>
              <a:off x="5866200" y="1200875"/>
              <a:ext cx="52400" cy="52400"/>
            </a:xfrm>
            <a:custGeom>
              <a:rect b="b" l="l" r="r" t="t"/>
              <a:pathLst>
                <a:path extrusionOk="0" h="2096" w="2096">
                  <a:moveTo>
                    <a:pt x="1048" y="0"/>
                  </a:moveTo>
                  <a:cubicBezTo>
                    <a:pt x="465" y="0"/>
                    <a:pt x="0" y="477"/>
                    <a:pt x="0" y="1048"/>
                  </a:cubicBezTo>
                  <a:cubicBezTo>
                    <a:pt x="0" y="1632"/>
                    <a:pt x="465" y="2096"/>
                    <a:pt x="1048" y="2096"/>
                  </a:cubicBezTo>
                  <a:cubicBezTo>
                    <a:pt x="1632" y="2096"/>
                    <a:pt x="2096" y="1632"/>
                    <a:pt x="2096" y="1048"/>
                  </a:cubicBezTo>
                  <a:cubicBezTo>
                    <a:pt x="2096" y="477"/>
                    <a:pt x="1632"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9" name="Google Shape;2049;p36"/>
            <p:cNvSpPr/>
            <p:nvPr/>
          </p:nvSpPr>
          <p:spPr>
            <a:xfrm>
              <a:off x="5967700" y="1200875"/>
              <a:ext cx="52400" cy="52400"/>
            </a:xfrm>
            <a:custGeom>
              <a:rect b="b" l="l" r="r" t="t"/>
              <a:pathLst>
                <a:path extrusionOk="0" h="2096" w="2096">
                  <a:moveTo>
                    <a:pt x="1048" y="0"/>
                  </a:moveTo>
                  <a:cubicBezTo>
                    <a:pt x="465" y="0"/>
                    <a:pt x="0" y="477"/>
                    <a:pt x="0" y="1048"/>
                  </a:cubicBezTo>
                  <a:cubicBezTo>
                    <a:pt x="0" y="1632"/>
                    <a:pt x="465" y="2096"/>
                    <a:pt x="1048" y="2096"/>
                  </a:cubicBezTo>
                  <a:cubicBezTo>
                    <a:pt x="1632" y="2096"/>
                    <a:pt x="2096" y="1632"/>
                    <a:pt x="2096" y="1048"/>
                  </a:cubicBezTo>
                  <a:cubicBezTo>
                    <a:pt x="2096" y="477"/>
                    <a:pt x="1632"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0" name="Google Shape;2050;p36"/>
            <p:cNvSpPr/>
            <p:nvPr/>
          </p:nvSpPr>
          <p:spPr>
            <a:xfrm>
              <a:off x="6069200" y="1200875"/>
              <a:ext cx="52700" cy="52400"/>
            </a:xfrm>
            <a:custGeom>
              <a:rect b="b" l="l" r="r" t="t"/>
              <a:pathLst>
                <a:path extrusionOk="0" h="2096" w="2108">
                  <a:moveTo>
                    <a:pt x="1048" y="0"/>
                  </a:moveTo>
                  <a:cubicBezTo>
                    <a:pt x="477" y="0"/>
                    <a:pt x="0" y="477"/>
                    <a:pt x="0" y="1048"/>
                  </a:cubicBezTo>
                  <a:cubicBezTo>
                    <a:pt x="0" y="1632"/>
                    <a:pt x="477" y="2096"/>
                    <a:pt x="1048" y="2096"/>
                  </a:cubicBezTo>
                  <a:cubicBezTo>
                    <a:pt x="1632" y="2096"/>
                    <a:pt x="2108" y="1632"/>
                    <a:pt x="2108" y="1048"/>
                  </a:cubicBezTo>
                  <a:cubicBezTo>
                    <a:pt x="2108" y="477"/>
                    <a:pt x="1632"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1" name="Google Shape;2051;p36"/>
            <p:cNvSpPr/>
            <p:nvPr/>
          </p:nvSpPr>
          <p:spPr>
            <a:xfrm>
              <a:off x="6171000" y="1200875"/>
              <a:ext cx="52400" cy="52400"/>
            </a:xfrm>
            <a:custGeom>
              <a:rect b="b" l="l" r="r" t="t"/>
              <a:pathLst>
                <a:path extrusionOk="0" h="2096" w="2096">
                  <a:moveTo>
                    <a:pt x="1048" y="0"/>
                  </a:moveTo>
                  <a:cubicBezTo>
                    <a:pt x="465" y="0"/>
                    <a:pt x="0" y="477"/>
                    <a:pt x="0" y="1048"/>
                  </a:cubicBezTo>
                  <a:cubicBezTo>
                    <a:pt x="0" y="1632"/>
                    <a:pt x="465" y="2096"/>
                    <a:pt x="1048" y="2096"/>
                  </a:cubicBezTo>
                  <a:cubicBezTo>
                    <a:pt x="1620" y="2096"/>
                    <a:pt x="2096" y="1632"/>
                    <a:pt x="2096" y="1048"/>
                  </a:cubicBezTo>
                  <a:cubicBezTo>
                    <a:pt x="2096" y="477"/>
                    <a:pt x="1620"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2" name="Google Shape;2052;p36"/>
            <p:cNvSpPr/>
            <p:nvPr/>
          </p:nvSpPr>
          <p:spPr>
            <a:xfrm>
              <a:off x="6272500" y="1200875"/>
              <a:ext cx="52400" cy="52400"/>
            </a:xfrm>
            <a:custGeom>
              <a:rect b="b" l="l" r="r" t="t"/>
              <a:pathLst>
                <a:path extrusionOk="0" h="2096" w="2096">
                  <a:moveTo>
                    <a:pt x="1048" y="0"/>
                  </a:moveTo>
                  <a:cubicBezTo>
                    <a:pt x="465" y="0"/>
                    <a:pt x="0" y="477"/>
                    <a:pt x="0" y="1048"/>
                  </a:cubicBezTo>
                  <a:cubicBezTo>
                    <a:pt x="0" y="1632"/>
                    <a:pt x="465" y="2096"/>
                    <a:pt x="1048" y="2096"/>
                  </a:cubicBezTo>
                  <a:cubicBezTo>
                    <a:pt x="1632" y="2096"/>
                    <a:pt x="2096" y="1632"/>
                    <a:pt x="2096" y="1048"/>
                  </a:cubicBezTo>
                  <a:cubicBezTo>
                    <a:pt x="2096" y="477"/>
                    <a:pt x="1632"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3" name="Google Shape;2053;p36"/>
            <p:cNvSpPr/>
            <p:nvPr/>
          </p:nvSpPr>
          <p:spPr>
            <a:xfrm>
              <a:off x="6374000" y="1200875"/>
              <a:ext cx="52400" cy="52400"/>
            </a:xfrm>
            <a:custGeom>
              <a:rect b="b" l="l" r="r" t="t"/>
              <a:pathLst>
                <a:path extrusionOk="0" h="2096" w="2096">
                  <a:moveTo>
                    <a:pt x="1048" y="0"/>
                  </a:moveTo>
                  <a:cubicBezTo>
                    <a:pt x="477" y="0"/>
                    <a:pt x="0" y="477"/>
                    <a:pt x="0" y="1048"/>
                  </a:cubicBezTo>
                  <a:cubicBezTo>
                    <a:pt x="0" y="1632"/>
                    <a:pt x="477" y="2096"/>
                    <a:pt x="1048" y="2096"/>
                  </a:cubicBezTo>
                  <a:cubicBezTo>
                    <a:pt x="1632" y="2096"/>
                    <a:pt x="2096" y="1632"/>
                    <a:pt x="2096" y="1048"/>
                  </a:cubicBezTo>
                  <a:cubicBezTo>
                    <a:pt x="2096" y="477"/>
                    <a:pt x="1632"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4" name="Google Shape;2054;p36"/>
            <p:cNvSpPr/>
            <p:nvPr/>
          </p:nvSpPr>
          <p:spPr>
            <a:xfrm>
              <a:off x="6475500" y="1200875"/>
              <a:ext cx="52700" cy="52400"/>
            </a:xfrm>
            <a:custGeom>
              <a:rect b="b" l="l" r="r" t="t"/>
              <a:pathLst>
                <a:path extrusionOk="0" h="2096" w="2108">
                  <a:moveTo>
                    <a:pt x="1048" y="0"/>
                  </a:moveTo>
                  <a:cubicBezTo>
                    <a:pt x="477" y="0"/>
                    <a:pt x="0" y="477"/>
                    <a:pt x="0" y="1048"/>
                  </a:cubicBezTo>
                  <a:cubicBezTo>
                    <a:pt x="0" y="1632"/>
                    <a:pt x="477" y="2096"/>
                    <a:pt x="1048" y="2096"/>
                  </a:cubicBezTo>
                  <a:cubicBezTo>
                    <a:pt x="1632" y="2096"/>
                    <a:pt x="2108" y="1632"/>
                    <a:pt x="2108" y="1048"/>
                  </a:cubicBezTo>
                  <a:cubicBezTo>
                    <a:pt x="2108" y="477"/>
                    <a:pt x="1632"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5" name="Google Shape;2055;p36"/>
            <p:cNvSpPr/>
            <p:nvPr/>
          </p:nvSpPr>
          <p:spPr>
            <a:xfrm>
              <a:off x="6577300" y="1200875"/>
              <a:ext cx="52400" cy="52400"/>
            </a:xfrm>
            <a:custGeom>
              <a:rect b="b" l="l" r="r" t="t"/>
              <a:pathLst>
                <a:path extrusionOk="0" h="2096" w="2096">
                  <a:moveTo>
                    <a:pt x="1048" y="0"/>
                  </a:moveTo>
                  <a:cubicBezTo>
                    <a:pt x="465" y="0"/>
                    <a:pt x="0" y="477"/>
                    <a:pt x="0" y="1048"/>
                  </a:cubicBezTo>
                  <a:cubicBezTo>
                    <a:pt x="0" y="1632"/>
                    <a:pt x="465" y="2096"/>
                    <a:pt x="1048" y="2096"/>
                  </a:cubicBezTo>
                  <a:cubicBezTo>
                    <a:pt x="1620" y="2096"/>
                    <a:pt x="2096" y="1632"/>
                    <a:pt x="2096" y="1048"/>
                  </a:cubicBezTo>
                  <a:cubicBezTo>
                    <a:pt x="2096" y="477"/>
                    <a:pt x="1620"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6" name="Google Shape;2056;p36"/>
            <p:cNvSpPr/>
            <p:nvPr/>
          </p:nvSpPr>
          <p:spPr>
            <a:xfrm>
              <a:off x="6678800" y="1200875"/>
              <a:ext cx="52400" cy="52400"/>
            </a:xfrm>
            <a:custGeom>
              <a:rect b="b" l="l" r="r" t="t"/>
              <a:pathLst>
                <a:path extrusionOk="0" h="2096" w="2096">
                  <a:moveTo>
                    <a:pt x="1048" y="0"/>
                  </a:moveTo>
                  <a:cubicBezTo>
                    <a:pt x="465" y="0"/>
                    <a:pt x="0" y="477"/>
                    <a:pt x="0" y="1048"/>
                  </a:cubicBezTo>
                  <a:cubicBezTo>
                    <a:pt x="0" y="1632"/>
                    <a:pt x="465" y="2096"/>
                    <a:pt x="1048" y="2096"/>
                  </a:cubicBezTo>
                  <a:cubicBezTo>
                    <a:pt x="1632" y="2096"/>
                    <a:pt x="2096" y="1632"/>
                    <a:pt x="2096" y="1048"/>
                  </a:cubicBezTo>
                  <a:cubicBezTo>
                    <a:pt x="2096" y="477"/>
                    <a:pt x="1632"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7" name="Google Shape;2057;p36"/>
            <p:cNvSpPr/>
            <p:nvPr/>
          </p:nvSpPr>
          <p:spPr>
            <a:xfrm>
              <a:off x="6780300" y="1200875"/>
              <a:ext cx="52400" cy="52400"/>
            </a:xfrm>
            <a:custGeom>
              <a:rect b="b" l="l" r="r" t="t"/>
              <a:pathLst>
                <a:path extrusionOk="0" h="2096" w="2096">
                  <a:moveTo>
                    <a:pt x="1048" y="0"/>
                  </a:moveTo>
                  <a:cubicBezTo>
                    <a:pt x="477" y="0"/>
                    <a:pt x="0" y="477"/>
                    <a:pt x="0" y="1048"/>
                  </a:cubicBezTo>
                  <a:cubicBezTo>
                    <a:pt x="0" y="1632"/>
                    <a:pt x="477" y="2096"/>
                    <a:pt x="1048" y="2096"/>
                  </a:cubicBezTo>
                  <a:cubicBezTo>
                    <a:pt x="1632" y="2096"/>
                    <a:pt x="2096" y="1632"/>
                    <a:pt x="2096" y="1048"/>
                  </a:cubicBezTo>
                  <a:cubicBezTo>
                    <a:pt x="2096" y="477"/>
                    <a:pt x="1632"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8" name="Google Shape;2058;p36"/>
            <p:cNvSpPr/>
            <p:nvPr/>
          </p:nvSpPr>
          <p:spPr>
            <a:xfrm>
              <a:off x="6881800" y="1200875"/>
              <a:ext cx="52700" cy="52400"/>
            </a:xfrm>
            <a:custGeom>
              <a:rect b="b" l="l" r="r" t="t"/>
              <a:pathLst>
                <a:path extrusionOk="0" h="2096" w="2108">
                  <a:moveTo>
                    <a:pt x="1060" y="0"/>
                  </a:moveTo>
                  <a:cubicBezTo>
                    <a:pt x="477" y="0"/>
                    <a:pt x="1" y="477"/>
                    <a:pt x="1" y="1048"/>
                  </a:cubicBezTo>
                  <a:cubicBezTo>
                    <a:pt x="1" y="1632"/>
                    <a:pt x="477" y="2096"/>
                    <a:pt x="1060" y="2096"/>
                  </a:cubicBezTo>
                  <a:cubicBezTo>
                    <a:pt x="1632" y="2096"/>
                    <a:pt x="2108" y="1632"/>
                    <a:pt x="2108" y="1048"/>
                  </a:cubicBezTo>
                  <a:cubicBezTo>
                    <a:pt x="2108" y="477"/>
                    <a:pt x="1632" y="0"/>
                    <a:pt x="1060"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9" name="Google Shape;2059;p36"/>
            <p:cNvSpPr/>
            <p:nvPr/>
          </p:nvSpPr>
          <p:spPr>
            <a:xfrm>
              <a:off x="6983600" y="1200875"/>
              <a:ext cx="52400" cy="52400"/>
            </a:xfrm>
            <a:custGeom>
              <a:rect b="b" l="l" r="r" t="t"/>
              <a:pathLst>
                <a:path extrusionOk="0" h="2096" w="2096">
                  <a:moveTo>
                    <a:pt x="1048" y="0"/>
                  </a:moveTo>
                  <a:cubicBezTo>
                    <a:pt x="465" y="0"/>
                    <a:pt x="0" y="477"/>
                    <a:pt x="0" y="1048"/>
                  </a:cubicBezTo>
                  <a:cubicBezTo>
                    <a:pt x="0" y="1632"/>
                    <a:pt x="465" y="2096"/>
                    <a:pt x="1048" y="2096"/>
                  </a:cubicBezTo>
                  <a:cubicBezTo>
                    <a:pt x="1620" y="2096"/>
                    <a:pt x="2096" y="1632"/>
                    <a:pt x="2096" y="1048"/>
                  </a:cubicBezTo>
                  <a:cubicBezTo>
                    <a:pt x="2096" y="477"/>
                    <a:pt x="1620"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0" name="Google Shape;2060;p36"/>
            <p:cNvSpPr/>
            <p:nvPr/>
          </p:nvSpPr>
          <p:spPr>
            <a:xfrm>
              <a:off x="7085100" y="1200875"/>
              <a:ext cx="52400" cy="52400"/>
            </a:xfrm>
            <a:custGeom>
              <a:rect b="b" l="l" r="r" t="t"/>
              <a:pathLst>
                <a:path extrusionOk="0" h="2096" w="2096">
                  <a:moveTo>
                    <a:pt x="1048" y="0"/>
                  </a:moveTo>
                  <a:cubicBezTo>
                    <a:pt x="465" y="0"/>
                    <a:pt x="0" y="477"/>
                    <a:pt x="0" y="1048"/>
                  </a:cubicBezTo>
                  <a:cubicBezTo>
                    <a:pt x="0" y="1632"/>
                    <a:pt x="465" y="2096"/>
                    <a:pt x="1048" y="2096"/>
                  </a:cubicBezTo>
                  <a:cubicBezTo>
                    <a:pt x="1632" y="2096"/>
                    <a:pt x="2096" y="1632"/>
                    <a:pt x="2096" y="1048"/>
                  </a:cubicBezTo>
                  <a:cubicBezTo>
                    <a:pt x="2096" y="477"/>
                    <a:pt x="1632"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1" name="Google Shape;2061;p36"/>
            <p:cNvSpPr/>
            <p:nvPr/>
          </p:nvSpPr>
          <p:spPr>
            <a:xfrm>
              <a:off x="7186600" y="1200875"/>
              <a:ext cx="52400" cy="52400"/>
            </a:xfrm>
            <a:custGeom>
              <a:rect b="b" l="l" r="r" t="t"/>
              <a:pathLst>
                <a:path extrusionOk="0" h="2096" w="2096">
                  <a:moveTo>
                    <a:pt x="1048" y="0"/>
                  </a:moveTo>
                  <a:cubicBezTo>
                    <a:pt x="477" y="0"/>
                    <a:pt x="1" y="477"/>
                    <a:pt x="1" y="1048"/>
                  </a:cubicBezTo>
                  <a:cubicBezTo>
                    <a:pt x="1" y="1632"/>
                    <a:pt x="477" y="2096"/>
                    <a:pt x="1048" y="2096"/>
                  </a:cubicBezTo>
                  <a:cubicBezTo>
                    <a:pt x="1632" y="2096"/>
                    <a:pt x="2096" y="1632"/>
                    <a:pt x="2096" y="1048"/>
                  </a:cubicBezTo>
                  <a:cubicBezTo>
                    <a:pt x="2096" y="477"/>
                    <a:pt x="1632"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2" name="Google Shape;2062;p36"/>
            <p:cNvSpPr/>
            <p:nvPr/>
          </p:nvSpPr>
          <p:spPr>
            <a:xfrm>
              <a:off x="7288400" y="1200875"/>
              <a:ext cx="52400" cy="52400"/>
            </a:xfrm>
            <a:custGeom>
              <a:rect b="b" l="l" r="r" t="t"/>
              <a:pathLst>
                <a:path extrusionOk="0" h="2096" w="2096">
                  <a:moveTo>
                    <a:pt x="1048" y="0"/>
                  </a:moveTo>
                  <a:cubicBezTo>
                    <a:pt x="465" y="0"/>
                    <a:pt x="0" y="477"/>
                    <a:pt x="0" y="1048"/>
                  </a:cubicBezTo>
                  <a:cubicBezTo>
                    <a:pt x="0" y="1632"/>
                    <a:pt x="465" y="2096"/>
                    <a:pt x="1048" y="2096"/>
                  </a:cubicBezTo>
                  <a:cubicBezTo>
                    <a:pt x="1620" y="2096"/>
                    <a:pt x="2096" y="1632"/>
                    <a:pt x="2096" y="1048"/>
                  </a:cubicBezTo>
                  <a:cubicBezTo>
                    <a:pt x="2096" y="477"/>
                    <a:pt x="1620"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3" name="Google Shape;2063;p36"/>
            <p:cNvSpPr/>
            <p:nvPr/>
          </p:nvSpPr>
          <p:spPr>
            <a:xfrm>
              <a:off x="279200" y="1355950"/>
              <a:ext cx="52700" cy="52700"/>
            </a:xfrm>
            <a:custGeom>
              <a:rect b="b" l="l" r="r" t="t"/>
              <a:pathLst>
                <a:path extrusionOk="0" h="2108" w="2108">
                  <a:moveTo>
                    <a:pt x="1048" y="1"/>
                  </a:moveTo>
                  <a:cubicBezTo>
                    <a:pt x="476" y="1"/>
                    <a:pt x="0" y="477"/>
                    <a:pt x="0" y="1060"/>
                  </a:cubicBezTo>
                  <a:cubicBezTo>
                    <a:pt x="0" y="1632"/>
                    <a:pt x="476" y="2108"/>
                    <a:pt x="1048" y="2108"/>
                  </a:cubicBezTo>
                  <a:cubicBezTo>
                    <a:pt x="1631" y="2108"/>
                    <a:pt x="2107" y="1632"/>
                    <a:pt x="2107" y="1060"/>
                  </a:cubicBezTo>
                  <a:cubicBezTo>
                    <a:pt x="2107" y="477"/>
                    <a:pt x="1631"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4" name="Google Shape;2064;p36"/>
            <p:cNvSpPr/>
            <p:nvPr/>
          </p:nvSpPr>
          <p:spPr>
            <a:xfrm>
              <a:off x="380700" y="1355950"/>
              <a:ext cx="52700" cy="52700"/>
            </a:xfrm>
            <a:custGeom>
              <a:rect b="b" l="l" r="r" t="t"/>
              <a:pathLst>
                <a:path extrusionOk="0" h="2108" w="2108">
                  <a:moveTo>
                    <a:pt x="1060" y="1"/>
                  </a:moveTo>
                  <a:cubicBezTo>
                    <a:pt x="476" y="1"/>
                    <a:pt x="0" y="477"/>
                    <a:pt x="0" y="1060"/>
                  </a:cubicBezTo>
                  <a:cubicBezTo>
                    <a:pt x="0" y="1632"/>
                    <a:pt x="476" y="2108"/>
                    <a:pt x="1060" y="2108"/>
                  </a:cubicBezTo>
                  <a:cubicBezTo>
                    <a:pt x="1631" y="2108"/>
                    <a:pt x="2108" y="1632"/>
                    <a:pt x="2108" y="1060"/>
                  </a:cubicBezTo>
                  <a:cubicBezTo>
                    <a:pt x="2108" y="477"/>
                    <a:pt x="1631" y="1"/>
                    <a:pt x="1060"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5" name="Google Shape;2065;p36"/>
            <p:cNvSpPr/>
            <p:nvPr/>
          </p:nvSpPr>
          <p:spPr>
            <a:xfrm>
              <a:off x="482500" y="1355950"/>
              <a:ext cx="52400" cy="52700"/>
            </a:xfrm>
            <a:custGeom>
              <a:rect b="b" l="l" r="r" t="t"/>
              <a:pathLst>
                <a:path extrusionOk="0" h="2108" w="2096">
                  <a:moveTo>
                    <a:pt x="1048" y="1"/>
                  </a:moveTo>
                  <a:cubicBezTo>
                    <a:pt x="464" y="1"/>
                    <a:pt x="0" y="477"/>
                    <a:pt x="0" y="1060"/>
                  </a:cubicBezTo>
                  <a:cubicBezTo>
                    <a:pt x="0" y="1632"/>
                    <a:pt x="464" y="2108"/>
                    <a:pt x="1048" y="2108"/>
                  </a:cubicBezTo>
                  <a:cubicBezTo>
                    <a:pt x="1631" y="2108"/>
                    <a:pt x="2096" y="1632"/>
                    <a:pt x="2096" y="1060"/>
                  </a:cubicBezTo>
                  <a:cubicBezTo>
                    <a:pt x="2096" y="477"/>
                    <a:pt x="1631"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6" name="Google Shape;2066;p36"/>
            <p:cNvSpPr/>
            <p:nvPr/>
          </p:nvSpPr>
          <p:spPr>
            <a:xfrm>
              <a:off x="584000" y="1355950"/>
              <a:ext cx="52400" cy="52700"/>
            </a:xfrm>
            <a:custGeom>
              <a:rect b="b" l="l" r="r" t="t"/>
              <a:pathLst>
                <a:path extrusionOk="0" h="2108" w="2096">
                  <a:moveTo>
                    <a:pt x="1048" y="1"/>
                  </a:moveTo>
                  <a:cubicBezTo>
                    <a:pt x="476" y="1"/>
                    <a:pt x="0" y="477"/>
                    <a:pt x="0" y="1060"/>
                  </a:cubicBezTo>
                  <a:cubicBezTo>
                    <a:pt x="0" y="1632"/>
                    <a:pt x="476" y="2108"/>
                    <a:pt x="1048" y="2108"/>
                  </a:cubicBezTo>
                  <a:cubicBezTo>
                    <a:pt x="1631" y="2108"/>
                    <a:pt x="2096" y="1632"/>
                    <a:pt x="2096" y="1060"/>
                  </a:cubicBezTo>
                  <a:cubicBezTo>
                    <a:pt x="2096" y="477"/>
                    <a:pt x="1631"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7" name="Google Shape;2067;p36"/>
            <p:cNvSpPr/>
            <p:nvPr/>
          </p:nvSpPr>
          <p:spPr>
            <a:xfrm>
              <a:off x="685500" y="1355950"/>
              <a:ext cx="52700" cy="52700"/>
            </a:xfrm>
            <a:custGeom>
              <a:rect b="b" l="l" r="r" t="t"/>
              <a:pathLst>
                <a:path extrusionOk="0" h="2108" w="2108">
                  <a:moveTo>
                    <a:pt x="1048" y="1"/>
                  </a:moveTo>
                  <a:cubicBezTo>
                    <a:pt x="476" y="1"/>
                    <a:pt x="0" y="477"/>
                    <a:pt x="0" y="1060"/>
                  </a:cubicBezTo>
                  <a:cubicBezTo>
                    <a:pt x="0" y="1632"/>
                    <a:pt x="476" y="2108"/>
                    <a:pt x="1048" y="2108"/>
                  </a:cubicBezTo>
                  <a:cubicBezTo>
                    <a:pt x="1631" y="2108"/>
                    <a:pt x="2108" y="1632"/>
                    <a:pt x="2108" y="1060"/>
                  </a:cubicBezTo>
                  <a:cubicBezTo>
                    <a:pt x="2108" y="477"/>
                    <a:pt x="1631"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8" name="Google Shape;2068;p36"/>
            <p:cNvSpPr/>
            <p:nvPr/>
          </p:nvSpPr>
          <p:spPr>
            <a:xfrm>
              <a:off x="787300" y="1355950"/>
              <a:ext cx="52400" cy="52700"/>
            </a:xfrm>
            <a:custGeom>
              <a:rect b="b" l="l" r="r" t="t"/>
              <a:pathLst>
                <a:path extrusionOk="0" h="2108" w="2096">
                  <a:moveTo>
                    <a:pt x="1048" y="1"/>
                  </a:moveTo>
                  <a:cubicBezTo>
                    <a:pt x="464" y="1"/>
                    <a:pt x="0" y="477"/>
                    <a:pt x="0" y="1060"/>
                  </a:cubicBezTo>
                  <a:cubicBezTo>
                    <a:pt x="0" y="1632"/>
                    <a:pt x="464" y="2108"/>
                    <a:pt x="1048" y="2108"/>
                  </a:cubicBezTo>
                  <a:cubicBezTo>
                    <a:pt x="1619" y="2108"/>
                    <a:pt x="2096" y="1632"/>
                    <a:pt x="2096" y="1060"/>
                  </a:cubicBezTo>
                  <a:cubicBezTo>
                    <a:pt x="2096" y="477"/>
                    <a:pt x="1619"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9" name="Google Shape;2069;p36"/>
            <p:cNvSpPr/>
            <p:nvPr/>
          </p:nvSpPr>
          <p:spPr>
            <a:xfrm>
              <a:off x="888800" y="1355950"/>
              <a:ext cx="52400" cy="52700"/>
            </a:xfrm>
            <a:custGeom>
              <a:rect b="b" l="l" r="r" t="t"/>
              <a:pathLst>
                <a:path extrusionOk="0" h="2108" w="2096">
                  <a:moveTo>
                    <a:pt x="1048" y="1"/>
                  </a:moveTo>
                  <a:cubicBezTo>
                    <a:pt x="464" y="1"/>
                    <a:pt x="0" y="477"/>
                    <a:pt x="0" y="1060"/>
                  </a:cubicBezTo>
                  <a:cubicBezTo>
                    <a:pt x="0" y="1632"/>
                    <a:pt x="464" y="2108"/>
                    <a:pt x="1048" y="2108"/>
                  </a:cubicBezTo>
                  <a:cubicBezTo>
                    <a:pt x="1631" y="2108"/>
                    <a:pt x="2096" y="1632"/>
                    <a:pt x="2096" y="1060"/>
                  </a:cubicBezTo>
                  <a:cubicBezTo>
                    <a:pt x="2096" y="477"/>
                    <a:pt x="1631"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0" name="Google Shape;2070;p36"/>
            <p:cNvSpPr/>
            <p:nvPr/>
          </p:nvSpPr>
          <p:spPr>
            <a:xfrm>
              <a:off x="990300" y="1355950"/>
              <a:ext cx="52400" cy="52700"/>
            </a:xfrm>
            <a:custGeom>
              <a:rect b="b" l="l" r="r" t="t"/>
              <a:pathLst>
                <a:path extrusionOk="0" h="2108" w="2096">
                  <a:moveTo>
                    <a:pt x="1048" y="1"/>
                  </a:moveTo>
                  <a:cubicBezTo>
                    <a:pt x="476" y="1"/>
                    <a:pt x="0" y="477"/>
                    <a:pt x="0" y="1060"/>
                  </a:cubicBezTo>
                  <a:cubicBezTo>
                    <a:pt x="0" y="1632"/>
                    <a:pt x="476" y="2108"/>
                    <a:pt x="1048" y="2108"/>
                  </a:cubicBezTo>
                  <a:cubicBezTo>
                    <a:pt x="1631" y="2108"/>
                    <a:pt x="2096" y="1632"/>
                    <a:pt x="2096" y="1060"/>
                  </a:cubicBezTo>
                  <a:cubicBezTo>
                    <a:pt x="2096" y="477"/>
                    <a:pt x="1631"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1" name="Google Shape;2071;p36"/>
            <p:cNvSpPr/>
            <p:nvPr/>
          </p:nvSpPr>
          <p:spPr>
            <a:xfrm>
              <a:off x="1091800" y="1355950"/>
              <a:ext cx="52700" cy="52700"/>
            </a:xfrm>
            <a:custGeom>
              <a:rect b="b" l="l" r="r" t="t"/>
              <a:pathLst>
                <a:path extrusionOk="0" h="2108" w="2108">
                  <a:moveTo>
                    <a:pt x="1060" y="1"/>
                  </a:moveTo>
                  <a:cubicBezTo>
                    <a:pt x="476" y="1"/>
                    <a:pt x="0" y="477"/>
                    <a:pt x="0" y="1060"/>
                  </a:cubicBezTo>
                  <a:cubicBezTo>
                    <a:pt x="0" y="1632"/>
                    <a:pt x="476" y="2108"/>
                    <a:pt x="1060" y="2108"/>
                  </a:cubicBezTo>
                  <a:cubicBezTo>
                    <a:pt x="1631" y="2108"/>
                    <a:pt x="2108" y="1632"/>
                    <a:pt x="2108" y="1060"/>
                  </a:cubicBezTo>
                  <a:cubicBezTo>
                    <a:pt x="2108" y="477"/>
                    <a:pt x="1631" y="1"/>
                    <a:pt x="1060"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2" name="Google Shape;2072;p36"/>
            <p:cNvSpPr/>
            <p:nvPr/>
          </p:nvSpPr>
          <p:spPr>
            <a:xfrm>
              <a:off x="1193600" y="1355950"/>
              <a:ext cx="52400" cy="52700"/>
            </a:xfrm>
            <a:custGeom>
              <a:rect b="b" l="l" r="r" t="t"/>
              <a:pathLst>
                <a:path extrusionOk="0" h="2108" w="2096">
                  <a:moveTo>
                    <a:pt x="1048" y="1"/>
                  </a:moveTo>
                  <a:cubicBezTo>
                    <a:pt x="464" y="1"/>
                    <a:pt x="0" y="477"/>
                    <a:pt x="0" y="1060"/>
                  </a:cubicBezTo>
                  <a:cubicBezTo>
                    <a:pt x="0" y="1632"/>
                    <a:pt x="464" y="2108"/>
                    <a:pt x="1048" y="2108"/>
                  </a:cubicBezTo>
                  <a:cubicBezTo>
                    <a:pt x="1619" y="2108"/>
                    <a:pt x="2096" y="1632"/>
                    <a:pt x="2096" y="1060"/>
                  </a:cubicBezTo>
                  <a:cubicBezTo>
                    <a:pt x="2096" y="477"/>
                    <a:pt x="1619"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3" name="Google Shape;2073;p36"/>
            <p:cNvSpPr/>
            <p:nvPr/>
          </p:nvSpPr>
          <p:spPr>
            <a:xfrm>
              <a:off x="1295100" y="1355950"/>
              <a:ext cx="52400" cy="52700"/>
            </a:xfrm>
            <a:custGeom>
              <a:rect b="b" l="l" r="r" t="t"/>
              <a:pathLst>
                <a:path extrusionOk="0" h="2108" w="2096">
                  <a:moveTo>
                    <a:pt x="1048" y="1"/>
                  </a:moveTo>
                  <a:cubicBezTo>
                    <a:pt x="464" y="1"/>
                    <a:pt x="0" y="477"/>
                    <a:pt x="0" y="1060"/>
                  </a:cubicBezTo>
                  <a:cubicBezTo>
                    <a:pt x="0" y="1632"/>
                    <a:pt x="464" y="2108"/>
                    <a:pt x="1048" y="2108"/>
                  </a:cubicBezTo>
                  <a:cubicBezTo>
                    <a:pt x="1631" y="2108"/>
                    <a:pt x="2096" y="1632"/>
                    <a:pt x="2096" y="1060"/>
                  </a:cubicBezTo>
                  <a:cubicBezTo>
                    <a:pt x="2096" y="477"/>
                    <a:pt x="1631"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4" name="Google Shape;2074;p36"/>
            <p:cNvSpPr/>
            <p:nvPr/>
          </p:nvSpPr>
          <p:spPr>
            <a:xfrm>
              <a:off x="1396600" y="1355950"/>
              <a:ext cx="52400" cy="52700"/>
            </a:xfrm>
            <a:custGeom>
              <a:rect b="b" l="l" r="r" t="t"/>
              <a:pathLst>
                <a:path extrusionOk="0" h="2108" w="2096">
                  <a:moveTo>
                    <a:pt x="1048" y="1"/>
                  </a:moveTo>
                  <a:cubicBezTo>
                    <a:pt x="476" y="1"/>
                    <a:pt x="0" y="477"/>
                    <a:pt x="0" y="1060"/>
                  </a:cubicBezTo>
                  <a:cubicBezTo>
                    <a:pt x="0" y="1632"/>
                    <a:pt x="476" y="2108"/>
                    <a:pt x="1048" y="2108"/>
                  </a:cubicBezTo>
                  <a:cubicBezTo>
                    <a:pt x="1631" y="2108"/>
                    <a:pt x="2096" y="1632"/>
                    <a:pt x="2096" y="1060"/>
                  </a:cubicBezTo>
                  <a:cubicBezTo>
                    <a:pt x="2096" y="477"/>
                    <a:pt x="1631"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5" name="Google Shape;2075;p36"/>
            <p:cNvSpPr/>
            <p:nvPr/>
          </p:nvSpPr>
          <p:spPr>
            <a:xfrm>
              <a:off x="1498400" y="1355950"/>
              <a:ext cx="52400" cy="52700"/>
            </a:xfrm>
            <a:custGeom>
              <a:rect b="b" l="l" r="r" t="t"/>
              <a:pathLst>
                <a:path extrusionOk="0" h="2108" w="2096">
                  <a:moveTo>
                    <a:pt x="1048" y="1"/>
                  </a:moveTo>
                  <a:cubicBezTo>
                    <a:pt x="464" y="1"/>
                    <a:pt x="0" y="477"/>
                    <a:pt x="0" y="1060"/>
                  </a:cubicBezTo>
                  <a:cubicBezTo>
                    <a:pt x="0" y="1632"/>
                    <a:pt x="464" y="2108"/>
                    <a:pt x="1048" y="2108"/>
                  </a:cubicBezTo>
                  <a:cubicBezTo>
                    <a:pt x="1619" y="2108"/>
                    <a:pt x="2096" y="1632"/>
                    <a:pt x="2096" y="1060"/>
                  </a:cubicBezTo>
                  <a:cubicBezTo>
                    <a:pt x="2096" y="477"/>
                    <a:pt x="1619"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6" name="Google Shape;2076;p36"/>
            <p:cNvSpPr/>
            <p:nvPr/>
          </p:nvSpPr>
          <p:spPr>
            <a:xfrm>
              <a:off x="1599900" y="1355950"/>
              <a:ext cx="52400" cy="52700"/>
            </a:xfrm>
            <a:custGeom>
              <a:rect b="b" l="l" r="r" t="t"/>
              <a:pathLst>
                <a:path extrusionOk="0" h="2108" w="2096">
                  <a:moveTo>
                    <a:pt x="1048" y="1"/>
                  </a:moveTo>
                  <a:cubicBezTo>
                    <a:pt x="464" y="1"/>
                    <a:pt x="0" y="477"/>
                    <a:pt x="0" y="1060"/>
                  </a:cubicBezTo>
                  <a:cubicBezTo>
                    <a:pt x="0" y="1632"/>
                    <a:pt x="464" y="2108"/>
                    <a:pt x="1048" y="2108"/>
                  </a:cubicBezTo>
                  <a:cubicBezTo>
                    <a:pt x="1631" y="2108"/>
                    <a:pt x="2096" y="1632"/>
                    <a:pt x="2096" y="1060"/>
                  </a:cubicBezTo>
                  <a:cubicBezTo>
                    <a:pt x="2096" y="477"/>
                    <a:pt x="1631"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7" name="Google Shape;2077;p36"/>
            <p:cNvSpPr/>
            <p:nvPr/>
          </p:nvSpPr>
          <p:spPr>
            <a:xfrm>
              <a:off x="1701400" y="1355950"/>
              <a:ext cx="52400" cy="52700"/>
            </a:xfrm>
            <a:custGeom>
              <a:rect b="b" l="l" r="r" t="t"/>
              <a:pathLst>
                <a:path extrusionOk="0" h="2108" w="2096">
                  <a:moveTo>
                    <a:pt x="1048" y="1"/>
                  </a:moveTo>
                  <a:cubicBezTo>
                    <a:pt x="464" y="1"/>
                    <a:pt x="0" y="477"/>
                    <a:pt x="0" y="1060"/>
                  </a:cubicBezTo>
                  <a:cubicBezTo>
                    <a:pt x="0" y="1632"/>
                    <a:pt x="464" y="2108"/>
                    <a:pt x="1048" y="2108"/>
                  </a:cubicBezTo>
                  <a:cubicBezTo>
                    <a:pt x="1631" y="2108"/>
                    <a:pt x="2096" y="1632"/>
                    <a:pt x="2096" y="1060"/>
                  </a:cubicBezTo>
                  <a:cubicBezTo>
                    <a:pt x="2096" y="477"/>
                    <a:pt x="1631"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8" name="Google Shape;2078;p36"/>
            <p:cNvSpPr/>
            <p:nvPr/>
          </p:nvSpPr>
          <p:spPr>
            <a:xfrm>
              <a:off x="1802900" y="1355950"/>
              <a:ext cx="52700" cy="52700"/>
            </a:xfrm>
            <a:custGeom>
              <a:rect b="b" l="l" r="r" t="t"/>
              <a:pathLst>
                <a:path extrusionOk="0" h="2108" w="2108">
                  <a:moveTo>
                    <a:pt x="1048" y="1"/>
                  </a:moveTo>
                  <a:cubicBezTo>
                    <a:pt x="476" y="1"/>
                    <a:pt x="0" y="477"/>
                    <a:pt x="0" y="1060"/>
                  </a:cubicBezTo>
                  <a:cubicBezTo>
                    <a:pt x="0" y="1632"/>
                    <a:pt x="476" y="2108"/>
                    <a:pt x="1048" y="2108"/>
                  </a:cubicBezTo>
                  <a:cubicBezTo>
                    <a:pt x="1631" y="2108"/>
                    <a:pt x="2108" y="1632"/>
                    <a:pt x="2108" y="1060"/>
                  </a:cubicBezTo>
                  <a:cubicBezTo>
                    <a:pt x="2108" y="477"/>
                    <a:pt x="1631"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9" name="Google Shape;2079;p36"/>
            <p:cNvSpPr/>
            <p:nvPr/>
          </p:nvSpPr>
          <p:spPr>
            <a:xfrm>
              <a:off x="1904400" y="1355950"/>
              <a:ext cx="52700" cy="52700"/>
            </a:xfrm>
            <a:custGeom>
              <a:rect b="b" l="l" r="r" t="t"/>
              <a:pathLst>
                <a:path extrusionOk="0" h="2108" w="2108">
                  <a:moveTo>
                    <a:pt x="1060" y="1"/>
                  </a:moveTo>
                  <a:cubicBezTo>
                    <a:pt x="476" y="1"/>
                    <a:pt x="0" y="477"/>
                    <a:pt x="0" y="1060"/>
                  </a:cubicBezTo>
                  <a:cubicBezTo>
                    <a:pt x="0" y="1632"/>
                    <a:pt x="476" y="2108"/>
                    <a:pt x="1060" y="2108"/>
                  </a:cubicBezTo>
                  <a:cubicBezTo>
                    <a:pt x="1631" y="2108"/>
                    <a:pt x="2108" y="1632"/>
                    <a:pt x="2108" y="1060"/>
                  </a:cubicBezTo>
                  <a:cubicBezTo>
                    <a:pt x="2108" y="477"/>
                    <a:pt x="1631" y="1"/>
                    <a:pt x="1060"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0" name="Google Shape;2080;p36"/>
            <p:cNvSpPr/>
            <p:nvPr/>
          </p:nvSpPr>
          <p:spPr>
            <a:xfrm>
              <a:off x="2006200" y="1355950"/>
              <a:ext cx="52400" cy="52700"/>
            </a:xfrm>
            <a:custGeom>
              <a:rect b="b" l="l" r="r" t="t"/>
              <a:pathLst>
                <a:path extrusionOk="0" h="2108" w="2096">
                  <a:moveTo>
                    <a:pt x="1048" y="1"/>
                  </a:moveTo>
                  <a:cubicBezTo>
                    <a:pt x="464" y="1"/>
                    <a:pt x="0" y="477"/>
                    <a:pt x="0" y="1060"/>
                  </a:cubicBezTo>
                  <a:cubicBezTo>
                    <a:pt x="0" y="1632"/>
                    <a:pt x="464" y="2108"/>
                    <a:pt x="1048" y="2108"/>
                  </a:cubicBezTo>
                  <a:cubicBezTo>
                    <a:pt x="1631" y="2108"/>
                    <a:pt x="2096" y="1632"/>
                    <a:pt x="2096" y="1060"/>
                  </a:cubicBezTo>
                  <a:cubicBezTo>
                    <a:pt x="2096" y="477"/>
                    <a:pt x="1631"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1" name="Google Shape;2081;p36"/>
            <p:cNvSpPr/>
            <p:nvPr/>
          </p:nvSpPr>
          <p:spPr>
            <a:xfrm>
              <a:off x="2107700" y="1355950"/>
              <a:ext cx="52400" cy="52700"/>
            </a:xfrm>
            <a:custGeom>
              <a:rect b="b" l="l" r="r" t="t"/>
              <a:pathLst>
                <a:path extrusionOk="0" h="2108" w="2096">
                  <a:moveTo>
                    <a:pt x="1048" y="1"/>
                  </a:moveTo>
                  <a:cubicBezTo>
                    <a:pt x="465" y="1"/>
                    <a:pt x="0" y="477"/>
                    <a:pt x="0" y="1060"/>
                  </a:cubicBezTo>
                  <a:cubicBezTo>
                    <a:pt x="0" y="1632"/>
                    <a:pt x="465" y="2108"/>
                    <a:pt x="1048" y="2108"/>
                  </a:cubicBezTo>
                  <a:cubicBezTo>
                    <a:pt x="1631" y="2108"/>
                    <a:pt x="2096" y="1632"/>
                    <a:pt x="2096" y="1060"/>
                  </a:cubicBezTo>
                  <a:cubicBezTo>
                    <a:pt x="2096" y="477"/>
                    <a:pt x="1631"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2" name="Google Shape;2082;p36"/>
            <p:cNvSpPr/>
            <p:nvPr/>
          </p:nvSpPr>
          <p:spPr>
            <a:xfrm>
              <a:off x="2209200" y="1355950"/>
              <a:ext cx="52700" cy="52700"/>
            </a:xfrm>
            <a:custGeom>
              <a:rect b="b" l="l" r="r" t="t"/>
              <a:pathLst>
                <a:path extrusionOk="0" h="2108" w="2108">
                  <a:moveTo>
                    <a:pt x="1048" y="1"/>
                  </a:moveTo>
                  <a:cubicBezTo>
                    <a:pt x="476" y="1"/>
                    <a:pt x="0" y="477"/>
                    <a:pt x="0" y="1060"/>
                  </a:cubicBezTo>
                  <a:cubicBezTo>
                    <a:pt x="0" y="1632"/>
                    <a:pt x="476" y="2108"/>
                    <a:pt x="1048" y="2108"/>
                  </a:cubicBezTo>
                  <a:cubicBezTo>
                    <a:pt x="1631" y="2108"/>
                    <a:pt x="2108" y="1632"/>
                    <a:pt x="2108" y="1060"/>
                  </a:cubicBezTo>
                  <a:cubicBezTo>
                    <a:pt x="2108" y="477"/>
                    <a:pt x="1631"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3" name="Google Shape;2083;p36"/>
            <p:cNvSpPr/>
            <p:nvPr/>
          </p:nvSpPr>
          <p:spPr>
            <a:xfrm>
              <a:off x="2311000" y="1355950"/>
              <a:ext cx="52400" cy="52700"/>
            </a:xfrm>
            <a:custGeom>
              <a:rect b="b" l="l" r="r" t="t"/>
              <a:pathLst>
                <a:path extrusionOk="0" h="2108" w="2096">
                  <a:moveTo>
                    <a:pt x="1048" y="1"/>
                  </a:moveTo>
                  <a:cubicBezTo>
                    <a:pt x="464" y="1"/>
                    <a:pt x="0" y="477"/>
                    <a:pt x="0" y="1060"/>
                  </a:cubicBezTo>
                  <a:cubicBezTo>
                    <a:pt x="0" y="1632"/>
                    <a:pt x="464" y="2108"/>
                    <a:pt x="1048" y="2108"/>
                  </a:cubicBezTo>
                  <a:cubicBezTo>
                    <a:pt x="1619" y="2108"/>
                    <a:pt x="2096" y="1632"/>
                    <a:pt x="2096" y="1060"/>
                  </a:cubicBezTo>
                  <a:cubicBezTo>
                    <a:pt x="2096" y="477"/>
                    <a:pt x="1619"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4" name="Google Shape;2084;p36"/>
            <p:cNvSpPr/>
            <p:nvPr/>
          </p:nvSpPr>
          <p:spPr>
            <a:xfrm>
              <a:off x="2412500" y="1355950"/>
              <a:ext cx="52400" cy="52700"/>
            </a:xfrm>
            <a:custGeom>
              <a:rect b="b" l="l" r="r" t="t"/>
              <a:pathLst>
                <a:path extrusionOk="0" h="2108" w="2096">
                  <a:moveTo>
                    <a:pt x="1048" y="1"/>
                  </a:moveTo>
                  <a:cubicBezTo>
                    <a:pt x="465" y="1"/>
                    <a:pt x="0" y="477"/>
                    <a:pt x="0" y="1060"/>
                  </a:cubicBezTo>
                  <a:cubicBezTo>
                    <a:pt x="0" y="1632"/>
                    <a:pt x="465" y="2108"/>
                    <a:pt x="1048" y="2108"/>
                  </a:cubicBezTo>
                  <a:cubicBezTo>
                    <a:pt x="1631" y="2108"/>
                    <a:pt x="2096" y="1632"/>
                    <a:pt x="2096" y="1060"/>
                  </a:cubicBezTo>
                  <a:cubicBezTo>
                    <a:pt x="2096" y="477"/>
                    <a:pt x="1631"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5" name="Google Shape;2085;p36"/>
            <p:cNvSpPr/>
            <p:nvPr/>
          </p:nvSpPr>
          <p:spPr>
            <a:xfrm>
              <a:off x="2514000" y="1355950"/>
              <a:ext cx="52400" cy="52700"/>
            </a:xfrm>
            <a:custGeom>
              <a:rect b="b" l="l" r="r" t="t"/>
              <a:pathLst>
                <a:path extrusionOk="0" h="2108" w="2096">
                  <a:moveTo>
                    <a:pt x="1048" y="1"/>
                  </a:moveTo>
                  <a:cubicBezTo>
                    <a:pt x="476" y="1"/>
                    <a:pt x="0" y="477"/>
                    <a:pt x="0" y="1060"/>
                  </a:cubicBezTo>
                  <a:cubicBezTo>
                    <a:pt x="0" y="1632"/>
                    <a:pt x="476" y="2108"/>
                    <a:pt x="1048" y="2108"/>
                  </a:cubicBezTo>
                  <a:cubicBezTo>
                    <a:pt x="1631" y="2108"/>
                    <a:pt x="2096" y="1632"/>
                    <a:pt x="2096" y="1060"/>
                  </a:cubicBezTo>
                  <a:cubicBezTo>
                    <a:pt x="2096" y="477"/>
                    <a:pt x="1631"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6" name="Google Shape;2086;p36"/>
            <p:cNvSpPr/>
            <p:nvPr/>
          </p:nvSpPr>
          <p:spPr>
            <a:xfrm>
              <a:off x="2615500" y="1355950"/>
              <a:ext cx="52700" cy="52700"/>
            </a:xfrm>
            <a:custGeom>
              <a:rect b="b" l="l" r="r" t="t"/>
              <a:pathLst>
                <a:path extrusionOk="0" h="2108" w="2108">
                  <a:moveTo>
                    <a:pt x="1048" y="1"/>
                  </a:moveTo>
                  <a:cubicBezTo>
                    <a:pt x="476" y="1"/>
                    <a:pt x="0" y="477"/>
                    <a:pt x="0" y="1060"/>
                  </a:cubicBezTo>
                  <a:cubicBezTo>
                    <a:pt x="0" y="1632"/>
                    <a:pt x="476" y="2108"/>
                    <a:pt x="1048" y="2108"/>
                  </a:cubicBezTo>
                  <a:cubicBezTo>
                    <a:pt x="1631" y="2108"/>
                    <a:pt x="2108" y="1632"/>
                    <a:pt x="2108" y="1060"/>
                  </a:cubicBezTo>
                  <a:cubicBezTo>
                    <a:pt x="2108" y="477"/>
                    <a:pt x="1631"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7" name="Google Shape;2087;p36"/>
            <p:cNvSpPr/>
            <p:nvPr/>
          </p:nvSpPr>
          <p:spPr>
            <a:xfrm>
              <a:off x="2717300" y="1355950"/>
              <a:ext cx="52400" cy="52700"/>
            </a:xfrm>
            <a:custGeom>
              <a:rect b="b" l="l" r="r" t="t"/>
              <a:pathLst>
                <a:path extrusionOk="0" h="2108" w="2096">
                  <a:moveTo>
                    <a:pt x="1048" y="1"/>
                  </a:moveTo>
                  <a:cubicBezTo>
                    <a:pt x="465" y="1"/>
                    <a:pt x="0" y="477"/>
                    <a:pt x="0" y="1060"/>
                  </a:cubicBezTo>
                  <a:cubicBezTo>
                    <a:pt x="0" y="1632"/>
                    <a:pt x="465" y="2108"/>
                    <a:pt x="1048" y="2108"/>
                  </a:cubicBezTo>
                  <a:cubicBezTo>
                    <a:pt x="1619" y="2108"/>
                    <a:pt x="2096" y="1632"/>
                    <a:pt x="2096" y="1060"/>
                  </a:cubicBezTo>
                  <a:cubicBezTo>
                    <a:pt x="2096" y="477"/>
                    <a:pt x="1619"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8" name="Google Shape;2088;p36"/>
            <p:cNvSpPr/>
            <p:nvPr/>
          </p:nvSpPr>
          <p:spPr>
            <a:xfrm>
              <a:off x="2818800" y="1355950"/>
              <a:ext cx="52400" cy="52700"/>
            </a:xfrm>
            <a:custGeom>
              <a:rect b="b" l="l" r="r" t="t"/>
              <a:pathLst>
                <a:path extrusionOk="0" h="2108" w="2096">
                  <a:moveTo>
                    <a:pt x="1048" y="1"/>
                  </a:moveTo>
                  <a:cubicBezTo>
                    <a:pt x="465" y="1"/>
                    <a:pt x="0" y="477"/>
                    <a:pt x="0" y="1060"/>
                  </a:cubicBezTo>
                  <a:cubicBezTo>
                    <a:pt x="0" y="1632"/>
                    <a:pt x="465" y="2108"/>
                    <a:pt x="1048" y="2108"/>
                  </a:cubicBezTo>
                  <a:cubicBezTo>
                    <a:pt x="1631" y="2108"/>
                    <a:pt x="2096" y="1632"/>
                    <a:pt x="2096" y="1060"/>
                  </a:cubicBezTo>
                  <a:cubicBezTo>
                    <a:pt x="2096" y="477"/>
                    <a:pt x="1631"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9" name="Google Shape;2089;p36"/>
            <p:cNvSpPr/>
            <p:nvPr/>
          </p:nvSpPr>
          <p:spPr>
            <a:xfrm>
              <a:off x="2920300" y="1355950"/>
              <a:ext cx="52400" cy="52700"/>
            </a:xfrm>
            <a:custGeom>
              <a:rect b="b" l="l" r="r" t="t"/>
              <a:pathLst>
                <a:path extrusionOk="0" h="2108" w="2096">
                  <a:moveTo>
                    <a:pt x="1048" y="1"/>
                  </a:moveTo>
                  <a:cubicBezTo>
                    <a:pt x="476" y="1"/>
                    <a:pt x="0" y="477"/>
                    <a:pt x="0" y="1060"/>
                  </a:cubicBezTo>
                  <a:cubicBezTo>
                    <a:pt x="0" y="1632"/>
                    <a:pt x="476" y="2108"/>
                    <a:pt x="1048" y="2108"/>
                  </a:cubicBezTo>
                  <a:cubicBezTo>
                    <a:pt x="1631" y="2108"/>
                    <a:pt x="2096" y="1632"/>
                    <a:pt x="2096" y="1060"/>
                  </a:cubicBezTo>
                  <a:cubicBezTo>
                    <a:pt x="2096" y="477"/>
                    <a:pt x="1631"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0" name="Google Shape;2090;p36"/>
            <p:cNvSpPr/>
            <p:nvPr/>
          </p:nvSpPr>
          <p:spPr>
            <a:xfrm>
              <a:off x="3021800" y="1355950"/>
              <a:ext cx="52700" cy="52700"/>
            </a:xfrm>
            <a:custGeom>
              <a:rect b="b" l="l" r="r" t="t"/>
              <a:pathLst>
                <a:path extrusionOk="0" h="2108" w="2108">
                  <a:moveTo>
                    <a:pt x="1048" y="1"/>
                  </a:moveTo>
                  <a:cubicBezTo>
                    <a:pt x="477" y="1"/>
                    <a:pt x="0" y="477"/>
                    <a:pt x="0" y="1060"/>
                  </a:cubicBezTo>
                  <a:cubicBezTo>
                    <a:pt x="0" y="1632"/>
                    <a:pt x="477" y="2108"/>
                    <a:pt x="1048" y="2108"/>
                  </a:cubicBezTo>
                  <a:cubicBezTo>
                    <a:pt x="1631" y="2108"/>
                    <a:pt x="2108" y="1632"/>
                    <a:pt x="2108" y="1060"/>
                  </a:cubicBezTo>
                  <a:cubicBezTo>
                    <a:pt x="2108" y="477"/>
                    <a:pt x="1631"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1" name="Google Shape;2091;p36"/>
            <p:cNvSpPr/>
            <p:nvPr/>
          </p:nvSpPr>
          <p:spPr>
            <a:xfrm>
              <a:off x="3123600" y="1355950"/>
              <a:ext cx="52400" cy="52700"/>
            </a:xfrm>
            <a:custGeom>
              <a:rect b="b" l="l" r="r" t="t"/>
              <a:pathLst>
                <a:path extrusionOk="0" h="2108" w="2096">
                  <a:moveTo>
                    <a:pt x="1048" y="1"/>
                  </a:moveTo>
                  <a:cubicBezTo>
                    <a:pt x="465" y="1"/>
                    <a:pt x="0" y="477"/>
                    <a:pt x="0" y="1060"/>
                  </a:cubicBezTo>
                  <a:cubicBezTo>
                    <a:pt x="0" y="1632"/>
                    <a:pt x="465" y="2108"/>
                    <a:pt x="1048" y="2108"/>
                  </a:cubicBezTo>
                  <a:cubicBezTo>
                    <a:pt x="1619" y="2108"/>
                    <a:pt x="2096" y="1632"/>
                    <a:pt x="2096" y="1060"/>
                  </a:cubicBezTo>
                  <a:cubicBezTo>
                    <a:pt x="2096" y="477"/>
                    <a:pt x="1619"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2" name="Google Shape;2092;p36"/>
            <p:cNvSpPr/>
            <p:nvPr/>
          </p:nvSpPr>
          <p:spPr>
            <a:xfrm>
              <a:off x="3225100" y="1355950"/>
              <a:ext cx="52400" cy="52700"/>
            </a:xfrm>
            <a:custGeom>
              <a:rect b="b" l="l" r="r" t="t"/>
              <a:pathLst>
                <a:path extrusionOk="0" h="2108" w="2096">
                  <a:moveTo>
                    <a:pt x="1048" y="1"/>
                  </a:moveTo>
                  <a:cubicBezTo>
                    <a:pt x="465" y="1"/>
                    <a:pt x="0" y="477"/>
                    <a:pt x="0" y="1060"/>
                  </a:cubicBezTo>
                  <a:cubicBezTo>
                    <a:pt x="0" y="1632"/>
                    <a:pt x="465" y="2108"/>
                    <a:pt x="1048" y="2108"/>
                  </a:cubicBezTo>
                  <a:cubicBezTo>
                    <a:pt x="1631" y="2108"/>
                    <a:pt x="2096" y="1632"/>
                    <a:pt x="2096" y="1060"/>
                  </a:cubicBezTo>
                  <a:cubicBezTo>
                    <a:pt x="2096" y="477"/>
                    <a:pt x="1631"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3" name="Google Shape;2093;p36"/>
            <p:cNvSpPr/>
            <p:nvPr/>
          </p:nvSpPr>
          <p:spPr>
            <a:xfrm>
              <a:off x="3326600" y="1355950"/>
              <a:ext cx="52700" cy="52700"/>
            </a:xfrm>
            <a:custGeom>
              <a:rect b="b" l="l" r="r" t="t"/>
              <a:pathLst>
                <a:path extrusionOk="0" h="2108" w="2108">
                  <a:moveTo>
                    <a:pt x="1048" y="1"/>
                  </a:moveTo>
                  <a:cubicBezTo>
                    <a:pt x="477" y="1"/>
                    <a:pt x="0" y="477"/>
                    <a:pt x="0" y="1060"/>
                  </a:cubicBezTo>
                  <a:cubicBezTo>
                    <a:pt x="0" y="1632"/>
                    <a:pt x="477" y="2108"/>
                    <a:pt x="1048" y="2108"/>
                  </a:cubicBezTo>
                  <a:cubicBezTo>
                    <a:pt x="1631" y="2108"/>
                    <a:pt x="2108" y="1632"/>
                    <a:pt x="2108" y="1060"/>
                  </a:cubicBezTo>
                  <a:cubicBezTo>
                    <a:pt x="2108" y="477"/>
                    <a:pt x="1631"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4" name="Google Shape;2094;p36"/>
            <p:cNvSpPr/>
            <p:nvPr/>
          </p:nvSpPr>
          <p:spPr>
            <a:xfrm>
              <a:off x="3428400" y="1355950"/>
              <a:ext cx="52400" cy="52700"/>
            </a:xfrm>
            <a:custGeom>
              <a:rect b="b" l="l" r="r" t="t"/>
              <a:pathLst>
                <a:path extrusionOk="0" h="2108" w="2096">
                  <a:moveTo>
                    <a:pt x="1048" y="1"/>
                  </a:moveTo>
                  <a:cubicBezTo>
                    <a:pt x="465" y="1"/>
                    <a:pt x="0" y="477"/>
                    <a:pt x="0" y="1060"/>
                  </a:cubicBezTo>
                  <a:cubicBezTo>
                    <a:pt x="0" y="1632"/>
                    <a:pt x="465" y="2108"/>
                    <a:pt x="1048" y="2108"/>
                  </a:cubicBezTo>
                  <a:cubicBezTo>
                    <a:pt x="1619" y="2108"/>
                    <a:pt x="2096" y="1632"/>
                    <a:pt x="2096" y="1060"/>
                  </a:cubicBezTo>
                  <a:cubicBezTo>
                    <a:pt x="2096" y="477"/>
                    <a:pt x="1619"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5" name="Google Shape;2095;p36"/>
            <p:cNvSpPr/>
            <p:nvPr/>
          </p:nvSpPr>
          <p:spPr>
            <a:xfrm>
              <a:off x="3529900" y="1355950"/>
              <a:ext cx="52400" cy="52700"/>
            </a:xfrm>
            <a:custGeom>
              <a:rect b="b" l="l" r="r" t="t"/>
              <a:pathLst>
                <a:path extrusionOk="0" h="2108" w="2096">
                  <a:moveTo>
                    <a:pt x="1048" y="1"/>
                  </a:moveTo>
                  <a:cubicBezTo>
                    <a:pt x="465" y="1"/>
                    <a:pt x="0" y="477"/>
                    <a:pt x="0" y="1060"/>
                  </a:cubicBezTo>
                  <a:cubicBezTo>
                    <a:pt x="0" y="1632"/>
                    <a:pt x="465" y="2108"/>
                    <a:pt x="1048" y="2108"/>
                  </a:cubicBezTo>
                  <a:cubicBezTo>
                    <a:pt x="1631" y="2108"/>
                    <a:pt x="2096" y="1632"/>
                    <a:pt x="2096" y="1060"/>
                  </a:cubicBezTo>
                  <a:cubicBezTo>
                    <a:pt x="2096" y="477"/>
                    <a:pt x="1631"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6" name="Google Shape;2096;p36"/>
            <p:cNvSpPr/>
            <p:nvPr/>
          </p:nvSpPr>
          <p:spPr>
            <a:xfrm>
              <a:off x="3631400" y="1355950"/>
              <a:ext cx="52400" cy="52700"/>
            </a:xfrm>
            <a:custGeom>
              <a:rect b="b" l="l" r="r" t="t"/>
              <a:pathLst>
                <a:path extrusionOk="0" h="2108" w="2096">
                  <a:moveTo>
                    <a:pt x="1048" y="1"/>
                  </a:moveTo>
                  <a:cubicBezTo>
                    <a:pt x="465" y="1"/>
                    <a:pt x="0" y="477"/>
                    <a:pt x="0" y="1060"/>
                  </a:cubicBezTo>
                  <a:cubicBezTo>
                    <a:pt x="0" y="1632"/>
                    <a:pt x="465" y="2108"/>
                    <a:pt x="1048" y="2108"/>
                  </a:cubicBezTo>
                  <a:cubicBezTo>
                    <a:pt x="1631" y="2108"/>
                    <a:pt x="2096" y="1632"/>
                    <a:pt x="2096" y="1060"/>
                  </a:cubicBezTo>
                  <a:cubicBezTo>
                    <a:pt x="2096" y="477"/>
                    <a:pt x="1631"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7" name="Google Shape;2097;p36"/>
            <p:cNvSpPr/>
            <p:nvPr/>
          </p:nvSpPr>
          <p:spPr>
            <a:xfrm>
              <a:off x="3732900" y="1355950"/>
              <a:ext cx="52400" cy="52700"/>
            </a:xfrm>
            <a:custGeom>
              <a:rect b="b" l="l" r="r" t="t"/>
              <a:pathLst>
                <a:path extrusionOk="0" h="2108" w="2096">
                  <a:moveTo>
                    <a:pt x="1048" y="1"/>
                  </a:moveTo>
                  <a:cubicBezTo>
                    <a:pt x="477" y="1"/>
                    <a:pt x="0" y="477"/>
                    <a:pt x="0" y="1060"/>
                  </a:cubicBezTo>
                  <a:cubicBezTo>
                    <a:pt x="0" y="1632"/>
                    <a:pt x="477" y="2108"/>
                    <a:pt x="1048" y="2108"/>
                  </a:cubicBezTo>
                  <a:cubicBezTo>
                    <a:pt x="1631" y="2108"/>
                    <a:pt x="2096" y="1632"/>
                    <a:pt x="2096" y="1060"/>
                  </a:cubicBezTo>
                  <a:cubicBezTo>
                    <a:pt x="2096" y="477"/>
                    <a:pt x="1631"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8" name="Google Shape;2098;p36"/>
            <p:cNvSpPr/>
            <p:nvPr/>
          </p:nvSpPr>
          <p:spPr>
            <a:xfrm>
              <a:off x="3834700" y="1355950"/>
              <a:ext cx="52400" cy="52700"/>
            </a:xfrm>
            <a:custGeom>
              <a:rect b="b" l="l" r="r" t="t"/>
              <a:pathLst>
                <a:path extrusionOk="0" h="2108" w="2096">
                  <a:moveTo>
                    <a:pt x="1048" y="1"/>
                  </a:moveTo>
                  <a:cubicBezTo>
                    <a:pt x="465" y="1"/>
                    <a:pt x="0" y="477"/>
                    <a:pt x="0" y="1060"/>
                  </a:cubicBezTo>
                  <a:cubicBezTo>
                    <a:pt x="0" y="1632"/>
                    <a:pt x="465" y="2108"/>
                    <a:pt x="1048" y="2108"/>
                  </a:cubicBezTo>
                  <a:cubicBezTo>
                    <a:pt x="1619" y="2108"/>
                    <a:pt x="2096" y="1632"/>
                    <a:pt x="2096" y="1060"/>
                  </a:cubicBezTo>
                  <a:cubicBezTo>
                    <a:pt x="2096" y="477"/>
                    <a:pt x="1619"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9" name="Google Shape;2099;p36"/>
            <p:cNvSpPr/>
            <p:nvPr/>
          </p:nvSpPr>
          <p:spPr>
            <a:xfrm>
              <a:off x="3936200" y="1355950"/>
              <a:ext cx="52400" cy="52700"/>
            </a:xfrm>
            <a:custGeom>
              <a:rect b="b" l="l" r="r" t="t"/>
              <a:pathLst>
                <a:path extrusionOk="0" h="2108" w="2096">
                  <a:moveTo>
                    <a:pt x="1048" y="1"/>
                  </a:moveTo>
                  <a:cubicBezTo>
                    <a:pt x="465" y="1"/>
                    <a:pt x="0" y="477"/>
                    <a:pt x="0" y="1060"/>
                  </a:cubicBezTo>
                  <a:cubicBezTo>
                    <a:pt x="0" y="1632"/>
                    <a:pt x="465" y="2108"/>
                    <a:pt x="1048" y="2108"/>
                  </a:cubicBezTo>
                  <a:cubicBezTo>
                    <a:pt x="1631" y="2108"/>
                    <a:pt x="2096" y="1632"/>
                    <a:pt x="2096" y="1060"/>
                  </a:cubicBezTo>
                  <a:cubicBezTo>
                    <a:pt x="2096" y="477"/>
                    <a:pt x="1631"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0" name="Google Shape;2100;p36"/>
            <p:cNvSpPr/>
            <p:nvPr/>
          </p:nvSpPr>
          <p:spPr>
            <a:xfrm>
              <a:off x="4037700" y="1355950"/>
              <a:ext cx="52400" cy="52700"/>
            </a:xfrm>
            <a:custGeom>
              <a:rect b="b" l="l" r="r" t="t"/>
              <a:pathLst>
                <a:path extrusionOk="0" h="2108" w="2096">
                  <a:moveTo>
                    <a:pt x="1048" y="1"/>
                  </a:moveTo>
                  <a:cubicBezTo>
                    <a:pt x="465" y="1"/>
                    <a:pt x="0" y="477"/>
                    <a:pt x="0" y="1060"/>
                  </a:cubicBezTo>
                  <a:cubicBezTo>
                    <a:pt x="0" y="1632"/>
                    <a:pt x="465" y="2108"/>
                    <a:pt x="1048" y="2108"/>
                  </a:cubicBezTo>
                  <a:cubicBezTo>
                    <a:pt x="1631" y="2108"/>
                    <a:pt x="2096" y="1632"/>
                    <a:pt x="2096" y="1060"/>
                  </a:cubicBezTo>
                  <a:cubicBezTo>
                    <a:pt x="2096" y="477"/>
                    <a:pt x="1631"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1" name="Google Shape;2101;p36"/>
            <p:cNvSpPr/>
            <p:nvPr/>
          </p:nvSpPr>
          <p:spPr>
            <a:xfrm>
              <a:off x="4139200" y="1355950"/>
              <a:ext cx="52700" cy="52700"/>
            </a:xfrm>
            <a:custGeom>
              <a:rect b="b" l="l" r="r" t="t"/>
              <a:pathLst>
                <a:path extrusionOk="0" h="2108" w="2108">
                  <a:moveTo>
                    <a:pt x="1048" y="1"/>
                  </a:moveTo>
                  <a:cubicBezTo>
                    <a:pt x="477" y="1"/>
                    <a:pt x="0" y="477"/>
                    <a:pt x="0" y="1060"/>
                  </a:cubicBezTo>
                  <a:cubicBezTo>
                    <a:pt x="0" y="1632"/>
                    <a:pt x="477" y="2108"/>
                    <a:pt x="1048" y="2108"/>
                  </a:cubicBezTo>
                  <a:cubicBezTo>
                    <a:pt x="1631" y="2108"/>
                    <a:pt x="2108" y="1632"/>
                    <a:pt x="2108" y="1060"/>
                  </a:cubicBezTo>
                  <a:cubicBezTo>
                    <a:pt x="2108" y="477"/>
                    <a:pt x="1631"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2" name="Google Shape;2102;p36"/>
            <p:cNvSpPr/>
            <p:nvPr/>
          </p:nvSpPr>
          <p:spPr>
            <a:xfrm>
              <a:off x="4240700" y="1355950"/>
              <a:ext cx="52700" cy="52700"/>
            </a:xfrm>
            <a:custGeom>
              <a:rect b="b" l="l" r="r" t="t"/>
              <a:pathLst>
                <a:path extrusionOk="0" h="2108" w="2108">
                  <a:moveTo>
                    <a:pt x="1060" y="1"/>
                  </a:moveTo>
                  <a:cubicBezTo>
                    <a:pt x="477" y="1"/>
                    <a:pt x="0" y="477"/>
                    <a:pt x="0" y="1060"/>
                  </a:cubicBezTo>
                  <a:cubicBezTo>
                    <a:pt x="0" y="1632"/>
                    <a:pt x="477" y="2108"/>
                    <a:pt x="1060" y="2108"/>
                  </a:cubicBezTo>
                  <a:cubicBezTo>
                    <a:pt x="1632" y="2108"/>
                    <a:pt x="2108" y="1632"/>
                    <a:pt x="2108" y="1060"/>
                  </a:cubicBezTo>
                  <a:cubicBezTo>
                    <a:pt x="2108" y="477"/>
                    <a:pt x="1632" y="1"/>
                    <a:pt x="1060"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3" name="Google Shape;2103;p36"/>
            <p:cNvSpPr/>
            <p:nvPr/>
          </p:nvSpPr>
          <p:spPr>
            <a:xfrm>
              <a:off x="4342500" y="1355950"/>
              <a:ext cx="52400" cy="52700"/>
            </a:xfrm>
            <a:custGeom>
              <a:rect b="b" l="l" r="r" t="t"/>
              <a:pathLst>
                <a:path extrusionOk="0" h="2108" w="2096">
                  <a:moveTo>
                    <a:pt x="1048" y="1"/>
                  </a:moveTo>
                  <a:cubicBezTo>
                    <a:pt x="465" y="1"/>
                    <a:pt x="0" y="477"/>
                    <a:pt x="0" y="1060"/>
                  </a:cubicBezTo>
                  <a:cubicBezTo>
                    <a:pt x="0" y="1632"/>
                    <a:pt x="465" y="2108"/>
                    <a:pt x="1048" y="2108"/>
                  </a:cubicBezTo>
                  <a:cubicBezTo>
                    <a:pt x="1631" y="2108"/>
                    <a:pt x="2096" y="1632"/>
                    <a:pt x="2096" y="1060"/>
                  </a:cubicBezTo>
                  <a:cubicBezTo>
                    <a:pt x="2096" y="477"/>
                    <a:pt x="1631"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4" name="Google Shape;2104;p36"/>
            <p:cNvSpPr/>
            <p:nvPr/>
          </p:nvSpPr>
          <p:spPr>
            <a:xfrm>
              <a:off x="4444000" y="1355950"/>
              <a:ext cx="52400" cy="52700"/>
            </a:xfrm>
            <a:custGeom>
              <a:rect b="b" l="l" r="r" t="t"/>
              <a:pathLst>
                <a:path extrusionOk="0" h="2108" w="2096">
                  <a:moveTo>
                    <a:pt x="1048" y="1"/>
                  </a:moveTo>
                  <a:cubicBezTo>
                    <a:pt x="477" y="1"/>
                    <a:pt x="0" y="477"/>
                    <a:pt x="0" y="1060"/>
                  </a:cubicBezTo>
                  <a:cubicBezTo>
                    <a:pt x="0" y="1632"/>
                    <a:pt x="477" y="2108"/>
                    <a:pt x="1048" y="2108"/>
                  </a:cubicBezTo>
                  <a:cubicBezTo>
                    <a:pt x="1631" y="2108"/>
                    <a:pt x="2096" y="1632"/>
                    <a:pt x="2096" y="1060"/>
                  </a:cubicBezTo>
                  <a:cubicBezTo>
                    <a:pt x="2096" y="477"/>
                    <a:pt x="1631"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5" name="Google Shape;2105;p36"/>
            <p:cNvSpPr/>
            <p:nvPr/>
          </p:nvSpPr>
          <p:spPr>
            <a:xfrm>
              <a:off x="4545500" y="1355950"/>
              <a:ext cx="52700" cy="52700"/>
            </a:xfrm>
            <a:custGeom>
              <a:rect b="b" l="l" r="r" t="t"/>
              <a:pathLst>
                <a:path extrusionOk="0" h="2108" w="2108">
                  <a:moveTo>
                    <a:pt x="1060" y="1"/>
                  </a:moveTo>
                  <a:cubicBezTo>
                    <a:pt x="477" y="1"/>
                    <a:pt x="0" y="477"/>
                    <a:pt x="0" y="1060"/>
                  </a:cubicBezTo>
                  <a:cubicBezTo>
                    <a:pt x="0" y="1632"/>
                    <a:pt x="477" y="2108"/>
                    <a:pt x="1060" y="2108"/>
                  </a:cubicBezTo>
                  <a:cubicBezTo>
                    <a:pt x="1632" y="2108"/>
                    <a:pt x="2108" y="1632"/>
                    <a:pt x="2108" y="1060"/>
                  </a:cubicBezTo>
                  <a:cubicBezTo>
                    <a:pt x="2108" y="477"/>
                    <a:pt x="1632" y="1"/>
                    <a:pt x="1060"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6" name="Google Shape;2106;p36"/>
            <p:cNvSpPr/>
            <p:nvPr/>
          </p:nvSpPr>
          <p:spPr>
            <a:xfrm>
              <a:off x="4647300" y="1355950"/>
              <a:ext cx="52400" cy="52700"/>
            </a:xfrm>
            <a:custGeom>
              <a:rect b="b" l="l" r="r" t="t"/>
              <a:pathLst>
                <a:path extrusionOk="0" h="2108" w="2096">
                  <a:moveTo>
                    <a:pt x="1048" y="1"/>
                  </a:moveTo>
                  <a:cubicBezTo>
                    <a:pt x="465" y="1"/>
                    <a:pt x="0" y="477"/>
                    <a:pt x="0" y="1060"/>
                  </a:cubicBezTo>
                  <a:cubicBezTo>
                    <a:pt x="0" y="1632"/>
                    <a:pt x="465" y="2108"/>
                    <a:pt x="1048" y="2108"/>
                  </a:cubicBezTo>
                  <a:cubicBezTo>
                    <a:pt x="1620" y="2108"/>
                    <a:pt x="2096" y="1632"/>
                    <a:pt x="2096" y="1060"/>
                  </a:cubicBezTo>
                  <a:cubicBezTo>
                    <a:pt x="2096" y="477"/>
                    <a:pt x="1620"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7" name="Google Shape;2107;p36"/>
            <p:cNvSpPr/>
            <p:nvPr/>
          </p:nvSpPr>
          <p:spPr>
            <a:xfrm>
              <a:off x="4748800" y="1355950"/>
              <a:ext cx="52400" cy="52700"/>
            </a:xfrm>
            <a:custGeom>
              <a:rect b="b" l="l" r="r" t="t"/>
              <a:pathLst>
                <a:path extrusionOk="0" h="2108" w="2096">
                  <a:moveTo>
                    <a:pt x="1048" y="1"/>
                  </a:moveTo>
                  <a:cubicBezTo>
                    <a:pt x="465" y="1"/>
                    <a:pt x="0" y="477"/>
                    <a:pt x="0" y="1060"/>
                  </a:cubicBezTo>
                  <a:cubicBezTo>
                    <a:pt x="0" y="1632"/>
                    <a:pt x="465" y="2108"/>
                    <a:pt x="1048" y="2108"/>
                  </a:cubicBezTo>
                  <a:cubicBezTo>
                    <a:pt x="1631" y="2108"/>
                    <a:pt x="2096" y="1632"/>
                    <a:pt x="2096" y="1060"/>
                  </a:cubicBezTo>
                  <a:cubicBezTo>
                    <a:pt x="2096" y="477"/>
                    <a:pt x="1631"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8" name="Google Shape;2108;p36"/>
            <p:cNvSpPr/>
            <p:nvPr/>
          </p:nvSpPr>
          <p:spPr>
            <a:xfrm>
              <a:off x="4850300" y="1355950"/>
              <a:ext cx="52400" cy="52700"/>
            </a:xfrm>
            <a:custGeom>
              <a:rect b="b" l="l" r="r" t="t"/>
              <a:pathLst>
                <a:path extrusionOk="0" h="2108" w="2096">
                  <a:moveTo>
                    <a:pt x="1048" y="1"/>
                  </a:moveTo>
                  <a:cubicBezTo>
                    <a:pt x="477" y="1"/>
                    <a:pt x="0" y="477"/>
                    <a:pt x="0" y="1060"/>
                  </a:cubicBezTo>
                  <a:cubicBezTo>
                    <a:pt x="0" y="1632"/>
                    <a:pt x="477" y="2108"/>
                    <a:pt x="1048" y="2108"/>
                  </a:cubicBezTo>
                  <a:cubicBezTo>
                    <a:pt x="1632" y="2108"/>
                    <a:pt x="2096" y="1632"/>
                    <a:pt x="2096" y="1060"/>
                  </a:cubicBezTo>
                  <a:cubicBezTo>
                    <a:pt x="2096" y="477"/>
                    <a:pt x="1632"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9" name="Google Shape;2109;p36"/>
            <p:cNvSpPr/>
            <p:nvPr/>
          </p:nvSpPr>
          <p:spPr>
            <a:xfrm>
              <a:off x="4951800" y="1355950"/>
              <a:ext cx="52700" cy="52700"/>
            </a:xfrm>
            <a:custGeom>
              <a:rect b="b" l="l" r="r" t="t"/>
              <a:pathLst>
                <a:path extrusionOk="0" h="2108" w="2108">
                  <a:moveTo>
                    <a:pt x="1048" y="1"/>
                  </a:moveTo>
                  <a:cubicBezTo>
                    <a:pt x="477" y="1"/>
                    <a:pt x="0" y="477"/>
                    <a:pt x="0" y="1060"/>
                  </a:cubicBezTo>
                  <a:cubicBezTo>
                    <a:pt x="0" y="1632"/>
                    <a:pt x="477" y="2108"/>
                    <a:pt x="1048" y="2108"/>
                  </a:cubicBezTo>
                  <a:cubicBezTo>
                    <a:pt x="1632" y="2108"/>
                    <a:pt x="2108" y="1632"/>
                    <a:pt x="2108" y="1060"/>
                  </a:cubicBezTo>
                  <a:cubicBezTo>
                    <a:pt x="2108" y="477"/>
                    <a:pt x="1632"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0" name="Google Shape;2110;p36"/>
            <p:cNvSpPr/>
            <p:nvPr/>
          </p:nvSpPr>
          <p:spPr>
            <a:xfrm>
              <a:off x="5053600" y="1355950"/>
              <a:ext cx="52400" cy="52700"/>
            </a:xfrm>
            <a:custGeom>
              <a:rect b="b" l="l" r="r" t="t"/>
              <a:pathLst>
                <a:path extrusionOk="0" h="2108" w="2096">
                  <a:moveTo>
                    <a:pt x="1048" y="1"/>
                  </a:moveTo>
                  <a:cubicBezTo>
                    <a:pt x="465" y="1"/>
                    <a:pt x="0" y="477"/>
                    <a:pt x="0" y="1060"/>
                  </a:cubicBezTo>
                  <a:cubicBezTo>
                    <a:pt x="0" y="1632"/>
                    <a:pt x="465" y="2108"/>
                    <a:pt x="1048" y="2108"/>
                  </a:cubicBezTo>
                  <a:cubicBezTo>
                    <a:pt x="1620" y="2108"/>
                    <a:pt x="2096" y="1632"/>
                    <a:pt x="2096" y="1060"/>
                  </a:cubicBezTo>
                  <a:cubicBezTo>
                    <a:pt x="2096" y="477"/>
                    <a:pt x="1620"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1" name="Google Shape;2111;p36"/>
            <p:cNvSpPr/>
            <p:nvPr/>
          </p:nvSpPr>
          <p:spPr>
            <a:xfrm>
              <a:off x="5155100" y="1355950"/>
              <a:ext cx="52400" cy="52700"/>
            </a:xfrm>
            <a:custGeom>
              <a:rect b="b" l="l" r="r" t="t"/>
              <a:pathLst>
                <a:path extrusionOk="0" h="2108" w="2096">
                  <a:moveTo>
                    <a:pt x="1048" y="1"/>
                  </a:moveTo>
                  <a:cubicBezTo>
                    <a:pt x="465" y="1"/>
                    <a:pt x="0" y="477"/>
                    <a:pt x="0" y="1060"/>
                  </a:cubicBezTo>
                  <a:cubicBezTo>
                    <a:pt x="0" y="1632"/>
                    <a:pt x="465" y="2108"/>
                    <a:pt x="1048" y="2108"/>
                  </a:cubicBezTo>
                  <a:cubicBezTo>
                    <a:pt x="1632" y="2108"/>
                    <a:pt x="2096" y="1632"/>
                    <a:pt x="2096" y="1060"/>
                  </a:cubicBezTo>
                  <a:cubicBezTo>
                    <a:pt x="2096" y="477"/>
                    <a:pt x="1632"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2" name="Google Shape;2112;p36"/>
            <p:cNvSpPr/>
            <p:nvPr/>
          </p:nvSpPr>
          <p:spPr>
            <a:xfrm>
              <a:off x="5256600" y="1355950"/>
              <a:ext cx="52400" cy="52700"/>
            </a:xfrm>
            <a:custGeom>
              <a:rect b="b" l="l" r="r" t="t"/>
              <a:pathLst>
                <a:path extrusionOk="0" h="2108" w="2096">
                  <a:moveTo>
                    <a:pt x="1048" y="1"/>
                  </a:moveTo>
                  <a:cubicBezTo>
                    <a:pt x="477" y="1"/>
                    <a:pt x="0" y="477"/>
                    <a:pt x="0" y="1060"/>
                  </a:cubicBezTo>
                  <a:cubicBezTo>
                    <a:pt x="0" y="1632"/>
                    <a:pt x="477" y="2108"/>
                    <a:pt x="1048" y="2108"/>
                  </a:cubicBezTo>
                  <a:cubicBezTo>
                    <a:pt x="1632" y="2108"/>
                    <a:pt x="2096" y="1632"/>
                    <a:pt x="2096" y="1060"/>
                  </a:cubicBezTo>
                  <a:cubicBezTo>
                    <a:pt x="2096" y="477"/>
                    <a:pt x="1632"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3" name="Google Shape;2113;p36"/>
            <p:cNvSpPr/>
            <p:nvPr/>
          </p:nvSpPr>
          <p:spPr>
            <a:xfrm>
              <a:off x="5358400" y="1355950"/>
              <a:ext cx="52400" cy="52700"/>
            </a:xfrm>
            <a:custGeom>
              <a:rect b="b" l="l" r="r" t="t"/>
              <a:pathLst>
                <a:path extrusionOk="0" h="2108" w="2096">
                  <a:moveTo>
                    <a:pt x="1048" y="1"/>
                  </a:moveTo>
                  <a:cubicBezTo>
                    <a:pt x="465" y="1"/>
                    <a:pt x="0" y="477"/>
                    <a:pt x="0" y="1060"/>
                  </a:cubicBezTo>
                  <a:cubicBezTo>
                    <a:pt x="0" y="1632"/>
                    <a:pt x="465" y="2108"/>
                    <a:pt x="1048" y="2108"/>
                  </a:cubicBezTo>
                  <a:cubicBezTo>
                    <a:pt x="1620" y="2108"/>
                    <a:pt x="2096" y="1632"/>
                    <a:pt x="2096" y="1060"/>
                  </a:cubicBezTo>
                  <a:cubicBezTo>
                    <a:pt x="2096" y="477"/>
                    <a:pt x="1620"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4" name="Google Shape;2114;p36"/>
            <p:cNvSpPr/>
            <p:nvPr/>
          </p:nvSpPr>
          <p:spPr>
            <a:xfrm>
              <a:off x="5459900" y="1355950"/>
              <a:ext cx="52400" cy="52700"/>
            </a:xfrm>
            <a:custGeom>
              <a:rect b="b" l="l" r="r" t="t"/>
              <a:pathLst>
                <a:path extrusionOk="0" h="2108" w="2096">
                  <a:moveTo>
                    <a:pt x="1048" y="1"/>
                  </a:moveTo>
                  <a:cubicBezTo>
                    <a:pt x="465" y="1"/>
                    <a:pt x="0" y="477"/>
                    <a:pt x="0" y="1060"/>
                  </a:cubicBezTo>
                  <a:cubicBezTo>
                    <a:pt x="0" y="1632"/>
                    <a:pt x="465" y="2108"/>
                    <a:pt x="1048" y="2108"/>
                  </a:cubicBezTo>
                  <a:cubicBezTo>
                    <a:pt x="1632" y="2108"/>
                    <a:pt x="2096" y="1632"/>
                    <a:pt x="2096" y="1060"/>
                  </a:cubicBezTo>
                  <a:cubicBezTo>
                    <a:pt x="2096" y="477"/>
                    <a:pt x="1632"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5" name="Google Shape;2115;p36"/>
            <p:cNvSpPr/>
            <p:nvPr/>
          </p:nvSpPr>
          <p:spPr>
            <a:xfrm>
              <a:off x="5561400" y="1355950"/>
              <a:ext cx="52400" cy="52700"/>
            </a:xfrm>
            <a:custGeom>
              <a:rect b="b" l="l" r="r" t="t"/>
              <a:pathLst>
                <a:path extrusionOk="0" h="2108" w="2096">
                  <a:moveTo>
                    <a:pt x="1048" y="1"/>
                  </a:moveTo>
                  <a:cubicBezTo>
                    <a:pt x="465" y="1"/>
                    <a:pt x="0" y="477"/>
                    <a:pt x="0" y="1060"/>
                  </a:cubicBezTo>
                  <a:cubicBezTo>
                    <a:pt x="0" y="1632"/>
                    <a:pt x="465" y="2108"/>
                    <a:pt x="1048" y="2108"/>
                  </a:cubicBezTo>
                  <a:cubicBezTo>
                    <a:pt x="1632" y="2108"/>
                    <a:pt x="2096" y="1632"/>
                    <a:pt x="2096" y="1060"/>
                  </a:cubicBezTo>
                  <a:cubicBezTo>
                    <a:pt x="2096" y="477"/>
                    <a:pt x="1632"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6" name="Google Shape;2116;p36"/>
            <p:cNvSpPr/>
            <p:nvPr/>
          </p:nvSpPr>
          <p:spPr>
            <a:xfrm>
              <a:off x="5662900" y="1355950"/>
              <a:ext cx="52400" cy="52700"/>
            </a:xfrm>
            <a:custGeom>
              <a:rect b="b" l="l" r="r" t="t"/>
              <a:pathLst>
                <a:path extrusionOk="0" h="2108" w="2096">
                  <a:moveTo>
                    <a:pt x="1048" y="1"/>
                  </a:moveTo>
                  <a:cubicBezTo>
                    <a:pt x="477" y="1"/>
                    <a:pt x="0" y="477"/>
                    <a:pt x="0" y="1060"/>
                  </a:cubicBezTo>
                  <a:cubicBezTo>
                    <a:pt x="0" y="1632"/>
                    <a:pt x="477" y="2108"/>
                    <a:pt x="1048" y="2108"/>
                  </a:cubicBezTo>
                  <a:cubicBezTo>
                    <a:pt x="1632" y="2108"/>
                    <a:pt x="2096" y="1632"/>
                    <a:pt x="2096" y="1060"/>
                  </a:cubicBezTo>
                  <a:cubicBezTo>
                    <a:pt x="2096" y="477"/>
                    <a:pt x="1632"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7" name="Google Shape;2117;p36"/>
            <p:cNvSpPr/>
            <p:nvPr/>
          </p:nvSpPr>
          <p:spPr>
            <a:xfrm>
              <a:off x="5764400" y="1355950"/>
              <a:ext cx="52700" cy="52700"/>
            </a:xfrm>
            <a:custGeom>
              <a:rect b="b" l="l" r="r" t="t"/>
              <a:pathLst>
                <a:path extrusionOk="0" h="2108" w="2108">
                  <a:moveTo>
                    <a:pt x="1060" y="1"/>
                  </a:moveTo>
                  <a:cubicBezTo>
                    <a:pt x="477" y="1"/>
                    <a:pt x="0" y="477"/>
                    <a:pt x="0" y="1060"/>
                  </a:cubicBezTo>
                  <a:cubicBezTo>
                    <a:pt x="0" y="1632"/>
                    <a:pt x="477" y="2108"/>
                    <a:pt x="1060" y="2108"/>
                  </a:cubicBezTo>
                  <a:cubicBezTo>
                    <a:pt x="1632" y="2108"/>
                    <a:pt x="2108" y="1632"/>
                    <a:pt x="2108" y="1060"/>
                  </a:cubicBezTo>
                  <a:cubicBezTo>
                    <a:pt x="2108" y="477"/>
                    <a:pt x="1632" y="1"/>
                    <a:pt x="1060"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8" name="Google Shape;2118;p36"/>
            <p:cNvSpPr/>
            <p:nvPr/>
          </p:nvSpPr>
          <p:spPr>
            <a:xfrm>
              <a:off x="5866200" y="1355950"/>
              <a:ext cx="52400" cy="52700"/>
            </a:xfrm>
            <a:custGeom>
              <a:rect b="b" l="l" r="r" t="t"/>
              <a:pathLst>
                <a:path extrusionOk="0" h="2108" w="2096">
                  <a:moveTo>
                    <a:pt x="1048" y="1"/>
                  </a:moveTo>
                  <a:cubicBezTo>
                    <a:pt x="465" y="1"/>
                    <a:pt x="0" y="477"/>
                    <a:pt x="0" y="1060"/>
                  </a:cubicBezTo>
                  <a:cubicBezTo>
                    <a:pt x="0" y="1632"/>
                    <a:pt x="465" y="2108"/>
                    <a:pt x="1048" y="2108"/>
                  </a:cubicBezTo>
                  <a:cubicBezTo>
                    <a:pt x="1632" y="2108"/>
                    <a:pt x="2096" y="1632"/>
                    <a:pt x="2096" y="1060"/>
                  </a:cubicBezTo>
                  <a:cubicBezTo>
                    <a:pt x="2096" y="477"/>
                    <a:pt x="1632"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9" name="Google Shape;2119;p36"/>
            <p:cNvSpPr/>
            <p:nvPr/>
          </p:nvSpPr>
          <p:spPr>
            <a:xfrm>
              <a:off x="5967700" y="1355950"/>
              <a:ext cx="52400" cy="52700"/>
            </a:xfrm>
            <a:custGeom>
              <a:rect b="b" l="l" r="r" t="t"/>
              <a:pathLst>
                <a:path extrusionOk="0" h="2108" w="2096">
                  <a:moveTo>
                    <a:pt x="1048" y="1"/>
                  </a:moveTo>
                  <a:cubicBezTo>
                    <a:pt x="465" y="1"/>
                    <a:pt x="0" y="477"/>
                    <a:pt x="0" y="1060"/>
                  </a:cubicBezTo>
                  <a:cubicBezTo>
                    <a:pt x="0" y="1632"/>
                    <a:pt x="465" y="2108"/>
                    <a:pt x="1048" y="2108"/>
                  </a:cubicBezTo>
                  <a:cubicBezTo>
                    <a:pt x="1632" y="2108"/>
                    <a:pt x="2096" y="1632"/>
                    <a:pt x="2096" y="1060"/>
                  </a:cubicBezTo>
                  <a:cubicBezTo>
                    <a:pt x="2096" y="477"/>
                    <a:pt x="1632"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0" name="Google Shape;2120;p36"/>
            <p:cNvSpPr/>
            <p:nvPr/>
          </p:nvSpPr>
          <p:spPr>
            <a:xfrm>
              <a:off x="6069200" y="1355950"/>
              <a:ext cx="52700" cy="52700"/>
            </a:xfrm>
            <a:custGeom>
              <a:rect b="b" l="l" r="r" t="t"/>
              <a:pathLst>
                <a:path extrusionOk="0" h="2108" w="2108">
                  <a:moveTo>
                    <a:pt x="1048" y="1"/>
                  </a:moveTo>
                  <a:cubicBezTo>
                    <a:pt x="477" y="1"/>
                    <a:pt x="0" y="477"/>
                    <a:pt x="0" y="1060"/>
                  </a:cubicBezTo>
                  <a:cubicBezTo>
                    <a:pt x="0" y="1632"/>
                    <a:pt x="477" y="2108"/>
                    <a:pt x="1048" y="2108"/>
                  </a:cubicBezTo>
                  <a:cubicBezTo>
                    <a:pt x="1632" y="2108"/>
                    <a:pt x="2108" y="1632"/>
                    <a:pt x="2108" y="1060"/>
                  </a:cubicBezTo>
                  <a:cubicBezTo>
                    <a:pt x="2108" y="477"/>
                    <a:pt x="1632"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1" name="Google Shape;2121;p36"/>
            <p:cNvSpPr/>
            <p:nvPr/>
          </p:nvSpPr>
          <p:spPr>
            <a:xfrm>
              <a:off x="6171000" y="1355950"/>
              <a:ext cx="52400" cy="52700"/>
            </a:xfrm>
            <a:custGeom>
              <a:rect b="b" l="l" r="r" t="t"/>
              <a:pathLst>
                <a:path extrusionOk="0" h="2108" w="2096">
                  <a:moveTo>
                    <a:pt x="1048" y="1"/>
                  </a:moveTo>
                  <a:cubicBezTo>
                    <a:pt x="465" y="1"/>
                    <a:pt x="0" y="477"/>
                    <a:pt x="0" y="1060"/>
                  </a:cubicBezTo>
                  <a:cubicBezTo>
                    <a:pt x="0" y="1632"/>
                    <a:pt x="465" y="2108"/>
                    <a:pt x="1048" y="2108"/>
                  </a:cubicBezTo>
                  <a:cubicBezTo>
                    <a:pt x="1620" y="2108"/>
                    <a:pt x="2096" y="1632"/>
                    <a:pt x="2096" y="1060"/>
                  </a:cubicBezTo>
                  <a:cubicBezTo>
                    <a:pt x="2096" y="477"/>
                    <a:pt x="1620"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2" name="Google Shape;2122;p36"/>
            <p:cNvSpPr/>
            <p:nvPr/>
          </p:nvSpPr>
          <p:spPr>
            <a:xfrm>
              <a:off x="6272500" y="1355950"/>
              <a:ext cx="52400" cy="52700"/>
            </a:xfrm>
            <a:custGeom>
              <a:rect b="b" l="l" r="r" t="t"/>
              <a:pathLst>
                <a:path extrusionOk="0" h="2108" w="2096">
                  <a:moveTo>
                    <a:pt x="1048" y="1"/>
                  </a:moveTo>
                  <a:cubicBezTo>
                    <a:pt x="465" y="1"/>
                    <a:pt x="0" y="477"/>
                    <a:pt x="0" y="1060"/>
                  </a:cubicBezTo>
                  <a:cubicBezTo>
                    <a:pt x="0" y="1632"/>
                    <a:pt x="465" y="2108"/>
                    <a:pt x="1048" y="2108"/>
                  </a:cubicBezTo>
                  <a:cubicBezTo>
                    <a:pt x="1632" y="2108"/>
                    <a:pt x="2096" y="1632"/>
                    <a:pt x="2096" y="1060"/>
                  </a:cubicBezTo>
                  <a:cubicBezTo>
                    <a:pt x="2096" y="477"/>
                    <a:pt x="1632"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3" name="Google Shape;2123;p36"/>
            <p:cNvSpPr/>
            <p:nvPr/>
          </p:nvSpPr>
          <p:spPr>
            <a:xfrm>
              <a:off x="6374000" y="1355950"/>
              <a:ext cx="52400" cy="52700"/>
            </a:xfrm>
            <a:custGeom>
              <a:rect b="b" l="l" r="r" t="t"/>
              <a:pathLst>
                <a:path extrusionOk="0" h="2108" w="2096">
                  <a:moveTo>
                    <a:pt x="1048" y="1"/>
                  </a:moveTo>
                  <a:cubicBezTo>
                    <a:pt x="477" y="1"/>
                    <a:pt x="0" y="477"/>
                    <a:pt x="0" y="1060"/>
                  </a:cubicBezTo>
                  <a:cubicBezTo>
                    <a:pt x="0" y="1632"/>
                    <a:pt x="477" y="2108"/>
                    <a:pt x="1048" y="2108"/>
                  </a:cubicBezTo>
                  <a:cubicBezTo>
                    <a:pt x="1632" y="2108"/>
                    <a:pt x="2096" y="1632"/>
                    <a:pt x="2096" y="1060"/>
                  </a:cubicBezTo>
                  <a:cubicBezTo>
                    <a:pt x="2096" y="477"/>
                    <a:pt x="1632"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4" name="Google Shape;2124;p36"/>
            <p:cNvSpPr/>
            <p:nvPr/>
          </p:nvSpPr>
          <p:spPr>
            <a:xfrm>
              <a:off x="6475500" y="1355950"/>
              <a:ext cx="52700" cy="52700"/>
            </a:xfrm>
            <a:custGeom>
              <a:rect b="b" l="l" r="r" t="t"/>
              <a:pathLst>
                <a:path extrusionOk="0" h="2108" w="2108">
                  <a:moveTo>
                    <a:pt x="1048" y="1"/>
                  </a:moveTo>
                  <a:cubicBezTo>
                    <a:pt x="477" y="1"/>
                    <a:pt x="0" y="477"/>
                    <a:pt x="0" y="1060"/>
                  </a:cubicBezTo>
                  <a:cubicBezTo>
                    <a:pt x="0" y="1632"/>
                    <a:pt x="477" y="2108"/>
                    <a:pt x="1048" y="2108"/>
                  </a:cubicBezTo>
                  <a:cubicBezTo>
                    <a:pt x="1632" y="2108"/>
                    <a:pt x="2108" y="1632"/>
                    <a:pt x="2108" y="1060"/>
                  </a:cubicBezTo>
                  <a:cubicBezTo>
                    <a:pt x="2108" y="477"/>
                    <a:pt x="1632"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5" name="Google Shape;2125;p36"/>
            <p:cNvSpPr/>
            <p:nvPr/>
          </p:nvSpPr>
          <p:spPr>
            <a:xfrm>
              <a:off x="6577300" y="1355950"/>
              <a:ext cx="52400" cy="52700"/>
            </a:xfrm>
            <a:custGeom>
              <a:rect b="b" l="l" r="r" t="t"/>
              <a:pathLst>
                <a:path extrusionOk="0" h="2108" w="2096">
                  <a:moveTo>
                    <a:pt x="1048" y="1"/>
                  </a:moveTo>
                  <a:cubicBezTo>
                    <a:pt x="465" y="1"/>
                    <a:pt x="0" y="477"/>
                    <a:pt x="0" y="1060"/>
                  </a:cubicBezTo>
                  <a:cubicBezTo>
                    <a:pt x="0" y="1632"/>
                    <a:pt x="465" y="2108"/>
                    <a:pt x="1048" y="2108"/>
                  </a:cubicBezTo>
                  <a:cubicBezTo>
                    <a:pt x="1620" y="2108"/>
                    <a:pt x="2096" y="1632"/>
                    <a:pt x="2096" y="1060"/>
                  </a:cubicBezTo>
                  <a:cubicBezTo>
                    <a:pt x="2096" y="477"/>
                    <a:pt x="1620"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6" name="Google Shape;2126;p36"/>
            <p:cNvSpPr/>
            <p:nvPr/>
          </p:nvSpPr>
          <p:spPr>
            <a:xfrm>
              <a:off x="6678800" y="1355950"/>
              <a:ext cx="52400" cy="52700"/>
            </a:xfrm>
            <a:custGeom>
              <a:rect b="b" l="l" r="r" t="t"/>
              <a:pathLst>
                <a:path extrusionOk="0" h="2108" w="2096">
                  <a:moveTo>
                    <a:pt x="1048" y="1"/>
                  </a:moveTo>
                  <a:cubicBezTo>
                    <a:pt x="465" y="1"/>
                    <a:pt x="0" y="477"/>
                    <a:pt x="0" y="1060"/>
                  </a:cubicBezTo>
                  <a:cubicBezTo>
                    <a:pt x="0" y="1632"/>
                    <a:pt x="465" y="2108"/>
                    <a:pt x="1048" y="2108"/>
                  </a:cubicBezTo>
                  <a:cubicBezTo>
                    <a:pt x="1632" y="2108"/>
                    <a:pt x="2096" y="1632"/>
                    <a:pt x="2096" y="1060"/>
                  </a:cubicBezTo>
                  <a:cubicBezTo>
                    <a:pt x="2096" y="477"/>
                    <a:pt x="1632"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7" name="Google Shape;2127;p36"/>
            <p:cNvSpPr/>
            <p:nvPr/>
          </p:nvSpPr>
          <p:spPr>
            <a:xfrm>
              <a:off x="6780300" y="1355950"/>
              <a:ext cx="52400" cy="52700"/>
            </a:xfrm>
            <a:custGeom>
              <a:rect b="b" l="l" r="r" t="t"/>
              <a:pathLst>
                <a:path extrusionOk="0" h="2108" w="2096">
                  <a:moveTo>
                    <a:pt x="1048" y="1"/>
                  </a:moveTo>
                  <a:cubicBezTo>
                    <a:pt x="477" y="1"/>
                    <a:pt x="0" y="477"/>
                    <a:pt x="0" y="1060"/>
                  </a:cubicBezTo>
                  <a:cubicBezTo>
                    <a:pt x="0" y="1632"/>
                    <a:pt x="477" y="2108"/>
                    <a:pt x="1048" y="2108"/>
                  </a:cubicBezTo>
                  <a:cubicBezTo>
                    <a:pt x="1632" y="2108"/>
                    <a:pt x="2096" y="1632"/>
                    <a:pt x="2096" y="1060"/>
                  </a:cubicBezTo>
                  <a:cubicBezTo>
                    <a:pt x="2096" y="477"/>
                    <a:pt x="1632"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8" name="Google Shape;2128;p36"/>
            <p:cNvSpPr/>
            <p:nvPr/>
          </p:nvSpPr>
          <p:spPr>
            <a:xfrm>
              <a:off x="6881800" y="1355950"/>
              <a:ext cx="52700" cy="52700"/>
            </a:xfrm>
            <a:custGeom>
              <a:rect b="b" l="l" r="r" t="t"/>
              <a:pathLst>
                <a:path extrusionOk="0" h="2108" w="2108">
                  <a:moveTo>
                    <a:pt x="1060" y="1"/>
                  </a:moveTo>
                  <a:cubicBezTo>
                    <a:pt x="477" y="1"/>
                    <a:pt x="1" y="477"/>
                    <a:pt x="1" y="1060"/>
                  </a:cubicBezTo>
                  <a:cubicBezTo>
                    <a:pt x="1" y="1632"/>
                    <a:pt x="477" y="2108"/>
                    <a:pt x="1060" y="2108"/>
                  </a:cubicBezTo>
                  <a:cubicBezTo>
                    <a:pt x="1632" y="2108"/>
                    <a:pt x="2108" y="1632"/>
                    <a:pt x="2108" y="1060"/>
                  </a:cubicBezTo>
                  <a:cubicBezTo>
                    <a:pt x="2108" y="477"/>
                    <a:pt x="1632" y="1"/>
                    <a:pt x="1060"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9" name="Google Shape;2129;p36"/>
            <p:cNvSpPr/>
            <p:nvPr/>
          </p:nvSpPr>
          <p:spPr>
            <a:xfrm>
              <a:off x="6983600" y="1355950"/>
              <a:ext cx="52400" cy="52700"/>
            </a:xfrm>
            <a:custGeom>
              <a:rect b="b" l="l" r="r" t="t"/>
              <a:pathLst>
                <a:path extrusionOk="0" h="2108" w="2096">
                  <a:moveTo>
                    <a:pt x="1048" y="1"/>
                  </a:moveTo>
                  <a:cubicBezTo>
                    <a:pt x="465" y="1"/>
                    <a:pt x="0" y="477"/>
                    <a:pt x="0" y="1060"/>
                  </a:cubicBezTo>
                  <a:cubicBezTo>
                    <a:pt x="0" y="1632"/>
                    <a:pt x="465" y="2108"/>
                    <a:pt x="1048" y="2108"/>
                  </a:cubicBezTo>
                  <a:cubicBezTo>
                    <a:pt x="1620" y="2108"/>
                    <a:pt x="2096" y="1632"/>
                    <a:pt x="2096" y="1060"/>
                  </a:cubicBezTo>
                  <a:cubicBezTo>
                    <a:pt x="2096" y="477"/>
                    <a:pt x="1620"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0" name="Google Shape;2130;p36"/>
            <p:cNvSpPr/>
            <p:nvPr/>
          </p:nvSpPr>
          <p:spPr>
            <a:xfrm>
              <a:off x="7085100" y="1355950"/>
              <a:ext cx="52400" cy="52700"/>
            </a:xfrm>
            <a:custGeom>
              <a:rect b="b" l="l" r="r" t="t"/>
              <a:pathLst>
                <a:path extrusionOk="0" h="2108" w="2096">
                  <a:moveTo>
                    <a:pt x="1048" y="1"/>
                  </a:moveTo>
                  <a:cubicBezTo>
                    <a:pt x="465" y="1"/>
                    <a:pt x="0" y="477"/>
                    <a:pt x="0" y="1060"/>
                  </a:cubicBezTo>
                  <a:cubicBezTo>
                    <a:pt x="0" y="1632"/>
                    <a:pt x="465" y="2108"/>
                    <a:pt x="1048" y="2108"/>
                  </a:cubicBezTo>
                  <a:cubicBezTo>
                    <a:pt x="1632" y="2108"/>
                    <a:pt x="2096" y="1632"/>
                    <a:pt x="2096" y="1060"/>
                  </a:cubicBezTo>
                  <a:cubicBezTo>
                    <a:pt x="2096" y="477"/>
                    <a:pt x="1632"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1" name="Google Shape;2131;p36"/>
            <p:cNvSpPr/>
            <p:nvPr/>
          </p:nvSpPr>
          <p:spPr>
            <a:xfrm>
              <a:off x="7186600" y="1355950"/>
              <a:ext cx="52400" cy="52700"/>
            </a:xfrm>
            <a:custGeom>
              <a:rect b="b" l="l" r="r" t="t"/>
              <a:pathLst>
                <a:path extrusionOk="0" h="2108" w="2096">
                  <a:moveTo>
                    <a:pt x="1048" y="1"/>
                  </a:moveTo>
                  <a:cubicBezTo>
                    <a:pt x="477" y="1"/>
                    <a:pt x="1" y="477"/>
                    <a:pt x="1" y="1060"/>
                  </a:cubicBezTo>
                  <a:cubicBezTo>
                    <a:pt x="1" y="1632"/>
                    <a:pt x="477" y="2108"/>
                    <a:pt x="1048" y="2108"/>
                  </a:cubicBezTo>
                  <a:cubicBezTo>
                    <a:pt x="1632" y="2108"/>
                    <a:pt x="2096" y="1632"/>
                    <a:pt x="2096" y="1060"/>
                  </a:cubicBezTo>
                  <a:cubicBezTo>
                    <a:pt x="2096" y="477"/>
                    <a:pt x="1632"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2" name="Google Shape;2132;p36"/>
            <p:cNvSpPr/>
            <p:nvPr/>
          </p:nvSpPr>
          <p:spPr>
            <a:xfrm>
              <a:off x="7288400" y="1355950"/>
              <a:ext cx="52400" cy="52700"/>
            </a:xfrm>
            <a:custGeom>
              <a:rect b="b" l="l" r="r" t="t"/>
              <a:pathLst>
                <a:path extrusionOk="0" h="2108" w="2096">
                  <a:moveTo>
                    <a:pt x="1048" y="1"/>
                  </a:moveTo>
                  <a:cubicBezTo>
                    <a:pt x="465" y="1"/>
                    <a:pt x="0" y="477"/>
                    <a:pt x="0" y="1060"/>
                  </a:cubicBezTo>
                  <a:cubicBezTo>
                    <a:pt x="0" y="1632"/>
                    <a:pt x="465" y="2108"/>
                    <a:pt x="1048" y="2108"/>
                  </a:cubicBezTo>
                  <a:cubicBezTo>
                    <a:pt x="1620" y="2108"/>
                    <a:pt x="2096" y="1632"/>
                    <a:pt x="2096" y="1060"/>
                  </a:cubicBezTo>
                  <a:cubicBezTo>
                    <a:pt x="2096" y="477"/>
                    <a:pt x="1620"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3" name="Google Shape;2133;p36"/>
            <p:cNvSpPr/>
            <p:nvPr/>
          </p:nvSpPr>
          <p:spPr>
            <a:xfrm>
              <a:off x="279200" y="1511025"/>
              <a:ext cx="52700" cy="52725"/>
            </a:xfrm>
            <a:custGeom>
              <a:rect b="b" l="l" r="r" t="t"/>
              <a:pathLst>
                <a:path extrusionOk="0" h="2109" w="2108">
                  <a:moveTo>
                    <a:pt x="1048" y="1"/>
                  </a:moveTo>
                  <a:cubicBezTo>
                    <a:pt x="476" y="1"/>
                    <a:pt x="0" y="477"/>
                    <a:pt x="0" y="1060"/>
                  </a:cubicBezTo>
                  <a:cubicBezTo>
                    <a:pt x="0" y="1632"/>
                    <a:pt x="476" y="2108"/>
                    <a:pt x="1048" y="2108"/>
                  </a:cubicBezTo>
                  <a:cubicBezTo>
                    <a:pt x="1631" y="2108"/>
                    <a:pt x="2107" y="1632"/>
                    <a:pt x="2107" y="1060"/>
                  </a:cubicBezTo>
                  <a:cubicBezTo>
                    <a:pt x="2107" y="477"/>
                    <a:pt x="1631"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4" name="Google Shape;2134;p36"/>
            <p:cNvSpPr/>
            <p:nvPr/>
          </p:nvSpPr>
          <p:spPr>
            <a:xfrm>
              <a:off x="380700" y="1511025"/>
              <a:ext cx="52700" cy="52725"/>
            </a:xfrm>
            <a:custGeom>
              <a:rect b="b" l="l" r="r" t="t"/>
              <a:pathLst>
                <a:path extrusionOk="0" h="2109" w="2108">
                  <a:moveTo>
                    <a:pt x="1060" y="1"/>
                  </a:moveTo>
                  <a:cubicBezTo>
                    <a:pt x="476" y="1"/>
                    <a:pt x="0" y="477"/>
                    <a:pt x="0" y="1060"/>
                  </a:cubicBezTo>
                  <a:cubicBezTo>
                    <a:pt x="0" y="1632"/>
                    <a:pt x="476" y="2108"/>
                    <a:pt x="1060" y="2108"/>
                  </a:cubicBezTo>
                  <a:cubicBezTo>
                    <a:pt x="1631" y="2108"/>
                    <a:pt x="2108" y="1632"/>
                    <a:pt x="2108" y="1060"/>
                  </a:cubicBezTo>
                  <a:cubicBezTo>
                    <a:pt x="2108" y="477"/>
                    <a:pt x="1631" y="1"/>
                    <a:pt x="1060"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5" name="Google Shape;2135;p36"/>
            <p:cNvSpPr/>
            <p:nvPr/>
          </p:nvSpPr>
          <p:spPr>
            <a:xfrm>
              <a:off x="482500" y="1511025"/>
              <a:ext cx="52400" cy="52725"/>
            </a:xfrm>
            <a:custGeom>
              <a:rect b="b" l="l" r="r" t="t"/>
              <a:pathLst>
                <a:path extrusionOk="0" h="2109" w="2096">
                  <a:moveTo>
                    <a:pt x="1048" y="1"/>
                  </a:moveTo>
                  <a:cubicBezTo>
                    <a:pt x="464" y="1"/>
                    <a:pt x="0" y="477"/>
                    <a:pt x="0" y="1060"/>
                  </a:cubicBezTo>
                  <a:cubicBezTo>
                    <a:pt x="0" y="1632"/>
                    <a:pt x="464" y="2108"/>
                    <a:pt x="1048" y="2108"/>
                  </a:cubicBezTo>
                  <a:cubicBezTo>
                    <a:pt x="1631" y="2108"/>
                    <a:pt x="2096" y="1632"/>
                    <a:pt x="2096" y="1060"/>
                  </a:cubicBezTo>
                  <a:cubicBezTo>
                    <a:pt x="2096" y="477"/>
                    <a:pt x="1631"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6" name="Google Shape;2136;p36"/>
            <p:cNvSpPr/>
            <p:nvPr/>
          </p:nvSpPr>
          <p:spPr>
            <a:xfrm>
              <a:off x="584000" y="1511025"/>
              <a:ext cx="52400" cy="52725"/>
            </a:xfrm>
            <a:custGeom>
              <a:rect b="b" l="l" r="r" t="t"/>
              <a:pathLst>
                <a:path extrusionOk="0" h="2109" w="2096">
                  <a:moveTo>
                    <a:pt x="1048" y="1"/>
                  </a:moveTo>
                  <a:cubicBezTo>
                    <a:pt x="476" y="1"/>
                    <a:pt x="0" y="477"/>
                    <a:pt x="0" y="1060"/>
                  </a:cubicBezTo>
                  <a:cubicBezTo>
                    <a:pt x="0" y="1632"/>
                    <a:pt x="476" y="2108"/>
                    <a:pt x="1048" y="2108"/>
                  </a:cubicBezTo>
                  <a:cubicBezTo>
                    <a:pt x="1631" y="2108"/>
                    <a:pt x="2096" y="1632"/>
                    <a:pt x="2096" y="1060"/>
                  </a:cubicBezTo>
                  <a:cubicBezTo>
                    <a:pt x="2096" y="477"/>
                    <a:pt x="1631"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7" name="Google Shape;2137;p36"/>
            <p:cNvSpPr/>
            <p:nvPr/>
          </p:nvSpPr>
          <p:spPr>
            <a:xfrm>
              <a:off x="685500" y="1511025"/>
              <a:ext cx="52700" cy="52725"/>
            </a:xfrm>
            <a:custGeom>
              <a:rect b="b" l="l" r="r" t="t"/>
              <a:pathLst>
                <a:path extrusionOk="0" h="2109" w="2108">
                  <a:moveTo>
                    <a:pt x="1048" y="1"/>
                  </a:moveTo>
                  <a:cubicBezTo>
                    <a:pt x="476" y="1"/>
                    <a:pt x="0" y="477"/>
                    <a:pt x="0" y="1060"/>
                  </a:cubicBezTo>
                  <a:cubicBezTo>
                    <a:pt x="0" y="1632"/>
                    <a:pt x="476" y="2108"/>
                    <a:pt x="1048" y="2108"/>
                  </a:cubicBezTo>
                  <a:cubicBezTo>
                    <a:pt x="1631" y="2108"/>
                    <a:pt x="2108" y="1632"/>
                    <a:pt x="2108" y="1060"/>
                  </a:cubicBezTo>
                  <a:cubicBezTo>
                    <a:pt x="2108" y="477"/>
                    <a:pt x="1631"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8" name="Google Shape;2138;p36"/>
            <p:cNvSpPr/>
            <p:nvPr/>
          </p:nvSpPr>
          <p:spPr>
            <a:xfrm>
              <a:off x="787300" y="1511025"/>
              <a:ext cx="52400" cy="52725"/>
            </a:xfrm>
            <a:custGeom>
              <a:rect b="b" l="l" r="r" t="t"/>
              <a:pathLst>
                <a:path extrusionOk="0" h="2109" w="2096">
                  <a:moveTo>
                    <a:pt x="1048" y="1"/>
                  </a:moveTo>
                  <a:cubicBezTo>
                    <a:pt x="464" y="1"/>
                    <a:pt x="0" y="477"/>
                    <a:pt x="0" y="1060"/>
                  </a:cubicBezTo>
                  <a:cubicBezTo>
                    <a:pt x="0" y="1632"/>
                    <a:pt x="464" y="2108"/>
                    <a:pt x="1048" y="2108"/>
                  </a:cubicBezTo>
                  <a:cubicBezTo>
                    <a:pt x="1619" y="2108"/>
                    <a:pt x="2096" y="1632"/>
                    <a:pt x="2096" y="1060"/>
                  </a:cubicBezTo>
                  <a:cubicBezTo>
                    <a:pt x="2096" y="477"/>
                    <a:pt x="1619"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9" name="Google Shape;2139;p36"/>
            <p:cNvSpPr/>
            <p:nvPr/>
          </p:nvSpPr>
          <p:spPr>
            <a:xfrm>
              <a:off x="888800" y="1511025"/>
              <a:ext cx="52400" cy="52725"/>
            </a:xfrm>
            <a:custGeom>
              <a:rect b="b" l="l" r="r" t="t"/>
              <a:pathLst>
                <a:path extrusionOk="0" h="2109" w="2096">
                  <a:moveTo>
                    <a:pt x="1048" y="1"/>
                  </a:moveTo>
                  <a:cubicBezTo>
                    <a:pt x="464" y="1"/>
                    <a:pt x="0" y="477"/>
                    <a:pt x="0" y="1060"/>
                  </a:cubicBezTo>
                  <a:cubicBezTo>
                    <a:pt x="0" y="1632"/>
                    <a:pt x="464" y="2108"/>
                    <a:pt x="1048" y="2108"/>
                  </a:cubicBezTo>
                  <a:cubicBezTo>
                    <a:pt x="1631" y="2108"/>
                    <a:pt x="2096" y="1632"/>
                    <a:pt x="2096" y="1060"/>
                  </a:cubicBezTo>
                  <a:cubicBezTo>
                    <a:pt x="2096" y="477"/>
                    <a:pt x="1631"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40" name="Google Shape;2140;p36"/>
            <p:cNvSpPr/>
            <p:nvPr/>
          </p:nvSpPr>
          <p:spPr>
            <a:xfrm>
              <a:off x="990300" y="1511025"/>
              <a:ext cx="52400" cy="52725"/>
            </a:xfrm>
            <a:custGeom>
              <a:rect b="b" l="l" r="r" t="t"/>
              <a:pathLst>
                <a:path extrusionOk="0" h="2109" w="2096">
                  <a:moveTo>
                    <a:pt x="1048" y="1"/>
                  </a:moveTo>
                  <a:cubicBezTo>
                    <a:pt x="476" y="1"/>
                    <a:pt x="0" y="477"/>
                    <a:pt x="0" y="1060"/>
                  </a:cubicBezTo>
                  <a:cubicBezTo>
                    <a:pt x="0" y="1632"/>
                    <a:pt x="476" y="2108"/>
                    <a:pt x="1048" y="2108"/>
                  </a:cubicBezTo>
                  <a:cubicBezTo>
                    <a:pt x="1631" y="2108"/>
                    <a:pt x="2096" y="1632"/>
                    <a:pt x="2096" y="1060"/>
                  </a:cubicBezTo>
                  <a:cubicBezTo>
                    <a:pt x="2096" y="477"/>
                    <a:pt x="1631"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41" name="Google Shape;2141;p36"/>
            <p:cNvSpPr/>
            <p:nvPr/>
          </p:nvSpPr>
          <p:spPr>
            <a:xfrm>
              <a:off x="1091800" y="1511025"/>
              <a:ext cx="52700" cy="52725"/>
            </a:xfrm>
            <a:custGeom>
              <a:rect b="b" l="l" r="r" t="t"/>
              <a:pathLst>
                <a:path extrusionOk="0" h="2109" w="2108">
                  <a:moveTo>
                    <a:pt x="1060" y="1"/>
                  </a:moveTo>
                  <a:cubicBezTo>
                    <a:pt x="476" y="1"/>
                    <a:pt x="0" y="477"/>
                    <a:pt x="0" y="1060"/>
                  </a:cubicBezTo>
                  <a:cubicBezTo>
                    <a:pt x="0" y="1632"/>
                    <a:pt x="476" y="2108"/>
                    <a:pt x="1060" y="2108"/>
                  </a:cubicBezTo>
                  <a:cubicBezTo>
                    <a:pt x="1631" y="2108"/>
                    <a:pt x="2108" y="1632"/>
                    <a:pt x="2108" y="1060"/>
                  </a:cubicBezTo>
                  <a:cubicBezTo>
                    <a:pt x="2108" y="477"/>
                    <a:pt x="1631" y="1"/>
                    <a:pt x="1060"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42" name="Google Shape;2142;p36"/>
            <p:cNvSpPr/>
            <p:nvPr/>
          </p:nvSpPr>
          <p:spPr>
            <a:xfrm>
              <a:off x="1193600" y="1511025"/>
              <a:ext cx="52400" cy="52725"/>
            </a:xfrm>
            <a:custGeom>
              <a:rect b="b" l="l" r="r" t="t"/>
              <a:pathLst>
                <a:path extrusionOk="0" h="2109" w="2096">
                  <a:moveTo>
                    <a:pt x="1048" y="1"/>
                  </a:moveTo>
                  <a:cubicBezTo>
                    <a:pt x="464" y="1"/>
                    <a:pt x="0" y="477"/>
                    <a:pt x="0" y="1060"/>
                  </a:cubicBezTo>
                  <a:cubicBezTo>
                    <a:pt x="0" y="1632"/>
                    <a:pt x="464" y="2108"/>
                    <a:pt x="1048" y="2108"/>
                  </a:cubicBezTo>
                  <a:cubicBezTo>
                    <a:pt x="1619" y="2108"/>
                    <a:pt x="2096" y="1632"/>
                    <a:pt x="2096" y="1060"/>
                  </a:cubicBezTo>
                  <a:cubicBezTo>
                    <a:pt x="2096" y="477"/>
                    <a:pt x="1619"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43" name="Google Shape;2143;p36"/>
            <p:cNvSpPr/>
            <p:nvPr/>
          </p:nvSpPr>
          <p:spPr>
            <a:xfrm>
              <a:off x="1295100" y="1511025"/>
              <a:ext cx="52400" cy="52725"/>
            </a:xfrm>
            <a:custGeom>
              <a:rect b="b" l="l" r="r" t="t"/>
              <a:pathLst>
                <a:path extrusionOk="0" h="2109" w="2096">
                  <a:moveTo>
                    <a:pt x="1048" y="1"/>
                  </a:moveTo>
                  <a:cubicBezTo>
                    <a:pt x="464" y="1"/>
                    <a:pt x="0" y="477"/>
                    <a:pt x="0" y="1060"/>
                  </a:cubicBezTo>
                  <a:cubicBezTo>
                    <a:pt x="0" y="1632"/>
                    <a:pt x="464" y="2108"/>
                    <a:pt x="1048" y="2108"/>
                  </a:cubicBezTo>
                  <a:cubicBezTo>
                    <a:pt x="1631" y="2108"/>
                    <a:pt x="2096" y="1632"/>
                    <a:pt x="2096" y="1060"/>
                  </a:cubicBezTo>
                  <a:cubicBezTo>
                    <a:pt x="2096" y="477"/>
                    <a:pt x="1631"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44" name="Google Shape;2144;p36"/>
            <p:cNvSpPr/>
            <p:nvPr/>
          </p:nvSpPr>
          <p:spPr>
            <a:xfrm>
              <a:off x="1396600" y="1511025"/>
              <a:ext cx="52400" cy="52725"/>
            </a:xfrm>
            <a:custGeom>
              <a:rect b="b" l="l" r="r" t="t"/>
              <a:pathLst>
                <a:path extrusionOk="0" h="2109" w="2096">
                  <a:moveTo>
                    <a:pt x="1048" y="1"/>
                  </a:moveTo>
                  <a:cubicBezTo>
                    <a:pt x="476" y="1"/>
                    <a:pt x="0" y="477"/>
                    <a:pt x="0" y="1060"/>
                  </a:cubicBezTo>
                  <a:cubicBezTo>
                    <a:pt x="0" y="1632"/>
                    <a:pt x="476" y="2108"/>
                    <a:pt x="1048" y="2108"/>
                  </a:cubicBezTo>
                  <a:cubicBezTo>
                    <a:pt x="1631" y="2108"/>
                    <a:pt x="2096" y="1632"/>
                    <a:pt x="2096" y="1060"/>
                  </a:cubicBezTo>
                  <a:cubicBezTo>
                    <a:pt x="2096" y="477"/>
                    <a:pt x="1631"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45" name="Google Shape;2145;p36"/>
            <p:cNvSpPr/>
            <p:nvPr/>
          </p:nvSpPr>
          <p:spPr>
            <a:xfrm>
              <a:off x="1498400" y="1511025"/>
              <a:ext cx="52400" cy="52725"/>
            </a:xfrm>
            <a:custGeom>
              <a:rect b="b" l="l" r="r" t="t"/>
              <a:pathLst>
                <a:path extrusionOk="0" h="2109" w="2096">
                  <a:moveTo>
                    <a:pt x="1048" y="1"/>
                  </a:moveTo>
                  <a:cubicBezTo>
                    <a:pt x="464" y="1"/>
                    <a:pt x="0" y="477"/>
                    <a:pt x="0" y="1060"/>
                  </a:cubicBezTo>
                  <a:cubicBezTo>
                    <a:pt x="0" y="1632"/>
                    <a:pt x="464" y="2108"/>
                    <a:pt x="1048" y="2108"/>
                  </a:cubicBezTo>
                  <a:cubicBezTo>
                    <a:pt x="1619" y="2108"/>
                    <a:pt x="2096" y="1632"/>
                    <a:pt x="2096" y="1060"/>
                  </a:cubicBezTo>
                  <a:cubicBezTo>
                    <a:pt x="2096" y="477"/>
                    <a:pt x="1619"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46" name="Google Shape;2146;p36"/>
            <p:cNvSpPr/>
            <p:nvPr/>
          </p:nvSpPr>
          <p:spPr>
            <a:xfrm>
              <a:off x="1599900" y="1511025"/>
              <a:ext cx="52400" cy="52725"/>
            </a:xfrm>
            <a:custGeom>
              <a:rect b="b" l="l" r="r" t="t"/>
              <a:pathLst>
                <a:path extrusionOk="0" h="2109" w="2096">
                  <a:moveTo>
                    <a:pt x="1048" y="1"/>
                  </a:moveTo>
                  <a:cubicBezTo>
                    <a:pt x="464" y="1"/>
                    <a:pt x="0" y="477"/>
                    <a:pt x="0" y="1060"/>
                  </a:cubicBezTo>
                  <a:cubicBezTo>
                    <a:pt x="0" y="1632"/>
                    <a:pt x="464" y="2108"/>
                    <a:pt x="1048" y="2108"/>
                  </a:cubicBezTo>
                  <a:cubicBezTo>
                    <a:pt x="1631" y="2108"/>
                    <a:pt x="2096" y="1632"/>
                    <a:pt x="2096" y="1060"/>
                  </a:cubicBezTo>
                  <a:cubicBezTo>
                    <a:pt x="2096" y="477"/>
                    <a:pt x="1631"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47" name="Google Shape;2147;p36"/>
            <p:cNvSpPr/>
            <p:nvPr/>
          </p:nvSpPr>
          <p:spPr>
            <a:xfrm>
              <a:off x="1701400" y="1511025"/>
              <a:ext cx="52400" cy="52725"/>
            </a:xfrm>
            <a:custGeom>
              <a:rect b="b" l="l" r="r" t="t"/>
              <a:pathLst>
                <a:path extrusionOk="0" h="2109" w="2096">
                  <a:moveTo>
                    <a:pt x="1048" y="1"/>
                  </a:moveTo>
                  <a:cubicBezTo>
                    <a:pt x="464" y="1"/>
                    <a:pt x="0" y="477"/>
                    <a:pt x="0" y="1060"/>
                  </a:cubicBezTo>
                  <a:cubicBezTo>
                    <a:pt x="0" y="1632"/>
                    <a:pt x="464" y="2108"/>
                    <a:pt x="1048" y="2108"/>
                  </a:cubicBezTo>
                  <a:cubicBezTo>
                    <a:pt x="1631" y="2108"/>
                    <a:pt x="2096" y="1632"/>
                    <a:pt x="2096" y="1060"/>
                  </a:cubicBezTo>
                  <a:cubicBezTo>
                    <a:pt x="2096" y="477"/>
                    <a:pt x="1631"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48" name="Google Shape;2148;p36"/>
            <p:cNvSpPr/>
            <p:nvPr/>
          </p:nvSpPr>
          <p:spPr>
            <a:xfrm>
              <a:off x="1802900" y="1511025"/>
              <a:ext cx="52700" cy="52725"/>
            </a:xfrm>
            <a:custGeom>
              <a:rect b="b" l="l" r="r" t="t"/>
              <a:pathLst>
                <a:path extrusionOk="0" h="2109" w="2108">
                  <a:moveTo>
                    <a:pt x="1048" y="1"/>
                  </a:moveTo>
                  <a:cubicBezTo>
                    <a:pt x="476" y="1"/>
                    <a:pt x="0" y="477"/>
                    <a:pt x="0" y="1060"/>
                  </a:cubicBezTo>
                  <a:cubicBezTo>
                    <a:pt x="0" y="1632"/>
                    <a:pt x="476" y="2108"/>
                    <a:pt x="1048" y="2108"/>
                  </a:cubicBezTo>
                  <a:cubicBezTo>
                    <a:pt x="1631" y="2108"/>
                    <a:pt x="2108" y="1632"/>
                    <a:pt x="2108" y="1060"/>
                  </a:cubicBezTo>
                  <a:cubicBezTo>
                    <a:pt x="2108" y="477"/>
                    <a:pt x="1631"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49" name="Google Shape;2149;p36"/>
            <p:cNvSpPr/>
            <p:nvPr/>
          </p:nvSpPr>
          <p:spPr>
            <a:xfrm>
              <a:off x="1904400" y="1511025"/>
              <a:ext cx="52700" cy="52725"/>
            </a:xfrm>
            <a:custGeom>
              <a:rect b="b" l="l" r="r" t="t"/>
              <a:pathLst>
                <a:path extrusionOk="0" h="2109" w="2108">
                  <a:moveTo>
                    <a:pt x="1060" y="1"/>
                  </a:moveTo>
                  <a:cubicBezTo>
                    <a:pt x="476" y="1"/>
                    <a:pt x="0" y="477"/>
                    <a:pt x="0" y="1060"/>
                  </a:cubicBezTo>
                  <a:cubicBezTo>
                    <a:pt x="0" y="1632"/>
                    <a:pt x="476" y="2108"/>
                    <a:pt x="1060" y="2108"/>
                  </a:cubicBezTo>
                  <a:cubicBezTo>
                    <a:pt x="1631" y="2108"/>
                    <a:pt x="2108" y="1632"/>
                    <a:pt x="2108" y="1060"/>
                  </a:cubicBezTo>
                  <a:cubicBezTo>
                    <a:pt x="2108" y="477"/>
                    <a:pt x="1631" y="1"/>
                    <a:pt x="1060"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50" name="Google Shape;2150;p36"/>
            <p:cNvSpPr/>
            <p:nvPr/>
          </p:nvSpPr>
          <p:spPr>
            <a:xfrm>
              <a:off x="2006200" y="1511025"/>
              <a:ext cx="52400" cy="52725"/>
            </a:xfrm>
            <a:custGeom>
              <a:rect b="b" l="l" r="r" t="t"/>
              <a:pathLst>
                <a:path extrusionOk="0" h="2109" w="2096">
                  <a:moveTo>
                    <a:pt x="1048" y="1"/>
                  </a:moveTo>
                  <a:cubicBezTo>
                    <a:pt x="464" y="1"/>
                    <a:pt x="0" y="477"/>
                    <a:pt x="0" y="1060"/>
                  </a:cubicBezTo>
                  <a:cubicBezTo>
                    <a:pt x="0" y="1632"/>
                    <a:pt x="464" y="2108"/>
                    <a:pt x="1048" y="2108"/>
                  </a:cubicBezTo>
                  <a:cubicBezTo>
                    <a:pt x="1631" y="2108"/>
                    <a:pt x="2096" y="1632"/>
                    <a:pt x="2096" y="1060"/>
                  </a:cubicBezTo>
                  <a:cubicBezTo>
                    <a:pt x="2096" y="477"/>
                    <a:pt x="1631"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51" name="Google Shape;2151;p36"/>
            <p:cNvSpPr/>
            <p:nvPr/>
          </p:nvSpPr>
          <p:spPr>
            <a:xfrm>
              <a:off x="2107700" y="1511025"/>
              <a:ext cx="52400" cy="52725"/>
            </a:xfrm>
            <a:custGeom>
              <a:rect b="b" l="l" r="r" t="t"/>
              <a:pathLst>
                <a:path extrusionOk="0" h="2109" w="2096">
                  <a:moveTo>
                    <a:pt x="1048" y="1"/>
                  </a:moveTo>
                  <a:cubicBezTo>
                    <a:pt x="465" y="1"/>
                    <a:pt x="0" y="477"/>
                    <a:pt x="0" y="1060"/>
                  </a:cubicBezTo>
                  <a:cubicBezTo>
                    <a:pt x="0" y="1632"/>
                    <a:pt x="465" y="2108"/>
                    <a:pt x="1048" y="2108"/>
                  </a:cubicBezTo>
                  <a:cubicBezTo>
                    <a:pt x="1631" y="2108"/>
                    <a:pt x="2096" y="1632"/>
                    <a:pt x="2096" y="1060"/>
                  </a:cubicBezTo>
                  <a:cubicBezTo>
                    <a:pt x="2096" y="477"/>
                    <a:pt x="1631"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52" name="Google Shape;2152;p36"/>
            <p:cNvSpPr/>
            <p:nvPr/>
          </p:nvSpPr>
          <p:spPr>
            <a:xfrm>
              <a:off x="2209200" y="1511025"/>
              <a:ext cx="52700" cy="52725"/>
            </a:xfrm>
            <a:custGeom>
              <a:rect b="b" l="l" r="r" t="t"/>
              <a:pathLst>
                <a:path extrusionOk="0" h="2109" w="2108">
                  <a:moveTo>
                    <a:pt x="1048" y="1"/>
                  </a:moveTo>
                  <a:cubicBezTo>
                    <a:pt x="476" y="1"/>
                    <a:pt x="0" y="477"/>
                    <a:pt x="0" y="1060"/>
                  </a:cubicBezTo>
                  <a:cubicBezTo>
                    <a:pt x="0" y="1632"/>
                    <a:pt x="476" y="2108"/>
                    <a:pt x="1048" y="2108"/>
                  </a:cubicBezTo>
                  <a:cubicBezTo>
                    <a:pt x="1631" y="2108"/>
                    <a:pt x="2108" y="1632"/>
                    <a:pt x="2108" y="1060"/>
                  </a:cubicBezTo>
                  <a:cubicBezTo>
                    <a:pt x="2108" y="477"/>
                    <a:pt x="1631"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53" name="Google Shape;2153;p36"/>
            <p:cNvSpPr/>
            <p:nvPr/>
          </p:nvSpPr>
          <p:spPr>
            <a:xfrm>
              <a:off x="2311000" y="1511025"/>
              <a:ext cx="52400" cy="52725"/>
            </a:xfrm>
            <a:custGeom>
              <a:rect b="b" l="l" r="r" t="t"/>
              <a:pathLst>
                <a:path extrusionOk="0" h="2109" w="2096">
                  <a:moveTo>
                    <a:pt x="1048" y="1"/>
                  </a:moveTo>
                  <a:cubicBezTo>
                    <a:pt x="464" y="1"/>
                    <a:pt x="0" y="477"/>
                    <a:pt x="0" y="1060"/>
                  </a:cubicBezTo>
                  <a:cubicBezTo>
                    <a:pt x="0" y="1632"/>
                    <a:pt x="464" y="2108"/>
                    <a:pt x="1048" y="2108"/>
                  </a:cubicBezTo>
                  <a:cubicBezTo>
                    <a:pt x="1619" y="2108"/>
                    <a:pt x="2096" y="1632"/>
                    <a:pt x="2096" y="1060"/>
                  </a:cubicBezTo>
                  <a:cubicBezTo>
                    <a:pt x="2096" y="477"/>
                    <a:pt x="1619"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54" name="Google Shape;2154;p36"/>
            <p:cNvSpPr/>
            <p:nvPr/>
          </p:nvSpPr>
          <p:spPr>
            <a:xfrm>
              <a:off x="2412500" y="1511025"/>
              <a:ext cx="52400" cy="52725"/>
            </a:xfrm>
            <a:custGeom>
              <a:rect b="b" l="l" r="r" t="t"/>
              <a:pathLst>
                <a:path extrusionOk="0" h="2109" w="2096">
                  <a:moveTo>
                    <a:pt x="1048" y="1"/>
                  </a:moveTo>
                  <a:cubicBezTo>
                    <a:pt x="465" y="1"/>
                    <a:pt x="0" y="477"/>
                    <a:pt x="0" y="1060"/>
                  </a:cubicBezTo>
                  <a:cubicBezTo>
                    <a:pt x="0" y="1632"/>
                    <a:pt x="465" y="2108"/>
                    <a:pt x="1048" y="2108"/>
                  </a:cubicBezTo>
                  <a:cubicBezTo>
                    <a:pt x="1631" y="2108"/>
                    <a:pt x="2096" y="1632"/>
                    <a:pt x="2096" y="1060"/>
                  </a:cubicBezTo>
                  <a:cubicBezTo>
                    <a:pt x="2096" y="477"/>
                    <a:pt x="1631"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55" name="Google Shape;2155;p36"/>
            <p:cNvSpPr/>
            <p:nvPr/>
          </p:nvSpPr>
          <p:spPr>
            <a:xfrm>
              <a:off x="2514000" y="1511025"/>
              <a:ext cx="52400" cy="52725"/>
            </a:xfrm>
            <a:custGeom>
              <a:rect b="b" l="l" r="r" t="t"/>
              <a:pathLst>
                <a:path extrusionOk="0" h="2109" w="2096">
                  <a:moveTo>
                    <a:pt x="1048" y="1"/>
                  </a:moveTo>
                  <a:cubicBezTo>
                    <a:pt x="476" y="1"/>
                    <a:pt x="0" y="477"/>
                    <a:pt x="0" y="1060"/>
                  </a:cubicBezTo>
                  <a:cubicBezTo>
                    <a:pt x="0" y="1632"/>
                    <a:pt x="476" y="2108"/>
                    <a:pt x="1048" y="2108"/>
                  </a:cubicBezTo>
                  <a:cubicBezTo>
                    <a:pt x="1631" y="2108"/>
                    <a:pt x="2096" y="1632"/>
                    <a:pt x="2096" y="1060"/>
                  </a:cubicBezTo>
                  <a:cubicBezTo>
                    <a:pt x="2096" y="477"/>
                    <a:pt x="1631"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56" name="Google Shape;2156;p36"/>
            <p:cNvSpPr/>
            <p:nvPr/>
          </p:nvSpPr>
          <p:spPr>
            <a:xfrm>
              <a:off x="2615500" y="1511025"/>
              <a:ext cx="52700" cy="52725"/>
            </a:xfrm>
            <a:custGeom>
              <a:rect b="b" l="l" r="r" t="t"/>
              <a:pathLst>
                <a:path extrusionOk="0" h="2109" w="2108">
                  <a:moveTo>
                    <a:pt x="1048" y="1"/>
                  </a:moveTo>
                  <a:cubicBezTo>
                    <a:pt x="476" y="1"/>
                    <a:pt x="0" y="477"/>
                    <a:pt x="0" y="1060"/>
                  </a:cubicBezTo>
                  <a:cubicBezTo>
                    <a:pt x="0" y="1632"/>
                    <a:pt x="476" y="2108"/>
                    <a:pt x="1048" y="2108"/>
                  </a:cubicBezTo>
                  <a:cubicBezTo>
                    <a:pt x="1631" y="2108"/>
                    <a:pt x="2108" y="1632"/>
                    <a:pt x="2108" y="1060"/>
                  </a:cubicBezTo>
                  <a:cubicBezTo>
                    <a:pt x="2108" y="477"/>
                    <a:pt x="1631"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57" name="Google Shape;2157;p36"/>
            <p:cNvSpPr/>
            <p:nvPr/>
          </p:nvSpPr>
          <p:spPr>
            <a:xfrm>
              <a:off x="2717300" y="1511025"/>
              <a:ext cx="52400" cy="52725"/>
            </a:xfrm>
            <a:custGeom>
              <a:rect b="b" l="l" r="r" t="t"/>
              <a:pathLst>
                <a:path extrusionOk="0" h="2109" w="2096">
                  <a:moveTo>
                    <a:pt x="1048" y="1"/>
                  </a:moveTo>
                  <a:cubicBezTo>
                    <a:pt x="465" y="1"/>
                    <a:pt x="0" y="477"/>
                    <a:pt x="0" y="1060"/>
                  </a:cubicBezTo>
                  <a:cubicBezTo>
                    <a:pt x="0" y="1632"/>
                    <a:pt x="465" y="2108"/>
                    <a:pt x="1048" y="2108"/>
                  </a:cubicBezTo>
                  <a:cubicBezTo>
                    <a:pt x="1619" y="2108"/>
                    <a:pt x="2096" y="1632"/>
                    <a:pt x="2096" y="1060"/>
                  </a:cubicBezTo>
                  <a:cubicBezTo>
                    <a:pt x="2096" y="477"/>
                    <a:pt x="1619"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58" name="Google Shape;2158;p36"/>
            <p:cNvSpPr/>
            <p:nvPr/>
          </p:nvSpPr>
          <p:spPr>
            <a:xfrm>
              <a:off x="2818800" y="1511025"/>
              <a:ext cx="52400" cy="52725"/>
            </a:xfrm>
            <a:custGeom>
              <a:rect b="b" l="l" r="r" t="t"/>
              <a:pathLst>
                <a:path extrusionOk="0" h="2109" w="2096">
                  <a:moveTo>
                    <a:pt x="1048" y="1"/>
                  </a:moveTo>
                  <a:cubicBezTo>
                    <a:pt x="465" y="1"/>
                    <a:pt x="0" y="477"/>
                    <a:pt x="0" y="1060"/>
                  </a:cubicBezTo>
                  <a:cubicBezTo>
                    <a:pt x="0" y="1632"/>
                    <a:pt x="465" y="2108"/>
                    <a:pt x="1048" y="2108"/>
                  </a:cubicBezTo>
                  <a:cubicBezTo>
                    <a:pt x="1631" y="2108"/>
                    <a:pt x="2096" y="1632"/>
                    <a:pt x="2096" y="1060"/>
                  </a:cubicBezTo>
                  <a:cubicBezTo>
                    <a:pt x="2096" y="477"/>
                    <a:pt x="1631"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59" name="Google Shape;2159;p36"/>
            <p:cNvSpPr/>
            <p:nvPr/>
          </p:nvSpPr>
          <p:spPr>
            <a:xfrm>
              <a:off x="2920300" y="1511025"/>
              <a:ext cx="52400" cy="52725"/>
            </a:xfrm>
            <a:custGeom>
              <a:rect b="b" l="l" r="r" t="t"/>
              <a:pathLst>
                <a:path extrusionOk="0" h="2109" w="2096">
                  <a:moveTo>
                    <a:pt x="1048" y="1"/>
                  </a:moveTo>
                  <a:cubicBezTo>
                    <a:pt x="476" y="1"/>
                    <a:pt x="0" y="477"/>
                    <a:pt x="0" y="1060"/>
                  </a:cubicBezTo>
                  <a:cubicBezTo>
                    <a:pt x="0" y="1632"/>
                    <a:pt x="476" y="2108"/>
                    <a:pt x="1048" y="2108"/>
                  </a:cubicBezTo>
                  <a:cubicBezTo>
                    <a:pt x="1631" y="2108"/>
                    <a:pt x="2096" y="1632"/>
                    <a:pt x="2096" y="1060"/>
                  </a:cubicBezTo>
                  <a:cubicBezTo>
                    <a:pt x="2096" y="477"/>
                    <a:pt x="1631"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0" name="Google Shape;2160;p36"/>
            <p:cNvSpPr/>
            <p:nvPr/>
          </p:nvSpPr>
          <p:spPr>
            <a:xfrm>
              <a:off x="3021800" y="1511025"/>
              <a:ext cx="52700" cy="52725"/>
            </a:xfrm>
            <a:custGeom>
              <a:rect b="b" l="l" r="r" t="t"/>
              <a:pathLst>
                <a:path extrusionOk="0" h="2109" w="2108">
                  <a:moveTo>
                    <a:pt x="1048" y="1"/>
                  </a:moveTo>
                  <a:cubicBezTo>
                    <a:pt x="477" y="1"/>
                    <a:pt x="0" y="477"/>
                    <a:pt x="0" y="1060"/>
                  </a:cubicBezTo>
                  <a:cubicBezTo>
                    <a:pt x="0" y="1632"/>
                    <a:pt x="477" y="2108"/>
                    <a:pt x="1048" y="2108"/>
                  </a:cubicBezTo>
                  <a:cubicBezTo>
                    <a:pt x="1631" y="2108"/>
                    <a:pt x="2108" y="1632"/>
                    <a:pt x="2108" y="1060"/>
                  </a:cubicBezTo>
                  <a:cubicBezTo>
                    <a:pt x="2108" y="477"/>
                    <a:pt x="1631"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1" name="Google Shape;2161;p36"/>
            <p:cNvSpPr/>
            <p:nvPr/>
          </p:nvSpPr>
          <p:spPr>
            <a:xfrm>
              <a:off x="3123600" y="1511025"/>
              <a:ext cx="52400" cy="52725"/>
            </a:xfrm>
            <a:custGeom>
              <a:rect b="b" l="l" r="r" t="t"/>
              <a:pathLst>
                <a:path extrusionOk="0" h="2109" w="2096">
                  <a:moveTo>
                    <a:pt x="1048" y="1"/>
                  </a:moveTo>
                  <a:cubicBezTo>
                    <a:pt x="465" y="1"/>
                    <a:pt x="0" y="477"/>
                    <a:pt x="0" y="1060"/>
                  </a:cubicBezTo>
                  <a:cubicBezTo>
                    <a:pt x="0" y="1632"/>
                    <a:pt x="465" y="2108"/>
                    <a:pt x="1048" y="2108"/>
                  </a:cubicBezTo>
                  <a:cubicBezTo>
                    <a:pt x="1619" y="2108"/>
                    <a:pt x="2096" y="1632"/>
                    <a:pt x="2096" y="1060"/>
                  </a:cubicBezTo>
                  <a:cubicBezTo>
                    <a:pt x="2096" y="477"/>
                    <a:pt x="1619"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2" name="Google Shape;2162;p36"/>
            <p:cNvSpPr/>
            <p:nvPr/>
          </p:nvSpPr>
          <p:spPr>
            <a:xfrm>
              <a:off x="3225100" y="1511025"/>
              <a:ext cx="52400" cy="52725"/>
            </a:xfrm>
            <a:custGeom>
              <a:rect b="b" l="l" r="r" t="t"/>
              <a:pathLst>
                <a:path extrusionOk="0" h="2109" w="2096">
                  <a:moveTo>
                    <a:pt x="1048" y="1"/>
                  </a:moveTo>
                  <a:cubicBezTo>
                    <a:pt x="465" y="1"/>
                    <a:pt x="0" y="477"/>
                    <a:pt x="0" y="1060"/>
                  </a:cubicBezTo>
                  <a:cubicBezTo>
                    <a:pt x="0" y="1632"/>
                    <a:pt x="465" y="2108"/>
                    <a:pt x="1048" y="2108"/>
                  </a:cubicBezTo>
                  <a:cubicBezTo>
                    <a:pt x="1631" y="2108"/>
                    <a:pt x="2096" y="1632"/>
                    <a:pt x="2096" y="1060"/>
                  </a:cubicBezTo>
                  <a:cubicBezTo>
                    <a:pt x="2096" y="477"/>
                    <a:pt x="1631"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3" name="Google Shape;2163;p36"/>
            <p:cNvSpPr/>
            <p:nvPr/>
          </p:nvSpPr>
          <p:spPr>
            <a:xfrm>
              <a:off x="3326600" y="1511025"/>
              <a:ext cx="52700" cy="52725"/>
            </a:xfrm>
            <a:custGeom>
              <a:rect b="b" l="l" r="r" t="t"/>
              <a:pathLst>
                <a:path extrusionOk="0" h="2109" w="2108">
                  <a:moveTo>
                    <a:pt x="1048" y="1"/>
                  </a:moveTo>
                  <a:cubicBezTo>
                    <a:pt x="477" y="1"/>
                    <a:pt x="0" y="477"/>
                    <a:pt x="0" y="1060"/>
                  </a:cubicBezTo>
                  <a:cubicBezTo>
                    <a:pt x="0" y="1632"/>
                    <a:pt x="477" y="2108"/>
                    <a:pt x="1048" y="2108"/>
                  </a:cubicBezTo>
                  <a:cubicBezTo>
                    <a:pt x="1631" y="2108"/>
                    <a:pt x="2108" y="1632"/>
                    <a:pt x="2108" y="1060"/>
                  </a:cubicBezTo>
                  <a:cubicBezTo>
                    <a:pt x="2108" y="477"/>
                    <a:pt x="1631"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4" name="Google Shape;2164;p36"/>
            <p:cNvSpPr/>
            <p:nvPr/>
          </p:nvSpPr>
          <p:spPr>
            <a:xfrm>
              <a:off x="3428400" y="1511025"/>
              <a:ext cx="52400" cy="52725"/>
            </a:xfrm>
            <a:custGeom>
              <a:rect b="b" l="l" r="r" t="t"/>
              <a:pathLst>
                <a:path extrusionOk="0" h="2109" w="2096">
                  <a:moveTo>
                    <a:pt x="1048" y="1"/>
                  </a:moveTo>
                  <a:cubicBezTo>
                    <a:pt x="465" y="1"/>
                    <a:pt x="0" y="477"/>
                    <a:pt x="0" y="1060"/>
                  </a:cubicBezTo>
                  <a:cubicBezTo>
                    <a:pt x="0" y="1632"/>
                    <a:pt x="465" y="2108"/>
                    <a:pt x="1048" y="2108"/>
                  </a:cubicBezTo>
                  <a:cubicBezTo>
                    <a:pt x="1619" y="2108"/>
                    <a:pt x="2096" y="1632"/>
                    <a:pt x="2096" y="1060"/>
                  </a:cubicBezTo>
                  <a:cubicBezTo>
                    <a:pt x="2096" y="477"/>
                    <a:pt x="1619"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5" name="Google Shape;2165;p36"/>
            <p:cNvSpPr/>
            <p:nvPr/>
          </p:nvSpPr>
          <p:spPr>
            <a:xfrm>
              <a:off x="3529900" y="1511025"/>
              <a:ext cx="52400" cy="52725"/>
            </a:xfrm>
            <a:custGeom>
              <a:rect b="b" l="l" r="r" t="t"/>
              <a:pathLst>
                <a:path extrusionOk="0" h="2109" w="2096">
                  <a:moveTo>
                    <a:pt x="1048" y="1"/>
                  </a:moveTo>
                  <a:cubicBezTo>
                    <a:pt x="465" y="1"/>
                    <a:pt x="0" y="477"/>
                    <a:pt x="0" y="1060"/>
                  </a:cubicBezTo>
                  <a:cubicBezTo>
                    <a:pt x="0" y="1632"/>
                    <a:pt x="465" y="2108"/>
                    <a:pt x="1048" y="2108"/>
                  </a:cubicBezTo>
                  <a:cubicBezTo>
                    <a:pt x="1631" y="2108"/>
                    <a:pt x="2096" y="1632"/>
                    <a:pt x="2096" y="1060"/>
                  </a:cubicBezTo>
                  <a:cubicBezTo>
                    <a:pt x="2096" y="477"/>
                    <a:pt x="1631"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6" name="Google Shape;2166;p36"/>
            <p:cNvSpPr/>
            <p:nvPr/>
          </p:nvSpPr>
          <p:spPr>
            <a:xfrm>
              <a:off x="3631400" y="1511025"/>
              <a:ext cx="52400" cy="52725"/>
            </a:xfrm>
            <a:custGeom>
              <a:rect b="b" l="l" r="r" t="t"/>
              <a:pathLst>
                <a:path extrusionOk="0" h="2109" w="2096">
                  <a:moveTo>
                    <a:pt x="1048" y="1"/>
                  </a:moveTo>
                  <a:cubicBezTo>
                    <a:pt x="465" y="1"/>
                    <a:pt x="0" y="477"/>
                    <a:pt x="0" y="1060"/>
                  </a:cubicBezTo>
                  <a:cubicBezTo>
                    <a:pt x="0" y="1632"/>
                    <a:pt x="465" y="2108"/>
                    <a:pt x="1048" y="2108"/>
                  </a:cubicBezTo>
                  <a:cubicBezTo>
                    <a:pt x="1631" y="2108"/>
                    <a:pt x="2096" y="1632"/>
                    <a:pt x="2096" y="1060"/>
                  </a:cubicBezTo>
                  <a:cubicBezTo>
                    <a:pt x="2096" y="477"/>
                    <a:pt x="1631"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7" name="Google Shape;2167;p36"/>
            <p:cNvSpPr/>
            <p:nvPr/>
          </p:nvSpPr>
          <p:spPr>
            <a:xfrm>
              <a:off x="3732900" y="1511025"/>
              <a:ext cx="52400" cy="52725"/>
            </a:xfrm>
            <a:custGeom>
              <a:rect b="b" l="l" r="r" t="t"/>
              <a:pathLst>
                <a:path extrusionOk="0" h="2109" w="2096">
                  <a:moveTo>
                    <a:pt x="1048" y="1"/>
                  </a:moveTo>
                  <a:cubicBezTo>
                    <a:pt x="477" y="1"/>
                    <a:pt x="0" y="477"/>
                    <a:pt x="0" y="1060"/>
                  </a:cubicBezTo>
                  <a:cubicBezTo>
                    <a:pt x="0" y="1632"/>
                    <a:pt x="477" y="2108"/>
                    <a:pt x="1048" y="2108"/>
                  </a:cubicBezTo>
                  <a:cubicBezTo>
                    <a:pt x="1631" y="2108"/>
                    <a:pt x="2096" y="1632"/>
                    <a:pt x="2096" y="1060"/>
                  </a:cubicBezTo>
                  <a:cubicBezTo>
                    <a:pt x="2096" y="477"/>
                    <a:pt x="1631"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8" name="Google Shape;2168;p36"/>
            <p:cNvSpPr/>
            <p:nvPr/>
          </p:nvSpPr>
          <p:spPr>
            <a:xfrm>
              <a:off x="3834700" y="1511025"/>
              <a:ext cx="52400" cy="52725"/>
            </a:xfrm>
            <a:custGeom>
              <a:rect b="b" l="l" r="r" t="t"/>
              <a:pathLst>
                <a:path extrusionOk="0" h="2109" w="2096">
                  <a:moveTo>
                    <a:pt x="1048" y="1"/>
                  </a:moveTo>
                  <a:cubicBezTo>
                    <a:pt x="465" y="1"/>
                    <a:pt x="0" y="477"/>
                    <a:pt x="0" y="1060"/>
                  </a:cubicBezTo>
                  <a:cubicBezTo>
                    <a:pt x="0" y="1632"/>
                    <a:pt x="465" y="2108"/>
                    <a:pt x="1048" y="2108"/>
                  </a:cubicBezTo>
                  <a:cubicBezTo>
                    <a:pt x="1619" y="2108"/>
                    <a:pt x="2096" y="1632"/>
                    <a:pt x="2096" y="1060"/>
                  </a:cubicBezTo>
                  <a:cubicBezTo>
                    <a:pt x="2096" y="477"/>
                    <a:pt x="1619"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9" name="Google Shape;2169;p36"/>
            <p:cNvSpPr/>
            <p:nvPr/>
          </p:nvSpPr>
          <p:spPr>
            <a:xfrm>
              <a:off x="3936200" y="1511025"/>
              <a:ext cx="52400" cy="52725"/>
            </a:xfrm>
            <a:custGeom>
              <a:rect b="b" l="l" r="r" t="t"/>
              <a:pathLst>
                <a:path extrusionOk="0" h="2109" w="2096">
                  <a:moveTo>
                    <a:pt x="1048" y="1"/>
                  </a:moveTo>
                  <a:cubicBezTo>
                    <a:pt x="465" y="1"/>
                    <a:pt x="0" y="477"/>
                    <a:pt x="0" y="1060"/>
                  </a:cubicBezTo>
                  <a:cubicBezTo>
                    <a:pt x="0" y="1632"/>
                    <a:pt x="465" y="2108"/>
                    <a:pt x="1048" y="2108"/>
                  </a:cubicBezTo>
                  <a:cubicBezTo>
                    <a:pt x="1631" y="2108"/>
                    <a:pt x="2096" y="1632"/>
                    <a:pt x="2096" y="1060"/>
                  </a:cubicBezTo>
                  <a:cubicBezTo>
                    <a:pt x="2096" y="477"/>
                    <a:pt x="1631"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0" name="Google Shape;2170;p36"/>
            <p:cNvSpPr/>
            <p:nvPr/>
          </p:nvSpPr>
          <p:spPr>
            <a:xfrm>
              <a:off x="4037700" y="1511025"/>
              <a:ext cx="52400" cy="52725"/>
            </a:xfrm>
            <a:custGeom>
              <a:rect b="b" l="l" r="r" t="t"/>
              <a:pathLst>
                <a:path extrusionOk="0" h="2109" w="2096">
                  <a:moveTo>
                    <a:pt x="1048" y="1"/>
                  </a:moveTo>
                  <a:cubicBezTo>
                    <a:pt x="465" y="1"/>
                    <a:pt x="0" y="477"/>
                    <a:pt x="0" y="1060"/>
                  </a:cubicBezTo>
                  <a:cubicBezTo>
                    <a:pt x="0" y="1632"/>
                    <a:pt x="465" y="2108"/>
                    <a:pt x="1048" y="2108"/>
                  </a:cubicBezTo>
                  <a:cubicBezTo>
                    <a:pt x="1631" y="2108"/>
                    <a:pt x="2096" y="1632"/>
                    <a:pt x="2096" y="1060"/>
                  </a:cubicBezTo>
                  <a:cubicBezTo>
                    <a:pt x="2096" y="477"/>
                    <a:pt x="1631"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1" name="Google Shape;2171;p36"/>
            <p:cNvSpPr/>
            <p:nvPr/>
          </p:nvSpPr>
          <p:spPr>
            <a:xfrm>
              <a:off x="4139200" y="1511025"/>
              <a:ext cx="52700" cy="52725"/>
            </a:xfrm>
            <a:custGeom>
              <a:rect b="b" l="l" r="r" t="t"/>
              <a:pathLst>
                <a:path extrusionOk="0" h="2109" w="2108">
                  <a:moveTo>
                    <a:pt x="1048" y="1"/>
                  </a:moveTo>
                  <a:cubicBezTo>
                    <a:pt x="477" y="1"/>
                    <a:pt x="0" y="477"/>
                    <a:pt x="0" y="1060"/>
                  </a:cubicBezTo>
                  <a:cubicBezTo>
                    <a:pt x="0" y="1632"/>
                    <a:pt x="477" y="2108"/>
                    <a:pt x="1048" y="2108"/>
                  </a:cubicBezTo>
                  <a:cubicBezTo>
                    <a:pt x="1631" y="2108"/>
                    <a:pt x="2108" y="1632"/>
                    <a:pt x="2108" y="1060"/>
                  </a:cubicBezTo>
                  <a:cubicBezTo>
                    <a:pt x="2108" y="477"/>
                    <a:pt x="1631"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2" name="Google Shape;2172;p36"/>
            <p:cNvSpPr/>
            <p:nvPr/>
          </p:nvSpPr>
          <p:spPr>
            <a:xfrm>
              <a:off x="4240700" y="1511025"/>
              <a:ext cx="52700" cy="52725"/>
            </a:xfrm>
            <a:custGeom>
              <a:rect b="b" l="l" r="r" t="t"/>
              <a:pathLst>
                <a:path extrusionOk="0" h="2109" w="2108">
                  <a:moveTo>
                    <a:pt x="1060" y="1"/>
                  </a:moveTo>
                  <a:cubicBezTo>
                    <a:pt x="477" y="1"/>
                    <a:pt x="0" y="477"/>
                    <a:pt x="0" y="1060"/>
                  </a:cubicBezTo>
                  <a:cubicBezTo>
                    <a:pt x="0" y="1632"/>
                    <a:pt x="477" y="2108"/>
                    <a:pt x="1060" y="2108"/>
                  </a:cubicBezTo>
                  <a:cubicBezTo>
                    <a:pt x="1632" y="2108"/>
                    <a:pt x="2108" y="1632"/>
                    <a:pt x="2108" y="1060"/>
                  </a:cubicBezTo>
                  <a:cubicBezTo>
                    <a:pt x="2108" y="477"/>
                    <a:pt x="1632" y="1"/>
                    <a:pt x="1060"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3" name="Google Shape;2173;p36"/>
            <p:cNvSpPr/>
            <p:nvPr/>
          </p:nvSpPr>
          <p:spPr>
            <a:xfrm>
              <a:off x="4342500" y="1511025"/>
              <a:ext cx="52400" cy="52725"/>
            </a:xfrm>
            <a:custGeom>
              <a:rect b="b" l="l" r="r" t="t"/>
              <a:pathLst>
                <a:path extrusionOk="0" h="2109" w="2096">
                  <a:moveTo>
                    <a:pt x="1048" y="1"/>
                  </a:moveTo>
                  <a:cubicBezTo>
                    <a:pt x="465" y="1"/>
                    <a:pt x="0" y="477"/>
                    <a:pt x="0" y="1060"/>
                  </a:cubicBezTo>
                  <a:cubicBezTo>
                    <a:pt x="0" y="1632"/>
                    <a:pt x="465" y="2108"/>
                    <a:pt x="1048" y="2108"/>
                  </a:cubicBezTo>
                  <a:cubicBezTo>
                    <a:pt x="1631" y="2108"/>
                    <a:pt x="2096" y="1632"/>
                    <a:pt x="2096" y="1060"/>
                  </a:cubicBezTo>
                  <a:cubicBezTo>
                    <a:pt x="2096" y="477"/>
                    <a:pt x="1631"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4" name="Google Shape;2174;p36"/>
            <p:cNvSpPr/>
            <p:nvPr/>
          </p:nvSpPr>
          <p:spPr>
            <a:xfrm>
              <a:off x="4444000" y="1511025"/>
              <a:ext cx="52400" cy="52725"/>
            </a:xfrm>
            <a:custGeom>
              <a:rect b="b" l="l" r="r" t="t"/>
              <a:pathLst>
                <a:path extrusionOk="0" h="2109" w="2096">
                  <a:moveTo>
                    <a:pt x="1048" y="1"/>
                  </a:moveTo>
                  <a:cubicBezTo>
                    <a:pt x="477" y="1"/>
                    <a:pt x="0" y="477"/>
                    <a:pt x="0" y="1060"/>
                  </a:cubicBezTo>
                  <a:cubicBezTo>
                    <a:pt x="0" y="1632"/>
                    <a:pt x="477" y="2108"/>
                    <a:pt x="1048" y="2108"/>
                  </a:cubicBezTo>
                  <a:cubicBezTo>
                    <a:pt x="1631" y="2108"/>
                    <a:pt x="2096" y="1632"/>
                    <a:pt x="2096" y="1060"/>
                  </a:cubicBezTo>
                  <a:cubicBezTo>
                    <a:pt x="2096" y="477"/>
                    <a:pt x="1631"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5" name="Google Shape;2175;p36"/>
            <p:cNvSpPr/>
            <p:nvPr/>
          </p:nvSpPr>
          <p:spPr>
            <a:xfrm>
              <a:off x="4545500" y="1511025"/>
              <a:ext cx="52700" cy="52725"/>
            </a:xfrm>
            <a:custGeom>
              <a:rect b="b" l="l" r="r" t="t"/>
              <a:pathLst>
                <a:path extrusionOk="0" h="2109" w="2108">
                  <a:moveTo>
                    <a:pt x="1060" y="1"/>
                  </a:moveTo>
                  <a:cubicBezTo>
                    <a:pt x="477" y="1"/>
                    <a:pt x="0" y="477"/>
                    <a:pt x="0" y="1060"/>
                  </a:cubicBezTo>
                  <a:cubicBezTo>
                    <a:pt x="0" y="1632"/>
                    <a:pt x="477" y="2108"/>
                    <a:pt x="1060" y="2108"/>
                  </a:cubicBezTo>
                  <a:cubicBezTo>
                    <a:pt x="1632" y="2108"/>
                    <a:pt x="2108" y="1632"/>
                    <a:pt x="2108" y="1060"/>
                  </a:cubicBezTo>
                  <a:cubicBezTo>
                    <a:pt x="2108" y="477"/>
                    <a:pt x="1632" y="1"/>
                    <a:pt x="1060"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6" name="Google Shape;2176;p36"/>
            <p:cNvSpPr/>
            <p:nvPr/>
          </p:nvSpPr>
          <p:spPr>
            <a:xfrm>
              <a:off x="4647300" y="1511025"/>
              <a:ext cx="52400" cy="52725"/>
            </a:xfrm>
            <a:custGeom>
              <a:rect b="b" l="l" r="r" t="t"/>
              <a:pathLst>
                <a:path extrusionOk="0" h="2109" w="2096">
                  <a:moveTo>
                    <a:pt x="1048" y="1"/>
                  </a:moveTo>
                  <a:cubicBezTo>
                    <a:pt x="465" y="1"/>
                    <a:pt x="0" y="477"/>
                    <a:pt x="0" y="1060"/>
                  </a:cubicBezTo>
                  <a:cubicBezTo>
                    <a:pt x="0" y="1632"/>
                    <a:pt x="465" y="2108"/>
                    <a:pt x="1048" y="2108"/>
                  </a:cubicBezTo>
                  <a:cubicBezTo>
                    <a:pt x="1620" y="2108"/>
                    <a:pt x="2096" y="1632"/>
                    <a:pt x="2096" y="1060"/>
                  </a:cubicBezTo>
                  <a:cubicBezTo>
                    <a:pt x="2096" y="477"/>
                    <a:pt x="1620"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7" name="Google Shape;2177;p36"/>
            <p:cNvSpPr/>
            <p:nvPr/>
          </p:nvSpPr>
          <p:spPr>
            <a:xfrm>
              <a:off x="4748800" y="1511025"/>
              <a:ext cx="52400" cy="52725"/>
            </a:xfrm>
            <a:custGeom>
              <a:rect b="b" l="l" r="r" t="t"/>
              <a:pathLst>
                <a:path extrusionOk="0" h="2109" w="2096">
                  <a:moveTo>
                    <a:pt x="1048" y="1"/>
                  </a:moveTo>
                  <a:cubicBezTo>
                    <a:pt x="465" y="1"/>
                    <a:pt x="0" y="477"/>
                    <a:pt x="0" y="1060"/>
                  </a:cubicBezTo>
                  <a:cubicBezTo>
                    <a:pt x="0" y="1632"/>
                    <a:pt x="465" y="2108"/>
                    <a:pt x="1048" y="2108"/>
                  </a:cubicBezTo>
                  <a:cubicBezTo>
                    <a:pt x="1631" y="2108"/>
                    <a:pt x="2096" y="1632"/>
                    <a:pt x="2096" y="1060"/>
                  </a:cubicBezTo>
                  <a:cubicBezTo>
                    <a:pt x="2096" y="477"/>
                    <a:pt x="1631"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8" name="Google Shape;2178;p36"/>
            <p:cNvSpPr/>
            <p:nvPr/>
          </p:nvSpPr>
          <p:spPr>
            <a:xfrm>
              <a:off x="4850300" y="1511025"/>
              <a:ext cx="52400" cy="52725"/>
            </a:xfrm>
            <a:custGeom>
              <a:rect b="b" l="l" r="r" t="t"/>
              <a:pathLst>
                <a:path extrusionOk="0" h="2109" w="2096">
                  <a:moveTo>
                    <a:pt x="1048" y="1"/>
                  </a:moveTo>
                  <a:cubicBezTo>
                    <a:pt x="477" y="1"/>
                    <a:pt x="0" y="477"/>
                    <a:pt x="0" y="1060"/>
                  </a:cubicBezTo>
                  <a:cubicBezTo>
                    <a:pt x="0" y="1632"/>
                    <a:pt x="477" y="2108"/>
                    <a:pt x="1048" y="2108"/>
                  </a:cubicBezTo>
                  <a:cubicBezTo>
                    <a:pt x="1632" y="2108"/>
                    <a:pt x="2096" y="1632"/>
                    <a:pt x="2096" y="1060"/>
                  </a:cubicBezTo>
                  <a:cubicBezTo>
                    <a:pt x="2096" y="477"/>
                    <a:pt x="1632"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9" name="Google Shape;2179;p36"/>
            <p:cNvSpPr/>
            <p:nvPr/>
          </p:nvSpPr>
          <p:spPr>
            <a:xfrm>
              <a:off x="4951800" y="1511025"/>
              <a:ext cx="52700" cy="52725"/>
            </a:xfrm>
            <a:custGeom>
              <a:rect b="b" l="l" r="r" t="t"/>
              <a:pathLst>
                <a:path extrusionOk="0" h="2109" w="2108">
                  <a:moveTo>
                    <a:pt x="1048" y="1"/>
                  </a:moveTo>
                  <a:cubicBezTo>
                    <a:pt x="477" y="1"/>
                    <a:pt x="0" y="477"/>
                    <a:pt x="0" y="1060"/>
                  </a:cubicBezTo>
                  <a:cubicBezTo>
                    <a:pt x="0" y="1632"/>
                    <a:pt x="477" y="2108"/>
                    <a:pt x="1048" y="2108"/>
                  </a:cubicBezTo>
                  <a:cubicBezTo>
                    <a:pt x="1632" y="2108"/>
                    <a:pt x="2108" y="1632"/>
                    <a:pt x="2108" y="1060"/>
                  </a:cubicBezTo>
                  <a:cubicBezTo>
                    <a:pt x="2108" y="477"/>
                    <a:pt x="1632"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0" name="Google Shape;2180;p36"/>
            <p:cNvSpPr/>
            <p:nvPr/>
          </p:nvSpPr>
          <p:spPr>
            <a:xfrm>
              <a:off x="5053600" y="1511025"/>
              <a:ext cx="52400" cy="52725"/>
            </a:xfrm>
            <a:custGeom>
              <a:rect b="b" l="l" r="r" t="t"/>
              <a:pathLst>
                <a:path extrusionOk="0" h="2109" w="2096">
                  <a:moveTo>
                    <a:pt x="1048" y="1"/>
                  </a:moveTo>
                  <a:cubicBezTo>
                    <a:pt x="465" y="1"/>
                    <a:pt x="0" y="477"/>
                    <a:pt x="0" y="1060"/>
                  </a:cubicBezTo>
                  <a:cubicBezTo>
                    <a:pt x="0" y="1632"/>
                    <a:pt x="465" y="2108"/>
                    <a:pt x="1048" y="2108"/>
                  </a:cubicBezTo>
                  <a:cubicBezTo>
                    <a:pt x="1620" y="2108"/>
                    <a:pt x="2096" y="1632"/>
                    <a:pt x="2096" y="1060"/>
                  </a:cubicBezTo>
                  <a:cubicBezTo>
                    <a:pt x="2096" y="477"/>
                    <a:pt x="1620"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1" name="Google Shape;2181;p36"/>
            <p:cNvSpPr/>
            <p:nvPr/>
          </p:nvSpPr>
          <p:spPr>
            <a:xfrm>
              <a:off x="5155100" y="1511025"/>
              <a:ext cx="52400" cy="52725"/>
            </a:xfrm>
            <a:custGeom>
              <a:rect b="b" l="l" r="r" t="t"/>
              <a:pathLst>
                <a:path extrusionOk="0" h="2109" w="2096">
                  <a:moveTo>
                    <a:pt x="1048" y="1"/>
                  </a:moveTo>
                  <a:cubicBezTo>
                    <a:pt x="465" y="1"/>
                    <a:pt x="0" y="477"/>
                    <a:pt x="0" y="1060"/>
                  </a:cubicBezTo>
                  <a:cubicBezTo>
                    <a:pt x="0" y="1632"/>
                    <a:pt x="465" y="2108"/>
                    <a:pt x="1048" y="2108"/>
                  </a:cubicBezTo>
                  <a:cubicBezTo>
                    <a:pt x="1632" y="2108"/>
                    <a:pt x="2096" y="1632"/>
                    <a:pt x="2096" y="1060"/>
                  </a:cubicBezTo>
                  <a:cubicBezTo>
                    <a:pt x="2096" y="477"/>
                    <a:pt x="1632"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2" name="Google Shape;2182;p36"/>
            <p:cNvSpPr/>
            <p:nvPr/>
          </p:nvSpPr>
          <p:spPr>
            <a:xfrm>
              <a:off x="5256600" y="1511025"/>
              <a:ext cx="52400" cy="52725"/>
            </a:xfrm>
            <a:custGeom>
              <a:rect b="b" l="l" r="r" t="t"/>
              <a:pathLst>
                <a:path extrusionOk="0" h="2109" w="2096">
                  <a:moveTo>
                    <a:pt x="1048" y="1"/>
                  </a:moveTo>
                  <a:cubicBezTo>
                    <a:pt x="477" y="1"/>
                    <a:pt x="0" y="477"/>
                    <a:pt x="0" y="1060"/>
                  </a:cubicBezTo>
                  <a:cubicBezTo>
                    <a:pt x="0" y="1632"/>
                    <a:pt x="477" y="2108"/>
                    <a:pt x="1048" y="2108"/>
                  </a:cubicBezTo>
                  <a:cubicBezTo>
                    <a:pt x="1632" y="2108"/>
                    <a:pt x="2096" y="1632"/>
                    <a:pt x="2096" y="1060"/>
                  </a:cubicBezTo>
                  <a:cubicBezTo>
                    <a:pt x="2096" y="477"/>
                    <a:pt x="1632"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3" name="Google Shape;2183;p36"/>
            <p:cNvSpPr/>
            <p:nvPr/>
          </p:nvSpPr>
          <p:spPr>
            <a:xfrm>
              <a:off x="5358400" y="1511025"/>
              <a:ext cx="52400" cy="52725"/>
            </a:xfrm>
            <a:custGeom>
              <a:rect b="b" l="l" r="r" t="t"/>
              <a:pathLst>
                <a:path extrusionOk="0" h="2109" w="2096">
                  <a:moveTo>
                    <a:pt x="1048" y="1"/>
                  </a:moveTo>
                  <a:cubicBezTo>
                    <a:pt x="465" y="1"/>
                    <a:pt x="0" y="477"/>
                    <a:pt x="0" y="1060"/>
                  </a:cubicBezTo>
                  <a:cubicBezTo>
                    <a:pt x="0" y="1632"/>
                    <a:pt x="465" y="2108"/>
                    <a:pt x="1048" y="2108"/>
                  </a:cubicBezTo>
                  <a:cubicBezTo>
                    <a:pt x="1620" y="2108"/>
                    <a:pt x="2096" y="1632"/>
                    <a:pt x="2096" y="1060"/>
                  </a:cubicBezTo>
                  <a:cubicBezTo>
                    <a:pt x="2096" y="477"/>
                    <a:pt x="1620"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4" name="Google Shape;2184;p36"/>
            <p:cNvSpPr/>
            <p:nvPr/>
          </p:nvSpPr>
          <p:spPr>
            <a:xfrm>
              <a:off x="5459900" y="1511025"/>
              <a:ext cx="52400" cy="52725"/>
            </a:xfrm>
            <a:custGeom>
              <a:rect b="b" l="l" r="r" t="t"/>
              <a:pathLst>
                <a:path extrusionOk="0" h="2109" w="2096">
                  <a:moveTo>
                    <a:pt x="1048" y="1"/>
                  </a:moveTo>
                  <a:cubicBezTo>
                    <a:pt x="465" y="1"/>
                    <a:pt x="0" y="477"/>
                    <a:pt x="0" y="1060"/>
                  </a:cubicBezTo>
                  <a:cubicBezTo>
                    <a:pt x="0" y="1632"/>
                    <a:pt x="465" y="2108"/>
                    <a:pt x="1048" y="2108"/>
                  </a:cubicBezTo>
                  <a:cubicBezTo>
                    <a:pt x="1632" y="2108"/>
                    <a:pt x="2096" y="1632"/>
                    <a:pt x="2096" y="1060"/>
                  </a:cubicBezTo>
                  <a:cubicBezTo>
                    <a:pt x="2096" y="477"/>
                    <a:pt x="1632"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5" name="Google Shape;2185;p36"/>
            <p:cNvSpPr/>
            <p:nvPr/>
          </p:nvSpPr>
          <p:spPr>
            <a:xfrm>
              <a:off x="5561400" y="1511025"/>
              <a:ext cx="52400" cy="52725"/>
            </a:xfrm>
            <a:custGeom>
              <a:rect b="b" l="l" r="r" t="t"/>
              <a:pathLst>
                <a:path extrusionOk="0" h="2109" w="2096">
                  <a:moveTo>
                    <a:pt x="1048" y="1"/>
                  </a:moveTo>
                  <a:cubicBezTo>
                    <a:pt x="465" y="1"/>
                    <a:pt x="0" y="477"/>
                    <a:pt x="0" y="1060"/>
                  </a:cubicBezTo>
                  <a:cubicBezTo>
                    <a:pt x="0" y="1632"/>
                    <a:pt x="465" y="2108"/>
                    <a:pt x="1048" y="2108"/>
                  </a:cubicBezTo>
                  <a:cubicBezTo>
                    <a:pt x="1632" y="2108"/>
                    <a:pt x="2096" y="1632"/>
                    <a:pt x="2096" y="1060"/>
                  </a:cubicBezTo>
                  <a:cubicBezTo>
                    <a:pt x="2096" y="477"/>
                    <a:pt x="1632"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6" name="Google Shape;2186;p36"/>
            <p:cNvSpPr/>
            <p:nvPr/>
          </p:nvSpPr>
          <p:spPr>
            <a:xfrm>
              <a:off x="5662900" y="1511025"/>
              <a:ext cx="52400" cy="52725"/>
            </a:xfrm>
            <a:custGeom>
              <a:rect b="b" l="l" r="r" t="t"/>
              <a:pathLst>
                <a:path extrusionOk="0" h="2109" w="2096">
                  <a:moveTo>
                    <a:pt x="1048" y="1"/>
                  </a:moveTo>
                  <a:cubicBezTo>
                    <a:pt x="477" y="1"/>
                    <a:pt x="0" y="477"/>
                    <a:pt x="0" y="1060"/>
                  </a:cubicBezTo>
                  <a:cubicBezTo>
                    <a:pt x="0" y="1632"/>
                    <a:pt x="477" y="2108"/>
                    <a:pt x="1048" y="2108"/>
                  </a:cubicBezTo>
                  <a:cubicBezTo>
                    <a:pt x="1632" y="2108"/>
                    <a:pt x="2096" y="1632"/>
                    <a:pt x="2096" y="1060"/>
                  </a:cubicBezTo>
                  <a:cubicBezTo>
                    <a:pt x="2096" y="477"/>
                    <a:pt x="1632"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7" name="Google Shape;2187;p36"/>
            <p:cNvSpPr/>
            <p:nvPr/>
          </p:nvSpPr>
          <p:spPr>
            <a:xfrm>
              <a:off x="5764400" y="1511025"/>
              <a:ext cx="52700" cy="52725"/>
            </a:xfrm>
            <a:custGeom>
              <a:rect b="b" l="l" r="r" t="t"/>
              <a:pathLst>
                <a:path extrusionOk="0" h="2109" w="2108">
                  <a:moveTo>
                    <a:pt x="1060" y="1"/>
                  </a:moveTo>
                  <a:cubicBezTo>
                    <a:pt x="477" y="1"/>
                    <a:pt x="0" y="477"/>
                    <a:pt x="0" y="1060"/>
                  </a:cubicBezTo>
                  <a:cubicBezTo>
                    <a:pt x="0" y="1632"/>
                    <a:pt x="477" y="2108"/>
                    <a:pt x="1060" y="2108"/>
                  </a:cubicBezTo>
                  <a:cubicBezTo>
                    <a:pt x="1632" y="2108"/>
                    <a:pt x="2108" y="1632"/>
                    <a:pt x="2108" y="1060"/>
                  </a:cubicBezTo>
                  <a:cubicBezTo>
                    <a:pt x="2108" y="477"/>
                    <a:pt x="1632" y="1"/>
                    <a:pt x="1060"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8" name="Google Shape;2188;p36"/>
            <p:cNvSpPr/>
            <p:nvPr/>
          </p:nvSpPr>
          <p:spPr>
            <a:xfrm>
              <a:off x="5866200" y="1511025"/>
              <a:ext cx="52400" cy="52725"/>
            </a:xfrm>
            <a:custGeom>
              <a:rect b="b" l="l" r="r" t="t"/>
              <a:pathLst>
                <a:path extrusionOk="0" h="2109" w="2096">
                  <a:moveTo>
                    <a:pt x="1048" y="1"/>
                  </a:moveTo>
                  <a:cubicBezTo>
                    <a:pt x="465" y="1"/>
                    <a:pt x="0" y="477"/>
                    <a:pt x="0" y="1060"/>
                  </a:cubicBezTo>
                  <a:cubicBezTo>
                    <a:pt x="0" y="1632"/>
                    <a:pt x="465" y="2108"/>
                    <a:pt x="1048" y="2108"/>
                  </a:cubicBezTo>
                  <a:cubicBezTo>
                    <a:pt x="1632" y="2108"/>
                    <a:pt x="2096" y="1632"/>
                    <a:pt x="2096" y="1060"/>
                  </a:cubicBezTo>
                  <a:cubicBezTo>
                    <a:pt x="2096" y="477"/>
                    <a:pt x="1632"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9" name="Google Shape;2189;p36"/>
            <p:cNvSpPr/>
            <p:nvPr/>
          </p:nvSpPr>
          <p:spPr>
            <a:xfrm>
              <a:off x="5967700" y="1511025"/>
              <a:ext cx="52400" cy="52725"/>
            </a:xfrm>
            <a:custGeom>
              <a:rect b="b" l="l" r="r" t="t"/>
              <a:pathLst>
                <a:path extrusionOk="0" h="2109" w="2096">
                  <a:moveTo>
                    <a:pt x="1048" y="1"/>
                  </a:moveTo>
                  <a:cubicBezTo>
                    <a:pt x="465" y="1"/>
                    <a:pt x="0" y="477"/>
                    <a:pt x="0" y="1060"/>
                  </a:cubicBezTo>
                  <a:cubicBezTo>
                    <a:pt x="0" y="1632"/>
                    <a:pt x="465" y="2108"/>
                    <a:pt x="1048" y="2108"/>
                  </a:cubicBezTo>
                  <a:cubicBezTo>
                    <a:pt x="1632" y="2108"/>
                    <a:pt x="2096" y="1632"/>
                    <a:pt x="2096" y="1060"/>
                  </a:cubicBezTo>
                  <a:cubicBezTo>
                    <a:pt x="2096" y="477"/>
                    <a:pt x="1632"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90" name="Google Shape;2190;p36"/>
            <p:cNvSpPr/>
            <p:nvPr/>
          </p:nvSpPr>
          <p:spPr>
            <a:xfrm>
              <a:off x="6069200" y="1511025"/>
              <a:ext cx="52700" cy="52725"/>
            </a:xfrm>
            <a:custGeom>
              <a:rect b="b" l="l" r="r" t="t"/>
              <a:pathLst>
                <a:path extrusionOk="0" h="2109" w="2108">
                  <a:moveTo>
                    <a:pt x="1048" y="1"/>
                  </a:moveTo>
                  <a:cubicBezTo>
                    <a:pt x="477" y="1"/>
                    <a:pt x="0" y="477"/>
                    <a:pt x="0" y="1060"/>
                  </a:cubicBezTo>
                  <a:cubicBezTo>
                    <a:pt x="0" y="1632"/>
                    <a:pt x="477" y="2108"/>
                    <a:pt x="1048" y="2108"/>
                  </a:cubicBezTo>
                  <a:cubicBezTo>
                    <a:pt x="1632" y="2108"/>
                    <a:pt x="2108" y="1632"/>
                    <a:pt x="2108" y="1060"/>
                  </a:cubicBezTo>
                  <a:cubicBezTo>
                    <a:pt x="2108" y="477"/>
                    <a:pt x="1632"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91" name="Google Shape;2191;p36"/>
            <p:cNvSpPr/>
            <p:nvPr/>
          </p:nvSpPr>
          <p:spPr>
            <a:xfrm>
              <a:off x="6171000" y="1511025"/>
              <a:ext cx="52400" cy="52725"/>
            </a:xfrm>
            <a:custGeom>
              <a:rect b="b" l="l" r="r" t="t"/>
              <a:pathLst>
                <a:path extrusionOk="0" h="2109" w="2096">
                  <a:moveTo>
                    <a:pt x="1048" y="1"/>
                  </a:moveTo>
                  <a:cubicBezTo>
                    <a:pt x="465" y="1"/>
                    <a:pt x="0" y="477"/>
                    <a:pt x="0" y="1060"/>
                  </a:cubicBezTo>
                  <a:cubicBezTo>
                    <a:pt x="0" y="1632"/>
                    <a:pt x="465" y="2108"/>
                    <a:pt x="1048" y="2108"/>
                  </a:cubicBezTo>
                  <a:cubicBezTo>
                    <a:pt x="1620" y="2108"/>
                    <a:pt x="2096" y="1632"/>
                    <a:pt x="2096" y="1060"/>
                  </a:cubicBezTo>
                  <a:cubicBezTo>
                    <a:pt x="2096" y="477"/>
                    <a:pt x="1620"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92" name="Google Shape;2192;p36"/>
            <p:cNvSpPr/>
            <p:nvPr/>
          </p:nvSpPr>
          <p:spPr>
            <a:xfrm>
              <a:off x="6272500" y="1511025"/>
              <a:ext cx="52400" cy="52725"/>
            </a:xfrm>
            <a:custGeom>
              <a:rect b="b" l="l" r="r" t="t"/>
              <a:pathLst>
                <a:path extrusionOk="0" h="2109" w="2096">
                  <a:moveTo>
                    <a:pt x="1048" y="1"/>
                  </a:moveTo>
                  <a:cubicBezTo>
                    <a:pt x="465" y="1"/>
                    <a:pt x="0" y="477"/>
                    <a:pt x="0" y="1060"/>
                  </a:cubicBezTo>
                  <a:cubicBezTo>
                    <a:pt x="0" y="1632"/>
                    <a:pt x="465" y="2108"/>
                    <a:pt x="1048" y="2108"/>
                  </a:cubicBezTo>
                  <a:cubicBezTo>
                    <a:pt x="1632" y="2108"/>
                    <a:pt x="2096" y="1632"/>
                    <a:pt x="2096" y="1060"/>
                  </a:cubicBezTo>
                  <a:cubicBezTo>
                    <a:pt x="2096" y="477"/>
                    <a:pt x="1632"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93" name="Google Shape;2193;p36"/>
            <p:cNvSpPr/>
            <p:nvPr/>
          </p:nvSpPr>
          <p:spPr>
            <a:xfrm>
              <a:off x="6374000" y="1511025"/>
              <a:ext cx="52400" cy="52725"/>
            </a:xfrm>
            <a:custGeom>
              <a:rect b="b" l="l" r="r" t="t"/>
              <a:pathLst>
                <a:path extrusionOk="0" h="2109" w="2096">
                  <a:moveTo>
                    <a:pt x="1048" y="1"/>
                  </a:moveTo>
                  <a:cubicBezTo>
                    <a:pt x="477" y="1"/>
                    <a:pt x="0" y="477"/>
                    <a:pt x="0" y="1060"/>
                  </a:cubicBezTo>
                  <a:cubicBezTo>
                    <a:pt x="0" y="1632"/>
                    <a:pt x="477" y="2108"/>
                    <a:pt x="1048" y="2108"/>
                  </a:cubicBezTo>
                  <a:cubicBezTo>
                    <a:pt x="1632" y="2108"/>
                    <a:pt x="2096" y="1632"/>
                    <a:pt x="2096" y="1060"/>
                  </a:cubicBezTo>
                  <a:cubicBezTo>
                    <a:pt x="2096" y="477"/>
                    <a:pt x="1632"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94" name="Google Shape;2194;p36"/>
            <p:cNvSpPr/>
            <p:nvPr/>
          </p:nvSpPr>
          <p:spPr>
            <a:xfrm>
              <a:off x="6475500" y="1511025"/>
              <a:ext cx="52700" cy="52725"/>
            </a:xfrm>
            <a:custGeom>
              <a:rect b="b" l="l" r="r" t="t"/>
              <a:pathLst>
                <a:path extrusionOk="0" h="2109" w="2108">
                  <a:moveTo>
                    <a:pt x="1048" y="1"/>
                  </a:moveTo>
                  <a:cubicBezTo>
                    <a:pt x="477" y="1"/>
                    <a:pt x="0" y="477"/>
                    <a:pt x="0" y="1060"/>
                  </a:cubicBezTo>
                  <a:cubicBezTo>
                    <a:pt x="0" y="1632"/>
                    <a:pt x="477" y="2108"/>
                    <a:pt x="1048" y="2108"/>
                  </a:cubicBezTo>
                  <a:cubicBezTo>
                    <a:pt x="1632" y="2108"/>
                    <a:pt x="2108" y="1632"/>
                    <a:pt x="2108" y="1060"/>
                  </a:cubicBezTo>
                  <a:cubicBezTo>
                    <a:pt x="2108" y="477"/>
                    <a:pt x="1632"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95" name="Google Shape;2195;p36"/>
            <p:cNvSpPr/>
            <p:nvPr/>
          </p:nvSpPr>
          <p:spPr>
            <a:xfrm>
              <a:off x="6577300" y="1511025"/>
              <a:ext cx="52400" cy="52725"/>
            </a:xfrm>
            <a:custGeom>
              <a:rect b="b" l="l" r="r" t="t"/>
              <a:pathLst>
                <a:path extrusionOk="0" h="2109" w="2096">
                  <a:moveTo>
                    <a:pt x="1048" y="1"/>
                  </a:moveTo>
                  <a:cubicBezTo>
                    <a:pt x="465" y="1"/>
                    <a:pt x="0" y="477"/>
                    <a:pt x="0" y="1060"/>
                  </a:cubicBezTo>
                  <a:cubicBezTo>
                    <a:pt x="0" y="1632"/>
                    <a:pt x="465" y="2108"/>
                    <a:pt x="1048" y="2108"/>
                  </a:cubicBezTo>
                  <a:cubicBezTo>
                    <a:pt x="1620" y="2108"/>
                    <a:pt x="2096" y="1632"/>
                    <a:pt x="2096" y="1060"/>
                  </a:cubicBezTo>
                  <a:cubicBezTo>
                    <a:pt x="2096" y="477"/>
                    <a:pt x="1620"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96" name="Google Shape;2196;p36"/>
            <p:cNvSpPr/>
            <p:nvPr/>
          </p:nvSpPr>
          <p:spPr>
            <a:xfrm>
              <a:off x="6678800" y="1511025"/>
              <a:ext cx="52400" cy="52725"/>
            </a:xfrm>
            <a:custGeom>
              <a:rect b="b" l="l" r="r" t="t"/>
              <a:pathLst>
                <a:path extrusionOk="0" h="2109" w="2096">
                  <a:moveTo>
                    <a:pt x="1048" y="1"/>
                  </a:moveTo>
                  <a:cubicBezTo>
                    <a:pt x="465" y="1"/>
                    <a:pt x="0" y="477"/>
                    <a:pt x="0" y="1060"/>
                  </a:cubicBezTo>
                  <a:cubicBezTo>
                    <a:pt x="0" y="1632"/>
                    <a:pt x="465" y="2108"/>
                    <a:pt x="1048" y="2108"/>
                  </a:cubicBezTo>
                  <a:cubicBezTo>
                    <a:pt x="1632" y="2108"/>
                    <a:pt x="2096" y="1632"/>
                    <a:pt x="2096" y="1060"/>
                  </a:cubicBezTo>
                  <a:cubicBezTo>
                    <a:pt x="2096" y="477"/>
                    <a:pt x="1632"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97" name="Google Shape;2197;p36"/>
            <p:cNvSpPr/>
            <p:nvPr/>
          </p:nvSpPr>
          <p:spPr>
            <a:xfrm>
              <a:off x="6780300" y="1511025"/>
              <a:ext cx="52400" cy="52725"/>
            </a:xfrm>
            <a:custGeom>
              <a:rect b="b" l="l" r="r" t="t"/>
              <a:pathLst>
                <a:path extrusionOk="0" h="2109" w="2096">
                  <a:moveTo>
                    <a:pt x="1048" y="1"/>
                  </a:moveTo>
                  <a:cubicBezTo>
                    <a:pt x="477" y="1"/>
                    <a:pt x="0" y="477"/>
                    <a:pt x="0" y="1060"/>
                  </a:cubicBezTo>
                  <a:cubicBezTo>
                    <a:pt x="0" y="1632"/>
                    <a:pt x="477" y="2108"/>
                    <a:pt x="1048" y="2108"/>
                  </a:cubicBezTo>
                  <a:cubicBezTo>
                    <a:pt x="1632" y="2108"/>
                    <a:pt x="2096" y="1632"/>
                    <a:pt x="2096" y="1060"/>
                  </a:cubicBezTo>
                  <a:cubicBezTo>
                    <a:pt x="2096" y="477"/>
                    <a:pt x="1632"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98" name="Google Shape;2198;p36"/>
            <p:cNvSpPr/>
            <p:nvPr/>
          </p:nvSpPr>
          <p:spPr>
            <a:xfrm>
              <a:off x="6881800" y="1511025"/>
              <a:ext cx="52700" cy="52725"/>
            </a:xfrm>
            <a:custGeom>
              <a:rect b="b" l="l" r="r" t="t"/>
              <a:pathLst>
                <a:path extrusionOk="0" h="2109" w="2108">
                  <a:moveTo>
                    <a:pt x="1060" y="1"/>
                  </a:moveTo>
                  <a:cubicBezTo>
                    <a:pt x="477" y="1"/>
                    <a:pt x="1" y="477"/>
                    <a:pt x="1" y="1060"/>
                  </a:cubicBezTo>
                  <a:cubicBezTo>
                    <a:pt x="1" y="1632"/>
                    <a:pt x="477" y="2108"/>
                    <a:pt x="1060" y="2108"/>
                  </a:cubicBezTo>
                  <a:cubicBezTo>
                    <a:pt x="1632" y="2108"/>
                    <a:pt x="2108" y="1632"/>
                    <a:pt x="2108" y="1060"/>
                  </a:cubicBezTo>
                  <a:cubicBezTo>
                    <a:pt x="2108" y="477"/>
                    <a:pt x="1632" y="1"/>
                    <a:pt x="1060"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99" name="Google Shape;2199;p36"/>
            <p:cNvSpPr/>
            <p:nvPr/>
          </p:nvSpPr>
          <p:spPr>
            <a:xfrm>
              <a:off x="6983600" y="1511025"/>
              <a:ext cx="52400" cy="52725"/>
            </a:xfrm>
            <a:custGeom>
              <a:rect b="b" l="l" r="r" t="t"/>
              <a:pathLst>
                <a:path extrusionOk="0" h="2109" w="2096">
                  <a:moveTo>
                    <a:pt x="1048" y="1"/>
                  </a:moveTo>
                  <a:cubicBezTo>
                    <a:pt x="465" y="1"/>
                    <a:pt x="0" y="477"/>
                    <a:pt x="0" y="1060"/>
                  </a:cubicBezTo>
                  <a:cubicBezTo>
                    <a:pt x="0" y="1632"/>
                    <a:pt x="465" y="2108"/>
                    <a:pt x="1048" y="2108"/>
                  </a:cubicBezTo>
                  <a:cubicBezTo>
                    <a:pt x="1620" y="2108"/>
                    <a:pt x="2096" y="1632"/>
                    <a:pt x="2096" y="1060"/>
                  </a:cubicBezTo>
                  <a:cubicBezTo>
                    <a:pt x="2096" y="477"/>
                    <a:pt x="1620"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00" name="Google Shape;2200;p36"/>
            <p:cNvSpPr/>
            <p:nvPr/>
          </p:nvSpPr>
          <p:spPr>
            <a:xfrm>
              <a:off x="7085100" y="1511025"/>
              <a:ext cx="52400" cy="52725"/>
            </a:xfrm>
            <a:custGeom>
              <a:rect b="b" l="l" r="r" t="t"/>
              <a:pathLst>
                <a:path extrusionOk="0" h="2109" w="2096">
                  <a:moveTo>
                    <a:pt x="1048" y="1"/>
                  </a:moveTo>
                  <a:cubicBezTo>
                    <a:pt x="465" y="1"/>
                    <a:pt x="0" y="477"/>
                    <a:pt x="0" y="1060"/>
                  </a:cubicBezTo>
                  <a:cubicBezTo>
                    <a:pt x="0" y="1632"/>
                    <a:pt x="465" y="2108"/>
                    <a:pt x="1048" y="2108"/>
                  </a:cubicBezTo>
                  <a:cubicBezTo>
                    <a:pt x="1632" y="2108"/>
                    <a:pt x="2096" y="1632"/>
                    <a:pt x="2096" y="1060"/>
                  </a:cubicBezTo>
                  <a:cubicBezTo>
                    <a:pt x="2096" y="477"/>
                    <a:pt x="1632"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01" name="Google Shape;2201;p36"/>
            <p:cNvSpPr/>
            <p:nvPr/>
          </p:nvSpPr>
          <p:spPr>
            <a:xfrm>
              <a:off x="7186600" y="1511025"/>
              <a:ext cx="52400" cy="52725"/>
            </a:xfrm>
            <a:custGeom>
              <a:rect b="b" l="l" r="r" t="t"/>
              <a:pathLst>
                <a:path extrusionOk="0" h="2109" w="2096">
                  <a:moveTo>
                    <a:pt x="1048" y="1"/>
                  </a:moveTo>
                  <a:cubicBezTo>
                    <a:pt x="477" y="1"/>
                    <a:pt x="1" y="477"/>
                    <a:pt x="1" y="1060"/>
                  </a:cubicBezTo>
                  <a:cubicBezTo>
                    <a:pt x="1" y="1632"/>
                    <a:pt x="477" y="2108"/>
                    <a:pt x="1048" y="2108"/>
                  </a:cubicBezTo>
                  <a:cubicBezTo>
                    <a:pt x="1632" y="2108"/>
                    <a:pt x="2096" y="1632"/>
                    <a:pt x="2096" y="1060"/>
                  </a:cubicBezTo>
                  <a:cubicBezTo>
                    <a:pt x="2096" y="477"/>
                    <a:pt x="1632"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02" name="Google Shape;2202;p36"/>
            <p:cNvSpPr/>
            <p:nvPr/>
          </p:nvSpPr>
          <p:spPr>
            <a:xfrm>
              <a:off x="7288400" y="1511025"/>
              <a:ext cx="52400" cy="52725"/>
            </a:xfrm>
            <a:custGeom>
              <a:rect b="b" l="l" r="r" t="t"/>
              <a:pathLst>
                <a:path extrusionOk="0" h="2109" w="2096">
                  <a:moveTo>
                    <a:pt x="1048" y="1"/>
                  </a:moveTo>
                  <a:cubicBezTo>
                    <a:pt x="465" y="1"/>
                    <a:pt x="0" y="477"/>
                    <a:pt x="0" y="1060"/>
                  </a:cubicBezTo>
                  <a:cubicBezTo>
                    <a:pt x="0" y="1632"/>
                    <a:pt x="465" y="2108"/>
                    <a:pt x="1048" y="2108"/>
                  </a:cubicBezTo>
                  <a:cubicBezTo>
                    <a:pt x="1620" y="2108"/>
                    <a:pt x="2096" y="1632"/>
                    <a:pt x="2096" y="1060"/>
                  </a:cubicBezTo>
                  <a:cubicBezTo>
                    <a:pt x="2096" y="477"/>
                    <a:pt x="1620"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03" name="Google Shape;2203;p36"/>
            <p:cNvSpPr/>
            <p:nvPr/>
          </p:nvSpPr>
          <p:spPr>
            <a:xfrm>
              <a:off x="279200" y="1666400"/>
              <a:ext cx="52700" cy="52425"/>
            </a:xfrm>
            <a:custGeom>
              <a:rect b="b" l="l" r="r" t="t"/>
              <a:pathLst>
                <a:path extrusionOk="0" h="2097" w="2108">
                  <a:moveTo>
                    <a:pt x="1048" y="1"/>
                  </a:moveTo>
                  <a:cubicBezTo>
                    <a:pt x="476" y="1"/>
                    <a:pt x="0" y="465"/>
                    <a:pt x="0" y="1048"/>
                  </a:cubicBezTo>
                  <a:cubicBezTo>
                    <a:pt x="0" y="1620"/>
                    <a:pt x="476" y="2096"/>
                    <a:pt x="1048" y="2096"/>
                  </a:cubicBezTo>
                  <a:cubicBezTo>
                    <a:pt x="1631" y="2096"/>
                    <a:pt x="2107" y="1620"/>
                    <a:pt x="2107" y="1048"/>
                  </a:cubicBezTo>
                  <a:cubicBezTo>
                    <a:pt x="2107" y="465"/>
                    <a:pt x="1631"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04" name="Google Shape;2204;p36"/>
            <p:cNvSpPr/>
            <p:nvPr/>
          </p:nvSpPr>
          <p:spPr>
            <a:xfrm>
              <a:off x="380700" y="1666400"/>
              <a:ext cx="52700" cy="52425"/>
            </a:xfrm>
            <a:custGeom>
              <a:rect b="b" l="l" r="r" t="t"/>
              <a:pathLst>
                <a:path extrusionOk="0" h="2097" w="2108">
                  <a:moveTo>
                    <a:pt x="1060" y="1"/>
                  </a:moveTo>
                  <a:cubicBezTo>
                    <a:pt x="476" y="1"/>
                    <a:pt x="0" y="465"/>
                    <a:pt x="0" y="1048"/>
                  </a:cubicBezTo>
                  <a:cubicBezTo>
                    <a:pt x="0" y="1620"/>
                    <a:pt x="476" y="2096"/>
                    <a:pt x="1060" y="2096"/>
                  </a:cubicBezTo>
                  <a:cubicBezTo>
                    <a:pt x="1631" y="2096"/>
                    <a:pt x="2108" y="1620"/>
                    <a:pt x="2108" y="1048"/>
                  </a:cubicBezTo>
                  <a:cubicBezTo>
                    <a:pt x="2108" y="465"/>
                    <a:pt x="1631" y="1"/>
                    <a:pt x="1060"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05" name="Google Shape;2205;p36"/>
            <p:cNvSpPr/>
            <p:nvPr/>
          </p:nvSpPr>
          <p:spPr>
            <a:xfrm>
              <a:off x="482500" y="1666400"/>
              <a:ext cx="52400" cy="52425"/>
            </a:xfrm>
            <a:custGeom>
              <a:rect b="b" l="l" r="r" t="t"/>
              <a:pathLst>
                <a:path extrusionOk="0" h="2097" w="2096">
                  <a:moveTo>
                    <a:pt x="1048" y="1"/>
                  </a:moveTo>
                  <a:cubicBezTo>
                    <a:pt x="464" y="1"/>
                    <a:pt x="0" y="465"/>
                    <a:pt x="0" y="1048"/>
                  </a:cubicBezTo>
                  <a:cubicBezTo>
                    <a:pt x="0" y="1620"/>
                    <a:pt x="464" y="2096"/>
                    <a:pt x="1048" y="2096"/>
                  </a:cubicBezTo>
                  <a:cubicBezTo>
                    <a:pt x="1631" y="2096"/>
                    <a:pt x="2096" y="1620"/>
                    <a:pt x="2096" y="1048"/>
                  </a:cubicBezTo>
                  <a:cubicBezTo>
                    <a:pt x="2096" y="465"/>
                    <a:pt x="1631"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06" name="Google Shape;2206;p36"/>
            <p:cNvSpPr/>
            <p:nvPr/>
          </p:nvSpPr>
          <p:spPr>
            <a:xfrm>
              <a:off x="584000" y="1666400"/>
              <a:ext cx="52400" cy="52425"/>
            </a:xfrm>
            <a:custGeom>
              <a:rect b="b" l="l" r="r" t="t"/>
              <a:pathLst>
                <a:path extrusionOk="0" h="2097" w="2096">
                  <a:moveTo>
                    <a:pt x="1048" y="1"/>
                  </a:moveTo>
                  <a:cubicBezTo>
                    <a:pt x="476" y="1"/>
                    <a:pt x="0" y="465"/>
                    <a:pt x="0" y="1048"/>
                  </a:cubicBezTo>
                  <a:cubicBezTo>
                    <a:pt x="0" y="1620"/>
                    <a:pt x="476" y="2096"/>
                    <a:pt x="1048" y="2096"/>
                  </a:cubicBezTo>
                  <a:cubicBezTo>
                    <a:pt x="1631" y="2096"/>
                    <a:pt x="2096" y="1620"/>
                    <a:pt x="2096" y="1048"/>
                  </a:cubicBezTo>
                  <a:cubicBezTo>
                    <a:pt x="2096" y="465"/>
                    <a:pt x="1631"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07" name="Google Shape;2207;p36"/>
            <p:cNvSpPr/>
            <p:nvPr/>
          </p:nvSpPr>
          <p:spPr>
            <a:xfrm>
              <a:off x="685500" y="1666400"/>
              <a:ext cx="52700" cy="52425"/>
            </a:xfrm>
            <a:custGeom>
              <a:rect b="b" l="l" r="r" t="t"/>
              <a:pathLst>
                <a:path extrusionOk="0" h="2097" w="2108">
                  <a:moveTo>
                    <a:pt x="1048" y="1"/>
                  </a:moveTo>
                  <a:cubicBezTo>
                    <a:pt x="476" y="1"/>
                    <a:pt x="0" y="465"/>
                    <a:pt x="0" y="1048"/>
                  </a:cubicBezTo>
                  <a:cubicBezTo>
                    <a:pt x="0" y="1620"/>
                    <a:pt x="476" y="2096"/>
                    <a:pt x="1048" y="2096"/>
                  </a:cubicBezTo>
                  <a:cubicBezTo>
                    <a:pt x="1631" y="2096"/>
                    <a:pt x="2108" y="1620"/>
                    <a:pt x="2108" y="1048"/>
                  </a:cubicBezTo>
                  <a:cubicBezTo>
                    <a:pt x="2108" y="465"/>
                    <a:pt x="1631"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08" name="Google Shape;2208;p36"/>
            <p:cNvSpPr/>
            <p:nvPr/>
          </p:nvSpPr>
          <p:spPr>
            <a:xfrm>
              <a:off x="787300" y="1666400"/>
              <a:ext cx="52400" cy="52425"/>
            </a:xfrm>
            <a:custGeom>
              <a:rect b="b" l="l" r="r" t="t"/>
              <a:pathLst>
                <a:path extrusionOk="0" h="2097" w="2096">
                  <a:moveTo>
                    <a:pt x="1048" y="1"/>
                  </a:moveTo>
                  <a:cubicBezTo>
                    <a:pt x="464" y="1"/>
                    <a:pt x="0" y="465"/>
                    <a:pt x="0" y="1048"/>
                  </a:cubicBezTo>
                  <a:cubicBezTo>
                    <a:pt x="0" y="1620"/>
                    <a:pt x="464" y="2096"/>
                    <a:pt x="1048" y="2096"/>
                  </a:cubicBezTo>
                  <a:cubicBezTo>
                    <a:pt x="1619" y="2096"/>
                    <a:pt x="2096" y="1620"/>
                    <a:pt x="2096" y="1048"/>
                  </a:cubicBezTo>
                  <a:cubicBezTo>
                    <a:pt x="2096" y="465"/>
                    <a:pt x="1619"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09" name="Google Shape;2209;p36"/>
            <p:cNvSpPr/>
            <p:nvPr/>
          </p:nvSpPr>
          <p:spPr>
            <a:xfrm>
              <a:off x="888800" y="1666400"/>
              <a:ext cx="52400" cy="52425"/>
            </a:xfrm>
            <a:custGeom>
              <a:rect b="b" l="l" r="r" t="t"/>
              <a:pathLst>
                <a:path extrusionOk="0" h="2097" w="2096">
                  <a:moveTo>
                    <a:pt x="1048" y="1"/>
                  </a:moveTo>
                  <a:cubicBezTo>
                    <a:pt x="464" y="1"/>
                    <a:pt x="0" y="465"/>
                    <a:pt x="0" y="1048"/>
                  </a:cubicBezTo>
                  <a:cubicBezTo>
                    <a:pt x="0" y="1620"/>
                    <a:pt x="464" y="2096"/>
                    <a:pt x="1048" y="2096"/>
                  </a:cubicBezTo>
                  <a:cubicBezTo>
                    <a:pt x="1631" y="2096"/>
                    <a:pt x="2096" y="1620"/>
                    <a:pt x="2096" y="1048"/>
                  </a:cubicBezTo>
                  <a:cubicBezTo>
                    <a:pt x="2096" y="465"/>
                    <a:pt x="1631"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0" name="Google Shape;2210;p36"/>
            <p:cNvSpPr/>
            <p:nvPr/>
          </p:nvSpPr>
          <p:spPr>
            <a:xfrm>
              <a:off x="990300" y="1666400"/>
              <a:ext cx="52400" cy="52425"/>
            </a:xfrm>
            <a:custGeom>
              <a:rect b="b" l="l" r="r" t="t"/>
              <a:pathLst>
                <a:path extrusionOk="0" h="2097" w="2096">
                  <a:moveTo>
                    <a:pt x="1048" y="1"/>
                  </a:moveTo>
                  <a:cubicBezTo>
                    <a:pt x="476" y="1"/>
                    <a:pt x="0" y="465"/>
                    <a:pt x="0" y="1048"/>
                  </a:cubicBezTo>
                  <a:cubicBezTo>
                    <a:pt x="0" y="1620"/>
                    <a:pt x="476" y="2096"/>
                    <a:pt x="1048" y="2096"/>
                  </a:cubicBezTo>
                  <a:cubicBezTo>
                    <a:pt x="1631" y="2096"/>
                    <a:pt x="2096" y="1620"/>
                    <a:pt x="2096" y="1048"/>
                  </a:cubicBezTo>
                  <a:cubicBezTo>
                    <a:pt x="2096" y="465"/>
                    <a:pt x="1631"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1" name="Google Shape;2211;p36"/>
            <p:cNvSpPr/>
            <p:nvPr/>
          </p:nvSpPr>
          <p:spPr>
            <a:xfrm>
              <a:off x="1091800" y="1666400"/>
              <a:ext cx="52700" cy="52425"/>
            </a:xfrm>
            <a:custGeom>
              <a:rect b="b" l="l" r="r" t="t"/>
              <a:pathLst>
                <a:path extrusionOk="0" h="2097" w="2108">
                  <a:moveTo>
                    <a:pt x="1060" y="1"/>
                  </a:moveTo>
                  <a:cubicBezTo>
                    <a:pt x="476" y="1"/>
                    <a:pt x="0" y="465"/>
                    <a:pt x="0" y="1048"/>
                  </a:cubicBezTo>
                  <a:cubicBezTo>
                    <a:pt x="0" y="1620"/>
                    <a:pt x="476" y="2096"/>
                    <a:pt x="1060" y="2096"/>
                  </a:cubicBezTo>
                  <a:cubicBezTo>
                    <a:pt x="1631" y="2096"/>
                    <a:pt x="2108" y="1620"/>
                    <a:pt x="2108" y="1048"/>
                  </a:cubicBezTo>
                  <a:cubicBezTo>
                    <a:pt x="2108" y="465"/>
                    <a:pt x="1631" y="1"/>
                    <a:pt x="1060"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2" name="Google Shape;2212;p36"/>
            <p:cNvSpPr/>
            <p:nvPr/>
          </p:nvSpPr>
          <p:spPr>
            <a:xfrm>
              <a:off x="1193600" y="1666400"/>
              <a:ext cx="52400" cy="52425"/>
            </a:xfrm>
            <a:custGeom>
              <a:rect b="b" l="l" r="r" t="t"/>
              <a:pathLst>
                <a:path extrusionOk="0" h="2097" w="2096">
                  <a:moveTo>
                    <a:pt x="1048" y="1"/>
                  </a:moveTo>
                  <a:cubicBezTo>
                    <a:pt x="464" y="1"/>
                    <a:pt x="0" y="465"/>
                    <a:pt x="0" y="1048"/>
                  </a:cubicBezTo>
                  <a:cubicBezTo>
                    <a:pt x="0" y="1620"/>
                    <a:pt x="464" y="2096"/>
                    <a:pt x="1048" y="2096"/>
                  </a:cubicBezTo>
                  <a:cubicBezTo>
                    <a:pt x="1619" y="2096"/>
                    <a:pt x="2096" y="1620"/>
                    <a:pt x="2096" y="1048"/>
                  </a:cubicBezTo>
                  <a:cubicBezTo>
                    <a:pt x="2096" y="465"/>
                    <a:pt x="1619"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3" name="Google Shape;2213;p36"/>
            <p:cNvSpPr/>
            <p:nvPr/>
          </p:nvSpPr>
          <p:spPr>
            <a:xfrm>
              <a:off x="1295100" y="1666400"/>
              <a:ext cx="52400" cy="52425"/>
            </a:xfrm>
            <a:custGeom>
              <a:rect b="b" l="l" r="r" t="t"/>
              <a:pathLst>
                <a:path extrusionOk="0" h="2097" w="2096">
                  <a:moveTo>
                    <a:pt x="1048" y="1"/>
                  </a:moveTo>
                  <a:cubicBezTo>
                    <a:pt x="464" y="1"/>
                    <a:pt x="0" y="465"/>
                    <a:pt x="0" y="1048"/>
                  </a:cubicBezTo>
                  <a:cubicBezTo>
                    <a:pt x="0" y="1620"/>
                    <a:pt x="464" y="2096"/>
                    <a:pt x="1048" y="2096"/>
                  </a:cubicBezTo>
                  <a:cubicBezTo>
                    <a:pt x="1631" y="2096"/>
                    <a:pt x="2096" y="1620"/>
                    <a:pt x="2096" y="1048"/>
                  </a:cubicBezTo>
                  <a:cubicBezTo>
                    <a:pt x="2096" y="465"/>
                    <a:pt x="1631"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4" name="Google Shape;2214;p36"/>
            <p:cNvSpPr/>
            <p:nvPr/>
          </p:nvSpPr>
          <p:spPr>
            <a:xfrm>
              <a:off x="1396600" y="1666400"/>
              <a:ext cx="52400" cy="52425"/>
            </a:xfrm>
            <a:custGeom>
              <a:rect b="b" l="l" r="r" t="t"/>
              <a:pathLst>
                <a:path extrusionOk="0" h="2097" w="2096">
                  <a:moveTo>
                    <a:pt x="1048" y="1"/>
                  </a:moveTo>
                  <a:cubicBezTo>
                    <a:pt x="476" y="1"/>
                    <a:pt x="0" y="465"/>
                    <a:pt x="0" y="1048"/>
                  </a:cubicBezTo>
                  <a:cubicBezTo>
                    <a:pt x="0" y="1620"/>
                    <a:pt x="476" y="2096"/>
                    <a:pt x="1048" y="2096"/>
                  </a:cubicBezTo>
                  <a:cubicBezTo>
                    <a:pt x="1631" y="2096"/>
                    <a:pt x="2096" y="1620"/>
                    <a:pt x="2096" y="1048"/>
                  </a:cubicBezTo>
                  <a:cubicBezTo>
                    <a:pt x="2096" y="465"/>
                    <a:pt x="1631"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5" name="Google Shape;2215;p36"/>
            <p:cNvSpPr/>
            <p:nvPr/>
          </p:nvSpPr>
          <p:spPr>
            <a:xfrm>
              <a:off x="1498400" y="1666400"/>
              <a:ext cx="52400" cy="52425"/>
            </a:xfrm>
            <a:custGeom>
              <a:rect b="b" l="l" r="r" t="t"/>
              <a:pathLst>
                <a:path extrusionOk="0" h="2097" w="2096">
                  <a:moveTo>
                    <a:pt x="1048" y="1"/>
                  </a:moveTo>
                  <a:cubicBezTo>
                    <a:pt x="464" y="1"/>
                    <a:pt x="0" y="465"/>
                    <a:pt x="0" y="1048"/>
                  </a:cubicBezTo>
                  <a:cubicBezTo>
                    <a:pt x="0" y="1620"/>
                    <a:pt x="464" y="2096"/>
                    <a:pt x="1048" y="2096"/>
                  </a:cubicBezTo>
                  <a:cubicBezTo>
                    <a:pt x="1619" y="2096"/>
                    <a:pt x="2096" y="1620"/>
                    <a:pt x="2096" y="1048"/>
                  </a:cubicBezTo>
                  <a:cubicBezTo>
                    <a:pt x="2096" y="465"/>
                    <a:pt x="1619"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6" name="Google Shape;2216;p36"/>
            <p:cNvSpPr/>
            <p:nvPr/>
          </p:nvSpPr>
          <p:spPr>
            <a:xfrm>
              <a:off x="1599900" y="1666400"/>
              <a:ext cx="52400" cy="52425"/>
            </a:xfrm>
            <a:custGeom>
              <a:rect b="b" l="l" r="r" t="t"/>
              <a:pathLst>
                <a:path extrusionOk="0" h="2097" w="2096">
                  <a:moveTo>
                    <a:pt x="1048" y="1"/>
                  </a:moveTo>
                  <a:cubicBezTo>
                    <a:pt x="464" y="1"/>
                    <a:pt x="0" y="465"/>
                    <a:pt x="0" y="1048"/>
                  </a:cubicBezTo>
                  <a:cubicBezTo>
                    <a:pt x="0" y="1620"/>
                    <a:pt x="464" y="2096"/>
                    <a:pt x="1048" y="2096"/>
                  </a:cubicBezTo>
                  <a:cubicBezTo>
                    <a:pt x="1631" y="2096"/>
                    <a:pt x="2096" y="1620"/>
                    <a:pt x="2096" y="1048"/>
                  </a:cubicBezTo>
                  <a:cubicBezTo>
                    <a:pt x="2096" y="465"/>
                    <a:pt x="1631"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7" name="Google Shape;2217;p36"/>
            <p:cNvSpPr/>
            <p:nvPr/>
          </p:nvSpPr>
          <p:spPr>
            <a:xfrm>
              <a:off x="1701400" y="1666400"/>
              <a:ext cx="52400" cy="52425"/>
            </a:xfrm>
            <a:custGeom>
              <a:rect b="b" l="l" r="r" t="t"/>
              <a:pathLst>
                <a:path extrusionOk="0" h="2097" w="2096">
                  <a:moveTo>
                    <a:pt x="1048" y="1"/>
                  </a:moveTo>
                  <a:cubicBezTo>
                    <a:pt x="464" y="1"/>
                    <a:pt x="0" y="465"/>
                    <a:pt x="0" y="1048"/>
                  </a:cubicBezTo>
                  <a:cubicBezTo>
                    <a:pt x="0" y="1620"/>
                    <a:pt x="464" y="2096"/>
                    <a:pt x="1048" y="2096"/>
                  </a:cubicBezTo>
                  <a:cubicBezTo>
                    <a:pt x="1631" y="2096"/>
                    <a:pt x="2096" y="1620"/>
                    <a:pt x="2096" y="1048"/>
                  </a:cubicBezTo>
                  <a:cubicBezTo>
                    <a:pt x="2096" y="465"/>
                    <a:pt x="1631"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8" name="Google Shape;2218;p36"/>
            <p:cNvSpPr/>
            <p:nvPr/>
          </p:nvSpPr>
          <p:spPr>
            <a:xfrm>
              <a:off x="1802900" y="1666400"/>
              <a:ext cx="52700" cy="52425"/>
            </a:xfrm>
            <a:custGeom>
              <a:rect b="b" l="l" r="r" t="t"/>
              <a:pathLst>
                <a:path extrusionOk="0" h="2097" w="2108">
                  <a:moveTo>
                    <a:pt x="1048" y="1"/>
                  </a:moveTo>
                  <a:cubicBezTo>
                    <a:pt x="476" y="1"/>
                    <a:pt x="0" y="465"/>
                    <a:pt x="0" y="1048"/>
                  </a:cubicBezTo>
                  <a:cubicBezTo>
                    <a:pt x="0" y="1620"/>
                    <a:pt x="476" y="2096"/>
                    <a:pt x="1048" y="2096"/>
                  </a:cubicBezTo>
                  <a:cubicBezTo>
                    <a:pt x="1631" y="2096"/>
                    <a:pt x="2108" y="1620"/>
                    <a:pt x="2108" y="1048"/>
                  </a:cubicBezTo>
                  <a:cubicBezTo>
                    <a:pt x="2108" y="465"/>
                    <a:pt x="1631"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9" name="Google Shape;2219;p36"/>
            <p:cNvSpPr/>
            <p:nvPr/>
          </p:nvSpPr>
          <p:spPr>
            <a:xfrm>
              <a:off x="1904400" y="1666400"/>
              <a:ext cx="52700" cy="52425"/>
            </a:xfrm>
            <a:custGeom>
              <a:rect b="b" l="l" r="r" t="t"/>
              <a:pathLst>
                <a:path extrusionOk="0" h="2097" w="2108">
                  <a:moveTo>
                    <a:pt x="1060" y="1"/>
                  </a:moveTo>
                  <a:cubicBezTo>
                    <a:pt x="476" y="1"/>
                    <a:pt x="0" y="465"/>
                    <a:pt x="0" y="1048"/>
                  </a:cubicBezTo>
                  <a:cubicBezTo>
                    <a:pt x="0" y="1620"/>
                    <a:pt x="476" y="2096"/>
                    <a:pt x="1060" y="2096"/>
                  </a:cubicBezTo>
                  <a:cubicBezTo>
                    <a:pt x="1631" y="2096"/>
                    <a:pt x="2108" y="1620"/>
                    <a:pt x="2108" y="1048"/>
                  </a:cubicBezTo>
                  <a:cubicBezTo>
                    <a:pt x="2108" y="465"/>
                    <a:pt x="1631" y="1"/>
                    <a:pt x="1060"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20" name="Google Shape;2220;p36"/>
            <p:cNvSpPr/>
            <p:nvPr/>
          </p:nvSpPr>
          <p:spPr>
            <a:xfrm>
              <a:off x="2006200" y="1666400"/>
              <a:ext cx="52400" cy="52425"/>
            </a:xfrm>
            <a:custGeom>
              <a:rect b="b" l="l" r="r" t="t"/>
              <a:pathLst>
                <a:path extrusionOk="0" h="2097" w="2096">
                  <a:moveTo>
                    <a:pt x="1048" y="1"/>
                  </a:moveTo>
                  <a:cubicBezTo>
                    <a:pt x="464" y="1"/>
                    <a:pt x="0" y="465"/>
                    <a:pt x="0" y="1048"/>
                  </a:cubicBezTo>
                  <a:cubicBezTo>
                    <a:pt x="0" y="1620"/>
                    <a:pt x="464" y="2096"/>
                    <a:pt x="1048" y="2096"/>
                  </a:cubicBezTo>
                  <a:cubicBezTo>
                    <a:pt x="1631" y="2096"/>
                    <a:pt x="2096" y="1620"/>
                    <a:pt x="2096" y="1048"/>
                  </a:cubicBezTo>
                  <a:cubicBezTo>
                    <a:pt x="2096" y="465"/>
                    <a:pt x="1631"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21" name="Google Shape;2221;p36"/>
            <p:cNvSpPr/>
            <p:nvPr/>
          </p:nvSpPr>
          <p:spPr>
            <a:xfrm>
              <a:off x="2107700" y="1666400"/>
              <a:ext cx="52400" cy="52425"/>
            </a:xfrm>
            <a:custGeom>
              <a:rect b="b" l="l" r="r" t="t"/>
              <a:pathLst>
                <a:path extrusionOk="0" h="2097" w="2096">
                  <a:moveTo>
                    <a:pt x="1048" y="1"/>
                  </a:moveTo>
                  <a:cubicBezTo>
                    <a:pt x="465" y="1"/>
                    <a:pt x="0" y="465"/>
                    <a:pt x="0" y="1048"/>
                  </a:cubicBezTo>
                  <a:cubicBezTo>
                    <a:pt x="0" y="1620"/>
                    <a:pt x="465" y="2096"/>
                    <a:pt x="1048" y="2096"/>
                  </a:cubicBezTo>
                  <a:cubicBezTo>
                    <a:pt x="1631" y="2096"/>
                    <a:pt x="2096" y="1620"/>
                    <a:pt x="2096" y="1048"/>
                  </a:cubicBezTo>
                  <a:cubicBezTo>
                    <a:pt x="2096" y="465"/>
                    <a:pt x="1631"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22" name="Google Shape;2222;p36"/>
            <p:cNvSpPr/>
            <p:nvPr/>
          </p:nvSpPr>
          <p:spPr>
            <a:xfrm>
              <a:off x="2209200" y="1666400"/>
              <a:ext cx="52700" cy="52425"/>
            </a:xfrm>
            <a:custGeom>
              <a:rect b="b" l="l" r="r" t="t"/>
              <a:pathLst>
                <a:path extrusionOk="0" h="2097" w="2108">
                  <a:moveTo>
                    <a:pt x="1048" y="1"/>
                  </a:moveTo>
                  <a:cubicBezTo>
                    <a:pt x="476" y="1"/>
                    <a:pt x="0" y="465"/>
                    <a:pt x="0" y="1048"/>
                  </a:cubicBezTo>
                  <a:cubicBezTo>
                    <a:pt x="0" y="1620"/>
                    <a:pt x="476" y="2096"/>
                    <a:pt x="1048" y="2096"/>
                  </a:cubicBezTo>
                  <a:cubicBezTo>
                    <a:pt x="1631" y="2096"/>
                    <a:pt x="2108" y="1620"/>
                    <a:pt x="2108" y="1048"/>
                  </a:cubicBezTo>
                  <a:cubicBezTo>
                    <a:pt x="2108" y="465"/>
                    <a:pt x="1631"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23" name="Google Shape;2223;p36"/>
            <p:cNvSpPr/>
            <p:nvPr/>
          </p:nvSpPr>
          <p:spPr>
            <a:xfrm>
              <a:off x="2311000" y="1666400"/>
              <a:ext cx="52400" cy="52425"/>
            </a:xfrm>
            <a:custGeom>
              <a:rect b="b" l="l" r="r" t="t"/>
              <a:pathLst>
                <a:path extrusionOk="0" h="2097" w="2096">
                  <a:moveTo>
                    <a:pt x="1048" y="1"/>
                  </a:moveTo>
                  <a:cubicBezTo>
                    <a:pt x="464" y="1"/>
                    <a:pt x="0" y="465"/>
                    <a:pt x="0" y="1048"/>
                  </a:cubicBezTo>
                  <a:cubicBezTo>
                    <a:pt x="0" y="1620"/>
                    <a:pt x="464" y="2096"/>
                    <a:pt x="1048" y="2096"/>
                  </a:cubicBezTo>
                  <a:cubicBezTo>
                    <a:pt x="1619" y="2096"/>
                    <a:pt x="2096" y="1620"/>
                    <a:pt x="2096" y="1048"/>
                  </a:cubicBezTo>
                  <a:cubicBezTo>
                    <a:pt x="2096" y="465"/>
                    <a:pt x="1619"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24" name="Google Shape;2224;p36"/>
            <p:cNvSpPr/>
            <p:nvPr/>
          </p:nvSpPr>
          <p:spPr>
            <a:xfrm>
              <a:off x="2412500" y="1666400"/>
              <a:ext cx="52400" cy="52425"/>
            </a:xfrm>
            <a:custGeom>
              <a:rect b="b" l="l" r="r" t="t"/>
              <a:pathLst>
                <a:path extrusionOk="0" h="2097" w="2096">
                  <a:moveTo>
                    <a:pt x="1048" y="1"/>
                  </a:moveTo>
                  <a:cubicBezTo>
                    <a:pt x="465" y="1"/>
                    <a:pt x="0" y="465"/>
                    <a:pt x="0" y="1048"/>
                  </a:cubicBezTo>
                  <a:cubicBezTo>
                    <a:pt x="0" y="1620"/>
                    <a:pt x="465" y="2096"/>
                    <a:pt x="1048" y="2096"/>
                  </a:cubicBezTo>
                  <a:cubicBezTo>
                    <a:pt x="1631" y="2096"/>
                    <a:pt x="2096" y="1620"/>
                    <a:pt x="2096" y="1048"/>
                  </a:cubicBezTo>
                  <a:cubicBezTo>
                    <a:pt x="2096" y="465"/>
                    <a:pt x="1631"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25" name="Google Shape;2225;p36"/>
            <p:cNvSpPr/>
            <p:nvPr/>
          </p:nvSpPr>
          <p:spPr>
            <a:xfrm>
              <a:off x="2514000" y="1666400"/>
              <a:ext cx="52400" cy="52425"/>
            </a:xfrm>
            <a:custGeom>
              <a:rect b="b" l="l" r="r" t="t"/>
              <a:pathLst>
                <a:path extrusionOk="0" h="2097" w="2096">
                  <a:moveTo>
                    <a:pt x="1048" y="1"/>
                  </a:moveTo>
                  <a:cubicBezTo>
                    <a:pt x="476" y="1"/>
                    <a:pt x="0" y="465"/>
                    <a:pt x="0" y="1048"/>
                  </a:cubicBezTo>
                  <a:cubicBezTo>
                    <a:pt x="0" y="1620"/>
                    <a:pt x="476" y="2096"/>
                    <a:pt x="1048" y="2096"/>
                  </a:cubicBezTo>
                  <a:cubicBezTo>
                    <a:pt x="1631" y="2096"/>
                    <a:pt x="2096" y="1620"/>
                    <a:pt x="2096" y="1048"/>
                  </a:cubicBezTo>
                  <a:cubicBezTo>
                    <a:pt x="2096" y="465"/>
                    <a:pt x="1631"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26" name="Google Shape;2226;p36"/>
            <p:cNvSpPr/>
            <p:nvPr/>
          </p:nvSpPr>
          <p:spPr>
            <a:xfrm>
              <a:off x="2615500" y="1666400"/>
              <a:ext cx="52700" cy="52425"/>
            </a:xfrm>
            <a:custGeom>
              <a:rect b="b" l="l" r="r" t="t"/>
              <a:pathLst>
                <a:path extrusionOk="0" h="2097" w="2108">
                  <a:moveTo>
                    <a:pt x="1048" y="1"/>
                  </a:moveTo>
                  <a:cubicBezTo>
                    <a:pt x="476" y="1"/>
                    <a:pt x="0" y="465"/>
                    <a:pt x="0" y="1048"/>
                  </a:cubicBezTo>
                  <a:cubicBezTo>
                    <a:pt x="0" y="1620"/>
                    <a:pt x="476" y="2096"/>
                    <a:pt x="1048" y="2096"/>
                  </a:cubicBezTo>
                  <a:cubicBezTo>
                    <a:pt x="1631" y="2096"/>
                    <a:pt x="2108" y="1620"/>
                    <a:pt x="2108" y="1048"/>
                  </a:cubicBezTo>
                  <a:cubicBezTo>
                    <a:pt x="2108" y="465"/>
                    <a:pt x="1631"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27" name="Google Shape;2227;p36"/>
            <p:cNvSpPr/>
            <p:nvPr/>
          </p:nvSpPr>
          <p:spPr>
            <a:xfrm>
              <a:off x="2717300" y="1666400"/>
              <a:ext cx="52400" cy="52425"/>
            </a:xfrm>
            <a:custGeom>
              <a:rect b="b" l="l" r="r" t="t"/>
              <a:pathLst>
                <a:path extrusionOk="0" h="2097" w="2096">
                  <a:moveTo>
                    <a:pt x="1048" y="1"/>
                  </a:moveTo>
                  <a:cubicBezTo>
                    <a:pt x="465" y="1"/>
                    <a:pt x="0" y="465"/>
                    <a:pt x="0" y="1048"/>
                  </a:cubicBezTo>
                  <a:cubicBezTo>
                    <a:pt x="0" y="1620"/>
                    <a:pt x="465" y="2096"/>
                    <a:pt x="1048" y="2096"/>
                  </a:cubicBezTo>
                  <a:cubicBezTo>
                    <a:pt x="1619" y="2096"/>
                    <a:pt x="2096" y="1620"/>
                    <a:pt x="2096" y="1048"/>
                  </a:cubicBezTo>
                  <a:cubicBezTo>
                    <a:pt x="2096" y="465"/>
                    <a:pt x="1619"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28" name="Google Shape;2228;p36"/>
            <p:cNvSpPr/>
            <p:nvPr/>
          </p:nvSpPr>
          <p:spPr>
            <a:xfrm>
              <a:off x="2818800" y="1666400"/>
              <a:ext cx="52400" cy="52425"/>
            </a:xfrm>
            <a:custGeom>
              <a:rect b="b" l="l" r="r" t="t"/>
              <a:pathLst>
                <a:path extrusionOk="0" h="2097" w="2096">
                  <a:moveTo>
                    <a:pt x="1048" y="1"/>
                  </a:moveTo>
                  <a:cubicBezTo>
                    <a:pt x="465" y="1"/>
                    <a:pt x="0" y="465"/>
                    <a:pt x="0" y="1048"/>
                  </a:cubicBezTo>
                  <a:cubicBezTo>
                    <a:pt x="0" y="1620"/>
                    <a:pt x="465" y="2096"/>
                    <a:pt x="1048" y="2096"/>
                  </a:cubicBezTo>
                  <a:cubicBezTo>
                    <a:pt x="1631" y="2096"/>
                    <a:pt x="2096" y="1620"/>
                    <a:pt x="2096" y="1048"/>
                  </a:cubicBezTo>
                  <a:cubicBezTo>
                    <a:pt x="2096" y="465"/>
                    <a:pt x="1631"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29" name="Google Shape;2229;p36"/>
            <p:cNvSpPr/>
            <p:nvPr/>
          </p:nvSpPr>
          <p:spPr>
            <a:xfrm>
              <a:off x="2920300" y="1666400"/>
              <a:ext cx="52400" cy="52425"/>
            </a:xfrm>
            <a:custGeom>
              <a:rect b="b" l="l" r="r" t="t"/>
              <a:pathLst>
                <a:path extrusionOk="0" h="2097" w="2096">
                  <a:moveTo>
                    <a:pt x="1048" y="1"/>
                  </a:moveTo>
                  <a:cubicBezTo>
                    <a:pt x="476" y="1"/>
                    <a:pt x="0" y="465"/>
                    <a:pt x="0" y="1048"/>
                  </a:cubicBezTo>
                  <a:cubicBezTo>
                    <a:pt x="0" y="1620"/>
                    <a:pt x="476" y="2096"/>
                    <a:pt x="1048" y="2096"/>
                  </a:cubicBezTo>
                  <a:cubicBezTo>
                    <a:pt x="1631" y="2096"/>
                    <a:pt x="2096" y="1620"/>
                    <a:pt x="2096" y="1048"/>
                  </a:cubicBezTo>
                  <a:cubicBezTo>
                    <a:pt x="2096" y="465"/>
                    <a:pt x="1631"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30" name="Google Shape;2230;p36"/>
            <p:cNvSpPr/>
            <p:nvPr/>
          </p:nvSpPr>
          <p:spPr>
            <a:xfrm>
              <a:off x="3021800" y="1666400"/>
              <a:ext cx="52700" cy="52425"/>
            </a:xfrm>
            <a:custGeom>
              <a:rect b="b" l="l" r="r" t="t"/>
              <a:pathLst>
                <a:path extrusionOk="0" h="2097" w="2108">
                  <a:moveTo>
                    <a:pt x="1048" y="1"/>
                  </a:moveTo>
                  <a:cubicBezTo>
                    <a:pt x="477" y="1"/>
                    <a:pt x="0" y="465"/>
                    <a:pt x="0" y="1048"/>
                  </a:cubicBezTo>
                  <a:cubicBezTo>
                    <a:pt x="0" y="1620"/>
                    <a:pt x="477" y="2096"/>
                    <a:pt x="1048" y="2096"/>
                  </a:cubicBezTo>
                  <a:cubicBezTo>
                    <a:pt x="1631" y="2096"/>
                    <a:pt x="2108" y="1620"/>
                    <a:pt x="2108" y="1048"/>
                  </a:cubicBezTo>
                  <a:cubicBezTo>
                    <a:pt x="2108" y="465"/>
                    <a:pt x="1631"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31" name="Google Shape;2231;p36"/>
            <p:cNvSpPr/>
            <p:nvPr/>
          </p:nvSpPr>
          <p:spPr>
            <a:xfrm>
              <a:off x="3123600" y="1666400"/>
              <a:ext cx="52400" cy="52425"/>
            </a:xfrm>
            <a:custGeom>
              <a:rect b="b" l="l" r="r" t="t"/>
              <a:pathLst>
                <a:path extrusionOk="0" h="2097" w="2096">
                  <a:moveTo>
                    <a:pt x="1048" y="1"/>
                  </a:moveTo>
                  <a:cubicBezTo>
                    <a:pt x="465" y="1"/>
                    <a:pt x="0" y="465"/>
                    <a:pt x="0" y="1048"/>
                  </a:cubicBezTo>
                  <a:cubicBezTo>
                    <a:pt x="0" y="1620"/>
                    <a:pt x="465" y="2096"/>
                    <a:pt x="1048" y="2096"/>
                  </a:cubicBezTo>
                  <a:cubicBezTo>
                    <a:pt x="1619" y="2096"/>
                    <a:pt x="2096" y="1620"/>
                    <a:pt x="2096" y="1048"/>
                  </a:cubicBezTo>
                  <a:cubicBezTo>
                    <a:pt x="2096" y="465"/>
                    <a:pt x="1619"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32" name="Google Shape;2232;p36"/>
            <p:cNvSpPr/>
            <p:nvPr/>
          </p:nvSpPr>
          <p:spPr>
            <a:xfrm>
              <a:off x="3225100" y="1666400"/>
              <a:ext cx="52400" cy="52425"/>
            </a:xfrm>
            <a:custGeom>
              <a:rect b="b" l="l" r="r" t="t"/>
              <a:pathLst>
                <a:path extrusionOk="0" h="2097" w="2096">
                  <a:moveTo>
                    <a:pt x="1048" y="1"/>
                  </a:moveTo>
                  <a:cubicBezTo>
                    <a:pt x="465" y="1"/>
                    <a:pt x="0" y="465"/>
                    <a:pt x="0" y="1048"/>
                  </a:cubicBezTo>
                  <a:cubicBezTo>
                    <a:pt x="0" y="1620"/>
                    <a:pt x="465" y="2096"/>
                    <a:pt x="1048" y="2096"/>
                  </a:cubicBezTo>
                  <a:cubicBezTo>
                    <a:pt x="1631" y="2096"/>
                    <a:pt x="2096" y="1620"/>
                    <a:pt x="2096" y="1048"/>
                  </a:cubicBezTo>
                  <a:cubicBezTo>
                    <a:pt x="2096" y="465"/>
                    <a:pt x="1631"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33" name="Google Shape;2233;p36"/>
            <p:cNvSpPr/>
            <p:nvPr/>
          </p:nvSpPr>
          <p:spPr>
            <a:xfrm>
              <a:off x="3326600" y="1666400"/>
              <a:ext cx="52700" cy="52425"/>
            </a:xfrm>
            <a:custGeom>
              <a:rect b="b" l="l" r="r" t="t"/>
              <a:pathLst>
                <a:path extrusionOk="0" h="2097" w="2108">
                  <a:moveTo>
                    <a:pt x="1048" y="1"/>
                  </a:moveTo>
                  <a:cubicBezTo>
                    <a:pt x="477" y="1"/>
                    <a:pt x="0" y="465"/>
                    <a:pt x="0" y="1048"/>
                  </a:cubicBezTo>
                  <a:cubicBezTo>
                    <a:pt x="0" y="1620"/>
                    <a:pt x="477" y="2096"/>
                    <a:pt x="1048" y="2096"/>
                  </a:cubicBezTo>
                  <a:cubicBezTo>
                    <a:pt x="1631" y="2096"/>
                    <a:pt x="2108" y="1620"/>
                    <a:pt x="2108" y="1048"/>
                  </a:cubicBezTo>
                  <a:cubicBezTo>
                    <a:pt x="2108" y="465"/>
                    <a:pt x="1631"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34" name="Google Shape;2234;p36"/>
            <p:cNvSpPr/>
            <p:nvPr/>
          </p:nvSpPr>
          <p:spPr>
            <a:xfrm>
              <a:off x="3428400" y="1666400"/>
              <a:ext cx="52400" cy="52425"/>
            </a:xfrm>
            <a:custGeom>
              <a:rect b="b" l="l" r="r" t="t"/>
              <a:pathLst>
                <a:path extrusionOk="0" h="2097" w="2096">
                  <a:moveTo>
                    <a:pt x="1048" y="1"/>
                  </a:moveTo>
                  <a:cubicBezTo>
                    <a:pt x="465" y="1"/>
                    <a:pt x="0" y="465"/>
                    <a:pt x="0" y="1048"/>
                  </a:cubicBezTo>
                  <a:cubicBezTo>
                    <a:pt x="0" y="1620"/>
                    <a:pt x="465" y="2096"/>
                    <a:pt x="1048" y="2096"/>
                  </a:cubicBezTo>
                  <a:cubicBezTo>
                    <a:pt x="1619" y="2096"/>
                    <a:pt x="2096" y="1620"/>
                    <a:pt x="2096" y="1048"/>
                  </a:cubicBezTo>
                  <a:cubicBezTo>
                    <a:pt x="2096" y="465"/>
                    <a:pt x="1619"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35" name="Google Shape;2235;p36"/>
            <p:cNvSpPr/>
            <p:nvPr/>
          </p:nvSpPr>
          <p:spPr>
            <a:xfrm>
              <a:off x="3529900" y="1666400"/>
              <a:ext cx="52400" cy="52425"/>
            </a:xfrm>
            <a:custGeom>
              <a:rect b="b" l="l" r="r" t="t"/>
              <a:pathLst>
                <a:path extrusionOk="0" h="2097" w="2096">
                  <a:moveTo>
                    <a:pt x="1048" y="1"/>
                  </a:moveTo>
                  <a:cubicBezTo>
                    <a:pt x="465" y="1"/>
                    <a:pt x="0" y="465"/>
                    <a:pt x="0" y="1048"/>
                  </a:cubicBezTo>
                  <a:cubicBezTo>
                    <a:pt x="0" y="1620"/>
                    <a:pt x="465" y="2096"/>
                    <a:pt x="1048" y="2096"/>
                  </a:cubicBezTo>
                  <a:cubicBezTo>
                    <a:pt x="1631" y="2096"/>
                    <a:pt x="2096" y="1620"/>
                    <a:pt x="2096" y="1048"/>
                  </a:cubicBezTo>
                  <a:cubicBezTo>
                    <a:pt x="2096" y="465"/>
                    <a:pt x="1631"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36" name="Google Shape;2236;p36"/>
            <p:cNvSpPr/>
            <p:nvPr/>
          </p:nvSpPr>
          <p:spPr>
            <a:xfrm>
              <a:off x="3631400" y="1666400"/>
              <a:ext cx="52400" cy="52425"/>
            </a:xfrm>
            <a:custGeom>
              <a:rect b="b" l="l" r="r" t="t"/>
              <a:pathLst>
                <a:path extrusionOk="0" h="2097" w="2096">
                  <a:moveTo>
                    <a:pt x="1048" y="1"/>
                  </a:moveTo>
                  <a:cubicBezTo>
                    <a:pt x="465" y="1"/>
                    <a:pt x="0" y="465"/>
                    <a:pt x="0" y="1048"/>
                  </a:cubicBezTo>
                  <a:cubicBezTo>
                    <a:pt x="0" y="1620"/>
                    <a:pt x="465" y="2096"/>
                    <a:pt x="1048" y="2096"/>
                  </a:cubicBezTo>
                  <a:cubicBezTo>
                    <a:pt x="1631" y="2096"/>
                    <a:pt x="2096" y="1620"/>
                    <a:pt x="2096" y="1048"/>
                  </a:cubicBezTo>
                  <a:cubicBezTo>
                    <a:pt x="2096" y="465"/>
                    <a:pt x="1631"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37" name="Google Shape;2237;p36"/>
            <p:cNvSpPr/>
            <p:nvPr/>
          </p:nvSpPr>
          <p:spPr>
            <a:xfrm>
              <a:off x="3732900" y="1666400"/>
              <a:ext cx="52400" cy="52425"/>
            </a:xfrm>
            <a:custGeom>
              <a:rect b="b" l="l" r="r" t="t"/>
              <a:pathLst>
                <a:path extrusionOk="0" h="2097" w="2096">
                  <a:moveTo>
                    <a:pt x="1048" y="1"/>
                  </a:moveTo>
                  <a:cubicBezTo>
                    <a:pt x="477" y="1"/>
                    <a:pt x="0" y="465"/>
                    <a:pt x="0" y="1048"/>
                  </a:cubicBezTo>
                  <a:cubicBezTo>
                    <a:pt x="0" y="1620"/>
                    <a:pt x="477" y="2096"/>
                    <a:pt x="1048" y="2096"/>
                  </a:cubicBezTo>
                  <a:cubicBezTo>
                    <a:pt x="1631" y="2096"/>
                    <a:pt x="2096" y="1620"/>
                    <a:pt x="2096" y="1048"/>
                  </a:cubicBezTo>
                  <a:cubicBezTo>
                    <a:pt x="2096" y="465"/>
                    <a:pt x="1631"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38" name="Google Shape;2238;p36"/>
            <p:cNvSpPr/>
            <p:nvPr/>
          </p:nvSpPr>
          <p:spPr>
            <a:xfrm>
              <a:off x="3834700" y="1666400"/>
              <a:ext cx="52400" cy="52425"/>
            </a:xfrm>
            <a:custGeom>
              <a:rect b="b" l="l" r="r" t="t"/>
              <a:pathLst>
                <a:path extrusionOk="0" h="2097" w="2096">
                  <a:moveTo>
                    <a:pt x="1048" y="1"/>
                  </a:moveTo>
                  <a:cubicBezTo>
                    <a:pt x="465" y="1"/>
                    <a:pt x="0" y="465"/>
                    <a:pt x="0" y="1048"/>
                  </a:cubicBezTo>
                  <a:cubicBezTo>
                    <a:pt x="0" y="1620"/>
                    <a:pt x="465" y="2096"/>
                    <a:pt x="1048" y="2096"/>
                  </a:cubicBezTo>
                  <a:cubicBezTo>
                    <a:pt x="1619" y="2096"/>
                    <a:pt x="2096" y="1620"/>
                    <a:pt x="2096" y="1048"/>
                  </a:cubicBezTo>
                  <a:cubicBezTo>
                    <a:pt x="2096" y="465"/>
                    <a:pt x="1619"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39" name="Google Shape;2239;p36"/>
            <p:cNvSpPr/>
            <p:nvPr/>
          </p:nvSpPr>
          <p:spPr>
            <a:xfrm>
              <a:off x="3936200" y="1666400"/>
              <a:ext cx="52400" cy="52425"/>
            </a:xfrm>
            <a:custGeom>
              <a:rect b="b" l="l" r="r" t="t"/>
              <a:pathLst>
                <a:path extrusionOk="0" h="2097" w="2096">
                  <a:moveTo>
                    <a:pt x="1048" y="1"/>
                  </a:moveTo>
                  <a:cubicBezTo>
                    <a:pt x="465" y="1"/>
                    <a:pt x="0" y="465"/>
                    <a:pt x="0" y="1048"/>
                  </a:cubicBezTo>
                  <a:cubicBezTo>
                    <a:pt x="0" y="1620"/>
                    <a:pt x="465" y="2096"/>
                    <a:pt x="1048" y="2096"/>
                  </a:cubicBezTo>
                  <a:cubicBezTo>
                    <a:pt x="1631" y="2096"/>
                    <a:pt x="2096" y="1620"/>
                    <a:pt x="2096" y="1048"/>
                  </a:cubicBezTo>
                  <a:cubicBezTo>
                    <a:pt x="2096" y="465"/>
                    <a:pt x="1631"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40" name="Google Shape;2240;p36"/>
            <p:cNvSpPr/>
            <p:nvPr/>
          </p:nvSpPr>
          <p:spPr>
            <a:xfrm>
              <a:off x="4037700" y="1666400"/>
              <a:ext cx="52400" cy="52425"/>
            </a:xfrm>
            <a:custGeom>
              <a:rect b="b" l="l" r="r" t="t"/>
              <a:pathLst>
                <a:path extrusionOk="0" h="2097" w="2096">
                  <a:moveTo>
                    <a:pt x="1048" y="1"/>
                  </a:moveTo>
                  <a:cubicBezTo>
                    <a:pt x="465" y="1"/>
                    <a:pt x="0" y="465"/>
                    <a:pt x="0" y="1048"/>
                  </a:cubicBezTo>
                  <a:cubicBezTo>
                    <a:pt x="0" y="1620"/>
                    <a:pt x="465" y="2096"/>
                    <a:pt x="1048" y="2096"/>
                  </a:cubicBezTo>
                  <a:cubicBezTo>
                    <a:pt x="1631" y="2096"/>
                    <a:pt x="2096" y="1620"/>
                    <a:pt x="2096" y="1048"/>
                  </a:cubicBezTo>
                  <a:cubicBezTo>
                    <a:pt x="2096" y="465"/>
                    <a:pt x="1631"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41" name="Google Shape;2241;p36"/>
            <p:cNvSpPr/>
            <p:nvPr/>
          </p:nvSpPr>
          <p:spPr>
            <a:xfrm>
              <a:off x="4139200" y="1666400"/>
              <a:ext cx="52700" cy="52425"/>
            </a:xfrm>
            <a:custGeom>
              <a:rect b="b" l="l" r="r" t="t"/>
              <a:pathLst>
                <a:path extrusionOk="0" h="2097" w="2108">
                  <a:moveTo>
                    <a:pt x="1048" y="1"/>
                  </a:moveTo>
                  <a:cubicBezTo>
                    <a:pt x="477" y="1"/>
                    <a:pt x="0" y="465"/>
                    <a:pt x="0" y="1048"/>
                  </a:cubicBezTo>
                  <a:cubicBezTo>
                    <a:pt x="0" y="1620"/>
                    <a:pt x="477" y="2096"/>
                    <a:pt x="1048" y="2096"/>
                  </a:cubicBezTo>
                  <a:cubicBezTo>
                    <a:pt x="1631" y="2096"/>
                    <a:pt x="2108" y="1620"/>
                    <a:pt x="2108" y="1048"/>
                  </a:cubicBezTo>
                  <a:cubicBezTo>
                    <a:pt x="2108" y="465"/>
                    <a:pt x="1631"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42" name="Google Shape;2242;p36"/>
            <p:cNvSpPr/>
            <p:nvPr/>
          </p:nvSpPr>
          <p:spPr>
            <a:xfrm>
              <a:off x="4240700" y="1666400"/>
              <a:ext cx="52700" cy="52425"/>
            </a:xfrm>
            <a:custGeom>
              <a:rect b="b" l="l" r="r" t="t"/>
              <a:pathLst>
                <a:path extrusionOk="0" h="2097" w="2108">
                  <a:moveTo>
                    <a:pt x="1060" y="1"/>
                  </a:moveTo>
                  <a:cubicBezTo>
                    <a:pt x="477" y="1"/>
                    <a:pt x="0" y="465"/>
                    <a:pt x="0" y="1048"/>
                  </a:cubicBezTo>
                  <a:cubicBezTo>
                    <a:pt x="0" y="1620"/>
                    <a:pt x="477" y="2096"/>
                    <a:pt x="1060" y="2096"/>
                  </a:cubicBezTo>
                  <a:cubicBezTo>
                    <a:pt x="1632" y="2096"/>
                    <a:pt x="2108" y="1620"/>
                    <a:pt x="2108" y="1048"/>
                  </a:cubicBezTo>
                  <a:cubicBezTo>
                    <a:pt x="2108" y="465"/>
                    <a:pt x="1632" y="1"/>
                    <a:pt x="1060"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43" name="Google Shape;2243;p36"/>
            <p:cNvSpPr/>
            <p:nvPr/>
          </p:nvSpPr>
          <p:spPr>
            <a:xfrm>
              <a:off x="4342500" y="1666400"/>
              <a:ext cx="52400" cy="52425"/>
            </a:xfrm>
            <a:custGeom>
              <a:rect b="b" l="l" r="r" t="t"/>
              <a:pathLst>
                <a:path extrusionOk="0" h="2097" w="2096">
                  <a:moveTo>
                    <a:pt x="1048" y="1"/>
                  </a:moveTo>
                  <a:cubicBezTo>
                    <a:pt x="465" y="1"/>
                    <a:pt x="0" y="465"/>
                    <a:pt x="0" y="1048"/>
                  </a:cubicBezTo>
                  <a:cubicBezTo>
                    <a:pt x="0" y="1620"/>
                    <a:pt x="465" y="2096"/>
                    <a:pt x="1048" y="2096"/>
                  </a:cubicBezTo>
                  <a:cubicBezTo>
                    <a:pt x="1631" y="2096"/>
                    <a:pt x="2096" y="1620"/>
                    <a:pt x="2096" y="1048"/>
                  </a:cubicBezTo>
                  <a:cubicBezTo>
                    <a:pt x="2096" y="465"/>
                    <a:pt x="1631"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44" name="Google Shape;2244;p36"/>
            <p:cNvSpPr/>
            <p:nvPr/>
          </p:nvSpPr>
          <p:spPr>
            <a:xfrm>
              <a:off x="4444000" y="1666400"/>
              <a:ext cx="52400" cy="52425"/>
            </a:xfrm>
            <a:custGeom>
              <a:rect b="b" l="l" r="r" t="t"/>
              <a:pathLst>
                <a:path extrusionOk="0" h="2097" w="2096">
                  <a:moveTo>
                    <a:pt x="1048" y="1"/>
                  </a:moveTo>
                  <a:cubicBezTo>
                    <a:pt x="477" y="1"/>
                    <a:pt x="0" y="465"/>
                    <a:pt x="0" y="1048"/>
                  </a:cubicBezTo>
                  <a:cubicBezTo>
                    <a:pt x="0" y="1620"/>
                    <a:pt x="477" y="2096"/>
                    <a:pt x="1048" y="2096"/>
                  </a:cubicBezTo>
                  <a:cubicBezTo>
                    <a:pt x="1631" y="2096"/>
                    <a:pt x="2096" y="1620"/>
                    <a:pt x="2096" y="1048"/>
                  </a:cubicBezTo>
                  <a:cubicBezTo>
                    <a:pt x="2096" y="465"/>
                    <a:pt x="1631"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45" name="Google Shape;2245;p36"/>
            <p:cNvSpPr/>
            <p:nvPr/>
          </p:nvSpPr>
          <p:spPr>
            <a:xfrm>
              <a:off x="4545500" y="1666400"/>
              <a:ext cx="52700" cy="52425"/>
            </a:xfrm>
            <a:custGeom>
              <a:rect b="b" l="l" r="r" t="t"/>
              <a:pathLst>
                <a:path extrusionOk="0" h="2097" w="2108">
                  <a:moveTo>
                    <a:pt x="1060" y="1"/>
                  </a:moveTo>
                  <a:cubicBezTo>
                    <a:pt x="477" y="1"/>
                    <a:pt x="0" y="465"/>
                    <a:pt x="0" y="1048"/>
                  </a:cubicBezTo>
                  <a:cubicBezTo>
                    <a:pt x="0" y="1620"/>
                    <a:pt x="477" y="2096"/>
                    <a:pt x="1060" y="2096"/>
                  </a:cubicBezTo>
                  <a:cubicBezTo>
                    <a:pt x="1632" y="2096"/>
                    <a:pt x="2108" y="1620"/>
                    <a:pt x="2108" y="1048"/>
                  </a:cubicBezTo>
                  <a:cubicBezTo>
                    <a:pt x="2108" y="465"/>
                    <a:pt x="1632" y="1"/>
                    <a:pt x="1060"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46" name="Google Shape;2246;p36"/>
            <p:cNvSpPr/>
            <p:nvPr/>
          </p:nvSpPr>
          <p:spPr>
            <a:xfrm>
              <a:off x="4647300" y="1666400"/>
              <a:ext cx="52400" cy="52425"/>
            </a:xfrm>
            <a:custGeom>
              <a:rect b="b" l="l" r="r" t="t"/>
              <a:pathLst>
                <a:path extrusionOk="0" h="2097" w="2096">
                  <a:moveTo>
                    <a:pt x="1048" y="1"/>
                  </a:moveTo>
                  <a:cubicBezTo>
                    <a:pt x="465" y="1"/>
                    <a:pt x="0" y="465"/>
                    <a:pt x="0" y="1048"/>
                  </a:cubicBezTo>
                  <a:cubicBezTo>
                    <a:pt x="0" y="1620"/>
                    <a:pt x="465" y="2096"/>
                    <a:pt x="1048" y="2096"/>
                  </a:cubicBezTo>
                  <a:cubicBezTo>
                    <a:pt x="1620" y="2096"/>
                    <a:pt x="2096" y="1620"/>
                    <a:pt x="2096" y="1048"/>
                  </a:cubicBezTo>
                  <a:cubicBezTo>
                    <a:pt x="2096" y="465"/>
                    <a:pt x="1620"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47" name="Google Shape;2247;p36"/>
            <p:cNvSpPr/>
            <p:nvPr/>
          </p:nvSpPr>
          <p:spPr>
            <a:xfrm>
              <a:off x="4748800" y="1666400"/>
              <a:ext cx="52400" cy="52425"/>
            </a:xfrm>
            <a:custGeom>
              <a:rect b="b" l="l" r="r" t="t"/>
              <a:pathLst>
                <a:path extrusionOk="0" h="2097" w="2096">
                  <a:moveTo>
                    <a:pt x="1048" y="1"/>
                  </a:moveTo>
                  <a:cubicBezTo>
                    <a:pt x="465" y="1"/>
                    <a:pt x="0" y="465"/>
                    <a:pt x="0" y="1048"/>
                  </a:cubicBezTo>
                  <a:cubicBezTo>
                    <a:pt x="0" y="1620"/>
                    <a:pt x="465" y="2096"/>
                    <a:pt x="1048" y="2096"/>
                  </a:cubicBezTo>
                  <a:cubicBezTo>
                    <a:pt x="1631" y="2096"/>
                    <a:pt x="2096" y="1620"/>
                    <a:pt x="2096" y="1048"/>
                  </a:cubicBezTo>
                  <a:cubicBezTo>
                    <a:pt x="2096" y="465"/>
                    <a:pt x="1631"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48" name="Google Shape;2248;p36"/>
            <p:cNvSpPr/>
            <p:nvPr/>
          </p:nvSpPr>
          <p:spPr>
            <a:xfrm>
              <a:off x="4850300" y="1666400"/>
              <a:ext cx="52400" cy="52425"/>
            </a:xfrm>
            <a:custGeom>
              <a:rect b="b" l="l" r="r" t="t"/>
              <a:pathLst>
                <a:path extrusionOk="0" h="2097" w="2096">
                  <a:moveTo>
                    <a:pt x="1048" y="1"/>
                  </a:moveTo>
                  <a:cubicBezTo>
                    <a:pt x="477" y="1"/>
                    <a:pt x="0" y="465"/>
                    <a:pt x="0" y="1048"/>
                  </a:cubicBezTo>
                  <a:cubicBezTo>
                    <a:pt x="0" y="1620"/>
                    <a:pt x="477" y="2096"/>
                    <a:pt x="1048" y="2096"/>
                  </a:cubicBezTo>
                  <a:cubicBezTo>
                    <a:pt x="1632" y="2096"/>
                    <a:pt x="2096" y="1620"/>
                    <a:pt x="2096" y="1048"/>
                  </a:cubicBezTo>
                  <a:cubicBezTo>
                    <a:pt x="2096" y="465"/>
                    <a:pt x="1632"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49" name="Google Shape;2249;p36"/>
            <p:cNvSpPr/>
            <p:nvPr/>
          </p:nvSpPr>
          <p:spPr>
            <a:xfrm>
              <a:off x="4951800" y="1666400"/>
              <a:ext cx="52700" cy="52425"/>
            </a:xfrm>
            <a:custGeom>
              <a:rect b="b" l="l" r="r" t="t"/>
              <a:pathLst>
                <a:path extrusionOk="0" h="2097" w="2108">
                  <a:moveTo>
                    <a:pt x="1048" y="1"/>
                  </a:moveTo>
                  <a:cubicBezTo>
                    <a:pt x="477" y="1"/>
                    <a:pt x="0" y="465"/>
                    <a:pt x="0" y="1048"/>
                  </a:cubicBezTo>
                  <a:cubicBezTo>
                    <a:pt x="0" y="1620"/>
                    <a:pt x="477" y="2096"/>
                    <a:pt x="1048" y="2096"/>
                  </a:cubicBezTo>
                  <a:cubicBezTo>
                    <a:pt x="1632" y="2096"/>
                    <a:pt x="2108" y="1620"/>
                    <a:pt x="2108" y="1048"/>
                  </a:cubicBezTo>
                  <a:cubicBezTo>
                    <a:pt x="2108" y="465"/>
                    <a:pt x="1632"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0" name="Google Shape;2250;p36"/>
            <p:cNvSpPr/>
            <p:nvPr/>
          </p:nvSpPr>
          <p:spPr>
            <a:xfrm>
              <a:off x="5053600" y="1666400"/>
              <a:ext cx="52400" cy="52425"/>
            </a:xfrm>
            <a:custGeom>
              <a:rect b="b" l="l" r="r" t="t"/>
              <a:pathLst>
                <a:path extrusionOk="0" h="2097" w="2096">
                  <a:moveTo>
                    <a:pt x="1048" y="1"/>
                  </a:moveTo>
                  <a:cubicBezTo>
                    <a:pt x="465" y="1"/>
                    <a:pt x="0" y="465"/>
                    <a:pt x="0" y="1048"/>
                  </a:cubicBezTo>
                  <a:cubicBezTo>
                    <a:pt x="0" y="1620"/>
                    <a:pt x="465" y="2096"/>
                    <a:pt x="1048" y="2096"/>
                  </a:cubicBezTo>
                  <a:cubicBezTo>
                    <a:pt x="1620" y="2096"/>
                    <a:pt x="2096" y="1620"/>
                    <a:pt x="2096" y="1048"/>
                  </a:cubicBezTo>
                  <a:cubicBezTo>
                    <a:pt x="2096" y="465"/>
                    <a:pt x="1620"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1" name="Google Shape;2251;p36"/>
            <p:cNvSpPr/>
            <p:nvPr/>
          </p:nvSpPr>
          <p:spPr>
            <a:xfrm>
              <a:off x="5155100" y="1666400"/>
              <a:ext cx="52400" cy="52425"/>
            </a:xfrm>
            <a:custGeom>
              <a:rect b="b" l="l" r="r" t="t"/>
              <a:pathLst>
                <a:path extrusionOk="0" h="2097" w="2096">
                  <a:moveTo>
                    <a:pt x="1048" y="1"/>
                  </a:moveTo>
                  <a:cubicBezTo>
                    <a:pt x="465" y="1"/>
                    <a:pt x="0" y="465"/>
                    <a:pt x="0" y="1048"/>
                  </a:cubicBezTo>
                  <a:cubicBezTo>
                    <a:pt x="0" y="1620"/>
                    <a:pt x="465" y="2096"/>
                    <a:pt x="1048" y="2096"/>
                  </a:cubicBezTo>
                  <a:cubicBezTo>
                    <a:pt x="1632" y="2096"/>
                    <a:pt x="2096" y="1620"/>
                    <a:pt x="2096" y="1048"/>
                  </a:cubicBezTo>
                  <a:cubicBezTo>
                    <a:pt x="2096" y="465"/>
                    <a:pt x="1632"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2" name="Google Shape;2252;p36"/>
            <p:cNvSpPr/>
            <p:nvPr/>
          </p:nvSpPr>
          <p:spPr>
            <a:xfrm>
              <a:off x="5256600" y="1666400"/>
              <a:ext cx="52400" cy="52425"/>
            </a:xfrm>
            <a:custGeom>
              <a:rect b="b" l="l" r="r" t="t"/>
              <a:pathLst>
                <a:path extrusionOk="0" h="2097" w="2096">
                  <a:moveTo>
                    <a:pt x="1048" y="1"/>
                  </a:moveTo>
                  <a:cubicBezTo>
                    <a:pt x="477" y="1"/>
                    <a:pt x="0" y="465"/>
                    <a:pt x="0" y="1048"/>
                  </a:cubicBezTo>
                  <a:cubicBezTo>
                    <a:pt x="0" y="1620"/>
                    <a:pt x="477" y="2096"/>
                    <a:pt x="1048" y="2096"/>
                  </a:cubicBezTo>
                  <a:cubicBezTo>
                    <a:pt x="1632" y="2096"/>
                    <a:pt x="2096" y="1620"/>
                    <a:pt x="2096" y="1048"/>
                  </a:cubicBezTo>
                  <a:cubicBezTo>
                    <a:pt x="2096" y="465"/>
                    <a:pt x="1632"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3" name="Google Shape;2253;p36"/>
            <p:cNvSpPr/>
            <p:nvPr/>
          </p:nvSpPr>
          <p:spPr>
            <a:xfrm>
              <a:off x="5358400" y="1666400"/>
              <a:ext cx="52400" cy="52425"/>
            </a:xfrm>
            <a:custGeom>
              <a:rect b="b" l="l" r="r" t="t"/>
              <a:pathLst>
                <a:path extrusionOk="0" h="2097" w="2096">
                  <a:moveTo>
                    <a:pt x="1048" y="1"/>
                  </a:moveTo>
                  <a:cubicBezTo>
                    <a:pt x="465" y="1"/>
                    <a:pt x="0" y="465"/>
                    <a:pt x="0" y="1048"/>
                  </a:cubicBezTo>
                  <a:cubicBezTo>
                    <a:pt x="0" y="1620"/>
                    <a:pt x="465" y="2096"/>
                    <a:pt x="1048" y="2096"/>
                  </a:cubicBezTo>
                  <a:cubicBezTo>
                    <a:pt x="1620" y="2096"/>
                    <a:pt x="2096" y="1620"/>
                    <a:pt x="2096" y="1048"/>
                  </a:cubicBezTo>
                  <a:cubicBezTo>
                    <a:pt x="2096" y="465"/>
                    <a:pt x="1620"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4" name="Google Shape;2254;p36"/>
            <p:cNvSpPr/>
            <p:nvPr/>
          </p:nvSpPr>
          <p:spPr>
            <a:xfrm>
              <a:off x="5459900" y="1666400"/>
              <a:ext cx="52400" cy="52425"/>
            </a:xfrm>
            <a:custGeom>
              <a:rect b="b" l="l" r="r" t="t"/>
              <a:pathLst>
                <a:path extrusionOk="0" h="2097" w="2096">
                  <a:moveTo>
                    <a:pt x="1048" y="1"/>
                  </a:moveTo>
                  <a:cubicBezTo>
                    <a:pt x="465" y="1"/>
                    <a:pt x="0" y="465"/>
                    <a:pt x="0" y="1048"/>
                  </a:cubicBezTo>
                  <a:cubicBezTo>
                    <a:pt x="0" y="1620"/>
                    <a:pt x="465" y="2096"/>
                    <a:pt x="1048" y="2096"/>
                  </a:cubicBezTo>
                  <a:cubicBezTo>
                    <a:pt x="1632" y="2096"/>
                    <a:pt x="2096" y="1620"/>
                    <a:pt x="2096" y="1048"/>
                  </a:cubicBezTo>
                  <a:cubicBezTo>
                    <a:pt x="2096" y="465"/>
                    <a:pt x="1632"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5" name="Google Shape;2255;p36"/>
            <p:cNvSpPr/>
            <p:nvPr/>
          </p:nvSpPr>
          <p:spPr>
            <a:xfrm>
              <a:off x="5561400" y="1666400"/>
              <a:ext cx="52400" cy="52425"/>
            </a:xfrm>
            <a:custGeom>
              <a:rect b="b" l="l" r="r" t="t"/>
              <a:pathLst>
                <a:path extrusionOk="0" h="2097" w="2096">
                  <a:moveTo>
                    <a:pt x="1048" y="1"/>
                  </a:moveTo>
                  <a:cubicBezTo>
                    <a:pt x="465" y="1"/>
                    <a:pt x="0" y="465"/>
                    <a:pt x="0" y="1048"/>
                  </a:cubicBezTo>
                  <a:cubicBezTo>
                    <a:pt x="0" y="1620"/>
                    <a:pt x="465" y="2096"/>
                    <a:pt x="1048" y="2096"/>
                  </a:cubicBezTo>
                  <a:cubicBezTo>
                    <a:pt x="1632" y="2096"/>
                    <a:pt x="2096" y="1620"/>
                    <a:pt x="2096" y="1048"/>
                  </a:cubicBezTo>
                  <a:cubicBezTo>
                    <a:pt x="2096" y="465"/>
                    <a:pt x="1632"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6" name="Google Shape;2256;p36"/>
            <p:cNvSpPr/>
            <p:nvPr/>
          </p:nvSpPr>
          <p:spPr>
            <a:xfrm>
              <a:off x="5662900" y="1666400"/>
              <a:ext cx="52400" cy="52425"/>
            </a:xfrm>
            <a:custGeom>
              <a:rect b="b" l="l" r="r" t="t"/>
              <a:pathLst>
                <a:path extrusionOk="0" h="2097" w="2096">
                  <a:moveTo>
                    <a:pt x="1048" y="1"/>
                  </a:moveTo>
                  <a:cubicBezTo>
                    <a:pt x="477" y="1"/>
                    <a:pt x="0" y="465"/>
                    <a:pt x="0" y="1048"/>
                  </a:cubicBezTo>
                  <a:cubicBezTo>
                    <a:pt x="0" y="1620"/>
                    <a:pt x="477" y="2096"/>
                    <a:pt x="1048" y="2096"/>
                  </a:cubicBezTo>
                  <a:cubicBezTo>
                    <a:pt x="1632" y="2096"/>
                    <a:pt x="2096" y="1620"/>
                    <a:pt x="2096" y="1048"/>
                  </a:cubicBezTo>
                  <a:cubicBezTo>
                    <a:pt x="2096" y="465"/>
                    <a:pt x="1632"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7" name="Google Shape;2257;p36"/>
            <p:cNvSpPr/>
            <p:nvPr/>
          </p:nvSpPr>
          <p:spPr>
            <a:xfrm>
              <a:off x="5764400" y="1666400"/>
              <a:ext cx="52700" cy="52425"/>
            </a:xfrm>
            <a:custGeom>
              <a:rect b="b" l="l" r="r" t="t"/>
              <a:pathLst>
                <a:path extrusionOk="0" h="2097" w="2108">
                  <a:moveTo>
                    <a:pt x="1060" y="1"/>
                  </a:moveTo>
                  <a:cubicBezTo>
                    <a:pt x="477" y="1"/>
                    <a:pt x="0" y="465"/>
                    <a:pt x="0" y="1048"/>
                  </a:cubicBezTo>
                  <a:cubicBezTo>
                    <a:pt x="0" y="1620"/>
                    <a:pt x="477" y="2096"/>
                    <a:pt x="1060" y="2096"/>
                  </a:cubicBezTo>
                  <a:cubicBezTo>
                    <a:pt x="1632" y="2096"/>
                    <a:pt x="2108" y="1620"/>
                    <a:pt x="2108" y="1048"/>
                  </a:cubicBezTo>
                  <a:cubicBezTo>
                    <a:pt x="2108" y="465"/>
                    <a:pt x="1632" y="1"/>
                    <a:pt x="1060"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8" name="Google Shape;2258;p36"/>
            <p:cNvSpPr/>
            <p:nvPr/>
          </p:nvSpPr>
          <p:spPr>
            <a:xfrm>
              <a:off x="5866200" y="1666400"/>
              <a:ext cx="52400" cy="52425"/>
            </a:xfrm>
            <a:custGeom>
              <a:rect b="b" l="l" r="r" t="t"/>
              <a:pathLst>
                <a:path extrusionOk="0" h="2097" w="2096">
                  <a:moveTo>
                    <a:pt x="1048" y="1"/>
                  </a:moveTo>
                  <a:cubicBezTo>
                    <a:pt x="465" y="1"/>
                    <a:pt x="0" y="465"/>
                    <a:pt x="0" y="1048"/>
                  </a:cubicBezTo>
                  <a:cubicBezTo>
                    <a:pt x="0" y="1620"/>
                    <a:pt x="465" y="2096"/>
                    <a:pt x="1048" y="2096"/>
                  </a:cubicBezTo>
                  <a:cubicBezTo>
                    <a:pt x="1632" y="2096"/>
                    <a:pt x="2096" y="1620"/>
                    <a:pt x="2096" y="1048"/>
                  </a:cubicBezTo>
                  <a:cubicBezTo>
                    <a:pt x="2096" y="465"/>
                    <a:pt x="1632"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9" name="Google Shape;2259;p36"/>
            <p:cNvSpPr/>
            <p:nvPr/>
          </p:nvSpPr>
          <p:spPr>
            <a:xfrm>
              <a:off x="5967700" y="1666400"/>
              <a:ext cx="52400" cy="52425"/>
            </a:xfrm>
            <a:custGeom>
              <a:rect b="b" l="l" r="r" t="t"/>
              <a:pathLst>
                <a:path extrusionOk="0" h="2097" w="2096">
                  <a:moveTo>
                    <a:pt x="1048" y="1"/>
                  </a:moveTo>
                  <a:cubicBezTo>
                    <a:pt x="465" y="1"/>
                    <a:pt x="0" y="465"/>
                    <a:pt x="0" y="1048"/>
                  </a:cubicBezTo>
                  <a:cubicBezTo>
                    <a:pt x="0" y="1620"/>
                    <a:pt x="465" y="2096"/>
                    <a:pt x="1048" y="2096"/>
                  </a:cubicBezTo>
                  <a:cubicBezTo>
                    <a:pt x="1632" y="2096"/>
                    <a:pt x="2096" y="1620"/>
                    <a:pt x="2096" y="1048"/>
                  </a:cubicBezTo>
                  <a:cubicBezTo>
                    <a:pt x="2096" y="465"/>
                    <a:pt x="1632"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60" name="Google Shape;2260;p36"/>
            <p:cNvSpPr/>
            <p:nvPr/>
          </p:nvSpPr>
          <p:spPr>
            <a:xfrm>
              <a:off x="6069200" y="1666400"/>
              <a:ext cx="52700" cy="52425"/>
            </a:xfrm>
            <a:custGeom>
              <a:rect b="b" l="l" r="r" t="t"/>
              <a:pathLst>
                <a:path extrusionOk="0" h="2097" w="2108">
                  <a:moveTo>
                    <a:pt x="1048" y="1"/>
                  </a:moveTo>
                  <a:cubicBezTo>
                    <a:pt x="477" y="1"/>
                    <a:pt x="0" y="465"/>
                    <a:pt x="0" y="1048"/>
                  </a:cubicBezTo>
                  <a:cubicBezTo>
                    <a:pt x="0" y="1620"/>
                    <a:pt x="477" y="2096"/>
                    <a:pt x="1048" y="2096"/>
                  </a:cubicBezTo>
                  <a:cubicBezTo>
                    <a:pt x="1632" y="2096"/>
                    <a:pt x="2108" y="1620"/>
                    <a:pt x="2108" y="1048"/>
                  </a:cubicBezTo>
                  <a:cubicBezTo>
                    <a:pt x="2108" y="465"/>
                    <a:pt x="1632"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61" name="Google Shape;2261;p36"/>
            <p:cNvSpPr/>
            <p:nvPr/>
          </p:nvSpPr>
          <p:spPr>
            <a:xfrm>
              <a:off x="6171000" y="1666400"/>
              <a:ext cx="52400" cy="52425"/>
            </a:xfrm>
            <a:custGeom>
              <a:rect b="b" l="l" r="r" t="t"/>
              <a:pathLst>
                <a:path extrusionOk="0" h="2097" w="2096">
                  <a:moveTo>
                    <a:pt x="1048" y="1"/>
                  </a:moveTo>
                  <a:cubicBezTo>
                    <a:pt x="465" y="1"/>
                    <a:pt x="0" y="465"/>
                    <a:pt x="0" y="1048"/>
                  </a:cubicBezTo>
                  <a:cubicBezTo>
                    <a:pt x="0" y="1620"/>
                    <a:pt x="465" y="2096"/>
                    <a:pt x="1048" y="2096"/>
                  </a:cubicBezTo>
                  <a:cubicBezTo>
                    <a:pt x="1620" y="2096"/>
                    <a:pt x="2096" y="1620"/>
                    <a:pt x="2096" y="1048"/>
                  </a:cubicBezTo>
                  <a:cubicBezTo>
                    <a:pt x="2096" y="465"/>
                    <a:pt x="1620"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62" name="Google Shape;2262;p36"/>
            <p:cNvSpPr/>
            <p:nvPr/>
          </p:nvSpPr>
          <p:spPr>
            <a:xfrm>
              <a:off x="6272500" y="1666400"/>
              <a:ext cx="52400" cy="52425"/>
            </a:xfrm>
            <a:custGeom>
              <a:rect b="b" l="l" r="r" t="t"/>
              <a:pathLst>
                <a:path extrusionOk="0" h="2097" w="2096">
                  <a:moveTo>
                    <a:pt x="1048" y="1"/>
                  </a:moveTo>
                  <a:cubicBezTo>
                    <a:pt x="465" y="1"/>
                    <a:pt x="0" y="465"/>
                    <a:pt x="0" y="1048"/>
                  </a:cubicBezTo>
                  <a:cubicBezTo>
                    <a:pt x="0" y="1620"/>
                    <a:pt x="465" y="2096"/>
                    <a:pt x="1048" y="2096"/>
                  </a:cubicBezTo>
                  <a:cubicBezTo>
                    <a:pt x="1632" y="2096"/>
                    <a:pt x="2096" y="1620"/>
                    <a:pt x="2096" y="1048"/>
                  </a:cubicBezTo>
                  <a:cubicBezTo>
                    <a:pt x="2096" y="465"/>
                    <a:pt x="1632"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63" name="Google Shape;2263;p36"/>
            <p:cNvSpPr/>
            <p:nvPr/>
          </p:nvSpPr>
          <p:spPr>
            <a:xfrm>
              <a:off x="6374000" y="1666400"/>
              <a:ext cx="52400" cy="52425"/>
            </a:xfrm>
            <a:custGeom>
              <a:rect b="b" l="l" r="r" t="t"/>
              <a:pathLst>
                <a:path extrusionOk="0" h="2097" w="2096">
                  <a:moveTo>
                    <a:pt x="1048" y="1"/>
                  </a:moveTo>
                  <a:cubicBezTo>
                    <a:pt x="477" y="1"/>
                    <a:pt x="0" y="465"/>
                    <a:pt x="0" y="1048"/>
                  </a:cubicBezTo>
                  <a:cubicBezTo>
                    <a:pt x="0" y="1620"/>
                    <a:pt x="477" y="2096"/>
                    <a:pt x="1048" y="2096"/>
                  </a:cubicBezTo>
                  <a:cubicBezTo>
                    <a:pt x="1632" y="2096"/>
                    <a:pt x="2096" y="1620"/>
                    <a:pt x="2096" y="1048"/>
                  </a:cubicBezTo>
                  <a:cubicBezTo>
                    <a:pt x="2096" y="465"/>
                    <a:pt x="1632"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64" name="Google Shape;2264;p36"/>
            <p:cNvSpPr/>
            <p:nvPr/>
          </p:nvSpPr>
          <p:spPr>
            <a:xfrm>
              <a:off x="6475500" y="1666400"/>
              <a:ext cx="52700" cy="52425"/>
            </a:xfrm>
            <a:custGeom>
              <a:rect b="b" l="l" r="r" t="t"/>
              <a:pathLst>
                <a:path extrusionOk="0" h="2097" w="2108">
                  <a:moveTo>
                    <a:pt x="1048" y="1"/>
                  </a:moveTo>
                  <a:cubicBezTo>
                    <a:pt x="477" y="1"/>
                    <a:pt x="0" y="465"/>
                    <a:pt x="0" y="1048"/>
                  </a:cubicBezTo>
                  <a:cubicBezTo>
                    <a:pt x="0" y="1620"/>
                    <a:pt x="477" y="2096"/>
                    <a:pt x="1048" y="2096"/>
                  </a:cubicBezTo>
                  <a:cubicBezTo>
                    <a:pt x="1632" y="2096"/>
                    <a:pt x="2108" y="1620"/>
                    <a:pt x="2108" y="1048"/>
                  </a:cubicBezTo>
                  <a:cubicBezTo>
                    <a:pt x="2108" y="465"/>
                    <a:pt x="1632"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65" name="Google Shape;2265;p36"/>
            <p:cNvSpPr/>
            <p:nvPr/>
          </p:nvSpPr>
          <p:spPr>
            <a:xfrm>
              <a:off x="6577300" y="1666400"/>
              <a:ext cx="52400" cy="52425"/>
            </a:xfrm>
            <a:custGeom>
              <a:rect b="b" l="l" r="r" t="t"/>
              <a:pathLst>
                <a:path extrusionOk="0" h="2097" w="2096">
                  <a:moveTo>
                    <a:pt x="1048" y="1"/>
                  </a:moveTo>
                  <a:cubicBezTo>
                    <a:pt x="465" y="1"/>
                    <a:pt x="0" y="465"/>
                    <a:pt x="0" y="1048"/>
                  </a:cubicBezTo>
                  <a:cubicBezTo>
                    <a:pt x="0" y="1620"/>
                    <a:pt x="465" y="2096"/>
                    <a:pt x="1048" y="2096"/>
                  </a:cubicBezTo>
                  <a:cubicBezTo>
                    <a:pt x="1620" y="2096"/>
                    <a:pt x="2096" y="1620"/>
                    <a:pt x="2096" y="1048"/>
                  </a:cubicBezTo>
                  <a:cubicBezTo>
                    <a:pt x="2096" y="465"/>
                    <a:pt x="1620"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66" name="Google Shape;2266;p36"/>
            <p:cNvSpPr/>
            <p:nvPr/>
          </p:nvSpPr>
          <p:spPr>
            <a:xfrm>
              <a:off x="6678800" y="1666400"/>
              <a:ext cx="52400" cy="52425"/>
            </a:xfrm>
            <a:custGeom>
              <a:rect b="b" l="l" r="r" t="t"/>
              <a:pathLst>
                <a:path extrusionOk="0" h="2097" w="2096">
                  <a:moveTo>
                    <a:pt x="1048" y="1"/>
                  </a:moveTo>
                  <a:cubicBezTo>
                    <a:pt x="465" y="1"/>
                    <a:pt x="0" y="465"/>
                    <a:pt x="0" y="1048"/>
                  </a:cubicBezTo>
                  <a:cubicBezTo>
                    <a:pt x="0" y="1620"/>
                    <a:pt x="465" y="2096"/>
                    <a:pt x="1048" y="2096"/>
                  </a:cubicBezTo>
                  <a:cubicBezTo>
                    <a:pt x="1632" y="2096"/>
                    <a:pt x="2096" y="1620"/>
                    <a:pt x="2096" y="1048"/>
                  </a:cubicBezTo>
                  <a:cubicBezTo>
                    <a:pt x="2096" y="465"/>
                    <a:pt x="1632"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67" name="Google Shape;2267;p36"/>
            <p:cNvSpPr/>
            <p:nvPr/>
          </p:nvSpPr>
          <p:spPr>
            <a:xfrm>
              <a:off x="6780300" y="1666400"/>
              <a:ext cx="52400" cy="52425"/>
            </a:xfrm>
            <a:custGeom>
              <a:rect b="b" l="l" r="r" t="t"/>
              <a:pathLst>
                <a:path extrusionOk="0" h="2097" w="2096">
                  <a:moveTo>
                    <a:pt x="1048" y="1"/>
                  </a:moveTo>
                  <a:cubicBezTo>
                    <a:pt x="477" y="1"/>
                    <a:pt x="0" y="465"/>
                    <a:pt x="0" y="1048"/>
                  </a:cubicBezTo>
                  <a:cubicBezTo>
                    <a:pt x="0" y="1620"/>
                    <a:pt x="477" y="2096"/>
                    <a:pt x="1048" y="2096"/>
                  </a:cubicBezTo>
                  <a:cubicBezTo>
                    <a:pt x="1632" y="2096"/>
                    <a:pt x="2096" y="1620"/>
                    <a:pt x="2096" y="1048"/>
                  </a:cubicBezTo>
                  <a:cubicBezTo>
                    <a:pt x="2096" y="465"/>
                    <a:pt x="1632"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68" name="Google Shape;2268;p36"/>
            <p:cNvSpPr/>
            <p:nvPr/>
          </p:nvSpPr>
          <p:spPr>
            <a:xfrm>
              <a:off x="6881800" y="1666400"/>
              <a:ext cx="52700" cy="52425"/>
            </a:xfrm>
            <a:custGeom>
              <a:rect b="b" l="l" r="r" t="t"/>
              <a:pathLst>
                <a:path extrusionOk="0" h="2097" w="2108">
                  <a:moveTo>
                    <a:pt x="1060" y="1"/>
                  </a:moveTo>
                  <a:cubicBezTo>
                    <a:pt x="477" y="1"/>
                    <a:pt x="1" y="465"/>
                    <a:pt x="1" y="1048"/>
                  </a:cubicBezTo>
                  <a:cubicBezTo>
                    <a:pt x="1" y="1620"/>
                    <a:pt x="477" y="2096"/>
                    <a:pt x="1060" y="2096"/>
                  </a:cubicBezTo>
                  <a:cubicBezTo>
                    <a:pt x="1632" y="2096"/>
                    <a:pt x="2108" y="1620"/>
                    <a:pt x="2108" y="1048"/>
                  </a:cubicBezTo>
                  <a:cubicBezTo>
                    <a:pt x="2108" y="465"/>
                    <a:pt x="1632" y="1"/>
                    <a:pt x="1060"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69" name="Google Shape;2269;p36"/>
            <p:cNvSpPr/>
            <p:nvPr/>
          </p:nvSpPr>
          <p:spPr>
            <a:xfrm>
              <a:off x="6983600" y="1666400"/>
              <a:ext cx="52400" cy="52425"/>
            </a:xfrm>
            <a:custGeom>
              <a:rect b="b" l="l" r="r" t="t"/>
              <a:pathLst>
                <a:path extrusionOk="0" h="2097" w="2096">
                  <a:moveTo>
                    <a:pt x="1048" y="1"/>
                  </a:moveTo>
                  <a:cubicBezTo>
                    <a:pt x="465" y="1"/>
                    <a:pt x="0" y="465"/>
                    <a:pt x="0" y="1048"/>
                  </a:cubicBezTo>
                  <a:cubicBezTo>
                    <a:pt x="0" y="1620"/>
                    <a:pt x="465" y="2096"/>
                    <a:pt x="1048" y="2096"/>
                  </a:cubicBezTo>
                  <a:cubicBezTo>
                    <a:pt x="1620" y="2096"/>
                    <a:pt x="2096" y="1620"/>
                    <a:pt x="2096" y="1048"/>
                  </a:cubicBezTo>
                  <a:cubicBezTo>
                    <a:pt x="2096" y="465"/>
                    <a:pt x="1620"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0" name="Google Shape;2270;p36"/>
            <p:cNvSpPr/>
            <p:nvPr/>
          </p:nvSpPr>
          <p:spPr>
            <a:xfrm>
              <a:off x="7085100" y="1666400"/>
              <a:ext cx="52400" cy="52425"/>
            </a:xfrm>
            <a:custGeom>
              <a:rect b="b" l="l" r="r" t="t"/>
              <a:pathLst>
                <a:path extrusionOk="0" h="2097" w="2096">
                  <a:moveTo>
                    <a:pt x="1048" y="1"/>
                  </a:moveTo>
                  <a:cubicBezTo>
                    <a:pt x="465" y="1"/>
                    <a:pt x="0" y="465"/>
                    <a:pt x="0" y="1048"/>
                  </a:cubicBezTo>
                  <a:cubicBezTo>
                    <a:pt x="0" y="1620"/>
                    <a:pt x="465" y="2096"/>
                    <a:pt x="1048" y="2096"/>
                  </a:cubicBezTo>
                  <a:cubicBezTo>
                    <a:pt x="1632" y="2096"/>
                    <a:pt x="2096" y="1620"/>
                    <a:pt x="2096" y="1048"/>
                  </a:cubicBezTo>
                  <a:cubicBezTo>
                    <a:pt x="2096" y="465"/>
                    <a:pt x="1632"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1" name="Google Shape;2271;p36"/>
            <p:cNvSpPr/>
            <p:nvPr/>
          </p:nvSpPr>
          <p:spPr>
            <a:xfrm>
              <a:off x="7186600" y="1666400"/>
              <a:ext cx="52400" cy="52425"/>
            </a:xfrm>
            <a:custGeom>
              <a:rect b="b" l="l" r="r" t="t"/>
              <a:pathLst>
                <a:path extrusionOk="0" h="2097" w="2096">
                  <a:moveTo>
                    <a:pt x="1048" y="1"/>
                  </a:moveTo>
                  <a:cubicBezTo>
                    <a:pt x="477" y="1"/>
                    <a:pt x="1" y="465"/>
                    <a:pt x="1" y="1048"/>
                  </a:cubicBezTo>
                  <a:cubicBezTo>
                    <a:pt x="1" y="1620"/>
                    <a:pt x="477" y="2096"/>
                    <a:pt x="1048" y="2096"/>
                  </a:cubicBezTo>
                  <a:cubicBezTo>
                    <a:pt x="1632" y="2096"/>
                    <a:pt x="2096" y="1620"/>
                    <a:pt x="2096" y="1048"/>
                  </a:cubicBezTo>
                  <a:cubicBezTo>
                    <a:pt x="2096" y="465"/>
                    <a:pt x="1632"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2" name="Google Shape;2272;p36"/>
            <p:cNvSpPr/>
            <p:nvPr/>
          </p:nvSpPr>
          <p:spPr>
            <a:xfrm>
              <a:off x="7288400" y="1666400"/>
              <a:ext cx="52400" cy="52425"/>
            </a:xfrm>
            <a:custGeom>
              <a:rect b="b" l="l" r="r" t="t"/>
              <a:pathLst>
                <a:path extrusionOk="0" h="2097" w="2096">
                  <a:moveTo>
                    <a:pt x="1048" y="1"/>
                  </a:moveTo>
                  <a:cubicBezTo>
                    <a:pt x="465" y="1"/>
                    <a:pt x="0" y="465"/>
                    <a:pt x="0" y="1048"/>
                  </a:cubicBezTo>
                  <a:cubicBezTo>
                    <a:pt x="0" y="1620"/>
                    <a:pt x="465" y="2096"/>
                    <a:pt x="1048" y="2096"/>
                  </a:cubicBezTo>
                  <a:cubicBezTo>
                    <a:pt x="1620" y="2096"/>
                    <a:pt x="2096" y="1620"/>
                    <a:pt x="2096" y="1048"/>
                  </a:cubicBezTo>
                  <a:cubicBezTo>
                    <a:pt x="2096" y="465"/>
                    <a:pt x="1620"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3" name="Google Shape;2273;p36"/>
            <p:cNvSpPr/>
            <p:nvPr/>
          </p:nvSpPr>
          <p:spPr>
            <a:xfrm>
              <a:off x="279200" y="1821475"/>
              <a:ext cx="52700" cy="52425"/>
            </a:xfrm>
            <a:custGeom>
              <a:rect b="b" l="l" r="r" t="t"/>
              <a:pathLst>
                <a:path extrusionOk="0" h="2097" w="2108">
                  <a:moveTo>
                    <a:pt x="1048" y="1"/>
                  </a:moveTo>
                  <a:cubicBezTo>
                    <a:pt x="476" y="1"/>
                    <a:pt x="0" y="465"/>
                    <a:pt x="0" y="1049"/>
                  </a:cubicBezTo>
                  <a:cubicBezTo>
                    <a:pt x="0" y="1632"/>
                    <a:pt x="476" y="2096"/>
                    <a:pt x="1048" y="2096"/>
                  </a:cubicBezTo>
                  <a:cubicBezTo>
                    <a:pt x="1631" y="2096"/>
                    <a:pt x="2107" y="1632"/>
                    <a:pt x="2107" y="1049"/>
                  </a:cubicBezTo>
                  <a:cubicBezTo>
                    <a:pt x="2107" y="465"/>
                    <a:pt x="1631"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4" name="Google Shape;2274;p36"/>
            <p:cNvSpPr/>
            <p:nvPr/>
          </p:nvSpPr>
          <p:spPr>
            <a:xfrm>
              <a:off x="380700" y="1821475"/>
              <a:ext cx="52700" cy="52425"/>
            </a:xfrm>
            <a:custGeom>
              <a:rect b="b" l="l" r="r" t="t"/>
              <a:pathLst>
                <a:path extrusionOk="0" h="2097" w="2108">
                  <a:moveTo>
                    <a:pt x="1060" y="1"/>
                  </a:moveTo>
                  <a:cubicBezTo>
                    <a:pt x="476" y="1"/>
                    <a:pt x="0" y="465"/>
                    <a:pt x="0" y="1049"/>
                  </a:cubicBezTo>
                  <a:cubicBezTo>
                    <a:pt x="0" y="1632"/>
                    <a:pt x="476" y="2096"/>
                    <a:pt x="1060" y="2096"/>
                  </a:cubicBezTo>
                  <a:cubicBezTo>
                    <a:pt x="1631" y="2096"/>
                    <a:pt x="2108" y="1632"/>
                    <a:pt x="2108" y="1049"/>
                  </a:cubicBezTo>
                  <a:cubicBezTo>
                    <a:pt x="2108" y="465"/>
                    <a:pt x="1631" y="1"/>
                    <a:pt x="1060"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5" name="Google Shape;2275;p36"/>
            <p:cNvSpPr/>
            <p:nvPr/>
          </p:nvSpPr>
          <p:spPr>
            <a:xfrm>
              <a:off x="482500" y="1821475"/>
              <a:ext cx="52400" cy="52425"/>
            </a:xfrm>
            <a:custGeom>
              <a:rect b="b" l="l" r="r" t="t"/>
              <a:pathLst>
                <a:path extrusionOk="0" h="2097" w="2096">
                  <a:moveTo>
                    <a:pt x="1048" y="1"/>
                  </a:moveTo>
                  <a:cubicBezTo>
                    <a:pt x="464" y="1"/>
                    <a:pt x="0" y="465"/>
                    <a:pt x="0" y="1049"/>
                  </a:cubicBezTo>
                  <a:cubicBezTo>
                    <a:pt x="0" y="1632"/>
                    <a:pt x="464" y="2096"/>
                    <a:pt x="1048" y="2096"/>
                  </a:cubicBezTo>
                  <a:cubicBezTo>
                    <a:pt x="1631" y="2096"/>
                    <a:pt x="2096" y="1632"/>
                    <a:pt x="2096" y="1049"/>
                  </a:cubicBezTo>
                  <a:cubicBezTo>
                    <a:pt x="2096" y="465"/>
                    <a:pt x="1631"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6" name="Google Shape;2276;p36"/>
            <p:cNvSpPr/>
            <p:nvPr/>
          </p:nvSpPr>
          <p:spPr>
            <a:xfrm>
              <a:off x="584000" y="1821475"/>
              <a:ext cx="52400" cy="52425"/>
            </a:xfrm>
            <a:custGeom>
              <a:rect b="b" l="l" r="r" t="t"/>
              <a:pathLst>
                <a:path extrusionOk="0" h="2097" w="2096">
                  <a:moveTo>
                    <a:pt x="1048" y="1"/>
                  </a:moveTo>
                  <a:cubicBezTo>
                    <a:pt x="476" y="1"/>
                    <a:pt x="0" y="465"/>
                    <a:pt x="0" y="1049"/>
                  </a:cubicBezTo>
                  <a:cubicBezTo>
                    <a:pt x="0" y="1632"/>
                    <a:pt x="476" y="2096"/>
                    <a:pt x="1048" y="2096"/>
                  </a:cubicBezTo>
                  <a:cubicBezTo>
                    <a:pt x="1631" y="2096"/>
                    <a:pt x="2096" y="1632"/>
                    <a:pt x="2096" y="1049"/>
                  </a:cubicBezTo>
                  <a:cubicBezTo>
                    <a:pt x="2096" y="465"/>
                    <a:pt x="1631"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7" name="Google Shape;2277;p36"/>
            <p:cNvSpPr/>
            <p:nvPr/>
          </p:nvSpPr>
          <p:spPr>
            <a:xfrm>
              <a:off x="685500" y="1821475"/>
              <a:ext cx="52700" cy="52425"/>
            </a:xfrm>
            <a:custGeom>
              <a:rect b="b" l="l" r="r" t="t"/>
              <a:pathLst>
                <a:path extrusionOk="0" h="2097" w="2108">
                  <a:moveTo>
                    <a:pt x="1048" y="1"/>
                  </a:moveTo>
                  <a:cubicBezTo>
                    <a:pt x="476" y="1"/>
                    <a:pt x="0" y="465"/>
                    <a:pt x="0" y="1049"/>
                  </a:cubicBezTo>
                  <a:cubicBezTo>
                    <a:pt x="0" y="1632"/>
                    <a:pt x="476" y="2096"/>
                    <a:pt x="1048" y="2096"/>
                  </a:cubicBezTo>
                  <a:cubicBezTo>
                    <a:pt x="1631" y="2096"/>
                    <a:pt x="2108" y="1632"/>
                    <a:pt x="2108" y="1049"/>
                  </a:cubicBezTo>
                  <a:cubicBezTo>
                    <a:pt x="2108" y="465"/>
                    <a:pt x="1631"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8" name="Google Shape;2278;p36"/>
            <p:cNvSpPr/>
            <p:nvPr/>
          </p:nvSpPr>
          <p:spPr>
            <a:xfrm>
              <a:off x="787300" y="1821475"/>
              <a:ext cx="52400" cy="52425"/>
            </a:xfrm>
            <a:custGeom>
              <a:rect b="b" l="l" r="r" t="t"/>
              <a:pathLst>
                <a:path extrusionOk="0" h="2097" w="2096">
                  <a:moveTo>
                    <a:pt x="1048" y="1"/>
                  </a:moveTo>
                  <a:cubicBezTo>
                    <a:pt x="464" y="1"/>
                    <a:pt x="0" y="465"/>
                    <a:pt x="0" y="1049"/>
                  </a:cubicBezTo>
                  <a:cubicBezTo>
                    <a:pt x="0" y="1632"/>
                    <a:pt x="464" y="2096"/>
                    <a:pt x="1048" y="2096"/>
                  </a:cubicBezTo>
                  <a:cubicBezTo>
                    <a:pt x="1619" y="2096"/>
                    <a:pt x="2096" y="1632"/>
                    <a:pt x="2096" y="1049"/>
                  </a:cubicBezTo>
                  <a:cubicBezTo>
                    <a:pt x="2096" y="465"/>
                    <a:pt x="1619"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9" name="Google Shape;2279;p36"/>
            <p:cNvSpPr/>
            <p:nvPr/>
          </p:nvSpPr>
          <p:spPr>
            <a:xfrm>
              <a:off x="888800" y="1821475"/>
              <a:ext cx="52400" cy="52425"/>
            </a:xfrm>
            <a:custGeom>
              <a:rect b="b" l="l" r="r" t="t"/>
              <a:pathLst>
                <a:path extrusionOk="0" h="2097" w="2096">
                  <a:moveTo>
                    <a:pt x="1048" y="1"/>
                  </a:moveTo>
                  <a:cubicBezTo>
                    <a:pt x="464" y="1"/>
                    <a:pt x="0" y="465"/>
                    <a:pt x="0" y="1049"/>
                  </a:cubicBezTo>
                  <a:cubicBezTo>
                    <a:pt x="0" y="1632"/>
                    <a:pt x="464" y="2096"/>
                    <a:pt x="1048" y="2096"/>
                  </a:cubicBezTo>
                  <a:cubicBezTo>
                    <a:pt x="1631" y="2096"/>
                    <a:pt x="2096" y="1632"/>
                    <a:pt x="2096" y="1049"/>
                  </a:cubicBezTo>
                  <a:cubicBezTo>
                    <a:pt x="2096" y="465"/>
                    <a:pt x="1631"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80" name="Google Shape;2280;p36"/>
            <p:cNvSpPr/>
            <p:nvPr/>
          </p:nvSpPr>
          <p:spPr>
            <a:xfrm>
              <a:off x="990300" y="1821475"/>
              <a:ext cx="52400" cy="52425"/>
            </a:xfrm>
            <a:custGeom>
              <a:rect b="b" l="l" r="r" t="t"/>
              <a:pathLst>
                <a:path extrusionOk="0" h="2097" w="2096">
                  <a:moveTo>
                    <a:pt x="1048" y="1"/>
                  </a:moveTo>
                  <a:cubicBezTo>
                    <a:pt x="476" y="1"/>
                    <a:pt x="0" y="465"/>
                    <a:pt x="0" y="1049"/>
                  </a:cubicBezTo>
                  <a:cubicBezTo>
                    <a:pt x="0" y="1632"/>
                    <a:pt x="476" y="2096"/>
                    <a:pt x="1048" y="2096"/>
                  </a:cubicBezTo>
                  <a:cubicBezTo>
                    <a:pt x="1631" y="2096"/>
                    <a:pt x="2096" y="1632"/>
                    <a:pt x="2096" y="1049"/>
                  </a:cubicBezTo>
                  <a:cubicBezTo>
                    <a:pt x="2096" y="465"/>
                    <a:pt x="1631"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81" name="Google Shape;2281;p36"/>
            <p:cNvSpPr/>
            <p:nvPr/>
          </p:nvSpPr>
          <p:spPr>
            <a:xfrm>
              <a:off x="1091800" y="1821475"/>
              <a:ext cx="52700" cy="52425"/>
            </a:xfrm>
            <a:custGeom>
              <a:rect b="b" l="l" r="r" t="t"/>
              <a:pathLst>
                <a:path extrusionOk="0" h="2097" w="2108">
                  <a:moveTo>
                    <a:pt x="1060" y="1"/>
                  </a:moveTo>
                  <a:cubicBezTo>
                    <a:pt x="476" y="1"/>
                    <a:pt x="0" y="465"/>
                    <a:pt x="0" y="1049"/>
                  </a:cubicBezTo>
                  <a:cubicBezTo>
                    <a:pt x="0" y="1632"/>
                    <a:pt x="476" y="2096"/>
                    <a:pt x="1060" y="2096"/>
                  </a:cubicBezTo>
                  <a:cubicBezTo>
                    <a:pt x="1631" y="2096"/>
                    <a:pt x="2108" y="1632"/>
                    <a:pt x="2108" y="1049"/>
                  </a:cubicBezTo>
                  <a:cubicBezTo>
                    <a:pt x="2108" y="465"/>
                    <a:pt x="1631" y="1"/>
                    <a:pt x="1060"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82" name="Google Shape;2282;p36"/>
            <p:cNvSpPr/>
            <p:nvPr/>
          </p:nvSpPr>
          <p:spPr>
            <a:xfrm>
              <a:off x="1193600" y="1821475"/>
              <a:ext cx="52400" cy="52425"/>
            </a:xfrm>
            <a:custGeom>
              <a:rect b="b" l="l" r="r" t="t"/>
              <a:pathLst>
                <a:path extrusionOk="0" h="2097" w="2096">
                  <a:moveTo>
                    <a:pt x="1048" y="1"/>
                  </a:moveTo>
                  <a:cubicBezTo>
                    <a:pt x="464" y="1"/>
                    <a:pt x="0" y="465"/>
                    <a:pt x="0" y="1049"/>
                  </a:cubicBezTo>
                  <a:cubicBezTo>
                    <a:pt x="0" y="1632"/>
                    <a:pt x="464" y="2096"/>
                    <a:pt x="1048" y="2096"/>
                  </a:cubicBezTo>
                  <a:cubicBezTo>
                    <a:pt x="1619" y="2096"/>
                    <a:pt x="2096" y="1632"/>
                    <a:pt x="2096" y="1049"/>
                  </a:cubicBezTo>
                  <a:cubicBezTo>
                    <a:pt x="2096" y="465"/>
                    <a:pt x="1619"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83" name="Google Shape;2283;p36"/>
            <p:cNvSpPr/>
            <p:nvPr/>
          </p:nvSpPr>
          <p:spPr>
            <a:xfrm>
              <a:off x="1295100" y="1821475"/>
              <a:ext cx="52400" cy="52425"/>
            </a:xfrm>
            <a:custGeom>
              <a:rect b="b" l="l" r="r" t="t"/>
              <a:pathLst>
                <a:path extrusionOk="0" h="2097" w="2096">
                  <a:moveTo>
                    <a:pt x="1048" y="1"/>
                  </a:moveTo>
                  <a:cubicBezTo>
                    <a:pt x="464" y="1"/>
                    <a:pt x="0" y="465"/>
                    <a:pt x="0" y="1049"/>
                  </a:cubicBezTo>
                  <a:cubicBezTo>
                    <a:pt x="0" y="1632"/>
                    <a:pt x="464" y="2096"/>
                    <a:pt x="1048" y="2096"/>
                  </a:cubicBezTo>
                  <a:cubicBezTo>
                    <a:pt x="1631" y="2096"/>
                    <a:pt x="2096" y="1632"/>
                    <a:pt x="2096" y="1049"/>
                  </a:cubicBezTo>
                  <a:cubicBezTo>
                    <a:pt x="2096" y="465"/>
                    <a:pt x="1631"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84" name="Google Shape;2284;p36"/>
            <p:cNvSpPr/>
            <p:nvPr/>
          </p:nvSpPr>
          <p:spPr>
            <a:xfrm>
              <a:off x="1396600" y="1821475"/>
              <a:ext cx="52400" cy="52425"/>
            </a:xfrm>
            <a:custGeom>
              <a:rect b="b" l="l" r="r" t="t"/>
              <a:pathLst>
                <a:path extrusionOk="0" h="2097" w="2096">
                  <a:moveTo>
                    <a:pt x="1048" y="1"/>
                  </a:moveTo>
                  <a:cubicBezTo>
                    <a:pt x="476" y="1"/>
                    <a:pt x="0" y="465"/>
                    <a:pt x="0" y="1049"/>
                  </a:cubicBezTo>
                  <a:cubicBezTo>
                    <a:pt x="0" y="1632"/>
                    <a:pt x="476" y="2096"/>
                    <a:pt x="1048" y="2096"/>
                  </a:cubicBezTo>
                  <a:cubicBezTo>
                    <a:pt x="1631" y="2096"/>
                    <a:pt x="2096" y="1632"/>
                    <a:pt x="2096" y="1049"/>
                  </a:cubicBezTo>
                  <a:cubicBezTo>
                    <a:pt x="2096" y="465"/>
                    <a:pt x="1631"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85" name="Google Shape;2285;p36"/>
            <p:cNvSpPr/>
            <p:nvPr/>
          </p:nvSpPr>
          <p:spPr>
            <a:xfrm>
              <a:off x="1498400" y="1821475"/>
              <a:ext cx="52400" cy="52425"/>
            </a:xfrm>
            <a:custGeom>
              <a:rect b="b" l="l" r="r" t="t"/>
              <a:pathLst>
                <a:path extrusionOk="0" h="2097" w="2096">
                  <a:moveTo>
                    <a:pt x="1048" y="1"/>
                  </a:moveTo>
                  <a:cubicBezTo>
                    <a:pt x="464" y="1"/>
                    <a:pt x="0" y="465"/>
                    <a:pt x="0" y="1049"/>
                  </a:cubicBezTo>
                  <a:cubicBezTo>
                    <a:pt x="0" y="1632"/>
                    <a:pt x="464" y="2096"/>
                    <a:pt x="1048" y="2096"/>
                  </a:cubicBezTo>
                  <a:cubicBezTo>
                    <a:pt x="1619" y="2096"/>
                    <a:pt x="2096" y="1632"/>
                    <a:pt x="2096" y="1049"/>
                  </a:cubicBezTo>
                  <a:cubicBezTo>
                    <a:pt x="2096" y="465"/>
                    <a:pt x="1619"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86" name="Google Shape;2286;p36"/>
            <p:cNvSpPr/>
            <p:nvPr/>
          </p:nvSpPr>
          <p:spPr>
            <a:xfrm>
              <a:off x="1599900" y="1821475"/>
              <a:ext cx="52400" cy="52425"/>
            </a:xfrm>
            <a:custGeom>
              <a:rect b="b" l="l" r="r" t="t"/>
              <a:pathLst>
                <a:path extrusionOk="0" h="2097" w="2096">
                  <a:moveTo>
                    <a:pt x="1048" y="1"/>
                  </a:moveTo>
                  <a:cubicBezTo>
                    <a:pt x="464" y="1"/>
                    <a:pt x="0" y="465"/>
                    <a:pt x="0" y="1049"/>
                  </a:cubicBezTo>
                  <a:cubicBezTo>
                    <a:pt x="0" y="1632"/>
                    <a:pt x="464" y="2096"/>
                    <a:pt x="1048" y="2096"/>
                  </a:cubicBezTo>
                  <a:cubicBezTo>
                    <a:pt x="1631" y="2096"/>
                    <a:pt x="2096" y="1632"/>
                    <a:pt x="2096" y="1049"/>
                  </a:cubicBezTo>
                  <a:cubicBezTo>
                    <a:pt x="2096" y="465"/>
                    <a:pt x="1631"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87" name="Google Shape;2287;p36"/>
            <p:cNvSpPr/>
            <p:nvPr/>
          </p:nvSpPr>
          <p:spPr>
            <a:xfrm>
              <a:off x="1701400" y="1821475"/>
              <a:ext cx="52400" cy="52425"/>
            </a:xfrm>
            <a:custGeom>
              <a:rect b="b" l="l" r="r" t="t"/>
              <a:pathLst>
                <a:path extrusionOk="0" h="2097" w="2096">
                  <a:moveTo>
                    <a:pt x="1048" y="1"/>
                  </a:moveTo>
                  <a:cubicBezTo>
                    <a:pt x="464" y="1"/>
                    <a:pt x="0" y="465"/>
                    <a:pt x="0" y="1049"/>
                  </a:cubicBezTo>
                  <a:cubicBezTo>
                    <a:pt x="0" y="1632"/>
                    <a:pt x="464" y="2096"/>
                    <a:pt x="1048" y="2096"/>
                  </a:cubicBezTo>
                  <a:cubicBezTo>
                    <a:pt x="1631" y="2096"/>
                    <a:pt x="2096" y="1632"/>
                    <a:pt x="2096" y="1049"/>
                  </a:cubicBezTo>
                  <a:cubicBezTo>
                    <a:pt x="2096" y="465"/>
                    <a:pt x="1631"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88" name="Google Shape;2288;p36"/>
            <p:cNvSpPr/>
            <p:nvPr/>
          </p:nvSpPr>
          <p:spPr>
            <a:xfrm>
              <a:off x="1802900" y="1821475"/>
              <a:ext cx="52700" cy="52425"/>
            </a:xfrm>
            <a:custGeom>
              <a:rect b="b" l="l" r="r" t="t"/>
              <a:pathLst>
                <a:path extrusionOk="0" h="2097" w="2108">
                  <a:moveTo>
                    <a:pt x="1048" y="1"/>
                  </a:moveTo>
                  <a:cubicBezTo>
                    <a:pt x="476" y="1"/>
                    <a:pt x="0" y="465"/>
                    <a:pt x="0" y="1049"/>
                  </a:cubicBezTo>
                  <a:cubicBezTo>
                    <a:pt x="0" y="1632"/>
                    <a:pt x="476" y="2096"/>
                    <a:pt x="1048" y="2096"/>
                  </a:cubicBezTo>
                  <a:cubicBezTo>
                    <a:pt x="1631" y="2096"/>
                    <a:pt x="2108" y="1632"/>
                    <a:pt x="2108" y="1049"/>
                  </a:cubicBezTo>
                  <a:cubicBezTo>
                    <a:pt x="2108" y="465"/>
                    <a:pt x="1631"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89" name="Google Shape;2289;p36"/>
            <p:cNvSpPr/>
            <p:nvPr/>
          </p:nvSpPr>
          <p:spPr>
            <a:xfrm>
              <a:off x="1904400" y="1821475"/>
              <a:ext cx="52700" cy="52425"/>
            </a:xfrm>
            <a:custGeom>
              <a:rect b="b" l="l" r="r" t="t"/>
              <a:pathLst>
                <a:path extrusionOk="0" h="2097" w="2108">
                  <a:moveTo>
                    <a:pt x="1060" y="1"/>
                  </a:moveTo>
                  <a:cubicBezTo>
                    <a:pt x="476" y="1"/>
                    <a:pt x="0" y="465"/>
                    <a:pt x="0" y="1049"/>
                  </a:cubicBezTo>
                  <a:cubicBezTo>
                    <a:pt x="0" y="1632"/>
                    <a:pt x="476" y="2096"/>
                    <a:pt x="1060" y="2096"/>
                  </a:cubicBezTo>
                  <a:cubicBezTo>
                    <a:pt x="1631" y="2096"/>
                    <a:pt x="2108" y="1632"/>
                    <a:pt x="2108" y="1049"/>
                  </a:cubicBezTo>
                  <a:cubicBezTo>
                    <a:pt x="2108" y="465"/>
                    <a:pt x="1631" y="1"/>
                    <a:pt x="1060"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90" name="Google Shape;2290;p36"/>
            <p:cNvSpPr/>
            <p:nvPr/>
          </p:nvSpPr>
          <p:spPr>
            <a:xfrm>
              <a:off x="2006200" y="1821475"/>
              <a:ext cx="52400" cy="52425"/>
            </a:xfrm>
            <a:custGeom>
              <a:rect b="b" l="l" r="r" t="t"/>
              <a:pathLst>
                <a:path extrusionOk="0" h="2097" w="2096">
                  <a:moveTo>
                    <a:pt x="1048" y="1"/>
                  </a:moveTo>
                  <a:cubicBezTo>
                    <a:pt x="464" y="1"/>
                    <a:pt x="0" y="465"/>
                    <a:pt x="0" y="1049"/>
                  </a:cubicBezTo>
                  <a:cubicBezTo>
                    <a:pt x="0" y="1632"/>
                    <a:pt x="464" y="2096"/>
                    <a:pt x="1048" y="2096"/>
                  </a:cubicBezTo>
                  <a:cubicBezTo>
                    <a:pt x="1631" y="2096"/>
                    <a:pt x="2096" y="1632"/>
                    <a:pt x="2096" y="1049"/>
                  </a:cubicBezTo>
                  <a:cubicBezTo>
                    <a:pt x="2096" y="465"/>
                    <a:pt x="1631"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91" name="Google Shape;2291;p36"/>
            <p:cNvSpPr/>
            <p:nvPr/>
          </p:nvSpPr>
          <p:spPr>
            <a:xfrm>
              <a:off x="2107700" y="1821475"/>
              <a:ext cx="52400" cy="52425"/>
            </a:xfrm>
            <a:custGeom>
              <a:rect b="b" l="l" r="r" t="t"/>
              <a:pathLst>
                <a:path extrusionOk="0" h="2097" w="2096">
                  <a:moveTo>
                    <a:pt x="1048" y="1"/>
                  </a:moveTo>
                  <a:cubicBezTo>
                    <a:pt x="465" y="1"/>
                    <a:pt x="0" y="465"/>
                    <a:pt x="0" y="1049"/>
                  </a:cubicBezTo>
                  <a:cubicBezTo>
                    <a:pt x="0" y="1632"/>
                    <a:pt x="465" y="2096"/>
                    <a:pt x="1048" y="2096"/>
                  </a:cubicBezTo>
                  <a:cubicBezTo>
                    <a:pt x="1631" y="2096"/>
                    <a:pt x="2096" y="1632"/>
                    <a:pt x="2096" y="1049"/>
                  </a:cubicBezTo>
                  <a:cubicBezTo>
                    <a:pt x="2096" y="465"/>
                    <a:pt x="1631"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92" name="Google Shape;2292;p36"/>
            <p:cNvSpPr/>
            <p:nvPr/>
          </p:nvSpPr>
          <p:spPr>
            <a:xfrm>
              <a:off x="2209200" y="1821475"/>
              <a:ext cx="52700" cy="52425"/>
            </a:xfrm>
            <a:custGeom>
              <a:rect b="b" l="l" r="r" t="t"/>
              <a:pathLst>
                <a:path extrusionOk="0" h="2097" w="2108">
                  <a:moveTo>
                    <a:pt x="1048" y="1"/>
                  </a:moveTo>
                  <a:cubicBezTo>
                    <a:pt x="476" y="1"/>
                    <a:pt x="0" y="465"/>
                    <a:pt x="0" y="1049"/>
                  </a:cubicBezTo>
                  <a:cubicBezTo>
                    <a:pt x="0" y="1632"/>
                    <a:pt x="476" y="2096"/>
                    <a:pt x="1048" y="2096"/>
                  </a:cubicBezTo>
                  <a:cubicBezTo>
                    <a:pt x="1631" y="2096"/>
                    <a:pt x="2108" y="1632"/>
                    <a:pt x="2108" y="1049"/>
                  </a:cubicBezTo>
                  <a:cubicBezTo>
                    <a:pt x="2108" y="465"/>
                    <a:pt x="1631"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93" name="Google Shape;2293;p36"/>
            <p:cNvSpPr/>
            <p:nvPr/>
          </p:nvSpPr>
          <p:spPr>
            <a:xfrm>
              <a:off x="2311000" y="1821475"/>
              <a:ext cx="52400" cy="52425"/>
            </a:xfrm>
            <a:custGeom>
              <a:rect b="b" l="l" r="r" t="t"/>
              <a:pathLst>
                <a:path extrusionOk="0" h="2097" w="2096">
                  <a:moveTo>
                    <a:pt x="1048" y="1"/>
                  </a:moveTo>
                  <a:cubicBezTo>
                    <a:pt x="464" y="1"/>
                    <a:pt x="0" y="465"/>
                    <a:pt x="0" y="1049"/>
                  </a:cubicBezTo>
                  <a:cubicBezTo>
                    <a:pt x="0" y="1632"/>
                    <a:pt x="464" y="2096"/>
                    <a:pt x="1048" y="2096"/>
                  </a:cubicBezTo>
                  <a:cubicBezTo>
                    <a:pt x="1619" y="2096"/>
                    <a:pt x="2096" y="1632"/>
                    <a:pt x="2096" y="1049"/>
                  </a:cubicBezTo>
                  <a:cubicBezTo>
                    <a:pt x="2096" y="465"/>
                    <a:pt x="1619"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94" name="Google Shape;2294;p36"/>
            <p:cNvSpPr/>
            <p:nvPr/>
          </p:nvSpPr>
          <p:spPr>
            <a:xfrm>
              <a:off x="2412500" y="1821475"/>
              <a:ext cx="52400" cy="52425"/>
            </a:xfrm>
            <a:custGeom>
              <a:rect b="b" l="l" r="r" t="t"/>
              <a:pathLst>
                <a:path extrusionOk="0" h="2097" w="2096">
                  <a:moveTo>
                    <a:pt x="1048" y="1"/>
                  </a:moveTo>
                  <a:cubicBezTo>
                    <a:pt x="465" y="1"/>
                    <a:pt x="0" y="465"/>
                    <a:pt x="0" y="1049"/>
                  </a:cubicBezTo>
                  <a:cubicBezTo>
                    <a:pt x="0" y="1632"/>
                    <a:pt x="465" y="2096"/>
                    <a:pt x="1048" y="2096"/>
                  </a:cubicBezTo>
                  <a:cubicBezTo>
                    <a:pt x="1631" y="2096"/>
                    <a:pt x="2096" y="1632"/>
                    <a:pt x="2096" y="1049"/>
                  </a:cubicBezTo>
                  <a:cubicBezTo>
                    <a:pt x="2096" y="465"/>
                    <a:pt x="1631"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95" name="Google Shape;2295;p36"/>
            <p:cNvSpPr/>
            <p:nvPr/>
          </p:nvSpPr>
          <p:spPr>
            <a:xfrm>
              <a:off x="2514000" y="1821475"/>
              <a:ext cx="52400" cy="52425"/>
            </a:xfrm>
            <a:custGeom>
              <a:rect b="b" l="l" r="r" t="t"/>
              <a:pathLst>
                <a:path extrusionOk="0" h="2097" w="2096">
                  <a:moveTo>
                    <a:pt x="1048" y="1"/>
                  </a:moveTo>
                  <a:cubicBezTo>
                    <a:pt x="476" y="1"/>
                    <a:pt x="0" y="465"/>
                    <a:pt x="0" y="1049"/>
                  </a:cubicBezTo>
                  <a:cubicBezTo>
                    <a:pt x="0" y="1632"/>
                    <a:pt x="476" y="2096"/>
                    <a:pt x="1048" y="2096"/>
                  </a:cubicBezTo>
                  <a:cubicBezTo>
                    <a:pt x="1631" y="2096"/>
                    <a:pt x="2096" y="1632"/>
                    <a:pt x="2096" y="1049"/>
                  </a:cubicBezTo>
                  <a:cubicBezTo>
                    <a:pt x="2096" y="465"/>
                    <a:pt x="1631"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96" name="Google Shape;2296;p36"/>
            <p:cNvSpPr/>
            <p:nvPr/>
          </p:nvSpPr>
          <p:spPr>
            <a:xfrm>
              <a:off x="2615500" y="1821475"/>
              <a:ext cx="52700" cy="52425"/>
            </a:xfrm>
            <a:custGeom>
              <a:rect b="b" l="l" r="r" t="t"/>
              <a:pathLst>
                <a:path extrusionOk="0" h="2097" w="2108">
                  <a:moveTo>
                    <a:pt x="1048" y="1"/>
                  </a:moveTo>
                  <a:cubicBezTo>
                    <a:pt x="476" y="1"/>
                    <a:pt x="0" y="465"/>
                    <a:pt x="0" y="1049"/>
                  </a:cubicBezTo>
                  <a:cubicBezTo>
                    <a:pt x="0" y="1632"/>
                    <a:pt x="476" y="2096"/>
                    <a:pt x="1048" y="2096"/>
                  </a:cubicBezTo>
                  <a:cubicBezTo>
                    <a:pt x="1631" y="2096"/>
                    <a:pt x="2108" y="1632"/>
                    <a:pt x="2108" y="1049"/>
                  </a:cubicBezTo>
                  <a:cubicBezTo>
                    <a:pt x="2108" y="465"/>
                    <a:pt x="1631"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97" name="Google Shape;2297;p36"/>
            <p:cNvSpPr/>
            <p:nvPr/>
          </p:nvSpPr>
          <p:spPr>
            <a:xfrm>
              <a:off x="2717300" y="1821475"/>
              <a:ext cx="52400" cy="52425"/>
            </a:xfrm>
            <a:custGeom>
              <a:rect b="b" l="l" r="r" t="t"/>
              <a:pathLst>
                <a:path extrusionOk="0" h="2097" w="2096">
                  <a:moveTo>
                    <a:pt x="1048" y="1"/>
                  </a:moveTo>
                  <a:cubicBezTo>
                    <a:pt x="465" y="1"/>
                    <a:pt x="0" y="465"/>
                    <a:pt x="0" y="1049"/>
                  </a:cubicBezTo>
                  <a:cubicBezTo>
                    <a:pt x="0" y="1632"/>
                    <a:pt x="465" y="2096"/>
                    <a:pt x="1048" y="2096"/>
                  </a:cubicBezTo>
                  <a:cubicBezTo>
                    <a:pt x="1619" y="2096"/>
                    <a:pt x="2096" y="1632"/>
                    <a:pt x="2096" y="1049"/>
                  </a:cubicBezTo>
                  <a:cubicBezTo>
                    <a:pt x="2096" y="465"/>
                    <a:pt x="1619"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98" name="Google Shape;2298;p36"/>
            <p:cNvSpPr/>
            <p:nvPr/>
          </p:nvSpPr>
          <p:spPr>
            <a:xfrm>
              <a:off x="2818800" y="1821475"/>
              <a:ext cx="52400" cy="52425"/>
            </a:xfrm>
            <a:custGeom>
              <a:rect b="b" l="l" r="r" t="t"/>
              <a:pathLst>
                <a:path extrusionOk="0" h="2097" w="2096">
                  <a:moveTo>
                    <a:pt x="1048" y="1"/>
                  </a:moveTo>
                  <a:cubicBezTo>
                    <a:pt x="465" y="1"/>
                    <a:pt x="0" y="465"/>
                    <a:pt x="0" y="1049"/>
                  </a:cubicBezTo>
                  <a:cubicBezTo>
                    <a:pt x="0" y="1632"/>
                    <a:pt x="465" y="2096"/>
                    <a:pt x="1048" y="2096"/>
                  </a:cubicBezTo>
                  <a:cubicBezTo>
                    <a:pt x="1631" y="2096"/>
                    <a:pt x="2096" y="1632"/>
                    <a:pt x="2096" y="1049"/>
                  </a:cubicBezTo>
                  <a:cubicBezTo>
                    <a:pt x="2096" y="465"/>
                    <a:pt x="1631"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99" name="Google Shape;2299;p36"/>
            <p:cNvSpPr/>
            <p:nvPr/>
          </p:nvSpPr>
          <p:spPr>
            <a:xfrm>
              <a:off x="2920300" y="1821475"/>
              <a:ext cx="52400" cy="52425"/>
            </a:xfrm>
            <a:custGeom>
              <a:rect b="b" l="l" r="r" t="t"/>
              <a:pathLst>
                <a:path extrusionOk="0" h="2097" w="2096">
                  <a:moveTo>
                    <a:pt x="1048" y="1"/>
                  </a:moveTo>
                  <a:cubicBezTo>
                    <a:pt x="476" y="1"/>
                    <a:pt x="0" y="465"/>
                    <a:pt x="0" y="1049"/>
                  </a:cubicBezTo>
                  <a:cubicBezTo>
                    <a:pt x="0" y="1632"/>
                    <a:pt x="476" y="2096"/>
                    <a:pt x="1048" y="2096"/>
                  </a:cubicBezTo>
                  <a:cubicBezTo>
                    <a:pt x="1631" y="2096"/>
                    <a:pt x="2096" y="1632"/>
                    <a:pt x="2096" y="1049"/>
                  </a:cubicBezTo>
                  <a:cubicBezTo>
                    <a:pt x="2096" y="465"/>
                    <a:pt x="1631"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00" name="Google Shape;2300;p36"/>
            <p:cNvSpPr/>
            <p:nvPr/>
          </p:nvSpPr>
          <p:spPr>
            <a:xfrm>
              <a:off x="3021800" y="1821475"/>
              <a:ext cx="52700" cy="52425"/>
            </a:xfrm>
            <a:custGeom>
              <a:rect b="b" l="l" r="r" t="t"/>
              <a:pathLst>
                <a:path extrusionOk="0" h="2097" w="2108">
                  <a:moveTo>
                    <a:pt x="1048" y="1"/>
                  </a:moveTo>
                  <a:cubicBezTo>
                    <a:pt x="477" y="1"/>
                    <a:pt x="0" y="465"/>
                    <a:pt x="0" y="1049"/>
                  </a:cubicBezTo>
                  <a:cubicBezTo>
                    <a:pt x="0" y="1632"/>
                    <a:pt x="477" y="2096"/>
                    <a:pt x="1048" y="2096"/>
                  </a:cubicBezTo>
                  <a:cubicBezTo>
                    <a:pt x="1631" y="2096"/>
                    <a:pt x="2108" y="1632"/>
                    <a:pt x="2108" y="1049"/>
                  </a:cubicBezTo>
                  <a:cubicBezTo>
                    <a:pt x="2108" y="465"/>
                    <a:pt x="1631"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01" name="Google Shape;2301;p36"/>
            <p:cNvSpPr/>
            <p:nvPr/>
          </p:nvSpPr>
          <p:spPr>
            <a:xfrm>
              <a:off x="3123600" y="1821475"/>
              <a:ext cx="52400" cy="52425"/>
            </a:xfrm>
            <a:custGeom>
              <a:rect b="b" l="l" r="r" t="t"/>
              <a:pathLst>
                <a:path extrusionOk="0" h="2097" w="2096">
                  <a:moveTo>
                    <a:pt x="1048" y="1"/>
                  </a:moveTo>
                  <a:cubicBezTo>
                    <a:pt x="465" y="1"/>
                    <a:pt x="0" y="465"/>
                    <a:pt x="0" y="1049"/>
                  </a:cubicBezTo>
                  <a:cubicBezTo>
                    <a:pt x="0" y="1632"/>
                    <a:pt x="465" y="2096"/>
                    <a:pt x="1048" y="2096"/>
                  </a:cubicBezTo>
                  <a:cubicBezTo>
                    <a:pt x="1619" y="2096"/>
                    <a:pt x="2096" y="1632"/>
                    <a:pt x="2096" y="1049"/>
                  </a:cubicBezTo>
                  <a:cubicBezTo>
                    <a:pt x="2096" y="465"/>
                    <a:pt x="1619"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02" name="Google Shape;2302;p36"/>
            <p:cNvSpPr/>
            <p:nvPr/>
          </p:nvSpPr>
          <p:spPr>
            <a:xfrm>
              <a:off x="3225100" y="1821475"/>
              <a:ext cx="52400" cy="52425"/>
            </a:xfrm>
            <a:custGeom>
              <a:rect b="b" l="l" r="r" t="t"/>
              <a:pathLst>
                <a:path extrusionOk="0" h="2097" w="2096">
                  <a:moveTo>
                    <a:pt x="1048" y="1"/>
                  </a:moveTo>
                  <a:cubicBezTo>
                    <a:pt x="465" y="1"/>
                    <a:pt x="0" y="465"/>
                    <a:pt x="0" y="1049"/>
                  </a:cubicBezTo>
                  <a:cubicBezTo>
                    <a:pt x="0" y="1632"/>
                    <a:pt x="465" y="2096"/>
                    <a:pt x="1048" y="2096"/>
                  </a:cubicBezTo>
                  <a:cubicBezTo>
                    <a:pt x="1631" y="2096"/>
                    <a:pt x="2096" y="1632"/>
                    <a:pt x="2096" y="1049"/>
                  </a:cubicBezTo>
                  <a:cubicBezTo>
                    <a:pt x="2096" y="465"/>
                    <a:pt x="1631"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03" name="Google Shape;2303;p36"/>
            <p:cNvSpPr/>
            <p:nvPr/>
          </p:nvSpPr>
          <p:spPr>
            <a:xfrm>
              <a:off x="3326600" y="1821475"/>
              <a:ext cx="52700" cy="52425"/>
            </a:xfrm>
            <a:custGeom>
              <a:rect b="b" l="l" r="r" t="t"/>
              <a:pathLst>
                <a:path extrusionOk="0" h="2097" w="2108">
                  <a:moveTo>
                    <a:pt x="1048" y="1"/>
                  </a:moveTo>
                  <a:cubicBezTo>
                    <a:pt x="477" y="1"/>
                    <a:pt x="0" y="465"/>
                    <a:pt x="0" y="1049"/>
                  </a:cubicBezTo>
                  <a:cubicBezTo>
                    <a:pt x="0" y="1632"/>
                    <a:pt x="477" y="2096"/>
                    <a:pt x="1048" y="2096"/>
                  </a:cubicBezTo>
                  <a:cubicBezTo>
                    <a:pt x="1631" y="2096"/>
                    <a:pt x="2108" y="1632"/>
                    <a:pt x="2108" y="1049"/>
                  </a:cubicBezTo>
                  <a:cubicBezTo>
                    <a:pt x="2108" y="465"/>
                    <a:pt x="1631"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04" name="Google Shape;2304;p36"/>
            <p:cNvSpPr/>
            <p:nvPr/>
          </p:nvSpPr>
          <p:spPr>
            <a:xfrm>
              <a:off x="3428400" y="1821475"/>
              <a:ext cx="52400" cy="52425"/>
            </a:xfrm>
            <a:custGeom>
              <a:rect b="b" l="l" r="r" t="t"/>
              <a:pathLst>
                <a:path extrusionOk="0" h="2097" w="2096">
                  <a:moveTo>
                    <a:pt x="1048" y="1"/>
                  </a:moveTo>
                  <a:cubicBezTo>
                    <a:pt x="465" y="1"/>
                    <a:pt x="0" y="465"/>
                    <a:pt x="0" y="1049"/>
                  </a:cubicBezTo>
                  <a:cubicBezTo>
                    <a:pt x="0" y="1632"/>
                    <a:pt x="465" y="2096"/>
                    <a:pt x="1048" y="2096"/>
                  </a:cubicBezTo>
                  <a:cubicBezTo>
                    <a:pt x="1619" y="2096"/>
                    <a:pt x="2096" y="1632"/>
                    <a:pt x="2096" y="1049"/>
                  </a:cubicBezTo>
                  <a:cubicBezTo>
                    <a:pt x="2096" y="465"/>
                    <a:pt x="1619"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05" name="Google Shape;2305;p36"/>
            <p:cNvSpPr/>
            <p:nvPr/>
          </p:nvSpPr>
          <p:spPr>
            <a:xfrm>
              <a:off x="3529900" y="1821475"/>
              <a:ext cx="52400" cy="52425"/>
            </a:xfrm>
            <a:custGeom>
              <a:rect b="b" l="l" r="r" t="t"/>
              <a:pathLst>
                <a:path extrusionOk="0" h="2097" w="2096">
                  <a:moveTo>
                    <a:pt x="1048" y="1"/>
                  </a:moveTo>
                  <a:cubicBezTo>
                    <a:pt x="465" y="1"/>
                    <a:pt x="0" y="465"/>
                    <a:pt x="0" y="1049"/>
                  </a:cubicBezTo>
                  <a:cubicBezTo>
                    <a:pt x="0" y="1632"/>
                    <a:pt x="465" y="2096"/>
                    <a:pt x="1048" y="2096"/>
                  </a:cubicBezTo>
                  <a:cubicBezTo>
                    <a:pt x="1631" y="2096"/>
                    <a:pt x="2096" y="1632"/>
                    <a:pt x="2096" y="1049"/>
                  </a:cubicBezTo>
                  <a:cubicBezTo>
                    <a:pt x="2096" y="465"/>
                    <a:pt x="1631"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06" name="Google Shape;2306;p36"/>
            <p:cNvSpPr/>
            <p:nvPr/>
          </p:nvSpPr>
          <p:spPr>
            <a:xfrm>
              <a:off x="3631400" y="1821475"/>
              <a:ext cx="52400" cy="52425"/>
            </a:xfrm>
            <a:custGeom>
              <a:rect b="b" l="l" r="r" t="t"/>
              <a:pathLst>
                <a:path extrusionOk="0" h="2097" w="2096">
                  <a:moveTo>
                    <a:pt x="1048" y="1"/>
                  </a:moveTo>
                  <a:cubicBezTo>
                    <a:pt x="465" y="1"/>
                    <a:pt x="0" y="465"/>
                    <a:pt x="0" y="1049"/>
                  </a:cubicBezTo>
                  <a:cubicBezTo>
                    <a:pt x="0" y="1632"/>
                    <a:pt x="465" y="2096"/>
                    <a:pt x="1048" y="2096"/>
                  </a:cubicBezTo>
                  <a:cubicBezTo>
                    <a:pt x="1631" y="2096"/>
                    <a:pt x="2096" y="1632"/>
                    <a:pt x="2096" y="1049"/>
                  </a:cubicBezTo>
                  <a:cubicBezTo>
                    <a:pt x="2096" y="465"/>
                    <a:pt x="1631"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07" name="Google Shape;2307;p36"/>
            <p:cNvSpPr/>
            <p:nvPr/>
          </p:nvSpPr>
          <p:spPr>
            <a:xfrm>
              <a:off x="3732900" y="1821475"/>
              <a:ext cx="52400" cy="52425"/>
            </a:xfrm>
            <a:custGeom>
              <a:rect b="b" l="l" r="r" t="t"/>
              <a:pathLst>
                <a:path extrusionOk="0" h="2097" w="2096">
                  <a:moveTo>
                    <a:pt x="1048" y="1"/>
                  </a:moveTo>
                  <a:cubicBezTo>
                    <a:pt x="477" y="1"/>
                    <a:pt x="0" y="465"/>
                    <a:pt x="0" y="1049"/>
                  </a:cubicBezTo>
                  <a:cubicBezTo>
                    <a:pt x="0" y="1632"/>
                    <a:pt x="477" y="2096"/>
                    <a:pt x="1048" y="2096"/>
                  </a:cubicBezTo>
                  <a:cubicBezTo>
                    <a:pt x="1631" y="2096"/>
                    <a:pt x="2096" y="1632"/>
                    <a:pt x="2096" y="1049"/>
                  </a:cubicBezTo>
                  <a:cubicBezTo>
                    <a:pt x="2096" y="465"/>
                    <a:pt x="1631"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08" name="Google Shape;2308;p36"/>
            <p:cNvSpPr/>
            <p:nvPr/>
          </p:nvSpPr>
          <p:spPr>
            <a:xfrm>
              <a:off x="3834700" y="1821475"/>
              <a:ext cx="52400" cy="52425"/>
            </a:xfrm>
            <a:custGeom>
              <a:rect b="b" l="l" r="r" t="t"/>
              <a:pathLst>
                <a:path extrusionOk="0" h="2097" w="2096">
                  <a:moveTo>
                    <a:pt x="1048" y="1"/>
                  </a:moveTo>
                  <a:cubicBezTo>
                    <a:pt x="465" y="1"/>
                    <a:pt x="0" y="465"/>
                    <a:pt x="0" y="1049"/>
                  </a:cubicBezTo>
                  <a:cubicBezTo>
                    <a:pt x="0" y="1632"/>
                    <a:pt x="465" y="2096"/>
                    <a:pt x="1048" y="2096"/>
                  </a:cubicBezTo>
                  <a:cubicBezTo>
                    <a:pt x="1619" y="2096"/>
                    <a:pt x="2096" y="1632"/>
                    <a:pt x="2096" y="1049"/>
                  </a:cubicBezTo>
                  <a:cubicBezTo>
                    <a:pt x="2096" y="465"/>
                    <a:pt x="1619"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09" name="Google Shape;2309;p36"/>
            <p:cNvSpPr/>
            <p:nvPr/>
          </p:nvSpPr>
          <p:spPr>
            <a:xfrm>
              <a:off x="3936200" y="1821475"/>
              <a:ext cx="52400" cy="52425"/>
            </a:xfrm>
            <a:custGeom>
              <a:rect b="b" l="l" r="r" t="t"/>
              <a:pathLst>
                <a:path extrusionOk="0" h="2097" w="2096">
                  <a:moveTo>
                    <a:pt x="1048" y="1"/>
                  </a:moveTo>
                  <a:cubicBezTo>
                    <a:pt x="465" y="1"/>
                    <a:pt x="0" y="465"/>
                    <a:pt x="0" y="1049"/>
                  </a:cubicBezTo>
                  <a:cubicBezTo>
                    <a:pt x="0" y="1632"/>
                    <a:pt x="465" y="2096"/>
                    <a:pt x="1048" y="2096"/>
                  </a:cubicBezTo>
                  <a:cubicBezTo>
                    <a:pt x="1631" y="2096"/>
                    <a:pt x="2096" y="1632"/>
                    <a:pt x="2096" y="1049"/>
                  </a:cubicBezTo>
                  <a:cubicBezTo>
                    <a:pt x="2096" y="465"/>
                    <a:pt x="1631"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10" name="Google Shape;2310;p36"/>
            <p:cNvSpPr/>
            <p:nvPr/>
          </p:nvSpPr>
          <p:spPr>
            <a:xfrm>
              <a:off x="4037700" y="1821475"/>
              <a:ext cx="52400" cy="52425"/>
            </a:xfrm>
            <a:custGeom>
              <a:rect b="b" l="l" r="r" t="t"/>
              <a:pathLst>
                <a:path extrusionOk="0" h="2097" w="2096">
                  <a:moveTo>
                    <a:pt x="1048" y="1"/>
                  </a:moveTo>
                  <a:cubicBezTo>
                    <a:pt x="465" y="1"/>
                    <a:pt x="0" y="465"/>
                    <a:pt x="0" y="1049"/>
                  </a:cubicBezTo>
                  <a:cubicBezTo>
                    <a:pt x="0" y="1632"/>
                    <a:pt x="465" y="2096"/>
                    <a:pt x="1048" y="2096"/>
                  </a:cubicBezTo>
                  <a:cubicBezTo>
                    <a:pt x="1631" y="2096"/>
                    <a:pt x="2096" y="1632"/>
                    <a:pt x="2096" y="1049"/>
                  </a:cubicBezTo>
                  <a:cubicBezTo>
                    <a:pt x="2096" y="465"/>
                    <a:pt x="1631"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11" name="Google Shape;2311;p36"/>
            <p:cNvSpPr/>
            <p:nvPr/>
          </p:nvSpPr>
          <p:spPr>
            <a:xfrm>
              <a:off x="4139200" y="1821475"/>
              <a:ext cx="52700" cy="52425"/>
            </a:xfrm>
            <a:custGeom>
              <a:rect b="b" l="l" r="r" t="t"/>
              <a:pathLst>
                <a:path extrusionOk="0" h="2097" w="2108">
                  <a:moveTo>
                    <a:pt x="1048" y="1"/>
                  </a:moveTo>
                  <a:cubicBezTo>
                    <a:pt x="477" y="1"/>
                    <a:pt x="0" y="465"/>
                    <a:pt x="0" y="1049"/>
                  </a:cubicBezTo>
                  <a:cubicBezTo>
                    <a:pt x="0" y="1632"/>
                    <a:pt x="477" y="2096"/>
                    <a:pt x="1048" y="2096"/>
                  </a:cubicBezTo>
                  <a:cubicBezTo>
                    <a:pt x="1631" y="2096"/>
                    <a:pt x="2108" y="1632"/>
                    <a:pt x="2108" y="1049"/>
                  </a:cubicBezTo>
                  <a:cubicBezTo>
                    <a:pt x="2108" y="465"/>
                    <a:pt x="1631"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12" name="Google Shape;2312;p36"/>
            <p:cNvSpPr/>
            <p:nvPr/>
          </p:nvSpPr>
          <p:spPr>
            <a:xfrm>
              <a:off x="4240700" y="1821475"/>
              <a:ext cx="52700" cy="52425"/>
            </a:xfrm>
            <a:custGeom>
              <a:rect b="b" l="l" r="r" t="t"/>
              <a:pathLst>
                <a:path extrusionOk="0" h="2097" w="2108">
                  <a:moveTo>
                    <a:pt x="1060" y="1"/>
                  </a:moveTo>
                  <a:cubicBezTo>
                    <a:pt x="477" y="1"/>
                    <a:pt x="0" y="465"/>
                    <a:pt x="0" y="1049"/>
                  </a:cubicBezTo>
                  <a:cubicBezTo>
                    <a:pt x="0" y="1632"/>
                    <a:pt x="477" y="2096"/>
                    <a:pt x="1060" y="2096"/>
                  </a:cubicBezTo>
                  <a:cubicBezTo>
                    <a:pt x="1632" y="2096"/>
                    <a:pt x="2108" y="1632"/>
                    <a:pt x="2108" y="1049"/>
                  </a:cubicBezTo>
                  <a:cubicBezTo>
                    <a:pt x="2108" y="465"/>
                    <a:pt x="1632" y="1"/>
                    <a:pt x="1060"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13" name="Google Shape;2313;p36"/>
            <p:cNvSpPr/>
            <p:nvPr/>
          </p:nvSpPr>
          <p:spPr>
            <a:xfrm>
              <a:off x="4342500" y="1821475"/>
              <a:ext cx="52400" cy="52425"/>
            </a:xfrm>
            <a:custGeom>
              <a:rect b="b" l="l" r="r" t="t"/>
              <a:pathLst>
                <a:path extrusionOk="0" h="2097" w="2096">
                  <a:moveTo>
                    <a:pt x="1048" y="1"/>
                  </a:moveTo>
                  <a:cubicBezTo>
                    <a:pt x="465" y="1"/>
                    <a:pt x="0" y="465"/>
                    <a:pt x="0" y="1049"/>
                  </a:cubicBezTo>
                  <a:cubicBezTo>
                    <a:pt x="0" y="1632"/>
                    <a:pt x="465" y="2096"/>
                    <a:pt x="1048" y="2096"/>
                  </a:cubicBezTo>
                  <a:cubicBezTo>
                    <a:pt x="1631" y="2096"/>
                    <a:pt x="2096" y="1632"/>
                    <a:pt x="2096" y="1049"/>
                  </a:cubicBezTo>
                  <a:cubicBezTo>
                    <a:pt x="2096" y="465"/>
                    <a:pt x="1631"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14" name="Google Shape;2314;p36"/>
            <p:cNvSpPr/>
            <p:nvPr/>
          </p:nvSpPr>
          <p:spPr>
            <a:xfrm>
              <a:off x="4444000" y="1821475"/>
              <a:ext cx="52400" cy="52425"/>
            </a:xfrm>
            <a:custGeom>
              <a:rect b="b" l="l" r="r" t="t"/>
              <a:pathLst>
                <a:path extrusionOk="0" h="2097" w="2096">
                  <a:moveTo>
                    <a:pt x="1048" y="1"/>
                  </a:moveTo>
                  <a:cubicBezTo>
                    <a:pt x="477" y="1"/>
                    <a:pt x="0" y="465"/>
                    <a:pt x="0" y="1049"/>
                  </a:cubicBezTo>
                  <a:cubicBezTo>
                    <a:pt x="0" y="1632"/>
                    <a:pt x="477" y="2096"/>
                    <a:pt x="1048" y="2096"/>
                  </a:cubicBezTo>
                  <a:cubicBezTo>
                    <a:pt x="1631" y="2096"/>
                    <a:pt x="2096" y="1632"/>
                    <a:pt x="2096" y="1049"/>
                  </a:cubicBezTo>
                  <a:cubicBezTo>
                    <a:pt x="2096" y="465"/>
                    <a:pt x="1631"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15" name="Google Shape;2315;p36"/>
            <p:cNvSpPr/>
            <p:nvPr/>
          </p:nvSpPr>
          <p:spPr>
            <a:xfrm>
              <a:off x="4545500" y="1821475"/>
              <a:ext cx="52700" cy="52425"/>
            </a:xfrm>
            <a:custGeom>
              <a:rect b="b" l="l" r="r" t="t"/>
              <a:pathLst>
                <a:path extrusionOk="0" h="2097" w="2108">
                  <a:moveTo>
                    <a:pt x="1060" y="1"/>
                  </a:moveTo>
                  <a:cubicBezTo>
                    <a:pt x="477" y="1"/>
                    <a:pt x="0" y="465"/>
                    <a:pt x="0" y="1049"/>
                  </a:cubicBezTo>
                  <a:cubicBezTo>
                    <a:pt x="0" y="1632"/>
                    <a:pt x="477" y="2096"/>
                    <a:pt x="1060" y="2096"/>
                  </a:cubicBezTo>
                  <a:cubicBezTo>
                    <a:pt x="1632" y="2096"/>
                    <a:pt x="2108" y="1632"/>
                    <a:pt x="2108" y="1049"/>
                  </a:cubicBezTo>
                  <a:cubicBezTo>
                    <a:pt x="2108" y="465"/>
                    <a:pt x="1632" y="1"/>
                    <a:pt x="1060"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16" name="Google Shape;2316;p36"/>
            <p:cNvSpPr/>
            <p:nvPr/>
          </p:nvSpPr>
          <p:spPr>
            <a:xfrm>
              <a:off x="4647300" y="1821475"/>
              <a:ext cx="52400" cy="52425"/>
            </a:xfrm>
            <a:custGeom>
              <a:rect b="b" l="l" r="r" t="t"/>
              <a:pathLst>
                <a:path extrusionOk="0" h="2097" w="2096">
                  <a:moveTo>
                    <a:pt x="1048" y="1"/>
                  </a:moveTo>
                  <a:cubicBezTo>
                    <a:pt x="465" y="1"/>
                    <a:pt x="0" y="465"/>
                    <a:pt x="0" y="1049"/>
                  </a:cubicBezTo>
                  <a:cubicBezTo>
                    <a:pt x="0" y="1632"/>
                    <a:pt x="465" y="2096"/>
                    <a:pt x="1048" y="2096"/>
                  </a:cubicBezTo>
                  <a:cubicBezTo>
                    <a:pt x="1620" y="2096"/>
                    <a:pt x="2096" y="1632"/>
                    <a:pt x="2096" y="1049"/>
                  </a:cubicBezTo>
                  <a:cubicBezTo>
                    <a:pt x="2096" y="465"/>
                    <a:pt x="1620"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17" name="Google Shape;2317;p36"/>
            <p:cNvSpPr/>
            <p:nvPr/>
          </p:nvSpPr>
          <p:spPr>
            <a:xfrm>
              <a:off x="4748800" y="1821475"/>
              <a:ext cx="52400" cy="52425"/>
            </a:xfrm>
            <a:custGeom>
              <a:rect b="b" l="l" r="r" t="t"/>
              <a:pathLst>
                <a:path extrusionOk="0" h="2097" w="2096">
                  <a:moveTo>
                    <a:pt x="1048" y="1"/>
                  </a:moveTo>
                  <a:cubicBezTo>
                    <a:pt x="465" y="1"/>
                    <a:pt x="0" y="465"/>
                    <a:pt x="0" y="1049"/>
                  </a:cubicBezTo>
                  <a:cubicBezTo>
                    <a:pt x="0" y="1632"/>
                    <a:pt x="465" y="2096"/>
                    <a:pt x="1048" y="2096"/>
                  </a:cubicBezTo>
                  <a:cubicBezTo>
                    <a:pt x="1631" y="2096"/>
                    <a:pt x="2096" y="1632"/>
                    <a:pt x="2096" y="1049"/>
                  </a:cubicBezTo>
                  <a:cubicBezTo>
                    <a:pt x="2096" y="465"/>
                    <a:pt x="1631"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18" name="Google Shape;2318;p36"/>
            <p:cNvSpPr/>
            <p:nvPr/>
          </p:nvSpPr>
          <p:spPr>
            <a:xfrm>
              <a:off x="4850300" y="1821475"/>
              <a:ext cx="52400" cy="52425"/>
            </a:xfrm>
            <a:custGeom>
              <a:rect b="b" l="l" r="r" t="t"/>
              <a:pathLst>
                <a:path extrusionOk="0" h="2097" w="2096">
                  <a:moveTo>
                    <a:pt x="1048" y="1"/>
                  </a:moveTo>
                  <a:cubicBezTo>
                    <a:pt x="477" y="1"/>
                    <a:pt x="0" y="465"/>
                    <a:pt x="0" y="1049"/>
                  </a:cubicBezTo>
                  <a:cubicBezTo>
                    <a:pt x="0" y="1632"/>
                    <a:pt x="477" y="2096"/>
                    <a:pt x="1048" y="2096"/>
                  </a:cubicBezTo>
                  <a:cubicBezTo>
                    <a:pt x="1632" y="2096"/>
                    <a:pt x="2096" y="1632"/>
                    <a:pt x="2096" y="1049"/>
                  </a:cubicBezTo>
                  <a:cubicBezTo>
                    <a:pt x="2096" y="465"/>
                    <a:pt x="1632"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19" name="Google Shape;2319;p36"/>
            <p:cNvSpPr/>
            <p:nvPr/>
          </p:nvSpPr>
          <p:spPr>
            <a:xfrm>
              <a:off x="4951800" y="1821475"/>
              <a:ext cx="52700" cy="52425"/>
            </a:xfrm>
            <a:custGeom>
              <a:rect b="b" l="l" r="r" t="t"/>
              <a:pathLst>
                <a:path extrusionOk="0" h="2097" w="2108">
                  <a:moveTo>
                    <a:pt x="1048" y="1"/>
                  </a:moveTo>
                  <a:cubicBezTo>
                    <a:pt x="477" y="1"/>
                    <a:pt x="0" y="465"/>
                    <a:pt x="0" y="1049"/>
                  </a:cubicBezTo>
                  <a:cubicBezTo>
                    <a:pt x="0" y="1632"/>
                    <a:pt x="477" y="2096"/>
                    <a:pt x="1048" y="2096"/>
                  </a:cubicBezTo>
                  <a:cubicBezTo>
                    <a:pt x="1632" y="2096"/>
                    <a:pt x="2108" y="1632"/>
                    <a:pt x="2108" y="1049"/>
                  </a:cubicBezTo>
                  <a:cubicBezTo>
                    <a:pt x="2108" y="465"/>
                    <a:pt x="1632"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20" name="Google Shape;2320;p36"/>
            <p:cNvSpPr/>
            <p:nvPr/>
          </p:nvSpPr>
          <p:spPr>
            <a:xfrm>
              <a:off x="5053600" y="1821475"/>
              <a:ext cx="52400" cy="52425"/>
            </a:xfrm>
            <a:custGeom>
              <a:rect b="b" l="l" r="r" t="t"/>
              <a:pathLst>
                <a:path extrusionOk="0" h="2097" w="2096">
                  <a:moveTo>
                    <a:pt x="1048" y="1"/>
                  </a:moveTo>
                  <a:cubicBezTo>
                    <a:pt x="465" y="1"/>
                    <a:pt x="0" y="465"/>
                    <a:pt x="0" y="1049"/>
                  </a:cubicBezTo>
                  <a:cubicBezTo>
                    <a:pt x="0" y="1632"/>
                    <a:pt x="465" y="2096"/>
                    <a:pt x="1048" y="2096"/>
                  </a:cubicBezTo>
                  <a:cubicBezTo>
                    <a:pt x="1620" y="2096"/>
                    <a:pt x="2096" y="1632"/>
                    <a:pt x="2096" y="1049"/>
                  </a:cubicBezTo>
                  <a:cubicBezTo>
                    <a:pt x="2096" y="465"/>
                    <a:pt x="1620"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21" name="Google Shape;2321;p36"/>
            <p:cNvSpPr/>
            <p:nvPr/>
          </p:nvSpPr>
          <p:spPr>
            <a:xfrm>
              <a:off x="5155100" y="1821475"/>
              <a:ext cx="52400" cy="52425"/>
            </a:xfrm>
            <a:custGeom>
              <a:rect b="b" l="l" r="r" t="t"/>
              <a:pathLst>
                <a:path extrusionOk="0" h="2097" w="2096">
                  <a:moveTo>
                    <a:pt x="1048" y="1"/>
                  </a:moveTo>
                  <a:cubicBezTo>
                    <a:pt x="465" y="1"/>
                    <a:pt x="0" y="465"/>
                    <a:pt x="0" y="1049"/>
                  </a:cubicBezTo>
                  <a:cubicBezTo>
                    <a:pt x="0" y="1632"/>
                    <a:pt x="465" y="2096"/>
                    <a:pt x="1048" y="2096"/>
                  </a:cubicBezTo>
                  <a:cubicBezTo>
                    <a:pt x="1632" y="2096"/>
                    <a:pt x="2096" y="1632"/>
                    <a:pt x="2096" y="1049"/>
                  </a:cubicBezTo>
                  <a:cubicBezTo>
                    <a:pt x="2096" y="465"/>
                    <a:pt x="1632"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22" name="Google Shape;2322;p36"/>
            <p:cNvSpPr/>
            <p:nvPr/>
          </p:nvSpPr>
          <p:spPr>
            <a:xfrm>
              <a:off x="5256600" y="1821475"/>
              <a:ext cx="52400" cy="52425"/>
            </a:xfrm>
            <a:custGeom>
              <a:rect b="b" l="l" r="r" t="t"/>
              <a:pathLst>
                <a:path extrusionOk="0" h="2097" w="2096">
                  <a:moveTo>
                    <a:pt x="1048" y="1"/>
                  </a:moveTo>
                  <a:cubicBezTo>
                    <a:pt x="477" y="1"/>
                    <a:pt x="0" y="465"/>
                    <a:pt x="0" y="1049"/>
                  </a:cubicBezTo>
                  <a:cubicBezTo>
                    <a:pt x="0" y="1632"/>
                    <a:pt x="477" y="2096"/>
                    <a:pt x="1048" y="2096"/>
                  </a:cubicBezTo>
                  <a:cubicBezTo>
                    <a:pt x="1632" y="2096"/>
                    <a:pt x="2096" y="1632"/>
                    <a:pt x="2096" y="1049"/>
                  </a:cubicBezTo>
                  <a:cubicBezTo>
                    <a:pt x="2096" y="465"/>
                    <a:pt x="1632"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23" name="Google Shape;2323;p36"/>
            <p:cNvSpPr/>
            <p:nvPr/>
          </p:nvSpPr>
          <p:spPr>
            <a:xfrm>
              <a:off x="5358400" y="1821475"/>
              <a:ext cx="52400" cy="52425"/>
            </a:xfrm>
            <a:custGeom>
              <a:rect b="b" l="l" r="r" t="t"/>
              <a:pathLst>
                <a:path extrusionOk="0" h="2097" w="2096">
                  <a:moveTo>
                    <a:pt x="1048" y="1"/>
                  </a:moveTo>
                  <a:cubicBezTo>
                    <a:pt x="465" y="1"/>
                    <a:pt x="0" y="465"/>
                    <a:pt x="0" y="1049"/>
                  </a:cubicBezTo>
                  <a:cubicBezTo>
                    <a:pt x="0" y="1632"/>
                    <a:pt x="465" y="2096"/>
                    <a:pt x="1048" y="2096"/>
                  </a:cubicBezTo>
                  <a:cubicBezTo>
                    <a:pt x="1620" y="2096"/>
                    <a:pt x="2096" y="1632"/>
                    <a:pt x="2096" y="1049"/>
                  </a:cubicBezTo>
                  <a:cubicBezTo>
                    <a:pt x="2096" y="465"/>
                    <a:pt x="1620"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24" name="Google Shape;2324;p36"/>
            <p:cNvSpPr/>
            <p:nvPr/>
          </p:nvSpPr>
          <p:spPr>
            <a:xfrm>
              <a:off x="5459900" y="1821475"/>
              <a:ext cx="52400" cy="52425"/>
            </a:xfrm>
            <a:custGeom>
              <a:rect b="b" l="l" r="r" t="t"/>
              <a:pathLst>
                <a:path extrusionOk="0" h="2097" w="2096">
                  <a:moveTo>
                    <a:pt x="1048" y="1"/>
                  </a:moveTo>
                  <a:cubicBezTo>
                    <a:pt x="465" y="1"/>
                    <a:pt x="0" y="465"/>
                    <a:pt x="0" y="1049"/>
                  </a:cubicBezTo>
                  <a:cubicBezTo>
                    <a:pt x="0" y="1632"/>
                    <a:pt x="465" y="2096"/>
                    <a:pt x="1048" y="2096"/>
                  </a:cubicBezTo>
                  <a:cubicBezTo>
                    <a:pt x="1632" y="2096"/>
                    <a:pt x="2096" y="1632"/>
                    <a:pt x="2096" y="1049"/>
                  </a:cubicBezTo>
                  <a:cubicBezTo>
                    <a:pt x="2096" y="465"/>
                    <a:pt x="1632"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25" name="Google Shape;2325;p36"/>
            <p:cNvSpPr/>
            <p:nvPr/>
          </p:nvSpPr>
          <p:spPr>
            <a:xfrm>
              <a:off x="5561400" y="1821475"/>
              <a:ext cx="52400" cy="52425"/>
            </a:xfrm>
            <a:custGeom>
              <a:rect b="b" l="l" r="r" t="t"/>
              <a:pathLst>
                <a:path extrusionOk="0" h="2097" w="2096">
                  <a:moveTo>
                    <a:pt x="1048" y="1"/>
                  </a:moveTo>
                  <a:cubicBezTo>
                    <a:pt x="465" y="1"/>
                    <a:pt x="0" y="465"/>
                    <a:pt x="0" y="1049"/>
                  </a:cubicBezTo>
                  <a:cubicBezTo>
                    <a:pt x="0" y="1632"/>
                    <a:pt x="465" y="2096"/>
                    <a:pt x="1048" y="2096"/>
                  </a:cubicBezTo>
                  <a:cubicBezTo>
                    <a:pt x="1632" y="2096"/>
                    <a:pt x="2096" y="1632"/>
                    <a:pt x="2096" y="1049"/>
                  </a:cubicBezTo>
                  <a:cubicBezTo>
                    <a:pt x="2096" y="465"/>
                    <a:pt x="1632"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26" name="Google Shape;2326;p36"/>
            <p:cNvSpPr/>
            <p:nvPr/>
          </p:nvSpPr>
          <p:spPr>
            <a:xfrm>
              <a:off x="5662900" y="1821475"/>
              <a:ext cx="52400" cy="52425"/>
            </a:xfrm>
            <a:custGeom>
              <a:rect b="b" l="l" r="r" t="t"/>
              <a:pathLst>
                <a:path extrusionOk="0" h="2097" w="2096">
                  <a:moveTo>
                    <a:pt x="1048" y="1"/>
                  </a:moveTo>
                  <a:cubicBezTo>
                    <a:pt x="477" y="1"/>
                    <a:pt x="0" y="465"/>
                    <a:pt x="0" y="1049"/>
                  </a:cubicBezTo>
                  <a:cubicBezTo>
                    <a:pt x="0" y="1632"/>
                    <a:pt x="477" y="2096"/>
                    <a:pt x="1048" y="2096"/>
                  </a:cubicBezTo>
                  <a:cubicBezTo>
                    <a:pt x="1632" y="2096"/>
                    <a:pt x="2096" y="1632"/>
                    <a:pt x="2096" y="1049"/>
                  </a:cubicBezTo>
                  <a:cubicBezTo>
                    <a:pt x="2096" y="465"/>
                    <a:pt x="1632"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27" name="Google Shape;2327;p36"/>
            <p:cNvSpPr/>
            <p:nvPr/>
          </p:nvSpPr>
          <p:spPr>
            <a:xfrm>
              <a:off x="5764400" y="1821475"/>
              <a:ext cx="52700" cy="52425"/>
            </a:xfrm>
            <a:custGeom>
              <a:rect b="b" l="l" r="r" t="t"/>
              <a:pathLst>
                <a:path extrusionOk="0" h="2097" w="2108">
                  <a:moveTo>
                    <a:pt x="1060" y="1"/>
                  </a:moveTo>
                  <a:cubicBezTo>
                    <a:pt x="477" y="1"/>
                    <a:pt x="0" y="465"/>
                    <a:pt x="0" y="1049"/>
                  </a:cubicBezTo>
                  <a:cubicBezTo>
                    <a:pt x="0" y="1632"/>
                    <a:pt x="477" y="2096"/>
                    <a:pt x="1060" y="2096"/>
                  </a:cubicBezTo>
                  <a:cubicBezTo>
                    <a:pt x="1632" y="2096"/>
                    <a:pt x="2108" y="1632"/>
                    <a:pt x="2108" y="1049"/>
                  </a:cubicBezTo>
                  <a:cubicBezTo>
                    <a:pt x="2108" y="465"/>
                    <a:pt x="1632" y="1"/>
                    <a:pt x="1060"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28" name="Google Shape;2328;p36"/>
            <p:cNvSpPr/>
            <p:nvPr/>
          </p:nvSpPr>
          <p:spPr>
            <a:xfrm>
              <a:off x="5866200" y="1821475"/>
              <a:ext cx="52400" cy="52425"/>
            </a:xfrm>
            <a:custGeom>
              <a:rect b="b" l="l" r="r" t="t"/>
              <a:pathLst>
                <a:path extrusionOk="0" h="2097" w="2096">
                  <a:moveTo>
                    <a:pt x="1048" y="1"/>
                  </a:moveTo>
                  <a:cubicBezTo>
                    <a:pt x="465" y="1"/>
                    <a:pt x="0" y="465"/>
                    <a:pt x="0" y="1049"/>
                  </a:cubicBezTo>
                  <a:cubicBezTo>
                    <a:pt x="0" y="1632"/>
                    <a:pt x="465" y="2096"/>
                    <a:pt x="1048" y="2096"/>
                  </a:cubicBezTo>
                  <a:cubicBezTo>
                    <a:pt x="1632" y="2096"/>
                    <a:pt x="2096" y="1632"/>
                    <a:pt x="2096" y="1049"/>
                  </a:cubicBezTo>
                  <a:cubicBezTo>
                    <a:pt x="2096" y="465"/>
                    <a:pt x="1632"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29" name="Google Shape;2329;p36"/>
            <p:cNvSpPr/>
            <p:nvPr/>
          </p:nvSpPr>
          <p:spPr>
            <a:xfrm>
              <a:off x="5967700" y="1821475"/>
              <a:ext cx="52400" cy="52425"/>
            </a:xfrm>
            <a:custGeom>
              <a:rect b="b" l="l" r="r" t="t"/>
              <a:pathLst>
                <a:path extrusionOk="0" h="2097" w="2096">
                  <a:moveTo>
                    <a:pt x="1048" y="1"/>
                  </a:moveTo>
                  <a:cubicBezTo>
                    <a:pt x="465" y="1"/>
                    <a:pt x="0" y="465"/>
                    <a:pt x="0" y="1049"/>
                  </a:cubicBezTo>
                  <a:cubicBezTo>
                    <a:pt x="0" y="1632"/>
                    <a:pt x="465" y="2096"/>
                    <a:pt x="1048" y="2096"/>
                  </a:cubicBezTo>
                  <a:cubicBezTo>
                    <a:pt x="1632" y="2096"/>
                    <a:pt x="2096" y="1632"/>
                    <a:pt x="2096" y="1049"/>
                  </a:cubicBezTo>
                  <a:cubicBezTo>
                    <a:pt x="2096" y="465"/>
                    <a:pt x="1632"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30" name="Google Shape;2330;p36"/>
            <p:cNvSpPr/>
            <p:nvPr/>
          </p:nvSpPr>
          <p:spPr>
            <a:xfrm>
              <a:off x="6069200" y="1821475"/>
              <a:ext cx="52700" cy="52425"/>
            </a:xfrm>
            <a:custGeom>
              <a:rect b="b" l="l" r="r" t="t"/>
              <a:pathLst>
                <a:path extrusionOk="0" h="2097" w="2108">
                  <a:moveTo>
                    <a:pt x="1048" y="1"/>
                  </a:moveTo>
                  <a:cubicBezTo>
                    <a:pt x="477" y="1"/>
                    <a:pt x="0" y="465"/>
                    <a:pt x="0" y="1049"/>
                  </a:cubicBezTo>
                  <a:cubicBezTo>
                    <a:pt x="0" y="1632"/>
                    <a:pt x="477" y="2096"/>
                    <a:pt x="1048" y="2096"/>
                  </a:cubicBezTo>
                  <a:cubicBezTo>
                    <a:pt x="1632" y="2096"/>
                    <a:pt x="2108" y="1632"/>
                    <a:pt x="2108" y="1049"/>
                  </a:cubicBezTo>
                  <a:cubicBezTo>
                    <a:pt x="2108" y="465"/>
                    <a:pt x="1632"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31" name="Google Shape;2331;p36"/>
            <p:cNvSpPr/>
            <p:nvPr/>
          </p:nvSpPr>
          <p:spPr>
            <a:xfrm>
              <a:off x="6171000" y="1821475"/>
              <a:ext cx="52400" cy="52425"/>
            </a:xfrm>
            <a:custGeom>
              <a:rect b="b" l="l" r="r" t="t"/>
              <a:pathLst>
                <a:path extrusionOk="0" h="2097" w="2096">
                  <a:moveTo>
                    <a:pt x="1048" y="1"/>
                  </a:moveTo>
                  <a:cubicBezTo>
                    <a:pt x="465" y="1"/>
                    <a:pt x="0" y="465"/>
                    <a:pt x="0" y="1049"/>
                  </a:cubicBezTo>
                  <a:cubicBezTo>
                    <a:pt x="0" y="1632"/>
                    <a:pt x="465" y="2096"/>
                    <a:pt x="1048" y="2096"/>
                  </a:cubicBezTo>
                  <a:cubicBezTo>
                    <a:pt x="1620" y="2096"/>
                    <a:pt x="2096" y="1632"/>
                    <a:pt x="2096" y="1049"/>
                  </a:cubicBezTo>
                  <a:cubicBezTo>
                    <a:pt x="2096" y="465"/>
                    <a:pt x="1620"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32" name="Google Shape;2332;p36"/>
            <p:cNvSpPr/>
            <p:nvPr/>
          </p:nvSpPr>
          <p:spPr>
            <a:xfrm>
              <a:off x="6272500" y="1821475"/>
              <a:ext cx="52400" cy="52425"/>
            </a:xfrm>
            <a:custGeom>
              <a:rect b="b" l="l" r="r" t="t"/>
              <a:pathLst>
                <a:path extrusionOk="0" h="2097" w="2096">
                  <a:moveTo>
                    <a:pt x="1048" y="1"/>
                  </a:moveTo>
                  <a:cubicBezTo>
                    <a:pt x="465" y="1"/>
                    <a:pt x="0" y="465"/>
                    <a:pt x="0" y="1049"/>
                  </a:cubicBezTo>
                  <a:cubicBezTo>
                    <a:pt x="0" y="1632"/>
                    <a:pt x="465" y="2096"/>
                    <a:pt x="1048" y="2096"/>
                  </a:cubicBezTo>
                  <a:cubicBezTo>
                    <a:pt x="1632" y="2096"/>
                    <a:pt x="2096" y="1632"/>
                    <a:pt x="2096" y="1049"/>
                  </a:cubicBezTo>
                  <a:cubicBezTo>
                    <a:pt x="2096" y="465"/>
                    <a:pt x="1632"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33" name="Google Shape;2333;p36"/>
            <p:cNvSpPr/>
            <p:nvPr/>
          </p:nvSpPr>
          <p:spPr>
            <a:xfrm>
              <a:off x="6374000" y="1821475"/>
              <a:ext cx="52400" cy="52425"/>
            </a:xfrm>
            <a:custGeom>
              <a:rect b="b" l="l" r="r" t="t"/>
              <a:pathLst>
                <a:path extrusionOk="0" h="2097" w="2096">
                  <a:moveTo>
                    <a:pt x="1048" y="1"/>
                  </a:moveTo>
                  <a:cubicBezTo>
                    <a:pt x="477" y="1"/>
                    <a:pt x="0" y="465"/>
                    <a:pt x="0" y="1049"/>
                  </a:cubicBezTo>
                  <a:cubicBezTo>
                    <a:pt x="0" y="1632"/>
                    <a:pt x="477" y="2096"/>
                    <a:pt x="1048" y="2096"/>
                  </a:cubicBezTo>
                  <a:cubicBezTo>
                    <a:pt x="1632" y="2096"/>
                    <a:pt x="2096" y="1632"/>
                    <a:pt x="2096" y="1049"/>
                  </a:cubicBezTo>
                  <a:cubicBezTo>
                    <a:pt x="2096" y="465"/>
                    <a:pt x="1632"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34" name="Google Shape;2334;p36"/>
            <p:cNvSpPr/>
            <p:nvPr/>
          </p:nvSpPr>
          <p:spPr>
            <a:xfrm>
              <a:off x="6475500" y="1821475"/>
              <a:ext cx="52700" cy="52425"/>
            </a:xfrm>
            <a:custGeom>
              <a:rect b="b" l="l" r="r" t="t"/>
              <a:pathLst>
                <a:path extrusionOk="0" h="2097" w="2108">
                  <a:moveTo>
                    <a:pt x="1048" y="1"/>
                  </a:moveTo>
                  <a:cubicBezTo>
                    <a:pt x="477" y="1"/>
                    <a:pt x="0" y="465"/>
                    <a:pt x="0" y="1049"/>
                  </a:cubicBezTo>
                  <a:cubicBezTo>
                    <a:pt x="0" y="1632"/>
                    <a:pt x="477" y="2096"/>
                    <a:pt x="1048" y="2096"/>
                  </a:cubicBezTo>
                  <a:cubicBezTo>
                    <a:pt x="1632" y="2096"/>
                    <a:pt x="2108" y="1632"/>
                    <a:pt x="2108" y="1049"/>
                  </a:cubicBezTo>
                  <a:cubicBezTo>
                    <a:pt x="2108" y="465"/>
                    <a:pt x="1632"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35" name="Google Shape;2335;p36"/>
            <p:cNvSpPr/>
            <p:nvPr/>
          </p:nvSpPr>
          <p:spPr>
            <a:xfrm>
              <a:off x="6577300" y="1821475"/>
              <a:ext cx="52400" cy="52425"/>
            </a:xfrm>
            <a:custGeom>
              <a:rect b="b" l="l" r="r" t="t"/>
              <a:pathLst>
                <a:path extrusionOk="0" h="2097" w="2096">
                  <a:moveTo>
                    <a:pt x="1048" y="1"/>
                  </a:moveTo>
                  <a:cubicBezTo>
                    <a:pt x="465" y="1"/>
                    <a:pt x="0" y="465"/>
                    <a:pt x="0" y="1049"/>
                  </a:cubicBezTo>
                  <a:cubicBezTo>
                    <a:pt x="0" y="1632"/>
                    <a:pt x="465" y="2096"/>
                    <a:pt x="1048" y="2096"/>
                  </a:cubicBezTo>
                  <a:cubicBezTo>
                    <a:pt x="1620" y="2096"/>
                    <a:pt x="2096" y="1632"/>
                    <a:pt x="2096" y="1049"/>
                  </a:cubicBezTo>
                  <a:cubicBezTo>
                    <a:pt x="2096" y="465"/>
                    <a:pt x="1620"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36" name="Google Shape;2336;p36"/>
            <p:cNvSpPr/>
            <p:nvPr/>
          </p:nvSpPr>
          <p:spPr>
            <a:xfrm>
              <a:off x="6678800" y="1821475"/>
              <a:ext cx="52400" cy="52425"/>
            </a:xfrm>
            <a:custGeom>
              <a:rect b="b" l="l" r="r" t="t"/>
              <a:pathLst>
                <a:path extrusionOk="0" h="2097" w="2096">
                  <a:moveTo>
                    <a:pt x="1048" y="1"/>
                  </a:moveTo>
                  <a:cubicBezTo>
                    <a:pt x="465" y="1"/>
                    <a:pt x="0" y="465"/>
                    <a:pt x="0" y="1049"/>
                  </a:cubicBezTo>
                  <a:cubicBezTo>
                    <a:pt x="0" y="1632"/>
                    <a:pt x="465" y="2096"/>
                    <a:pt x="1048" y="2096"/>
                  </a:cubicBezTo>
                  <a:cubicBezTo>
                    <a:pt x="1632" y="2096"/>
                    <a:pt x="2096" y="1632"/>
                    <a:pt x="2096" y="1049"/>
                  </a:cubicBezTo>
                  <a:cubicBezTo>
                    <a:pt x="2096" y="465"/>
                    <a:pt x="1632"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37" name="Google Shape;2337;p36"/>
            <p:cNvSpPr/>
            <p:nvPr/>
          </p:nvSpPr>
          <p:spPr>
            <a:xfrm>
              <a:off x="6780300" y="1821475"/>
              <a:ext cx="52400" cy="52425"/>
            </a:xfrm>
            <a:custGeom>
              <a:rect b="b" l="l" r="r" t="t"/>
              <a:pathLst>
                <a:path extrusionOk="0" h="2097" w="2096">
                  <a:moveTo>
                    <a:pt x="1048" y="1"/>
                  </a:moveTo>
                  <a:cubicBezTo>
                    <a:pt x="477" y="1"/>
                    <a:pt x="0" y="465"/>
                    <a:pt x="0" y="1049"/>
                  </a:cubicBezTo>
                  <a:cubicBezTo>
                    <a:pt x="0" y="1632"/>
                    <a:pt x="477" y="2096"/>
                    <a:pt x="1048" y="2096"/>
                  </a:cubicBezTo>
                  <a:cubicBezTo>
                    <a:pt x="1632" y="2096"/>
                    <a:pt x="2096" y="1632"/>
                    <a:pt x="2096" y="1049"/>
                  </a:cubicBezTo>
                  <a:cubicBezTo>
                    <a:pt x="2096" y="465"/>
                    <a:pt x="1632"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38" name="Google Shape;2338;p36"/>
            <p:cNvSpPr/>
            <p:nvPr/>
          </p:nvSpPr>
          <p:spPr>
            <a:xfrm>
              <a:off x="6881800" y="1821475"/>
              <a:ext cx="52700" cy="52425"/>
            </a:xfrm>
            <a:custGeom>
              <a:rect b="b" l="l" r="r" t="t"/>
              <a:pathLst>
                <a:path extrusionOk="0" h="2097" w="2108">
                  <a:moveTo>
                    <a:pt x="1060" y="1"/>
                  </a:moveTo>
                  <a:cubicBezTo>
                    <a:pt x="477" y="1"/>
                    <a:pt x="1" y="465"/>
                    <a:pt x="1" y="1049"/>
                  </a:cubicBezTo>
                  <a:cubicBezTo>
                    <a:pt x="1" y="1632"/>
                    <a:pt x="477" y="2096"/>
                    <a:pt x="1060" y="2096"/>
                  </a:cubicBezTo>
                  <a:cubicBezTo>
                    <a:pt x="1632" y="2096"/>
                    <a:pt x="2108" y="1632"/>
                    <a:pt x="2108" y="1049"/>
                  </a:cubicBezTo>
                  <a:cubicBezTo>
                    <a:pt x="2108" y="465"/>
                    <a:pt x="1632" y="1"/>
                    <a:pt x="1060"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39" name="Google Shape;2339;p36"/>
            <p:cNvSpPr/>
            <p:nvPr/>
          </p:nvSpPr>
          <p:spPr>
            <a:xfrm>
              <a:off x="6983600" y="1821475"/>
              <a:ext cx="52400" cy="52425"/>
            </a:xfrm>
            <a:custGeom>
              <a:rect b="b" l="l" r="r" t="t"/>
              <a:pathLst>
                <a:path extrusionOk="0" h="2097" w="2096">
                  <a:moveTo>
                    <a:pt x="1048" y="1"/>
                  </a:moveTo>
                  <a:cubicBezTo>
                    <a:pt x="465" y="1"/>
                    <a:pt x="0" y="465"/>
                    <a:pt x="0" y="1049"/>
                  </a:cubicBezTo>
                  <a:cubicBezTo>
                    <a:pt x="0" y="1632"/>
                    <a:pt x="465" y="2096"/>
                    <a:pt x="1048" y="2096"/>
                  </a:cubicBezTo>
                  <a:cubicBezTo>
                    <a:pt x="1620" y="2096"/>
                    <a:pt x="2096" y="1632"/>
                    <a:pt x="2096" y="1049"/>
                  </a:cubicBezTo>
                  <a:cubicBezTo>
                    <a:pt x="2096" y="465"/>
                    <a:pt x="1620"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40" name="Google Shape;2340;p36"/>
            <p:cNvSpPr/>
            <p:nvPr/>
          </p:nvSpPr>
          <p:spPr>
            <a:xfrm>
              <a:off x="7085100" y="1821475"/>
              <a:ext cx="52400" cy="52425"/>
            </a:xfrm>
            <a:custGeom>
              <a:rect b="b" l="l" r="r" t="t"/>
              <a:pathLst>
                <a:path extrusionOk="0" h="2097" w="2096">
                  <a:moveTo>
                    <a:pt x="1048" y="1"/>
                  </a:moveTo>
                  <a:cubicBezTo>
                    <a:pt x="465" y="1"/>
                    <a:pt x="0" y="465"/>
                    <a:pt x="0" y="1049"/>
                  </a:cubicBezTo>
                  <a:cubicBezTo>
                    <a:pt x="0" y="1632"/>
                    <a:pt x="465" y="2096"/>
                    <a:pt x="1048" y="2096"/>
                  </a:cubicBezTo>
                  <a:cubicBezTo>
                    <a:pt x="1632" y="2096"/>
                    <a:pt x="2096" y="1632"/>
                    <a:pt x="2096" y="1049"/>
                  </a:cubicBezTo>
                  <a:cubicBezTo>
                    <a:pt x="2096" y="465"/>
                    <a:pt x="1632"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41" name="Google Shape;2341;p36"/>
            <p:cNvSpPr/>
            <p:nvPr/>
          </p:nvSpPr>
          <p:spPr>
            <a:xfrm>
              <a:off x="7186600" y="1821475"/>
              <a:ext cx="52400" cy="52425"/>
            </a:xfrm>
            <a:custGeom>
              <a:rect b="b" l="l" r="r" t="t"/>
              <a:pathLst>
                <a:path extrusionOk="0" h="2097" w="2096">
                  <a:moveTo>
                    <a:pt x="1048" y="1"/>
                  </a:moveTo>
                  <a:cubicBezTo>
                    <a:pt x="477" y="1"/>
                    <a:pt x="1" y="465"/>
                    <a:pt x="1" y="1049"/>
                  </a:cubicBezTo>
                  <a:cubicBezTo>
                    <a:pt x="1" y="1632"/>
                    <a:pt x="477" y="2096"/>
                    <a:pt x="1048" y="2096"/>
                  </a:cubicBezTo>
                  <a:cubicBezTo>
                    <a:pt x="1632" y="2096"/>
                    <a:pt x="2096" y="1632"/>
                    <a:pt x="2096" y="1049"/>
                  </a:cubicBezTo>
                  <a:cubicBezTo>
                    <a:pt x="2096" y="465"/>
                    <a:pt x="1632"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42" name="Google Shape;2342;p36"/>
            <p:cNvSpPr/>
            <p:nvPr/>
          </p:nvSpPr>
          <p:spPr>
            <a:xfrm>
              <a:off x="7288400" y="1821475"/>
              <a:ext cx="52400" cy="52425"/>
            </a:xfrm>
            <a:custGeom>
              <a:rect b="b" l="l" r="r" t="t"/>
              <a:pathLst>
                <a:path extrusionOk="0" h="2097" w="2096">
                  <a:moveTo>
                    <a:pt x="1048" y="1"/>
                  </a:moveTo>
                  <a:cubicBezTo>
                    <a:pt x="465" y="1"/>
                    <a:pt x="0" y="465"/>
                    <a:pt x="0" y="1049"/>
                  </a:cubicBezTo>
                  <a:cubicBezTo>
                    <a:pt x="0" y="1632"/>
                    <a:pt x="465" y="2096"/>
                    <a:pt x="1048" y="2096"/>
                  </a:cubicBezTo>
                  <a:cubicBezTo>
                    <a:pt x="1620" y="2096"/>
                    <a:pt x="2096" y="1632"/>
                    <a:pt x="2096" y="1049"/>
                  </a:cubicBezTo>
                  <a:cubicBezTo>
                    <a:pt x="2096" y="465"/>
                    <a:pt x="1620"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43" name="Google Shape;2343;p36"/>
            <p:cNvSpPr/>
            <p:nvPr/>
          </p:nvSpPr>
          <p:spPr>
            <a:xfrm>
              <a:off x="279200" y="1976575"/>
              <a:ext cx="52700" cy="52400"/>
            </a:xfrm>
            <a:custGeom>
              <a:rect b="b" l="l" r="r" t="t"/>
              <a:pathLst>
                <a:path extrusionOk="0" h="2096" w="2108">
                  <a:moveTo>
                    <a:pt x="1048" y="0"/>
                  </a:moveTo>
                  <a:cubicBezTo>
                    <a:pt x="476" y="0"/>
                    <a:pt x="0" y="464"/>
                    <a:pt x="0" y="1048"/>
                  </a:cubicBezTo>
                  <a:cubicBezTo>
                    <a:pt x="0" y="1631"/>
                    <a:pt x="476" y="2096"/>
                    <a:pt x="1048" y="2096"/>
                  </a:cubicBezTo>
                  <a:cubicBezTo>
                    <a:pt x="1631" y="2096"/>
                    <a:pt x="2107" y="1631"/>
                    <a:pt x="2107" y="1048"/>
                  </a:cubicBezTo>
                  <a:cubicBezTo>
                    <a:pt x="2107" y="464"/>
                    <a:pt x="1631"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44" name="Google Shape;2344;p36"/>
            <p:cNvSpPr/>
            <p:nvPr/>
          </p:nvSpPr>
          <p:spPr>
            <a:xfrm>
              <a:off x="380700" y="1976575"/>
              <a:ext cx="52700" cy="52400"/>
            </a:xfrm>
            <a:custGeom>
              <a:rect b="b" l="l" r="r" t="t"/>
              <a:pathLst>
                <a:path extrusionOk="0" h="2096" w="2108">
                  <a:moveTo>
                    <a:pt x="1060" y="0"/>
                  </a:moveTo>
                  <a:cubicBezTo>
                    <a:pt x="476" y="0"/>
                    <a:pt x="0" y="464"/>
                    <a:pt x="0" y="1048"/>
                  </a:cubicBezTo>
                  <a:cubicBezTo>
                    <a:pt x="0" y="1631"/>
                    <a:pt x="476" y="2096"/>
                    <a:pt x="1060" y="2096"/>
                  </a:cubicBezTo>
                  <a:cubicBezTo>
                    <a:pt x="1631" y="2096"/>
                    <a:pt x="2108" y="1631"/>
                    <a:pt x="2108" y="1048"/>
                  </a:cubicBezTo>
                  <a:cubicBezTo>
                    <a:pt x="2108" y="464"/>
                    <a:pt x="1631" y="0"/>
                    <a:pt x="1060"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45" name="Google Shape;2345;p36"/>
            <p:cNvSpPr/>
            <p:nvPr/>
          </p:nvSpPr>
          <p:spPr>
            <a:xfrm>
              <a:off x="482500" y="1976575"/>
              <a:ext cx="52400" cy="52400"/>
            </a:xfrm>
            <a:custGeom>
              <a:rect b="b" l="l" r="r" t="t"/>
              <a:pathLst>
                <a:path extrusionOk="0" h="2096" w="2096">
                  <a:moveTo>
                    <a:pt x="1048" y="0"/>
                  </a:moveTo>
                  <a:cubicBezTo>
                    <a:pt x="464" y="0"/>
                    <a:pt x="0" y="464"/>
                    <a:pt x="0" y="1048"/>
                  </a:cubicBezTo>
                  <a:cubicBezTo>
                    <a:pt x="0" y="1631"/>
                    <a:pt x="464" y="2096"/>
                    <a:pt x="1048" y="2096"/>
                  </a:cubicBezTo>
                  <a:cubicBezTo>
                    <a:pt x="1631" y="2096"/>
                    <a:pt x="2096" y="1631"/>
                    <a:pt x="2096" y="1048"/>
                  </a:cubicBezTo>
                  <a:cubicBezTo>
                    <a:pt x="2096" y="464"/>
                    <a:pt x="1631"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46" name="Google Shape;2346;p36"/>
            <p:cNvSpPr/>
            <p:nvPr/>
          </p:nvSpPr>
          <p:spPr>
            <a:xfrm>
              <a:off x="584000" y="1976575"/>
              <a:ext cx="52400" cy="52400"/>
            </a:xfrm>
            <a:custGeom>
              <a:rect b="b" l="l" r="r" t="t"/>
              <a:pathLst>
                <a:path extrusionOk="0" h="2096" w="2096">
                  <a:moveTo>
                    <a:pt x="1048" y="0"/>
                  </a:moveTo>
                  <a:cubicBezTo>
                    <a:pt x="476" y="0"/>
                    <a:pt x="0" y="464"/>
                    <a:pt x="0" y="1048"/>
                  </a:cubicBezTo>
                  <a:cubicBezTo>
                    <a:pt x="0" y="1631"/>
                    <a:pt x="476" y="2096"/>
                    <a:pt x="1048" y="2096"/>
                  </a:cubicBezTo>
                  <a:cubicBezTo>
                    <a:pt x="1631" y="2096"/>
                    <a:pt x="2096" y="1631"/>
                    <a:pt x="2096" y="1048"/>
                  </a:cubicBezTo>
                  <a:cubicBezTo>
                    <a:pt x="2096" y="464"/>
                    <a:pt x="1631"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47" name="Google Shape;2347;p36"/>
            <p:cNvSpPr/>
            <p:nvPr/>
          </p:nvSpPr>
          <p:spPr>
            <a:xfrm>
              <a:off x="685500" y="1976575"/>
              <a:ext cx="52700" cy="52400"/>
            </a:xfrm>
            <a:custGeom>
              <a:rect b="b" l="l" r="r" t="t"/>
              <a:pathLst>
                <a:path extrusionOk="0" h="2096" w="2108">
                  <a:moveTo>
                    <a:pt x="1048" y="0"/>
                  </a:moveTo>
                  <a:cubicBezTo>
                    <a:pt x="476" y="0"/>
                    <a:pt x="0" y="464"/>
                    <a:pt x="0" y="1048"/>
                  </a:cubicBezTo>
                  <a:cubicBezTo>
                    <a:pt x="0" y="1631"/>
                    <a:pt x="476" y="2096"/>
                    <a:pt x="1048" y="2096"/>
                  </a:cubicBezTo>
                  <a:cubicBezTo>
                    <a:pt x="1631" y="2096"/>
                    <a:pt x="2108" y="1631"/>
                    <a:pt x="2108" y="1048"/>
                  </a:cubicBezTo>
                  <a:cubicBezTo>
                    <a:pt x="2108" y="464"/>
                    <a:pt x="1631"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48" name="Google Shape;2348;p36"/>
            <p:cNvSpPr/>
            <p:nvPr/>
          </p:nvSpPr>
          <p:spPr>
            <a:xfrm>
              <a:off x="787300" y="1976575"/>
              <a:ext cx="52400" cy="52400"/>
            </a:xfrm>
            <a:custGeom>
              <a:rect b="b" l="l" r="r" t="t"/>
              <a:pathLst>
                <a:path extrusionOk="0" h="2096" w="2096">
                  <a:moveTo>
                    <a:pt x="1048" y="0"/>
                  </a:moveTo>
                  <a:cubicBezTo>
                    <a:pt x="464" y="0"/>
                    <a:pt x="0" y="464"/>
                    <a:pt x="0" y="1048"/>
                  </a:cubicBezTo>
                  <a:cubicBezTo>
                    <a:pt x="0" y="1631"/>
                    <a:pt x="464" y="2096"/>
                    <a:pt x="1048" y="2096"/>
                  </a:cubicBezTo>
                  <a:cubicBezTo>
                    <a:pt x="1619" y="2096"/>
                    <a:pt x="2096" y="1631"/>
                    <a:pt x="2096" y="1048"/>
                  </a:cubicBezTo>
                  <a:cubicBezTo>
                    <a:pt x="2096" y="464"/>
                    <a:pt x="1619"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49" name="Google Shape;2349;p36"/>
            <p:cNvSpPr/>
            <p:nvPr/>
          </p:nvSpPr>
          <p:spPr>
            <a:xfrm>
              <a:off x="888800" y="1976575"/>
              <a:ext cx="52400" cy="52400"/>
            </a:xfrm>
            <a:custGeom>
              <a:rect b="b" l="l" r="r" t="t"/>
              <a:pathLst>
                <a:path extrusionOk="0" h="2096" w="2096">
                  <a:moveTo>
                    <a:pt x="1048" y="0"/>
                  </a:moveTo>
                  <a:cubicBezTo>
                    <a:pt x="464" y="0"/>
                    <a:pt x="0" y="464"/>
                    <a:pt x="0" y="1048"/>
                  </a:cubicBezTo>
                  <a:cubicBezTo>
                    <a:pt x="0" y="1631"/>
                    <a:pt x="464" y="2096"/>
                    <a:pt x="1048" y="2096"/>
                  </a:cubicBezTo>
                  <a:cubicBezTo>
                    <a:pt x="1631" y="2096"/>
                    <a:pt x="2096" y="1631"/>
                    <a:pt x="2096" y="1048"/>
                  </a:cubicBezTo>
                  <a:cubicBezTo>
                    <a:pt x="2096" y="464"/>
                    <a:pt x="1631"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50" name="Google Shape;2350;p36"/>
            <p:cNvSpPr/>
            <p:nvPr/>
          </p:nvSpPr>
          <p:spPr>
            <a:xfrm>
              <a:off x="990300" y="1976575"/>
              <a:ext cx="52400" cy="52400"/>
            </a:xfrm>
            <a:custGeom>
              <a:rect b="b" l="l" r="r" t="t"/>
              <a:pathLst>
                <a:path extrusionOk="0" h="2096" w="2096">
                  <a:moveTo>
                    <a:pt x="1048" y="0"/>
                  </a:moveTo>
                  <a:cubicBezTo>
                    <a:pt x="476" y="0"/>
                    <a:pt x="0" y="464"/>
                    <a:pt x="0" y="1048"/>
                  </a:cubicBezTo>
                  <a:cubicBezTo>
                    <a:pt x="0" y="1631"/>
                    <a:pt x="476" y="2096"/>
                    <a:pt x="1048" y="2096"/>
                  </a:cubicBezTo>
                  <a:cubicBezTo>
                    <a:pt x="1631" y="2096"/>
                    <a:pt x="2096" y="1631"/>
                    <a:pt x="2096" y="1048"/>
                  </a:cubicBezTo>
                  <a:cubicBezTo>
                    <a:pt x="2096" y="464"/>
                    <a:pt x="1631"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51" name="Google Shape;2351;p36"/>
            <p:cNvSpPr/>
            <p:nvPr/>
          </p:nvSpPr>
          <p:spPr>
            <a:xfrm>
              <a:off x="1091800" y="1976575"/>
              <a:ext cx="52700" cy="52400"/>
            </a:xfrm>
            <a:custGeom>
              <a:rect b="b" l="l" r="r" t="t"/>
              <a:pathLst>
                <a:path extrusionOk="0" h="2096" w="2108">
                  <a:moveTo>
                    <a:pt x="1060" y="0"/>
                  </a:moveTo>
                  <a:cubicBezTo>
                    <a:pt x="476" y="0"/>
                    <a:pt x="0" y="464"/>
                    <a:pt x="0" y="1048"/>
                  </a:cubicBezTo>
                  <a:cubicBezTo>
                    <a:pt x="0" y="1631"/>
                    <a:pt x="476" y="2096"/>
                    <a:pt x="1060" y="2096"/>
                  </a:cubicBezTo>
                  <a:cubicBezTo>
                    <a:pt x="1631" y="2096"/>
                    <a:pt x="2108" y="1631"/>
                    <a:pt x="2108" y="1048"/>
                  </a:cubicBezTo>
                  <a:cubicBezTo>
                    <a:pt x="2108" y="464"/>
                    <a:pt x="1631" y="0"/>
                    <a:pt x="1060"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52" name="Google Shape;2352;p36"/>
            <p:cNvSpPr/>
            <p:nvPr/>
          </p:nvSpPr>
          <p:spPr>
            <a:xfrm>
              <a:off x="1193600" y="1976575"/>
              <a:ext cx="52400" cy="52400"/>
            </a:xfrm>
            <a:custGeom>
              <a:rect b="b" l="l" r="r" t="t"/>
              <a:pathLst>
                <a:path extrusionOk="0" h="2096" w="2096">
                  <a:moveTo>
                    <a:pt x="1048" y="0"/>
                  </a:moveTo>
                  <a:cubicBezTo>
                    <a:pt x="464" y="0"/>
                    <a:pt x="0" y="464"/>
                    <a:pt x="0" y="1048"/>
                  </a:cubicBezTo>
                  <a:cubicBezTo>
                    <a:pt x="0" y="1631"/>
                    <a:pt x="464" y="2096"/>
                    <a:pt x="1048" y="2096"/>
                  </a:cubicBezTo>
                  <a:cubicBezTo>
                    <a:pt x="1619" y="2096"/>
                    <a:pt x="2096" y="1631"/>
                    <a:pt x="2096" y="1048"/>
                  </a:cubicBezTo>
                  <a:cubicBezTo>
                    <a:pt x="2096" y="464"/>
                    <a:pt x="1619"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53" name="Google Shape;2353;p36"/>
            <p:cNvSpPr/>
            <p:nvPr/>
          </p:nvSpPr>
          <p:spPr>
            <a:xfrm>
              <a:off x="1295100" y="1976575"/>
              <a:ext cx="52400" cy="52400"/>
            </a:xfrm>
            <a:custGeom>
              <a:rect b="b" l="l" r="r" t="t"/>
              <a:pathLst>
                <a:path extrusionOk="0" h="2096" w="2096">
                  <a:moveTo>
                    <a:pt x="1048" y="0"/>
                  </a:moveTo>
                  <a:cubicBezTo>
                    <a:pt x="464" y="0"/>
                    <a:pt x="0" y="464"/>
                    <a:pt x="0" y="1048"/>
                  </a:cubicBezTo>
                  <a:cubicBezTo>
                    <a:pt x="0" y="1631"/>
                    <a:pt x="464" y="2096"/>
                    <a:pt x="1048" y="2096"/>
                  </a:cubicBezTo>
                  <a:cubicBezTo>
                    <a:pt x="1631" y="2096"/>
                    <a:pt x="2096" y="1631"/>
                    <a:pt x="2096" y="1048"/>
                  </a:cubicBezTo>
                  <a:cubicBezTo>
                    <a:pt x="2096" y="464"/>
                    <a:pt x="1631"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54" name="Google Shape;2354;p36"/>
            <p:cNvSpPr/>
            <p:nvPr/>
          </p:nvSpPr>
          <p:spPr>
            <a:xfrm>
              <a:off x="1396600" y="1976575"/>
              <a:ext cx="52400" cy="52400"/>
            </a:xfrm>
            <a:custGeom>
              <a:rect b="b" l="l" r="r" t="t"/>
              <a:pathLst>
                <a:path extrusionOk="0" h="2096" w="2096">
                  <a:moveTo>
                    <a:pt x="1048" y="0"/>
                  </a:moveTo>
                  <a:cubicBezTo>
                    <a:pt x="476" y="0"/>
                    <a:pt x="0" y="464"/>
                    <a:pt x="0" y="1048"/>
                  </a:cubicBezTo>
                  <a:cubicBezTo>
                    <a:pt x="0" y="1631"/>
                    <a:pt x="476" y="2096"/>
                    <a:pt x="1048" y="2096"/>
                  </a:cubicBezTo>
                  <a:cubicBezTo>
                    <a:pt x="1631" y="2096"/>
                    <a:pt x="2096" y="1631"/>
                    <a:pt x="2096" y="1048"/>
                  </a:cubicBezTo>
                  <a:cubicBezTo>
                    <a:pt x="2096" y="464"/>
                    <a:pt x="1631"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55" name="Google Shape;2355;p36"/>
            <p:cNvSpPr/>
            <p:nvPr/>
          </p:nvSpPr>
          <p:spPr>
            <a:xfrm>
              <a:off x="1498400" y="1976575"/>
              <a:ext cx="52400" cy="52400"/>
            </a:xfrm>
            <a:custGeom>
              <a:rect b="b" l="l" r="r" t="t"/>
              <a:pathLst>
                <a:path extrusionOk="0" h="2096" w="2096">
                  <a:moveTo>
                    <a:pt x="1048" y="0"/>
                  </a:moveTo>
                  <a:cubicBezTo>
                    <a:pt x="464" y="0"/>
                    <a:pt x="0" y="464"/>
                    <a:pt x="0" y="1048"/>
                  </a:cubicBezTo>
                  <a:cubicBezTo>
                    <a:pt x="0" y="1631"/>
                    <a:pt x="464" y="2096"/>
                    <a:pt x="1048" y="2096"/>
                  </a:cubicBezTo>
                  <a:cubicBezTo>
                    <a:pt x="1619" y="2096"/>
                    <a:pt x="2096" y="1631"/>
                    <a:pt x="2096" y="1048"/>
                  </a:cubicBezTo>
                  <a:cubicBezTo>
                    <a:pt x="2096" y="464"/>
                    <a:pt x="1619"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56" name="Google Shape;2356;p36"/>
            <p:cNvSpPr/>
            <p:nvPr/>
          </p:nvSpPr>
          <p:spPr>
            <a:xfrm>
              <a:off x="1599900" y="1976575"/>
              <a:ext cx="52400" cy="52400"/>
            </a:xfrm>
            <a:custGeom>
              <a:rect b="b" l="l" r="r" t="t"/>
              <a:pathLst>
                <a:path extrusionOk="0" h="2096" w="2096">
                  <a:moveTo>
                    <a:pt x="1048" y="0"/>
                  </a:moveTo>
                  <a:cubicBezTo>
                    <a:pt x="464" y="0"/>
                    <a:pt x="0" y="464"/>
                    <a:pt x="0" y="1048"/>
                  </a:cubicBezTo>
                  <a:cubicBezTo>
                    <a:pt x="0" y="1631"/>
                    <a:pt x="464" y="2096"/>
                    <a:pt x="1048" y="2096"/>
                  </a:cubicBezTo>
                  <a:cubicBezTo>
                    <a:pt x="1631" y="2096"/>
                    <a:pt x="2096" y="1631"/>
                    <a:pt x="2096" y="1048"/>
                  </a:cubicBezTo>
                  <a:cubicBezTo>
                    <a:pt x="2096" y="464"/>
                    <a:pt x="1631"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57" name="Google Shape;2357;p36"/>
            <p:cNvSpPr/>
            <p:nvPr/>
          </p:nvSpPr>
          <p:spPr>
            <a:xfrm>
              <a:off x="1701400" y="1976575"/>
              <a:ext cx="52400" cy="52400"/>
            </a:xfrm>
            <a:custGeom>
              <a:rect b="b" l="l" r="r" t="t"/>
              <a:pathLst>
                <a:path extrusionOk="0" h="2096" w="2096">
                  <a:moveTo>
                    <a:pt x="1048" y="0"/>
                  </a:moveTo>
                  <a:cubicBezTo>
                    <a:pt x="464" y="0"/>
                    <a:pt x="0" y="464"/>
                    <a:pt x="0" y="1048"/>
                  </a:cubicBezTo>
                  <a:cubicBezTo>
                    <a:pt x="0" y="1631"/>
                    <a:pt x="464" y="2096"/>
                    <a:pt x="1048" y="2096"/>
                  </a:cubicBezTo>
                  <a:cubicBezTo>
                    <a:pt x="1631" y="2096"/>
                    <a:pt x="2096" y="1631"/>
                    <a:pt x="2096" y="1048"/>
                  </a:cubicBezTo>
                  <a:cubicBezTo>
                    <a:pt x="2096" y="464"/>
                    <a:pt x="1631"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58" name="Google Shape;2358;p36"/>
            <p:cNvSpPr/>
            <p:nvPr/>
          </p:nvSpPr>
          <p:spPr>
            <a:xfrm>
              <a:off x="1802900" y="1976575"/>
              <a:ext cx="52700" cy="52400"/>
            </a:xfrm>
            <a:custGeom>
              <a:rect b="b" l="l" r="r" t="t"/>
              <a:pathLst>
                <a:path extrusionOk="0" h="2096" w="2108">
                  <a:moveTo>
                    <a:pt x="1048" y="0"/>
                  </a:moveTo>
                  <a:cubicBezTo>
                    <a:pt x="476" y="0"/>
                    <a:pt x="0" y="464"/>
                    <a:pt x="0" y="1048"/>
                  </a:cubicBezTo>
                  <a:cubicBezTo>
                    <a:pt x="0" y="1631"/>
                    <a:pt x="476" y="2096"/>
                    <a:pt x="1048" y="2096"/>
                  </a:cubicBezTo>
                  <a:cubicBezTo>
                    <a:pt x="1631" y="2096"/>
                    <a:pt x="2108" y="1631"/>
                    <a:pt x="2108" y="1048"/>
                  </a:cubicBezTo>
                  <a:cubicBezTo>
                    <a:pt x="2108" y="464"/>
                    <a:pt x="1631"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59" name="Google Shape;2359;p36"/>
            <p:cNvSpPr/>
            <p:nvPr/>
          </p:nvSpPr>
          <p:spPr>
            <a:xfrm>
              <a:off x="1904400" y="1976575"/>
              <a:ext cx="52700" cy="52400"/>
            </a:xfrm>
            <a:custGeom>
              <a:rect b="b" l="l" r="r" t="t"/>
              <a:pathLst>
                <a:path extrusionOk="0" h="2096" w="2108">
                  <a:moveTo>
                    <a:pt x="1060" y="0"/>
                  </a:moveTo>
                  <a:cubicBezTo>
                    <a:pt x="476" y="0"/>
                    <a:pt x="0" y="464"/>
                    <a:pt x="0" y="1048"/>
                  </a:cubicBezTo>
                  <a:cubicBezTo>
                    <a:pt x="0" y="1631"/>
                    <a:pt x="476" y="2096"/>
                    <a:pt x="1060" y="2096"/>
                  </a:cubicBezTo>
                  <a:cubicBezTo>
                    <a:pt x="1631" y="2096"/>
                    <a:pt x="2108" y="1631"/>
                    <a:pt x="2108" y="1048"/>
                  </a:cubicBezTo>
                  <a:cubicBezTo>
                    <a:pt x="2108" y="464"/>
                    <a:pt x="1631" y="0"/>
                    <a:pt x="1060"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60" name="Google Shape;2360;p36"/>
            <p:cNvSpPr/>
            <p:nvPr/>
          </p:nvSpPr>
          <p:spPr>
            <a:xfrm>
              <a:off x="2006200" y="1976575"/>
              <a:ext cx="52400" cy="52400"/>
            </a:xfrm>
            <a:custGeom>
              <a:rect b="b" l="l" r="r" t="t"/>
              <a:pathLst>
                <a:path extrusionOk="0" h="2096" w="2096">
                  <a:moveTo>
                    <a:pt x="1048" y="0"/>
                  </a:moveTo>
                  <a:cubicBezTo>
                    <a:pt x="464" y="0"/>
                    <a:pt x="0" y="464"/>
                    <a:pt x="0" y="1048"/>
                  </a:cubicBezTo>
                  <a:cubicBezTo>
                    <a:pt x="0" y="1631"/>
                    <a:pt x="464" y="2096"/>
                    <a:pt x="1048" y="2096"/>
                  </a:cubicBezTo>
                  <a:cubicBezTo>
                    <a:pt x="1631" y="2096"/>
                    <a:pt x="2096" y="1631"/>
                    <a:pt x="2096" y="1048"/>
                  </a:cubicBezTo>
                  <a:cubicBezTo>
                    <a:pt x="2096" y="464"/>
                    <a:pt x="1631"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61" name="Google Shape;2361;p36"/>
            <p:cNvSpPr/>
            <p:nvPr/>
          </p:nvSpPr>
          <p:spPr>
            <a:xfrm>
              <a:off x="2107700" y="1976575"/>
              <a:ext cx="52400" cy="52400"/>
            </a:xfrm>
            <a:custGeom>
              <a:rect b="b" l="l" r="r" t="t"/>
              <a:pathLst>
                <a:path extrusionOk="0" h="2096" w="2096">
                  <a:moveTo>
                    <a:pt x="1048" y="0"/>
                  </a:moveTo>
                  <a:cubicBezTo>
                    <a:pt x="465" y="0"/>
                    <a:pt x="0" y="464"/>
                    <a:pt x="0" y="1048"/>
                  </a:cubicBezTo>
                  <a:cubicBezTo>
                    <a:pt x="0" y="1631"/>
                    <a:pt x="465" y="2096"/>
                    <a:pt x="1048" y="2096"/>
                  </a:cubicBezTo>
                  <a:cubicBezTo>
                    <a:pt x="1631" y="2096"/>
                    <a:pt x="2096" y="1631"/>
                    <a:pt x="2096" y="1048"/>
                  </a:cubicBezTo>
                  <a:cubicBezTo>
                    <a:pt x="2096" y="464"/>
                    <a:pt x="1631"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62" name="Google Shape;2362;p36"/>
            <p:cNvSpPr/>
            <p:nvPr/>
          </p:nvSpPr>
          <p:spPr>
            <a:xfrm>
              <a:off x="2209200" y="1976575"/>
              <a:ext cx="52700" cy="52400"/>
            </a:xfrm>
            <a:custGeom>
              <a:rect b="b" l="l" r="r" t="t"/>
              <a:pathLst>
                <a:path extrusionOk="0" h="2096" w="2108">
                  <a:moveTo>
                    <a:pt x="1048" y="0"/>
                  </a:moveTo>
                  <a:cubicBezTo>
                    <a:pt x="476" y="0"/>
                    <a:pt x="0" y="464"/>
                    <a:pt x="0" y="1048"/>
                  </a:cubicBezTo>
                  <a:cubicBezTo>
                    <a:pt x="0" y="1631"/>
                    <a:pt x="476" y="2096"/>
                    <a:pt x="1048" y="2096"/>
                  </a:cubicBezTo>
                  <a:cubicBezTo>
                    <a:pt x="1631" y="2096"/>
                    <a:pt x="2108" y="1631"/>
                    <a:pt x="2108" y="1048"/>
                  </a:cubicBezTo>
                  <a:cubicBezTo>
                    <a:pt x="2108" y="464"/>
                    <a:pt x="1631"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63" name="Google Shape;2363;p36"/>
            <p:cNvSpPr/>
            <p:nvPr/>
          </p:nvSpPr>
          <p:spPr>
            <a:xfrm>
              <a:off x="2311000" y="1976575"/>
              <a:ext cx="52400" cy="52400"/>
            </a:xfrm>
            <a:custGeom>
              <a:rect b="b" l="l" r="r" t="t"/>
              <a:pathLst>
                <a:path extrusionOk="0" h="2096" w="2096">
                  <a:moveTo>
                    <a:pt x="1048" y="0"/>
                  </a:moveTo>
                  <a:cubicBezTo>
                    <a:pt x="464" y="0"/>
                    <a:pt x="0" y="464"/>
                    <a:pt x="0" y="1048"/>
                  </a:cubicBezTo>
                  <a:cubicBezTo>
                    <a:pt x="0" y="1631"/>
                    <a:pt x="464" y="2096"/>
                    <a:pt x="1048" y="2096"/>
                  </a:cubicBezTo>
                  <a:cubicBezTo>
                    <a:pt x="1619" y="2096"/>
                    <a:pt x="2096" y="1631"/>
                    <a:pt x="2096" y="1048"/>
                  </a:cubicBezTo>
                  <a:cubicBezTo>
                    <a:pt x="2096" y="464"/>
                    <a:pt x="1619"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64" name="Google Shape;2364;p36"/>
            <p:cNvSpPr/>
            <p:nvPr/>
          </p:nvSpPr>
          <p:spPr>
            <a:xfrm>
              <a:off x="2412500" y="1976575"/>
              <a:ext cx="52400" cy="52400"/>
            </a:xfrm>
            <a:custGeom>
              <a:rect b="b" l="l" r="r" t="t"/>
              <a:pathLst>
                <a:path extrusionOk="0" h="2096" w="2096">
                  <a:moveTo>
                    <a:pt x="1048" y="0"/>
                  </a:moveTo>
                  <a:cubicBezTo>
                    <a:pt x="465" y="0"/>
                    <a:pt x="0" y="464"/>
                    <a:pt x="0" y="1048"/>
                  </a:cubicBezTo>
                  <a:cubicBezTo>
                    <a:pt x="0" y="1631"/>
                    <a:pt x="465" y="2096"/>
                    <a:pt x="1048" y="2096"/>
                  </a:cubicBezTo>
                  <a:cubicBezTo>
                    <a:pt x="1631" y="2096"/>
                    <a:pt x="2096" y="1631"/>
                    <a:pt x="2096" y="1048"/>
                  </a:cubicBezTo>
                  <a:cubicBezTo>
                    <a:pt x="2096" y="464"/>
                    <a:pt x="1631"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65" name="Google Shape;2365;p36"/>
            <p:cNvSpPr/>
            <p:nvPr/>
          </p:nvSpPr>
          <p:spPr>
            <a:xfrm>
              <a:off x="2514000" y="1976575"/>
              <a:ext cx="52400" cy="52400"/>
            </a:xfrm>
            <a:custGeom>
              <a:rect b="b" l="l" r="r" t="t"/>
              <a:pathLst>
                <a:path extrusionOk="0" h="2096" w="2096">
                  <a:moveTo>
                    <a:pt x="1048" y="0"/>
                  </a:moveTo>
                  <a:cubicBezTo>
                    <a:pt x="476" y="0"/>
                    <a:pt x="0" y="464"/>
                    <a:pt x="0" y="1048"/>
                  </a:cubicBezTo>
                  <a:cubicBezTo>
                    <a:pt x="0" y="1631"/>
                    <a:pt x="476" y="2096"/>
                    <a:pt x="1048" y="2096"/>
                  </a:cubicBezTo>
                  <a:cubicBezTo>
                    <a:pt x="1631" y="2096"/>
                    <a:pt x="2096" y="1631"/>
                    <a:pt x="2096" y="1048"/>
                  </a:cubicBezTo>
                  <a:cubicBezTo>
                    <a:pt x="2096" y="464"/>
                    <a:pt x="1631"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66" name="Google Shape;2366;p36"/>
            <p:cNvSpPr/>
            <p:nvPr/>
          </p:nvSpPr>
          <p:spPr>
            <a:xfrm>
              <a:off x="2615500" y="1976575"/>
              <a:ext cx="52700" cy="52400"/>
            </a:xfrm>
            <a:custGeom>
              <a:rect b="b" l="l" r="r" t="t"/>
              <a:pathLst>
                <a:path extrusionOk="0" h="2096" w="2108">
                  <a:moveTo>
                    <a:pt x="1048" y="0"/>
                  </a:moveTo>
                  <a:cubicBezTo>
                    <a:pt x="476" y="0"/>
                    <a:pt x="0" y="464"/>
                    <a:pt x="0" y="1048"/>
                  </a:cubicBezTo>
                  <a:cubicBezTo>
                    <a:pt x="0" y="1631"/>
                    <a:pt x="476" y="2096"/>
                    <a:pt x="1048" y="2096"/>
                  </a:cubicBezTo>
                  <a:cubicBezTo>
                    <a:pt x="1631" y="2096"/>
                    <a:pt x="2108" y="1631"/>
                    <a:pt x="2108" y="1048"/>
                  </a:cubicBezTo>
                  <a:cubicBezTo>
                    <a:pt x="2108" y="464"/>
                    <a:pt x="1631"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67" name="Google Shape;2367;p36"/>
            <p:cNvSpPr/>
            <p:nvPr/>
          </p:nvSpPr>
          <p:spPr>
            <a:xfrm>
              <a:off x="2717300" y="1976575"/>
              <a:ext cx="52400" cy="52400"/>
            </a:xfrm>
            <a:custGeom>
              <a:rect b="b" l="l" r="r" t="t"/>
              <a:pathLst>
                <a:path extrusionOk="0" h="2096" w="2096">
                  <a:moveTo>
                    <a:pt x="1048" y="0"/>
                  </a:moveTo>
                  <a:cubicBezTo>
                    <a:pt x="465" y="0"/>
                    <a:pt x="0" y="464"/>
                    <a:pt x="0" y="1048"/>
                  </a:cubicBezTo>
                  <a:cubicBezTo>
                    <a:pt x="0" y="1631"/>
                    <a:pt x="465" y="2096"/>
                    <a:pt x="1048" y="2096"/>
                  </a:cubicBezTo>
                  <a:cubicBezTo>
                    <a:pt x="1619" y="2096"/>
                    <a:pt x="2096" y="1631"/>
                    <a:pt x="2096" y="1048"/>
                  </a:cubicBezTo>
                  <a:cubicBezTo>
                    <a:pt x="2096" y="464"/>
                    <a:pt x="1619"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68" name="Google Shape;2368;p36"/>
            <p:cNvSpPr/>
            <p:nvPr/>
          </p:nvSpPr>
          <p:spPr>
            <a:xfrm>
              <a:off x="2818800" y="1976575"/>
              <a:ext cx="52400" cy="52400"/>
            </a:xfrm>
            <a:custGeom>
              <a:rect b="b" l="l" r="r" t="t"/>
              <a:pathLst>
                <a:path extrusionOk="0" h="2096" w="2096">
                  <a:moveTo>
                    <a:pt x="1048" y="0"/>
                  </a:moveTo>
                  <a:cubicBezTo>
                    <a:pt x="465" y="0"/>
                    <a:pt x="0" y="464"/>
                    <a:pt x="0" y="1048"/>
                  </a:cubicBezTo>
                  <a:cubicBezTo>
                    <a:pt x="0" y="1631"/>
                    <a:pt x="465" y="2096"/>
                    <a:pt x="1048" y="2096"/>
                  </a:cubicBezTo>
                  <a:cubicBezTo>
                    <a:pt x="1631" y="2096"/>
                    <a:pt x="2096" y="1631"/>
                    <a:pt x="2096" y="1048"/>
                  </a:cubicBezTo>
                  <a:cubicBezTo>
                    <a:pt x="2096" y="464"/>
                    <a:pt x="1631"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69" name="Google Shape;2369;p36"/>
            <p:cNvSpPr/>
            <p:nvPr/>
          </p:nvSpPr>
          <p:spPr>
            <a:xfrm>
              <a:off x="2920300" y="1976575"/>
              <a:ext cx="52400" cy="52400"/>
            </a:xfrm>
            <a:custGeom>
              <a:rect b="b" l="l" r="r" t="t"/>
              <a:pathLst>
                <a:path extrusionOk="0" h="2096" w="2096">
                  <a:moveTo>
                    <a:pt x="1048" y="0"/>
                  </a:moveTo>
                  <a:cubicBezTo>
                    <a:pt x="476" y="0"/>
                    <a:pt x="0" y="464"/>
                    <a:pt x="0" y="1048"/>
                  </a:cubicBezTo>
                  <a:cubicBezTo>
                    <a:pt x="0" y="1631"/>
                    <a:pt x="476" y="2096"/>
                    <a:pt x="1048" y="2096"/>
                  </a:cubicBezTo>
                  <a:cubicBezTo>
                    <a:pt x="1631" y="2096"/>
                    <a:pt x="2096" y="1631"/>
                    <a:pt x="2096" y="1048"/>
                  </a:cubicBezTo>
                  <a:cubicBezTo>
                    <a:pt x="2096" y="464"/>
                    <a:pt x="1631"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70" name="Google Shape;2370;p36"/>
            <p:cNvSpPr/>
            <p:nvPr/>
          </p:nvSpPr>
          <p:spPr>
            <a:xfrm>
              <a:off x="3021800" y="1976575"/>
              <a:ext cx="52700" cy="52400"/>
            </a:xfrm>
            <a:custGeom>
              <a:rect b="b" l="l" r="r" t="t"/>
              <a:pathLst>
                <a:path extrusionOk="0" h="2096" w="2108">
                  <a:moveTo>
                    <a:pt x="1048" y="0"/>
                  </a:moveTo>
                  <a:cubicBezTo>
                    <a:pt x="477" y="0"/>
                    <a:pt x="0" y="464"/>
                    <a:pt x="0" y="1048"/>
                  </a:cubicBezTo>
                  <a:cubicBezTo>
                    <a:pt x="0" y="1631"/>
                    <a:pt x="477" y="2096"/>
                    <a:pt x="1048" y="2096"/>
                  </a:cubicBezTo>
                  <a:cubicBezTo>
                    <a:pt x="1631" y="2096"/>
                    <a:pt x="2108" y="1631"/>
                    <a:pt x="2108" y="1048"/>
                  </a:cubicBezTo>
                  <a:cubicBezTo>
                    <a:pt x="2108" y="464"/>
                    <a:pt x="1631"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71" name="Google Shape;2371;p36"/>
            <p:cNvSpPr/>
            <p:nvPr/>
          </p:nvSpPr>
          <p:spPr>
            <a:xfrm>
              <a:off x="3123600" y="1976575"/>
              <a:ext cx="52400" cy="52400"/>
            </a:xfrm>
            <a:custGeom>
              <a:rect b="b" l="l" r="r" t="t"/>
              <a:pathLst>
                <a:path extrusionOk="0" h="2096" w="2096">
                  <a:moveTo>
                    <a:pt x="1048" y="0"/>
                  </a:moveTo>
                  <a:cubicBezTo>
                    <a:pt x="465" y="0"/>
                    <a:pt x="0" y="464"/>
                    <a:pt x="0" y="1048"/>
                  </a:cubicBezTo>
                  <a:cubicBezTo>
                    <a:pt x="0" y="1631"/>
                    <a:pt x="465" y="2096"/>
                    <a:pt x="1048" y="2096"/>
                  </a:cubicBezTo>
                  <a:cubicBezTo>
                    <a:pt x="1619" y="2096"/>
                    <a:pt x="2096" y="1631"/>
                    <a:pt x="2096" y="1048"/>
                  </a:cubicBezTo>
                  <a:cubicBezTo>
                    <a:pt x="2096" y="464"/>
                    <a:pt x="1619"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72" name="Google Shape;2372;p36"/>
            <p:cNvSpPr/>
            <p:nvPr/>
          </p:nvSpPr>
          <p:spPr>
            <a:xfrm>
              <a:off x="3225100" y="1976575"/>
              <a:ext cx="52400" cy="52400"/>
            </a:xfrm>
            <a:custGeom>
              <a:rect b="b" l="l" r="r" t="t"/>
              <a:pathLst>
                <a:path extrusionOk="0" h="2096" w="2096">
                  <a:moveTo>
                    <a:pt x="1048" y="0"/>
                  </a:moveTo>
                  <a:cubicBezTo>
                    <a:pt x="465" y="0"/>
                    <a:pt x="0" y="464"/>
                    <a:pt x="0" y="1048"/>
                  </a:cubicBezTo>
                  <a:cubicBezTo>
                    <a:pt x="0" y="1631"/>
                    <a:pt x="465" y="2096"/>
                    <a:pt x="1048" y="2096"/>
                  </a:cubicBezTo>
                  <a:cubicBezTo>
                    <a:pt x="1631" y="2096"/>
                    <a:pt x="2096" y="1631"/>
                    <a:pt x="2096" y="1048"/>
                  </a:cubicBezTo>
                  <a:cubicBezTo>
                    <a:pt x="2096" y="464"/>
                    <a:pt x="1631"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73" name="Google Shape;2373;p36"/>
            <p:cNvSpPr/>
            <p:nvPr/>
          </p:nvSpPr>
          <p:spPr>
            <a:xfrm>
              <a:off x="3326600" y="1976575"/>
              <a:ext cx="52700" cy="52400"/>
            </a:xfrm>
            <a:custGeom>
              <a:rect b="b" l="l" r="r" t="t"/>
              <a:pathLst>
                <a:path extrusionOk="0" h="2096" w="2108">
                  <a:moveTo>
                    <a:pt x="1048" y="0"/>
                  </a:moveTo>
                  <a:cubicBezTo>
                    <a:pt x="477" y="0"/>
                    <a:pt x="0" y="464"/>
                    <a:pt x="0" y="1048"/>
                  </a:cubicBezTo>
                  <a:cubicBezTo>
                    <a:pt x="0" y="1631"/>
                    <a:pt x="477" y="2096"/>
                    <a:pt x="1048" y="2096"/>
                  </a:cubicBezTo>
                  <a:cubicBezTo>
                    <a:pt x="1631" y="2096"/>
                    <a:pt x="2108" y="1631"/>
                    <a:pt x="2108" y="1048"/>
                  </a:cubicBezTo>
                  <a:cubicBezTo>
                    <a:pt x="2108" y="464"/>
                    <a:pt x="1631"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74" name="Google Shape;2374;p36"/>
            <p:cNvSpPr/>
            <p:nvPr/>
          </p:nvSpPr>
          <p:spPr>
            <a:xfrm>
              <a:off x="3428400" y="1976575"/>
              <a:ext cx="52400" cy="52400"/>
            </a:xfrm>
            <a:custGeom>
              <a:rect b="b" l="l" r="r" t="t"/>
              <a:pathLst>
                <a:path extrusionOk="0" h="2096" w="2096">
                  <a:moveTo>
                    <a:pt x="1048" y="0"/>
                  </a:moveTo>
                  <a:cubicBezTo>
                    <a:pt x="465" y="0"/>
                    <a:pt x="0" y="464"/>
                    <a:pt x="0" y="1048"/>
                  </a:cubicBezTo>
                  <a:cubicBezTo>
                    <a:pt x="0" y="1631"/>
                    <a:pt x="465" y="2096"/>
                    <a:pt x="1048" y="2096"/>
                  </a:cubicBezTo>
                  <a:cubicBezTo>
                    <a:pt x="1619" y="2096"/>
                    <a:pt x="2096" y="1631"/>
                    <a:pt x="2096" y="1048"/>
                  </a:cubicBezTo>
                  <a:cubicBezTo>
                    <a:pt x="2096" y="464"/>
                    <a:pt x="1619"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75" name="Google Shape;2375;p36"/>
            <p:cNvSpPr/>
            <p:nvPr/>
          </p:nvSpPr>
          <p:spPr>
            <a:xfrm>
              <a:off x="3529900" y="1976575"/>
              <a:ext cx="52400" cy="52400"/>
            </a:xfrm>
            <a:custGeom>
              <a:rect b="b" l="l" r="r" t="t"/>
              <a:pathLst>
                <a:path extrusionOk="0" h="2096" w="2096">
                  <a:moveTo>
                    <a:pt x="1048" y="0"/>
                  </a:moveTo>
                  <a:cubicBezTo>
                    <a:pt x="465" y="0"/>
                    <a:pt x="0" y="464"/>
                    <a:pt x="0" y="1048"/>
                  </a:cubicBezTo>
                  <a:cubicBezTo>
                    <a:pt x="0" y="1631"/>
                    <a:pt x="465" y="2096"/>
                    <a:pt x="1048" y="2096"/>
                  </a:cubicBezTo>
                  <a:cubicBezTo>
                    <a:pt x="1631" y="2096"/>
                    <a:pt x="2096" y="1631"/>
                    <a:pt x="2096" y="1048"/>
                  </a:cubicBezTo>
                  <a:cubicBezTo>
                    <a:pt x="2096" y="464"/>
                    <a:pt x="1631"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76" name="Google Shape;2376;p36"/>
            <p:cNvSpPr/>
            <p:nvPr/>
          </p:nvSpPr>
          <p:spPr>
            <a:xfrm>
              <a:off x="3631400" y="1976575"/>
              <a:ext cx="52400" cy="52400"/>
            </a:xfrm>
            <a:custGeom>
              <a:rect b="b" l="l" r="r" t="t"/>
              <a:pathLst>
                <a:path extrusionOk="0" h="2096" w="2096">
                  <a:moveTo>
                    <a:pt x="1048" y="0"/>
                  </a:moveTo>
                  <a:cubicBezTo>
                    <a:pt x="465" y="0"/>
                    <a:pt x="0" y="464"/>
                    <a:pt x="0" y="1048"/>
                  </a:cubicBezTo>
                  <a:cubicBezTo>
                    <a:pt x="0" y="1631"/>
                    <a:pt x="465" y="2096"/>
                    <a:pt x="1048" y="2096"/>
                  </a:cubicBezTo>
                  <a:cubicBezTo>
                    <a:pt x="1631" y="2096"/>
                    <a:pt x="2096" y="1631"/>
                    <a:pt x="2096" y="1048"/>
                  </a:cubicBezTo>
                  <a:cubicBezTo>
                    <a:pt x="2096" y="464"/>
                    <a:pt x="1631"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77" name="Google Shape;2377;p36"/>
            <p:cNvSpPr/>
            <p:nvPr/>
          </p:nvSpPr>
          <p:spPr>
            <a:xfrm>
              <a:off x="3732900" y="1976575"/>
              <a:ext cx="52400" cy="52400"/>
            </a:xfrm>
            <a:custGeom>
              <a:rect b="b" l="l" r="r" t="t"/>
              <a:pathLst>
                <a:path extrusionOk="0" h="2096" w="2096">
                  <a:moveTo>
                    <a:pt x="1048" y="0"/>
                  </a:moveTo>
                  <a:cubicBezTo>
                    <a:pt x="477" y="0"/>
                    <a:pt x="0" y="464"/>
                    <a:pt x="0" y="1048"/>
                  </a:cubicBezTo>
                  <a:cubicBezTo>
                    <a:pt x="0" y="1631"/>
                    <a:pt x="477" y="2096"/>
                    <a:pt x="1048" y="2096"/>
                  </a:cubicBezTo>
                  <a:cubicBezTo>
                    <a:pt x="1631" y="2096"/>
                    <a:pt x="2096" y="1631"/>
                    <a:pt x="2096" y="1048"/>
                  </a:cubicBezTo>
                  <a:cubicBezTo>
                    <a:pt x="2096" y="464"/>
                    <a:pt x="1631"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78" name="Google Shape;2378;p36"/>
            <p:cNvSpPr/>
            <p:nvPr/>
          </p:nvSpPr>
          <p:spPr>
            <a:xfrm>
              <a:off x="3834700" y="1976575"/>
              <a:ext cx="52400" cy="52400"/>
            </a:xfrm>
            <a:custGeom>
              <a:rect b="b" l="l" r="r" t="t"/>
              <a:pathLst>
                <a:path extrusionOk="0" h="2096" w="2096">
                  <a:moveTo>
                    <a:pt x="1048" y="0"/>
                  </a:moveTo>
                  <a:cubicBezTo>
                    <a:pt x="465" y="0"/>
                    <a:pt x="0" y="464"/>
                    <a:pt x="0" y="1048"/>
                  </a:cubicBezTo>
                  <a:cubicBezTo>
                    <a:pt x="0" y="1631"/>
                    <a:pt x="465" y="2096"/>
                    <a:pt x="1048" y="2096"/>
                  </a:cubicBezTo>
                  <a:cubicBezTo>
                    <a:pt x="1619" y="2096"/>
                    <a:pt x="2096" y="1631"/>
                    <a:pt x="2096" y="1048"/>
                  </a:cubicBezTo>
                  <a:cubicBezTo>
                    <a:pt x="2096" y="464"/>
                    <a:pt x="1619"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79" name="Google Shape;2379;p36"/>
            <p:cNvSpPr/>
            <p:nvPr/>
          </p:nvSpPr>
          <p:spPr>
            <a:xfrm>
              <a:off x="3936200" y="1976575"/>
              <a:ext cx="52400" cy="52400"/>
            </a:xfrm>
            <a:custGeom>
              <a:rect b="b" l="l" r="r" t="t"/>
              <a:pathLst>
                <a:path extrusionOk="0" h="2096" w="2096">
                  <a:moveTo>
                    <a:pt x="1048" y="0"/>
                  </a:moveTo>
                  <a:cubicBezTo>
                    <a:pt x="465" y="0"/>
                    <a:pt x="0" y="464"/>
                    <a:pt x="0" y="1048"/>
                  </a:cubicBezTo>
                  <a:cubicBezTo>
                    <a:pt x="0" y="1631"/>
                    <a:pt x="465" y="2096"/>
                    <a:pt x="1048" y="2096"/>
                  </a:cubicBezTo>
                  <a:cubicBezTo>
                    <a:pt x="1631" y="2096"/>
                    <a:pt x="2096" y="1631"/>
                    <a:pt x="2096" y="1048"/>
                  </a:cubicBezTo>
                  <a:cubicBezTo>
                    <a:pt x="2096" y="464"/>
                    <a:pt x="1631"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80" name="Google Shape;2380;p36"/>
            <p:cNvSpPr/>
            <p:nvPr/>
          </p:nvSpPr>
          <p:spPr>
            <a:xfrm>
              <a:off x="4037700" y="1976575"/>
              <a:ext cx="52400" cy="52400"/>
            </a:xfrm>
            <a:custGeom>
              <a:rect b="b" l="l" r="r" t="t"/>
              <a:pathLst>
                <a:path extrusionOk="0" h="2096" w="2096">
                  <a:moveTo>
                    <a:pt x="1048" y="0"/>
                  </a:moveTo>
                  <a:cubicBezTo>
                    <a:pt x="465" y="0"/>
                    <a:pt x="0" y="464"/>
                    <a:pt x="0" y="1048"/>
                  </a:cubicBezTo>
                  <a:cubicBezTo>
                    <a:pt x="0" y="1631"/>
                    <a:pt x="465" y="2096"/>
                    <a:pt x="1048" y="2096"/>
                  </a:cubicBezTo>
                  <a:cubicBezTo>
                    <a:pt x="1631" y="2096"/>
                    <a:pt x="2096" y="1631"/>
                    <a:pt x="2096" y="1048"/>
                  </a:cubicBezTo>
                  <a:cubicBezTo>
                    <a:pt x="2096" y="464"/>
                    <a:pt x="1631"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81" name="Google Shape;2381;p36"/>
            <p:cNvSpPr/>
            <p:nvPr/>
          </p:nvSpPr>
          <p:spPr>
            <a:xfrm>
              <a:off x="4139200" y="1976575"/>
              <a:ext cx="52700" cy="52400"/>
            </a:xfrm>
            <a:custGeom>
              <a:rect b="b" l="l" r="r" t="t"/>
              <a:pathLst>
                <a:path extrusionOk="0" h="2096" w="2108">
                  <a:moveTo>
                    <a:pt x="1048" y="0"/>
                  </a:moveTo>
                  <a:cubicBezTo>
                    <a:pt x="477" y="0"/>
                    <a:pt x="0" y="464"/>
                    <a:pt x="0" y="1048"/>
                  </a:cubicBezTo>
                  <a:cubicBezTo>
                    <a:pt x="0" y="1631"/>
                    <a:pt x="477" y="2096"/>
                    <a:pt x="1048" y="2096"/>
                  </a:cubicBezTo>
                  <a:cubicBezTo>
                    <a:pt x="1631" y="2096"/>
                    <a:pt x="2108" y="1631"/>
                    <a:pt x="2108" y="1048"/>
                  </a:cubicBezTo>
                  <a:cubicBezTo>
                    <a:pt x="2108" y="464"/>
                    <a:pt x="1631"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82" name="Google Shape;2382;p36"/>
            <p:cNvSpPr/>
            <p:nvPr/>
          </p:nvSpPr>
          <p:spPr>
            <a:xfrm>
              <a:off x="4240700" y="1976575"/>
              <a:ext cx="52700" cy="52400"/>
            </a:xfrm>
            <a:custGeom>
              <a:rect b="b" l="l" r="r" t="t"/>
              <a:pathLst>
                <a:path extrusionOk="0" h="2096" w="2108">
                  <a:moveTo>
                    <a:pt x="1060" y="0"/>
                  </a:moveTo>
                  <a:cubicBezTo>
                    <a:pt x="477" y="0"/>
                    <a:pt x="0" y="464"/>
                    <a:pt x="0" y="1048"/>
                  </a:cubicBezTo>
                  <a:cubicBezTo>
                    <a:pt x="0" y="1631"/>
                    <a:pt x="477" y="2096"/>
                    <a:pt x="1060" y="2096"/>
                  </a:cubicBezTo>
                  <a:cubicBezTo>
                    <a:pt x="1632" y="2096"/>
                    <a:pt x="2108" y="1631"/>
                    <a:pt x="2108" y="1048"/>
                  </a:cubicBezTo>
                  <a:cubicBezTo>
                    <a:pt x="2108" y="464"/>
                    <a:pt x="1632" y="0"/>
                    <a:pt x="1060"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83" name="Google Shape;2383;p36"/>
            <p:cNvSpPr/>
            <p:nvPr/>
          </p:nvSpPr>
          <p:spPr>
            <a:xfrm>
              <a:off x="4342500" y="1976575"/>
              <a:ext cx="52400" cy="52400"/>
            </a:xfrm>
            <a:custGeom>
              <a:rect b="b" l="l" r="r" t="t"/>
              <a:pathLst>
                <a:path extrusionOk="0" h="2096" w="2096">
                  <a:moveTo>
                    <a:pt x="1048" y="0"/>
                  </a:moveTo>
                  <a:cubicBezTo>
                    <a:pt x="465" y="0"/>
                    <a:pt x="0" y="464"/>
                    <a:pt x="0" y="1048"/>
                  </a:cubicBezTo>
                  <a:cubicBezTo>
                    <a:pt x="0" y="1631"/>
                    <a:pt x="465" y="2096"/>
                    <a:pt x="1048" y="2096"/>
                  </a:cubicBezTo>
                  <a:cubicBezTo>
                    <a:pt x="1631" y="2096"/>
                    <a:pt x="2096" y="1631"/>
                    <a:pt x="2096" y="1048"/>
                  </a:cubicBezTo>
                  <a:cubicBezTo>
                    <a:pt x="2096" y="464"/>
                    <a:pt x="1631"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84" name="Google Shape;2384;p36"/>
            <p:cNvSpPr/>
            <p:nvPr/>
          </p:nvSpPr>
          <p:spPr>
            <a:xfrm>
              <a:off x="4444000" y="1976575"/>
              <a:ext cx="52400" cy="52400"/>
            </a:xfrm>
            <a:custGeom>
              <a:rect b="b" l="l" r="r" t="t"/>
              <a:pathLst>
                <a:path extrusionOk="0" h="2096" w="2096">
                  <a:moveTo>
                    <a:pt x="1048" y="0"/>
                  </a:moveTo>
                  <a:cubicBezTo>
                    <a:pt x="477" y="0"/>
                    <a:pt x="0" y="464"/>
                    <a:pt x="0" y="1048"/>
                  </a:cubicBezTo>
                  <a:cubicBezTo>
                    <a:pt x="0" y="1631"/>
                    <a:pt x="477" y="2096"/>
                    <a:pt x="1048" y="2096"/>
                  </a:cubicBezTo>
                  <a:cubicBezTo>
                    <a:pt x="1631" y="2096"/>
                    <a:pt x="2096" y="1631"/>
                    <a:pt x="2096" y="1048"/>
                  </a:cubicBezTo>
                  <a:cubicBezTo>
                    <a:pt x="2096" y="464"/>
                    <a:pt x="1631"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85" name="Google Shape;2385;p36"/>
            <p:cNvSpPr/>
            <p:nvPr/>
          </p:nvSpPr>
          <p:spPr>
            <a:xfrm>
              <a:off x="4545500" y="1976575"/>
              <a:ext cx="52700" cy="52400"/>
            </a:xfrm>
            <a:custGeom>
              <a:rect b="b" l="l" r="r" t="t"/>
              <a:pathLst>
                <a:path extrusionOk="0" h="2096" w="2108">
                  <a:moveTo>
                    <a:pt x="1060" y="0"/>
                  </a:moveTo>
                  <a:cubicBezTo>
                    <a:pt x="477" y="0"/>
                    <a:pt x="0" y="464"/>
                    <a:pt x="0" y="1048"/>
                  </a:cubicBezTo>
                  <a:cubicBezTo>
                    <a:pt x="0" y="1631"/>
                    <a:pt x="477" y="2096"/>
                    <a:pt x="1060" y="2096"/>
                  </a:cubicBezTo>
                  <a:cubicBezTo>
                    <a:pt x="1632" y="2096"/>
                    <a:pt x="2108" y="1631"/>
                    <a:pt x="2108" y="1048"/>
                  </a:cubicBezTo>
                  <a:cubicBezTo>
                    <a:pt x="2108" y="464"/>
                    <a:pt x="1632" y="0"/>
                    <a:pt x="1060"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86" name="Google Shape;2386;p36"/>
            <p:cNvSpPr/>
            <p:nvPr/>
          </p:nvSpPr>
          <p:spPr>
            <a:xfrm>
              <a:off x="4647300" y="1976575"/>
              <a:ext cx="52400" cy="52400"/>
            </a:xfrm>
            <a:custGeom>
              <a:rect b="b" l="l" r="r" t="t"/>
              <a:pathLst>
                <a:path extrusionOk="0" h="2096" w="2096">
                  <a:moveTo>
                    <a:pt x="1048" y="0"/>
                  </a:moveTo>
                  <a:cubicBezTo>
                    <a:pt x="465" y="0"/>
                    <a:pt x="0" y="464"/>
                    <a:pt x="0" y="1048"/>
                  </a:cubicBezTo>
                  <a:cubicBezTo>
                    <a:pt x="0" y="1631"/>
                    <a:pt x="465" y="2096"/>
                    <a:pt x="1048" y="2096"/>
                  </a:cubicBezTo>
                  <a:cubicBezTo>
                    <a:pt x="1620" y="2096"/>
                    <a:pt x="2096" y="1631"/>
                    <a:pt x="2096" y="1048"/>
                  </a:cubicBezTo>
                  <a:cubicBezTo>
                    <a:pt x="2096" y="464"/>
                    <a:pt x="1620"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87" name="Google Shape;2387;p36"/>
            <p:cNvSpPr/>
            <p:nvPr/>
          </p:nvSpPr>
          <p:spPr>
            <a:xfrm>
              <a:off x="4748800" y="1976575"/>
              <a:ext cx="52400" cy="52400"/>
            </a:xfrm>
            <a:custGeom>
              <a:rect b="b" l="l" r="r" t="t"/>
              <a:pathLst>
                <a:path extrusionOk="0" h="2096" w="2096">
                  <a:moveTo>
                    <a:pt x="1048" y="0"/>
                  </a:moveTo>
                  <a:cubicBezTo>
                    <a:pt x="465" y="0"/>
                    <a:pt x="0" y="464"/>
                    <a:pt x="0" y="1048"/>
                  </a:cubicBezTo>
                  <a:cubicBezTo>
                    <a:pt x="0" y="1631"/>
                    <a:pt x="465" y="2096"/>
                    <a:pt x="1048" y="2096"/>
                  </a:cubicBezTo>
                  <a:cubicBezTo>
                    <a:pt x="1631" y="2096"/>
                    <a:pt x="2096" y="1631"/>
                    <a:pt x="2096" y="1048"/>
                  </a:cubicBezTo>
                  <a:cubicBezTo>
                    <a:pt x="2096" y="464"/>
                    <a:pt x="1631"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88" name="Google Shape;2388;p36"/>
            <p:cNvSpPr/>
            <p:nvPr/>
          </p:nvSpPr>
          <p:spPr>
            <a:xfrm>
              <a:off x="4850300" y="1976575"/>
              <a:ext cx="52400" cy="52400"/>
            </a:xfrm>
            <a:custGeom>
              <a:rect b="b" l="l" r="r" t="t"/>
              <a:pathLst>
                <a:path extrusionOk="0" h="2096" w="2096">
                  <a:moveTo>
                    <a:pt x="1048" y="0"/>
                  </a:moveTo>
                  <a:cubicBezTo>
                    <a:pt x="477" y="0"/>
                    <a:pt x="0" y="464"/>
                    <a:pt x="0" y="1048"/>
                  </a:cubicBezTo>
                  <a:cubicBezTo>
                    <a:pt x="0" y="1631"/>
                    <a:pt x="477" y="2096"/>
                    <a:pt x="1048" y="2096"/>
                  </a:cubicBezTo>
                  <a:cubicBezTo>
                    <a:pt x="1632" y="2096"/>
                    <a:pt x="2096" y="1631"/>
                    <a:pt x="2096" y="1048"/>
                  </a:cubicBezTo>
                  <a:cubicBezTo>
                    <a:pt x="2096" y="464"/>
                    <a:pt x="1632"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89" name="Google Shape;2389;p36"/>
            <p:cNvSpPr/>
            <p:nvPr/>
          </p:nvSpPr>
          <p:spPr>
            <a:xfrm>
              <a:off x="4951800" y="1976575"/>
              <a:ext cx="52700" cy="52400"/>
            </a:xfrm>
            <a:custGeom>
              <a:rect b="b" l="l" r="r" t="t"/>
              <a:pathLst>
                <a:path extrusionOk="0" h="2096" w="2108">
                  <a:moveTo>
                    <a:pt x="1048" y="0"/>
                  </a:moveTo>
                  <a:cubicBezTo>
                    <a:pt x="477" y="0"/>
                    <a:pt x="0" y="464"/>
                    <a:pt x="0" y="1048"/>
                  </a:cubicBezTo>
                  <a:cubicBezTo>
                    <a:pt x="0" y="1631"/>
                    <a:pt x="477" y="2096"/>
                    <a:pt x="1048" y="2096"/>
                  </a:cubicBezTo>
                  <a:cubicBezTo>
                    <a:pt x="1632" y="2096"/>
                    <a:pt x="2108" y="1631"/>
                    <a:pt x="2108" y="1048"/>
                  </a:cubicBezTo>
                  <a:cubicBezTo>
                    <a:pt x="2108" y="464"/>
                    <a:pt x="1632"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90" name="Google Shape;2390;p36"/>
            <p:cNvSpPr/>
            <p:nvPr/>
          </p:nvSpPr>
          <p:spPr>
            <a:xfrm>
              <a:off x="5053600" y="1976575"/>
              <a:ext cx="52400" cy="52400"/>
            </a:xfrm>
            <a:custGeom>
              <a:rect b="b" l="l" r="r" t="t"/>
              <a:pathLst>
                <a:path extrusionOk="0" h="2096" w="2096">
                  <a:moveTo>
                    <a:pt x="1048" y="0"/>
                  </a:moveTo>
                  <a:cubicBezTo>
                    <a:pt x="465" y="0"/>
                    <a:pt x="0" y="464"/>
                    <a:pt x="0" y="1048"/>
                  </a:cubicBezTo>
                  <a:cubicBezTo>
                    <a:pt x="0" y="1631"/>
                    <a:pt x="465" y="2096"/>
                    <a:pt x="1048" y="2096"/>
                  </a:cubicBezTo>
                  <a:cubicBezTo>
                    <a:pt x="1620" y="2096"/>
                    <a:pt x="2096" y="1631"/>
                    <a:pt x="2096" y="1048"/>
                  </a:cubicBezTo>
                  <a:cubicBezTo>
                    <a:pt x="2096" y="464"/>
                    <a:pt x="1620"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91" name="Google Shape;2391;p36"/>
            <p:cNvSpPr/>
            <p:nvPr/>
          </p:nvSpPr>
          <p:spPr>
            <a:xfrm>
              <a:off x="5155100" y="1976575"/>
              <a:ext cx="52400" cy="52400"/>
            </a:xfrm>
            <a:custGeom>
              <a:rect b="b" l="l" r="r" t="t"/>
              <a:pathLst>
                <a:path extrusionOk="0" h="2096" w="2096">
                  <a:moveTo>
                    <a:pt x="1048" y="0"/>
                  </a:moveTo>
                  <a:cubicBezTo>
                    <a:pt x="465" y="0"/>
                    <a:pt x="0" y="464"/>
                    <a:pt x="0" y="1048"/>
                  </a:cubicBezTo>
                  <a:cubicBezTo>
                    <a:pt x="0" y="1631"/>
                    <a:pt x="465" y="2096"/>
                    <a:pt x="1048" y="2096"/>
                  </a:cubicBezTo>
                  <a:cubicBezTo>
                    <a:pt x="1632" y="2096"/>
                    <a:pt x="2096" y="1631"/>
                    <a:pt x="2096" y="1048"/>
                  </a:cubicBezTo>
                  <a:cubicBezTo>
                    <a:pt x="2096" y="464"/>
                    <a:pt x="1632"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92" name="Google Shape;2392;p36"/>
            <p:cNvSpPr/>
            <p:nvPr/>
          </p:nvSpPr>
          <p:spPr>
            <a:xfrm>
              <a:off x="5256600" y="1976575"/>
              <a:ext cx="52400" cy="52400"/>
            </a:xfrm>
            <a:custGeom>
              <a:rect b="b" l="l" r="r" t="t"/>
              <a:pathLst>
                <a:path extrusionOk="0" h="2096" w="2096">
                  <a:moveTo>
                    <a:pt x="1048" y="0"/>
                  </a:moveTo>
                  <a:cubicBezTo>
                    <a:pt x="477" y="0"/>
                    <a:pt x="0" y="464"/>
                    <a:pt x="0" y="1048"/>
                  </a:cubicBezTo>
                  <a:cubicBezTo>
                    <a:pt x="0" y="1631"/>
                    <a:pt x="477" y="2096"/>
                    <a:pt x="1048" y="2096"/>
                  </a:cubicBezTo>
                  <a:cubicBezTo>
                    <a:pt x="1632" y="2096"/>
                    <a:pt x="2096" y="1631"/>
                    <a:pt x="2096" y="1048"/>
                  </a:cubicBezTo>
                  <a:cubicBezTo>
                    <a:pt x="2096" y="464"/>
                    <a:pt x="1632"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93" name="Google Shape;2393;p36"/>
            <p:cNvSpPr/>
            <p:nvPr/>
          </p:nvSpPr>
          <p:spPr>
            <a:xfrm>
              <a:off x="5358400" y="1976575"/>
              <a:ext cx="52400" cy="52400"/>
            </a:xfrm>
            <a:custGeom>
              <a:rect b="b" l="l" r="r" t="t"/>
              <a:pathLst>
                <a:path extrusionOk="0" h="2096" w="2096">
                  <a:moveTo>
                    <a:pt x="1048" y="0"/>
                  </a:moveTo>
                  <a:cubicBezTo>
                    <a:pt x="465" y="0"/>
                    <a:pt x="0" y="464"/>
                    <a:pt x="0" y="1048"/>
                  </a:cubicBezTo>
                  <a:cubicBezTo>
                    <a:pt x="0" y="1631"/>
                    <a:pt x="465" y="2096"/>
                    <a:pt x="1048" y="2096"/>
                  </a:cubicBezTo>
                  <a:cubicBezTo>
                    <a:pt x="1620" y="2096"/>
                    <a:pt x="2096" y="1631"/>
                    <a:pt x="2096" y="1048"/>
                  </a:cubicBezTo>
                  <a:cubicBezTo>
                    <a:pt x="2096" y="464"/>
                    <a:pt x="1620"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94" name="Google Shape;2394;p36"/>
            <p:cNvSpPr/>
            <p:nvPr/>
          </p:nvSpPr>
          <p:spPr>
            <a:xfrm>
              <a:off x="5459900" y="1976575"/>
              <a:ext cx="52400" cy="52400"/>
            </a:xfrm>
            <a:custGeom>
              <a:rect b="b" l="l" r="r" t="t"/>
              <a:pathLst>
                <a:path extrusionOk="0" h="2096" w="2096">
                  <a:moveTo>
                    <a:pt x="1048" y="0"/>
                  </a:moveTo>
                  <a:cubicBezTo>
                    <a:pt x="465" y="0"/>
                    <a:pt x="0" y="464"/>
                    <a:pt x="0" y="1048"/>
                  </a:cubicBezTo>
                  <a:cubicBezTo>
                    <a:pt x="0" y="1631"/>
                    <a:pt x="465" y="2096"/>
                    <a:pt x="1048" y="2096"/>
                  </a:cubicBezTo>
                  <a:cubicBezTo>
                    <a:pt x="1632" y="2096"/>
                    <a:pt x="2096" y="1631"/>
                    <a:pt x="2096" y="1048"/>
                  </a:cubicBezTo>
                  <a:cubicBezTo>
                    <a:pt x="2096" y="464"/>
                    <a:pt x="1632"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95" name="Google Shape;2395;p36"/>
            <p:cNvSpPr/>
            <p:nvPr/>
          </p:nvSpPr>
          <p:spPr>
            <a:xfrm>
              <a:off x="5561400" y="1976575"/>
              <a:ext cx="52400" cy="52400"/>
            </a:xfrm>
            <a:custGeom>
              <a:rect b="b" l="l" r="r" t="t"/>
              <a:pathLst>
                <a:path extrusionOk="0" h="2096" w="2096">
                  <a:moveTo>
                    <a:pt x="1048" y="0"/>
                  </a:moveTo>
                  <a:cubicBezTo>
                    <a:pt x="465" y="0"/>
                    <a:pt x="0" y="464"/>
                    <a:pt x="0" y="1048"/>
                  </a:cubicBezTo>
                  <a:cubicBezTo>
                    <a:pt x="0" y="1631"/>
                    <a:pt x="465" y="2096"/>
                    <a:pt x="1048" y="2096"/>
                  </a:cubicBezTo>
                  <a:cubicBezTo>
                    <a:pt x="1632" y="2096"/>
                    <a:pt x="2096" y="1631"/>
                    <a:pt x="2096" y="1048"/>
                  </a:cubicBezTo>
                  <a:cubicBezTo>
                    <a:pt x="2096" y="464"/>
                    <a:pt x="1632"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96" name="Google Shape;2396;p36"/>
            <p:cNvSpPr/>
            <p:nvPr/>
          </p:nvSpPr>
          <p:spPr>
            <a:xfrm>
              <a:off x="5662900" y="1976575"/>
              <a:ext cx="52400" cy="52400"/>
            </a:xfrm>
            <a:custGeom>
              <a:rect b="b" l="l" r="r" t="t"/>
              <a:pathLst>
                <a:path extrusionOk="0" h="2096" w="2096">
                  <a:moveTo>
                    <a:pt x="1048" y="0"/>
                  </a:moveTo>
                  <a:cubicBezTo>
                    <a:pt x="477" y="0"/>
                    <a:pt x="0" y="464"/>
                    <a:pt x="0" y="1048"/>
                  </a:cubicBezTo>
                  <a:cubicBezTo>
                    <a:pt x="0" y="1631"/>
                    <a:pt x="477" y="2096"/>
                    <a:pt x="1048" y="2096"/>
                  </a:cubicBezTo>
                  <a:cubicBezTo>
                    <a:pt x="1632" y="2096"/>
                    <a:pt x="2096" y="1631"/>
                    <a:pt x="2096" y="1048"/>
                  </a:cubicBezTo>
                  <a:cubicBezTo>
                    <a:pt x="2096" y="464"/>
                    <a:pt x="1632"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97" name="Google Shape;2397;p36"/>
            <p:cNvSpPr/>
            <p:nvPr/>
          </p:nvSpPr>
          <p:spPr>
            <a:xfrm>
              <a:off x="5764400" y="1976575"/>
              <a:ext cx="52700" cy="52400"/>
            </a:xfrm>
            <a:custGeom>
              <a:rect b="b" l="l" r="r" t="t"/>
              <a:pathLst>
                <a:path extrusionOk="0" h="2096" w="2108">
                  <a:moveTo>
                    <a:pt x="1060" y="0"/>
                  </a:moveTo>
                  <a:cubicBezTo>
                    <a:pt x="477" y="0"/>
                    <a:pt x="0" y="464"/>
                    <a:pt x="0" y="1048"/>
                  </a:cubicBezTo>
                  <a:cubicBezTo>
                    <a:pt x="0" y="1631"/>
                    <a:pt x="477" y="2096"/>
                    <a:pt x="1060" y="2096"/>
                  </a:cubicBezTo>
                  <a:cubicBezTo>
                    <a:pt x="1632" y="2096"/>
                    <a:pt x="2108" y="1631"/>
                    <a:pt x="2108" y="1048"/>
                  </a:cubicBezTo>
                  <a:cubicBezTo>
                    <a:pt x="2108" y="464"/>
                    <a:pt x="1632" y="0"/>
                    <a:pt x="1060"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98" name="Google Shape;2398;p36"/>
            <p:cNvSpPr/>
            <p:nvPr/>
          </p:nvSpPr>
          <p:spPr>
            <a:xfrm>
              <a:off x="5866200" y="1976575"/>
              <a:ext cx="52400" cy="52400"/>
            </a:xfrm>
            <a:custGeom>
              <a:rect b="b" l="l" r="r" t="t"/>
              <a:pathLst>
                <a:path extrusionOk="0" h="2096" w="2096">
                  <a:moveTo>
                    <a:pt x="1048" y="0"/>
                  </a:moveTo>
                  <a:cubicBezTo>
                    <a:pt x="465" y="0"/>
                    <a:pt x="0" y="464"/>
                    <a:pt x="0" y="1048"/>
                  </a:cubicBezTo>
                  <a:cubicBezTo>
                    <a:pt x="0" y="1631"/>
                    <a:pt x="465" y="2096"/>
                    <a:pt x="1048" y="2096"/>
                  </a:cubicBezTo>
                  <a:cubicBezTo>
                    <a:pt x="1632" y="2096"/>
                    <a:pt x="2096" y="1631"/>
                    <a:pt x="2096" y="1048"/>
                  </a:cubicBezTo>
                  <a:cubicBezTo>
                    <a:pt x="2096" y="464"/>
                    <a:pt x="1632"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99" name="Google Shape;2399;p36"/>
            <p:cNvSpPr/>
            <p:nvPr/>
          </p:nvSpPr>
          <p:spPr>
            <a:xfrm>
              <a:off x="5967700" y="1976575"/>
              <a:ext cx="52400" cy="52400"/>
            </a:xfrm>
            <a:custGeom>
              <a:rect b="b" l="l" r="r" t="t"/>
              <a:pathLst>
                <a:path extrusionOk="0" h="2096" w="2096">
                  <a:moveTo>
                    <a:pt x="1048" y="0"/>
                  </a:moveTo>
                  <a:cubicBezTo>
                    <a:pt x="465" y="0"/>
                    <a:pt x="0" y="464"/>
                    <a:pt x="0" y="1048"/>
                  </a:cubicBezTo>
                  <a:cubicBezTo>
                    <a:pt x="0" y="1631"/>
                    <a:pt x="465" y="2096"/>
                    <a:pt x="1048" y="2096"/>
                  </a:cubicBezTo>
                  <a:cubicBezTo>
                    <a:pt x="1632" y="2096"/>
                    <a:pt x="2096" y="1631"/>
                    <a:pt x="2096" y="1048"/>
                  </a:cubicBezTo>
                  <a:cubicBezTo>
                    <a:pt x="2096" y="464"/>
                    <a:pt x="1632"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00" name="Google Shape;2400;p36"/>
            <p:cNvSpPr/>
            <p:nvPr/>
          </p:nvSpPr>
          <p:spPr>
            <a:xfrm>
              <a:off x="6069200" y="1976575"/>
              <a:ext cx="52700" cy="52400"/>
            </a:xfrm>
            <a:custGeom>
              <a:rect b="b" l="l" r="r" t="t"/>
              <a:pathLst>
                <a:path extrusionOk="0" h="2096" w="2108">
                  <a:moveTo>
                    <a:pt x="1048" y="0"/>
                  </a:moveTo>
                  <a:cubicBezTo>
                    <a:pt x="477" y="0"/>
                    <a:pt x="0" y="464"/>
                    <a:pt x="0" y="1048"/>
                  </a:cubicBezTo>
                  <a:cubicBezTo>
                    <a:pt x="0" y="1631"/>
                    <a:pt x="477" y="2096"/>
                    <a:pt x="1048" y="2096"/>
                  </a:cubicBezTo>
                  <a:cubicBezTo>
                    <a:pt x="1632" y="2096"/>
                    <a:pt x="2108" y="1631"/>
                    <a:pt x="2108" y="1048"/>
                  </a:cubicBezTo>
                  <a:cubicBezTo>
                    <a:pt x="2108" y="464"/>
                    <a:pt x="1632"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01" name="Google Shape;2401;p36"/>
            <p:cNvSpPr/>
            <p:nvPr/>
          </p:nvSpPr>
          <p:spPr>
            <a:xfrm>
              <a:off x="6171000" y="1976575"/>
              <a:ext cx="52400" cy="52400"/>
            </a:xfrm>
            <a:custGeom>
              <a:rect b="b" l="l" r="r" t="t"/>
              <a:pathLst>
                <a:path extrusionOk="0" h="2096" w="2096">
                  <a:moveTo>
                    <a:pt x="1048" y="0"/>
                  </a:moveTo>
                  <a:cubicBezTo>
                    <a:pt x="465" y="0"/>
                    <a:pt x="0" y="464"/>
                    <a:pt x="0" y="1048"/>
                  </a:cubicBezTo>
                  <a:cubicBezTo>
                    <a:pt x="0" y="1631"/>
                    <a:pt x="465" y="2096"/>
                    <a:pt x="1048" y="2096"/>
                  </a:cubicBezTo>
                  <a:cubicBezTo>
                    <a:pt x="1620" y="2096"/>
                    <a:pt x="2096" y="1631"/>
                    <a:pt x="2096" y="1048"/>
                  </a:cubicBezTo>
                  <a:cubicBezTo>
                    <a:pt x="2096" y="464"/>
                    <a:pt x="1620"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02" name="Google Shape;2402;p36"/>
            <p:cNvSpPr/>
            <p:nvPr/>
          </p:nvSpPr>
          <p:spPr>
            <a:xfrm>
              <a:off x="6272500" y="1976575"/>
              <a:ext cx="52400" cy="52400"/>
            </a:xfrm>
            <a:custGeom>
              <a:rect b="b" l="l" r="r" t="t"/>
              <a:pathLst>
                <a:path extrusionOk="0" h="2096" w="2096">
                  <a:moveTo>
                    <a:pt x="1048" y="0"/>
                  </a:moveTo>
                  <a:cubicBezTo>
                    <a:pt x="465" y="0"/>
                    <a:pt x="0" y="464"/>
                    <a:pt x="0" y="1048"/>
                  </a:cubicBezTo>
                  <a:cubicBezTo>
                    <a:pt x="0" y="1631"/>
                    <a:pt x="465" y="2096"/>
                    <a:pt x="1048" y="2096"/>
                  </a:cubicBezTo>
                  <a:cubicBezTo>
                    <a:pt x="1632" y="2096"/>
                    <a:pt x="2096" y="1631"/>
                    <a:pt x="2096" y="1048"/>
                  </a:cubicBezTo>
                  <a:cubicBezTo>
                    <a:pt x="2096" y="464"/>
                    <a:pt x="1632"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03" name="Google Shape;2403;p36"/>
            <p:cNvSpPr/>
            <p:nvPr/>
          </p:nvSpPr>
          <p:spPr>
            <a:xfrm>
              <a:off x="6374000" y="1976575"/>
              <a:ext cx="52400" cy="52400"/>
            </a:xfrm>
            <a:custGeom>
              <a:rect b="b" l="l" r="r" t="t"/>
              <a:pathLst>
                <a:path extrusionOk="0" h="2096" w="2096">
                  <a:moveTo>
                    <a:pt x="1048" y="0"/>
                  </a:moveTo>
                  <a:cubicBezTo>
                    <a:pt x="477" y="0"/>
                    <a:pt x="0" y="464"/>
                    <a:pt x="0" y="1048"/>
                  </a:cubicBezTo>
                  <a:cubicBezTo>
                    <a:pt x="0" y="1631"/>
                    <a:pt x="477" y="2096"/>
                    <a:pt x="1048" y="2096"/>
                  </a:cubicBezTo>
                  <a:cubicBezTo>
                    <a:pt x="1632" y="2096"/>
                    <a:pt x="2096" y="1631"/>
                    <a:pt x="2096" y="1048"/>
                  </a:cubicBezTo>
                  <a:cubicBezTo>
                    <a:pt x="2096" y="464"/>
                    <a:pt x="1632"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04" name="Google Shape;2404;p36"/>
            <p:cNvSpPr/>
            <p:nvPr/>
          </p:nvSpPr>
          <p:spPr>
            <a:xfrm>
              <a:off x="6475500" y="1976575"/>
              <a:ext cx="52700" cy="52400"/>
            </a:xfrm>
            <a:custGeom>
              <a:rect b="b" l="l" r="r" t="t"/>
              <a:pathLst>
                <a:path extrusionOk="0" h="2096" w="2108">
                  <a:moveTo>
                    <a:pt x="1048" y="0"/>
                  </a:moveTo>
                  <a:cubicBezTo>
                    <a:pt x="477" y="0"/>
                    <a:pt x="0" y="464"/>
                    <a:pt x="0" y="1048"/>
                  </a:cubicBezTo>
                  <a:cubicBezTo>
                    <a:pt x="0" y="1631"/>
                    <a:pt x="477" y="2096"/>
                    <a:pt x="1048" y="2096"/>
                  </a:cubicBezTo>
                  <a:cubicBezTo>
                    <a:pt x="1632" y="2096"/>
                    <a:pt x="2108" y="1631"/>
                    <a:pt x="2108" y="1048"/>
                  </a:cubicBezTo>
                  <a:cubicBezTo>
                    <a:pt x="2108" y="464"/>
                    <a:pt x="1632"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05" name="Google Shape;2405;p36"/>
            <p:cNvSpPr/>
            <p:nvPr/>
          </p:nvSpPr>
          <p:spPr>
            <a:xfrm>
              <a:off x="6577300" y="1976575"/>
              <a:ext cx="52400" cy="52400"/>
            </a:xfrm>
            <a:custGeom>
              <a:rect b="b" l="l" r="r" t="t"/>
              <a:pathLst>
                <a:path extrusionOk="0" h="2096" w="2096">
                  <a:moveTo>
                    <a:pt x="1048" y="0"/>
                  </a:moveTo>
                  <a:cubicBezTo>
                    <a:pt x="465" y="0"/>
                    <a:pt x="0" y="464"/>
                    <a:pt x="0" y="1048"/>
                  </a:cubicBezTo>
                  <a:cubicBezTo>
                    <a:pt x="0" y="1631"/>
                    <a:pt x="465" y="2096"/>
                    <a:pt x="1048" y="2096"/>
                  </a:cubicBezTo>
                  <a:cubicBezTo>
                    <a:pt x="1620" y="2096"/>
                    <a:pt x="2096" y="1631"/>
                    <a:pt x="2096" y="1048"/>
                  </a:cubicBezTo>
                  <a:cubicBezTo>
                    <a:pt x="2096" y="464"/>
                    <a:pt x="1620"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06" name="Google Shape;2406;p36"/>
            <p:cNvSpPr/>
            <p:nvPr/>
          </p:nvSpPr>
          <p:spPr>
            <a:xfrm>
              <a:off x="6678800" y="1976575"/>
              <a:ext cx="52400" cy="52400"/>
            </a:xfrm>
            <a:custGeom>
              <a:rect b="b" l="l" r="r" t="t"/>
              <a:pathLst>
                <a:path extrusionOk="0" h="2096" w="2096">
                  <a:moveTo>
                    <a:pt x="1048" y="0"/>
                  </a:moveTo>
                  <a:cubicBezTo>
                    <a:pt x="465" y="0"/>
                    <a:pt x="0" y="464"/>
                    <a:pt x="0" y="1048"/>
                  </a:cubicBezTo>
                  <a:cubicBezTo>
                    <a:pt x="0" y="1631"/>
                    <a:pt x="465" y="2096"/>
                    <a:pt x="1048" y="2096"/>
                  </a:cubicBezTo>
                  <a:cubicBezTo>
                    <a:pt x="1632" y="2096"/>
                    <a:pt x="2096" y="1631"/>
                    <a:pt x="2096" y="1048"/>
                  </a:cubicBezTo>
                  <a:cubicBezTo>
                    <a:pt x="2096" y="464"/>
                    <a:pt x="1632"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07" name="Google Shape;2407;p36"/>
            <p:cNvSpPr/>
            <p:nvPr/>
          </p:nvSpPr>
          <p:spPr>
            <a:xfrm>
              <a:off x="6780300" y="1976575"/>
              <a:ext cx="52400" cy="52400"/>
            </a:xfrm>
            <a:custGeom>
              <a:rect b="b" l="l" r="r" t="t"/>
              <a:pathLst>
                <a:path extrusionOk="0" h="2096" w="2096">
                  <a:moveTo>
                    <a:pt x="1048" y="0"/>
                  </a:moveTo>
                  <a:cubicBezTo>
                    <a:pt x="477" y="0"/>
                    <a:pt x="0" y="464"/>
                    <a:pt x="0" y="1048"/>
                  </a:cubicBezTo>
                  <a:cubicBezTo>
                    <a:pt x="0" y="1631"/>
                    <a:pt x="477" y="2096"/>
                    <a:pt x="1048" y="2096"/>
                  </a:cubicBezTo>
                  <a:cubicBezTo>
                    <a:pt x="1632" y="2096"/>
                    <a:pt x="2096" y="1631"/>
                    <a:pt x="2096" y="1048"/>
                  </a:cubicBezTo>
                  <a:cubicBezTo>
                    <a:pt x="2096" y="464"/>
                    <a:pt x="1632"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08" name="Google Shape;2408;p36"/>
            <p:cNvSpPr/>
            <p:nvPr/>
          </p:nvSpPr>
          <p:spPr>
            <a:xfrm>
              <a:off x="6881800" y="1976575"/>
              <a:ext cx="52700" cy="52400"/>
            </a:xfrm>
            <a:custGeom>
              <a:rect b="b" l="l" r="r" t="t"/>
              <a:pathLst>
                <a:path extrusionOk="0" h="2096" w="2108">
                  <a:moveTo>
                    <a:pt x="1060" y="0"/>
                  </a:moveTo>
                  <a:cubicBezTo>
                    <a:pt x="477" y="0"/>
                    <a:pt x="1" y="464"/>
                    <a:pt x="1" y="1048"/>
                  </a:cubicBezTo>
                  <a:cubicBezTo>
                    <a:pt x="1" y="1631"/>
                    <a:pt x="477" y="2096"/>
                    <a:pt x="1060" y="2096"/>
                  </a:cubicBezTo>
                  <a:cubicBezTo>
                    <a:pt x="1632" y="2096"/>
                    <a:pt x="2108" y="1631"/>
                    <a:pt x="2108" y="1048"/>
                  </a:cubicBezTo>
                  <a:cubicBezTo>
                    <a:pt x="2108" y="464"/>
                    <a:pt x="1632" y="0"/>
                    <a:pt x="1060"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09" name="Google Shape;2409;p36"/>
            <p:cNvSpPr/>
            <p:nvPr/>
          </p:nvSpPr>
          <p:spPr>
            <a:xfrm>
              <a:off x="6983600" y="1976575"/>
              <a:ext cx="52400" cy="52400"/>
            </a:xfrm>
            <a:custGeom>
              <a:rect b="b" l="l" r="r" t="t"/>
              <a:pathLst>
                <a:path extrusionOk="0" h="2096" w="2096">
                  <a:moveTo>
                    <a:pt x="1048" y="0"/>
                  </a:moveTo>
                  <a:cubicBezTo>
                    <a:pt x="465" y="0"/>
                    <a:pt x="0" y="464"/>
                    <a:pt x="0" y="1048"/>
                  </a:cubicBezTo>
                  <a:cubicBezTo>
                    <a:pt x="0" y="1631"/>
                    <a:pt x="465" y="2096"/>
                    <a:pt x="1048" y="2096"/>
                  </a:cubicBezTo>
                  <a:cubicBezTo>
                    <a:pt x="1620" y="2096"/>
                    <a:pt x="2096" y="1631"/>
                    <a:pt x="2096" y="1048"/>
                  </a:cubicBezTo>
                  <a:cubicBezTo>
                    <a:pt x="2096" y="464"/>
                    <a:pt x="1620"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10" name="Google Shape;2410;p36"/>
            <p:cNvSpPr/>
            <p:nvPr/>
          </p:nvSpPr>
          <p:spPr>
            <a:xfrm>
              <a:off x="7085100" y="1976575"/>
              <a:ext cx="52400" cy="52400"/>
            </a:xfrm>
            <a:custGeom>
              <a:rect b="b" l="l" r="r" t="t"/>
              <a:pathLst>
                <a:path extrusionOk="0" h="2096" w="2096">
                  <a:moveTo>
                    <a:pt x="1048" y="0"/>
                  </a:moveTo>
                  <a:cubicBezTo>
                    <a:pt x="465" y="0"/>
                    <a:pt x="0" y="464"/>
                    <a:pt x="0" y="1048"/>
                  </a:cubicBezTo>
                  <a:cubicBezTo>
                    <a:pt x="0" y="1631"/>
                    <a:pt x="465" y="2096"/>
                    <a:pt x="1048" y="2096"/>
                  </a:cubicBezTo>
                  <a:cubicBezTo>
                    <a:pt x="1632" y="2096"/>
                    <a:pt x="2096" y="1631"/>
                    <a:pt x="2096" y="1048"/>
                  </a:cubicBezTo>
                  <a:cubicBezTo>
                    <a:pt x="2096" y="464"/>
                    <a:pt x="1632"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11" name="Google Shape;2411;p36"/>
            <p:cNvSpPr/>
            <p:nvPr/>
          </p:nvSpPr>
          <p:spPr>
            <a:xfrm>
              <a:off x="7186600" y="1976575"/>
              <a:ext cx="52400" cy="52400"/>
            </a:xfrm>
            <a:custGeom>
              <a:rect b="b" l="l" r="r" t="t"/>
              <a:pathLst>
                <a:path extrusionOk="0" h="2096" w="2096">
                  <a:moveTo>
                    <a:pt x="1048" y="0"/>
                  </a:moveTo>
                  <a:cubicBezTo>
                    <a:pt x="477" y="0"/>
                    <a:pt x="1" y="464"/>
                    <a:pt x="1" y="1048"/>
                  </a:cubicBezTo>
                  <a:cubicBezTo>
                    <a:pt x="1" y="1631"/>
                    <a:pt x="477" y="2096"/>
                    <a:pt x="1048" y="2096"/>
                  </a:cubicBezTo>
                  <a:cubicBezTo>
                    <a:pt x="1632" y="2096"/>
                    <a:pt x="2096" y="1631"/>
                    <a:pt x="2096" y="1048"/>
                  </a:cubicBezTo>
                  <a:cubicBezTo>
                    <a:pt x="2096" y="464"/>
                    <a:pt x="1632"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12" name="Google Shape;2412;p36"/>
            <p:cNvSpPr/>
            <p:nvPr/>
          </p:nvSpPr>
          <p:spPr>
            <a:xfrm>
              <a:off x="7288400" y="1976575"/>
              <a:ext cx="52400" cy="52400"/>
            </a:xfrm>
            <a:custGeom>
              <a:rect b="b" l="l" r="r" t="t"/>
              <a:pathLst>
                <a:path extrusionOk="0" h="2096" w="2096">
                  <a:moveTo>
                    <a:pt x="1048" y="0"/>
                  </a:moveTo>
                  <a:cubicBezTo>
                    <a:pt x="465" y="0"/>
                    <a:pt x="0" y="464"/>
                    <a:pt x="0" y="1048"/>
                  </a:cubicBezTo>
                  <a:cubicBezTo>
                    <a:pt x="0" y="1631"/>
                    <a:pt x="465" y="2096"/>
                    <a:pt x="1048" y="2096"/>
                  </a:cubicBezTo>
                  <a:cubicBezTo>
                    <a:pt x="1620" y="2096"/>
                    <a:pt x="2096" y="1631"/>
                    <a:pt x="2096" y="1048"/>
                  </a:cubicBezTo>
                  <a:cubicBezTo>
                    <a:pt x="2096" y="464"/>
                    <a:pt x="1620"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13" name="Google Shape;2413;p36"/>
            <p:cNvSpPr/>
            <p:nvPr/>
          </p:nvSpPr>
          <p:spPr>
            <a:xfrm>
              <a:off x="279200" y="2131650"/>
              <a:ext cx="52700" cy="52400"/>
            </a:xfrm>
            <a:custGeom>
              <a:rect b="b" l="l" r="r" t="t"/>
              <a:pathLst>
                <a:path extrusionOk="0" h="2096" w="2108">
                  <a:moveTo>
                    <a:pt x="1048" y="0"/>
                  </a:moveTo>
                  <a:cubicBezTo>
                    <a:pt x="476" y="0"/>
                    <a:pt x="0" y="465"/>
                    <a:pt x="0" y="1048"/>
                  </a:cubicBezTo>
                  <a:cubicBezTo>
                    <a:pt x="0" y="1631"/>
                    <a:pt x="476" y="2096"/>
                    <a:pt x="1048" y="2096"/>
                  </a:cubicBezTo>
                  <a:cubicBezTo>
                    <a:pt x="1631" y="2096"/>
                    <a:pt x="2107" y="1631"/>
                    <a:pt x="2107" y="1048"/>
                  </a:cubicBezTo>
                  <a:cubicBezTo>
                    <a:pt x="2107" y="465"/>
                    <a:pt x="1631"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14" name="Google Shape;2414;p36"/>
            <p:cNvSpPr/>
            <p:nvPr/>
          </p:nvSpPr>
          <p:spPr>
            <a:xfrm>
              <a:off x="380700" y="2131650"/>
              <a:ext cx="52700" cy="52400"/>
            </a:xfrm>
            <a:custGeom>
              <a:rect b="b" l="l" r="r" t="t"/>
              <a:pathLst>
                <a:path extrusionOk="0" h="2096" w="2108">
                  <a:moveTo>
                    <a:pt x="1060" y="0"/>
                  </a:moveTo>
                  <a:cubicBezTo>
                    <a:pt x="476" y="0"/>
                    <a:pt x="0" y="465"/>
                    <a:pt x="0" y="1048"/>
                  </a:cubicBezTo>
                  <a:cubicBezTo>
                    <a:pt x="0" y="1631"/>
                    <a:pt x="476" y="2096"/>
                    <a:pt x="1060" y="2096"/>
                  </a:cubicBezTo>
                  <a:cubicBezTo>
                    <a:pt x="1631" y="2096"/>
                    <a:pt x="2108" y="1631"/>
                    <a:pt x="2108" y="1048"/>
                  </a:cubicBezTo>
                  <a:cubicBezTo>
                    <a:pt x="2108" y="465"/>
                    <a:pt x="1631" y="0"/>
                    <a:pt x="1060"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15" name="Google Shape;2415;p36"/>
            <p:cNvSpPr/>
            <p:nvPr/>
          </p:nvSpPr>
          <p:spPr>
            <a:xfrm>
              <a:off x="482500" y="2131650"/>
              <a:ext cx="52400" cy="52400"/>
            </a:xfrm>
            <a:custGeom>
              <a:rect b="b" l="l" r="r" t="t"/>
              <a:pathLst>
                <a:path extrusionOk="0" h="2096" w="2096">
                  <a:moveTo>
                    <a:pt x="1048" y="0"/>
                  </a:moveTo>
                  <a:cubicBezTo>
                    <a:pt x="464" y="0"/>
                    <a:pt x="0" y="465"/>
                    <a:pt x="0" y="1048"/>
                  </a:cubicBezTo>
                  <a:cubicBezTo>
                    <a:pt x="0" y="1631"/>
                    <a:pt x="464" y="2096"/>
                    <a:pt x="1048" y="2096"/>
                  </a:cubicBezTo>
                  <a:cubicBezTo>
                    <a:pt x="1631" y="2096"/>
                    <a:pt x="2096" y="1631"/>
                    <a:pt x="2096" y="1048"/>
                  </a:cubicBezTo>
                  <a:cubicBezTo>
                    <a:pt x="2096" y="465"/>
                    <a:pt x="1631"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16" name="Google Shape;2416;p36"/>
            <p:cNvSpPr/>
            <p:nvPr/>
          </p:nvSpPr>
          <p:spPr>
            <a:xfrm>
              <a:off x="584000" y="2131650"/>
              <a:ext cx="52400" cy="52400"/>
            </a:xfrm>
            <a:custGeom>
              <a:rect b="b" l="l" r="r" t="t"/>
              <a:pathLst>
                <a:path extrusionOk="0" h="2096" w="2096">
                  <a:moveTo>
                    <a:pt x="1048" y="0"/>
                  </a:moveTo>
                  <a:cubicBezTo>
                    <a:pt x="476" y="0"/>
                    <a:pt x="0" y="465"/>
                    <a:pt x="0" y="1048"/>
                  </a:cubicBezTo>
                  <a:cubicBezTo>
                    <a:pt x="0" y="1631"/>
                    <a:pt x="476" y="2096"/>
                    <a:pt x="1048" y="2096"/>
                  </a:cubicBezTo>
                  <a:cubicBezTo>
                    <a:pt x="1631" y="2096"/>
                    <a:pt x="2096" y="1631"/>
                    <a:pt x="2096" y="1048"/>
                  </a:cubicBezTo>
                  <a:cubicBezTo>
                    <a:pt x="2096" y="465"/>
                    <a:pt x="1631"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17" name="Google Shape;2417;p36"/>
            <p:cNvSpPr/>
            <p:nvPr/>
          </p:nvSpPr>
          <p:spPr>
            <a:xfrm>
              <a:off x="685500" y="2131650"/>
              <a:ext cx="52700" cy="52400"/>
            </a:xfrm>
            <a:custGeom>
              <a:rect b="b" l="l" r="r" t="t"/>
              <a:pathLst>
                <a:path extrusionOk="0" h="2096" w="2108">
                  <a:moveTo>
                    <a:pt x="1048" y="0"/>
                  </a:moveTo>
                  <a:cubicBezTo>
                    <a:pt x="476" y="0"/>
                    <a:pt x="0" y="465"/>
                    <a:pt x="0" y="1048"/>
                  </a:cubicBezTo>
                  <a:cubicBezTo>
                    <a:pt x="0" y="1631"/>
                    <a:pt x="476" y="2096"/>
                    <a:pt x="1048" y="2096"/>
                  </a:cubicBezTo>
                  <a:cubicBezTo>
                    <a:pt x="1631" y="2096"/>
                    <a:pt x="2108" y="1631"/>
                    <a:pt x="2108" y="1048"/>
                  </a:cubicBezTo>
                  <a:cubicBezTo>
                    <a:pt x="2108" y="465"/>
                    <a:pt x="1631"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18" name="Google Shape;2418;p36"/>
            <p:cNvSpPr/>
            <p:nvPr/>
          </p:nvSpPr>
          <p:spPr>
            <a:xfrm>
              <a:off x="787300" y="2131650"/>
              <a:ext cx="52400" cy="52400"/>
            </a:xfrm>
            <a:custGeom>
              <a:rect b="b" l="l" r="r" t="t"/>
              <a:pathLst>
                <a:path extrusionOk="0" h="2096" w="2096">
                  <a:moveTo>
                    <a:pt x="1048" y="0"/>
                  </a:moveTo>
                  <a:cubicBezTo>
                    <a:pt x="464" y="0"/>
                    <a:pt x="0" y="465"/>
                    <a:pt x="0" y="1048"/>
                  </a:cubicBezTo>
                  <a:cubicBezTo>
                    <a:pt x="0" y="1631"/>
                    <a:pt x="464" y="2096"/>
                    <a:pt x="1048" y="2096"/>
                  </a:cubicBezTo>
                  <a:cubicBezTo>
                    <a:pt x="1619" y="2096"/>
                    <a:pt x="2096" y="1631"/>
                    <a:pt x="2096" y="1048"/>
                  </a:cubicBezTo>
                  <a:cubicBezTo>
                    <a:pt x="2096" y="465"/>
                    <a:pt x="1619"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19" name="Google Shape;2419;p36"/>
            <p:cNvSpPr/>
            <p:nvPr/>
          </p:nvSpPr>
          <p:spPr>
            <a:xfrm>
              <a:off x="888800" y="2131650"/>
              <a:ext cx="52400" cy="52400"/>
            </a:xfrm>
            <a:custGeom>
              <a:rect b="b" l="l" r="r" t="t"/>
              <a:pathLst>
                <a:path extrusionOk="0" h="2096" w="2096">
                  <a:moveTo>
                    <a:pt x="1048" y="0"/>
                  </a:moveTo>
                  <a:cubicBezTo>
                    <a:pt x="464" y="0"/>
                    <a:pt x="0" y="465"/>
                    <a:pt x="0" y="1048"/>
                  </a:cubicBezTo>
                  <a:cubicBezTo>
                    <a:pt x="0" y="1631"/>
                    <a:pt x="464" y="2096"/>
                    <a:pt x="1048" y="2096"/>
                  </a:cubicBezTo>
                  <a:cubicBezTo>
                    <a:pt x="1631" y="2096"/>
                    <a:pt x="2096" y="1631"/>
                    <a:pt x="2096" y="1048"/>
                  </a:cubicBezTo>
                  <a:cubicBezTo>
                    <a:pt x="2096" y="465"/>
                    <a:pt x="1631"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20" name="Google Shape;2420;p36"/>
            <p:cNvSpPr/>
            <p:nvPr/>
          </p:nvSpPr>
          <p:spPr>
            <a:xfrm>
              <a:off x="990300" y="2131650"/>
              <a:ext cx="52400" cy="52400"/>
            </a:xfrm>
            <a:custGeom>
              <a:rect b="b" l="l" r="r" t="t"/>
              <a:pathLst>
                <a:path extrusionOk="0" h="2096" w="2096">
                  <a:moveTo>
                    <a:pt x="1048" y="0"/>
                  </a:moveTo>
                  <a:cubicBezTo>
                    <a:pt x="476" y="0"/>
                    <a:pt x="0" y="465"/>
                    <a:pt x="0" y="1048"/>
                  </a:cubicBezTo>
                  <a:cubicBezTo>
                    <a:pt x="0" y="1631"/>
                    <a:pt x="476" y="2096"/>
                    <a:pt x="1048" y="2096"/>
                  </a:cubicBezTo>
                  <a:cubicBezTo>
                    <a:pt x="1631" y="2096"/>
                    <a:pt x="2096" y="1631"/>
                    <a:pt x="2096" y="1048"/>
                  </a:cubicBezTo>
                  <a:cubicBezTo>
                    <a:pt x="2096" y="465"/>
                    <a:pt x="1631"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21" name="Google Shape;2421;p36"/>
            <p:cNvSpPr/>
            <p:nvPr/>
          </p:nvSpPr>
          <p:spPr>
            <a:xfrm>
              <a:off x="1091800" y="2131650"/>
              <a:ext cx="52700" cy="52400"/>
            </a:xfrm>
            <a:custGeom>
              <a:rect b="b" l="l" r="r" t="t"/>
              <a:pathLst>
                <a:path extrusionOk="0" h="2096" w="2108">
                  <a:moveTo>
                    <a:pt x="1060" y="0"/>
                  </a:moveTo>
                  <a:cubicBezTo>
                    <a:pt x="476" y="0"/>
                    <a:pt x="0" y="465"/>
                    <a:pt x="0" y="1048"/>
                  </a:cubicBezTo>
                  <a:cubicBezTo>
                    <a:pt x="0" y="1631"/>
                    <a:pt x="476" y="2096"/>
                    <a:pt x="1060" y="2096"/>
                  </a:cubicBezTo>
                  <a:cubicBezTo>
                    <a:pt x="1631" y="2096"/>
                    <a:pt x="2108" y="1631"/>
                    <a:pt x="2108" y="1048"/>
                  </a:cubicBezTo>
                  <a:cubicBezTo>
                    <a:pt x="2108" y="465"/>
                    <a:pt x="1631" y="0"/>
                    <a:pt x="1060"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22" name="Google Shape;2422;p36"/>
            <p:cNvSpPr/>
            <p:nvPr/>
          </p:nvSpPr>
          <p:spPr>
            <a:xfrm>
              <a:off x="1193600" y="2131650"/>
              <a:ext cx="52400" cy="52400"/>
            </a:xfrm>
            <a:custGeom>
              <a:rect b="b" l="l" r="r" t="t"/>
              <a:pathLst>
                <a:path extrusionOk="0" h="2096" w="2096">
                  <a:moveTo>
                    <a:pt x="1048" y="0"/>
                  </a:moveTo>
                  <a:cubicBezTo>
                    <a:pt x="464" y="0"/>
                    <a:pt x="0" y="465"/>
                    <a:pt x="0" y="1048"/>
                  </a:cubicBezTo>
                  <a:cubicBezTo>
                    <a:pt x="0" y="1631"/>
                    <a:pt x="464" y="2096"/>
                    <a:pt x="1048" y="2096"/>
                  </a:cubicBezTo>
                  <a:cubicBezTo>
                    <a:pt x="1619" y="2096"/>
                    <a:pt x="2096" y="1631"/>
                    <a:pt x="2096" y="1048"/>
                  </a:cubicBezTo>
                  <a:cubicBezTo>
                    <a:pt x="2096" y="465"/>
                    <a:pt x="1619"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23" name="Google Shape;2423;p36"/>
            <p:cNvSpPr/>
            <p:nvPr/>
          </p:nvSpPr>
          <p:spPr>
            <a:xfrm>
              <a:off x="1295100" y="2131650"/>
              <a:ext cx="52400" cy="52400"/>
            </a:xfrm>
            <a:custGeom>
              <a:rect b="b" l="l" r="r" t="t"/>
              <a:pathLst>
                <a:path extrusionOk="0" h="2096" w="2096">
                  <a:moveTo>
                    <a:pt x="1048" y="0"/>
                  </a:moveTo>
                  <a:cubicBezTo>
                    <a:pt x="464" y="0"/>
                    <a:pt x="0" y="465"/>
                    <a:pt x="0" y="1048"/>
                  </a:cubicBezTo>
                  <a:cubicBezTo>
                    <a:pt x="0" y="1631"/>
                    <a:pt x="464" y="2096"/>
                    <a:pt x="1048" y="2096"/>
                  </a:cubicBezTo>
                  <a:cubicBezTo>
                    <a:pt x="1631" y="2096"/>
                    <a:pt x="2096" y="1631"/>
                    <a:pt x="2096" y="1048"/>
                  </a:cubicBezTo>
                  <a:cubicBezTo>
                    <a:pt x="2096" y="465"/>
                    <a:pt x="1631"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24" name="Google Shape;2424;p36"/>
            <p:cNvSpPr/>
            <p:nvPr/>
          </p:nvSpPr>
          <p:spPr>
            <a:xfrm>
              <a:off x="1396600" y="2131650"/>
              <a:ext cx="52400" cy="52400"/>
            </a:xfrm>
            <a:custGeom>
              <a:rect b="b" l="l" r="r" t="t"/>
              <a:pathLst>
                <a:path extrusionOk="0" h="2096" w="2096">
                  <a:moveTo>
                    <a:pt x="1048" y="0"/>
                  </a:moveTo>
                  <a:cubicBezTo>
                    <a:pt x="476" y="0"/>
                    <a:pt x="0" y="465"/>
                    <a:pt x="0" y="1048"/>
                  </a:cubicBezTo>
                  <a:cubicBezTo>
                    <a:pt x="0" y="1631"/>
                    <a:pt x="476" y="2096"/>
                    <a:pt x="1048" y="2096"/>
                  </a:cubicBezTo>
                  <a:cubicBezTo>
                    <a:pt x="1631" y="2096"/>
                    <a:pt x="2096" y="1631"/>
                    <a:pt x="2096" y="1048"/>
                  </a:cubicBezTo>
                  <a:cubicBezTo>
                    <a:pt x="2096" y="465"/>
                    <a:pt x="1631"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25" name="Google Shape;2425;p36"/>
            <p:cNvSpPr/>
            <p:nvPr/>
          </p:nvSpPr>
          <p:spPr>
            <a:xfrm>
              <a:off x="1498400" y="2131650"/>
              <a:ext cx="52400" cy="52400"/>
            </a:xfrm>
            <a:custGeom>
              <a:rect b="b" l="l" r="r" t="t"/>
              <a:pathLst>
                <a:path extrusionOk="0" h="2096" w="2096">
                  <a:moveTo>
                    <a:pt x="1048" y="0"/>
                  </a:moveTo>
                  <a:cubicBezTo>
                    <a:pt x="464" y="0"/>
                    <a:pt x="0" y="465"/>
                    <a:pt x="0" y="1048"/>
                  </a:cubicBezTo>
                  <a:cubicBezTo>
                    <a:pt x="0" y="1631"/>
                    <a:pt x="464" y="2096"/>
                    <a:pt x="1048" y="2096"/>
                  </a:cubicBezTo>
                  <a:cubicBezTo>
                    <a:pt x="1619" y="2096"/>
                    <a:pt x="2096" y="1631"/>
                    <a:pt x="2096" y="1048"/>
                  </a:cubicBezTo>
                  <a:cubicBezTo>
                    <a:pt x="2096" y="465"/>
                    <a:pt x="1619"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26" name="Google Shape;2426;p36"/>
            <p:cNvSpPr/>
            <p:nvPr/>
          </p:nvSpPr>
          <p:spPr>
            <a:xfrm>
              <a:off x="1599900" y="2131650"/>
              <a:ext cx="52400" cy="52400"/>
            </a:xfrm>
            <a:custGeom>
              <a:rect b="b" l="l" r="r" t="t"/>
              <a:pathLst>
                <a:path extrusionOk="0" h="2096" w="2096">
                  <a:moveTo>
                    <a:pt x="1048" y="0"/>
                  </a:moveTo>
                  <a:cubicBezTo>
                    <a:pt x="464" y="0"/>
                    <a:pt x="0" y="465"/>
                    <a:pt x="0" y="1048"/>
                  </a:cubicBezTo>
                  <a:cubicBezTo>
                    <a:pt x="0" y="1631"/>
                    <a:pt x="464" y="2096"/>
                    <a:pt x="1048" y="2096"/>
                  </a:cubicBezTo>
                  <a:cubicBezTo>
                    <a:pt x="1631" y="2096"/>
                    <a:pt x="2096" y="1631"/>
                    <a:pt x="2096" y="1048"/>
                  </a:cubicBezTo>
                  <a:cubicBezTo>
                    <a:pt x="2096" y="465"/>
                    <a:pt x="1631"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27" name="Google Shape;2427;p36"/>
            <p:cNvSpPr/>
            <p:nvPr/>
          </p:nvSpPr>
          <p:spPr>
            <a:xfrm>
              <a:off x="1701400" y="2131650"/>
              <a:ext cx="52400" cy="52400"/>
            </a:xfrm>
            <a:custGeom>
              <a:rect b="b" l="l" r="r" t="t"/>
              <a:pathLst>
                <a:path extrusionOk="0" h="2096" w="2096">
                  <a:moveTo>
                    <a:pt x="1048" y="0"/>
                  </a:moveTo>
                  <a:cubicBezTo>
                    <a:pt x="464" y="0"/>
                    <a:pt x="0" y="465"/>
                    <a:pt x="0" y="1048"/>
                  </a:cubicBezTo>
                  <a:cubicBezTo>
                    <a:pt x="0" y="1631"/>
                    <a:pt x="464" y="2096"/>
                    <a:pt x="1048" y="2096"/>
                  </a:cubicBezTo>
                  <a:cubicBezTo>
                    <a:pt x="1631" y="2096"/>
                    <a:pt x="2096" y="1631"/>
                    <a:pt x="2096" y="1048"/>
                  </a:cubicBezTo>
                  <a:cubicBezTo>
                    <a:pt x="2096" y="465"/>
                    <a:pt x="1631"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28" name="Google Shape;2428;p36"/>
            <p:cNvSpPr/>
            <p:nvPr/>
          </p:nvSpPr>
          <p:spPr>
            <a:xfrm>
              <a:off x="1802900" y="2131650"/>
              <a:ext cx="52700" cy="52400"/>
            </a:xfrm>
            <a:custGeom>
              <a:rect b="b" l="l" r="r" t="t"/>
              <a:pathLst>
                <a:path extrusionOk="0" h="2096" w="2108">
                  <a:moveTo>
                    <a:pt x="1048" y="0"/>
                  </a:moveTo>
                  <a:cubicBezTo>
                    <a:pt x="476" y="0"/>
                    <a:pt x="0" y="465"/>
                    <a:pt x="0" y="1048"/>
                  </a:cubicBezTo>
                  <a:cubicBezTo>
                    <a:pt x="0" y="1631"/>
                    <a:pt x="476" y="2096"/>
                    <a:pt x="1048" y="2096"/>
                  </a:cubicBezTo>
                  <a:cubicBezTo>
                    <a:pt x="1631" y="2096"/>
                    <a:pt x="2108" y="1631"/>
                    <a:pt x="2108" y="1048"/>
                  </a:cubicBezTo>
                  <a:cubicBezTo>
                    <a:pt x="2108" y="465"/>
                    <a:pt x="1631"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29" name="Google Shape;2429;p36"/>
            <p:cNvSpPr/>
            <p:nvPr/>
          </p:nvSpPr>
          <p:spPr>
            <a:xfrm>
              <a:off x="1904400" y="2131650"/>
              <a:ext cx="52700" cy="52400"/>
            </a:xfrm>
            <a:custGeom>
              <a:rect b="b" l="l" r="r" t="t"/>
              <a:pathLst>
                <a:path extrusionOk="0" h="2096" w="2108">
                  <a:moveTo>
                    <a:pt x="1060" y="0"/>
                  </a:moveTo>
                  <a:cubicBezTo>
                    <a:pt x="476" y="0"/>
                    <a:pt x="0" y="465"/>
                    <a:pt x="0" y="1048"/>
                  </a:cubicBezTo>
                  <a:cubicBezTo>
                    <a:pt x="0" y="1631"/>
                    <a:pt x="476" y="2096"/>
                    <a:pt x="1060" y="2096"/>
                  </a:cubicBezTo>
                  <a:cubicBezTo>
                    <a:pt x="1631" y="2096"/>
                    <a:pt x="2108" y="1631"/>
                    <a:pt x="2108" y="1048"/>
                  </a:cubicBezTo>
                  <a:cubicBezTo>
                    <a:pt x="2108" y="465"/>
                    <a:pt x="1631" y="0"/>
                    <a:pt x="1060"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30" name="Google Shape;2430;p36"/>
            <p:cNvSpPr/>
            <p:nvPr/>
          </p:nvSpPr>
          <p:spPr>
            <a:xfrm>
              <a:off x="2006200" y="2131650"/>
              <a:ext cx="52400" cy="52400"/>
            </a:xfrm>
            <a:custGeom>
              <a:rect b="b" l="l" r="r" t="t"/>
              <a:pathLst>
                <a:path extrusionOk="0" h="2096" w="2096">
                  <a:moveTo>
                    <a:pt x="1048" y="0"/>
                  </a:moveTo>
                  <a:cubicBezTo>
                    <a:pt x="464" y="0"/>
                    <a:pt x="0" y="465"/>
                    <a:pt x="0" y="1048"/>
                  </a:cubicBezTo>
                  <a:cubicBezTo>
                    <a:pt x="0" y="1631"/>
                    <a:pt x="464" y="2096"/>
                    <a:pt x="1048" y="2096"/>
                  </a:cubicBezTo>
                  <a:cubicBezTo>
                    <a:pt x="1631" y="2096"/>
                    <a:pt x="2096" y="1631"/>
                    <a:pt x="2096" y="1048"/>
                  </a:cubicBezTo>
                  <a:cubicBezTo>
                    <a:pt x="2096" y="465"/>
                    <a:pt x="1631"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31" name="Google Shape;2431;p36"/>
            <p:cNvSpPr/>
            <p:nvPr/>
          </p:nvSpPr>
          <p:spPr>
            <a:xfrm>
              <a:off x="2107700" y="2131650"/>
              <a:ext cx="52400" cy="52400"/>
            </a:xfrm>
            <a:custGeom>
              <a:rect b="b" l="l" r="r" t="t"/>
              <a:pathLst>
                <a:path extrusionOk="0" h="2096" w="2096">
                  <a:moveTo>
                    <a:pt x="1048" y="0"/>
                  </a:moveTo>
                  <a:cubicBezTo>
                    <a:pt x="465" y="0"/>
                    <a:pt x="0" y="465"/>
                    <a:pt x="0" y="1048"/>
                  </a:cubicBezTo>
                  <a:cubicBezTo>
                    <a:pt x="0" y="1631"/>
                    <a:pt x="465" y="2096"/>
                    <a:pt x="1048" y="2096"/>
                  </a:cubicBezTo>
                  <a:cubicBezTo>
                    <a:pt x="1631" y="2096"/>
                    <a:pt x="2096" y="1631"/>
                    <a:pt x="2096" y="1048"/>
                  </a:cubicBezTo>
                  <a:cubicBezTo>
                    <a:pt x="2096" y="465"/>
                    <a:pt x="1631"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32" name="Google Shape;2432;p36"/>
            <p:cNvSpPr/>
            <p:nvPr/>
          </p:nvSpPr>
          <p:spPr>
            <a:xfrm>
              <a:off x="2209200" y="2131650"/>
              <a:ext cx="52700" cy="52400"/>
            </a:xfrm>
            <a:custGeom>
              <a:rect b="b" l="l" r="r" t="t"/>
              <a:pathLst>
                <a:path extrusionOk="0" h="2096" w="2108">
                  <a:moveTo>
                    <a:pt x="1048" y="0"/>
                  </a:moveTo>
                  <a:cubicBezTo>
                    <a:pt x="476" y="0"/>
                    <a:pt x="0" y="465"/>
                    <a:pt x="0" y="1048"/>
                  </a:cubicBezTo>
                  <a:cubicBezTo>
                    <a:pt x="0" y="1631"/>
                    <a:pt x="476" y="2096"/>
                    <a:pt x="1048" y="2096"/>
                  </a:cubicBezTo>
                  <a:cubicBezTo>
                    <a:pt x="1631" y="2096"/>
                    <a:pt x="2108" y="1631"/>
                    <a:pt x="2108" y="1048"/>
                  </a:cubicBezTo>
                  <a:cubicBezTo>
                    <a:pt x="2108" y="465"/>
                    <a:pt x="1631"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33" name="Google Shape;2433;p36"/>
            <p:cNvSpPr/>
            <p:nvPr/>
          </p:nvSpPr>
          <p:spPr>
            <a:xfrm>
              <a:off x="2311000" y="2131650"/>
              <a:ext cx="52400" cy="52400"/>
            </a:xfrm>
            <a:custGeom>
              <a:rect b="b" l="l" r="r" t="t"/>
              <a:pathLst>
                <a:path extrusionOk="0" h="2096" w="2096">
                  <a:moveTo>
                    <a:pt x="1048" y="0"/>
                  </a:moveTo>
                  <a:cubicBezTo>
                    <a:pt x="464" y="0"/>
                    <a:pt x="0" y="465"/>
                    <a:pt x="0" y="1048"/>
                  </a:cubicBezTo>
                  <a:cubicBezTo>
                    <a:pt x="0" y="1631"/>
                    <a:pt x="464" y="2096"/>
                    <a:pt x="1048" y="2096"/>
                  </a:cubicBezTo>
                  <a:cubicBezTo>
                    <a:pt x="1619" y="2096"/>
                    <a:pt x="2096" y="1631"/>
                    <a:pt x="2096" y="1048"/>
                  </a:cubicBezTo>
                  <a:cubicBezTo>
                    <a:pt x="2096" y="465"/>
                    <a:pt x="1619"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34" name="Google Shape;2434;p36"/>
            <p:cNvSpPr/>
            <p:nvPr/>
          </p:nvSpPr>
          <p:spPr>
            <a:xfrm>
              <a:off x="2412500" y="2131650"/>
              <a:ext cx="52400" cy="52400"/>
            </a:xfrm>
            <a:custGeom>
              <a:rect b="b" l="l" r="r" t="t"/>
              <a:pathLst>
                <a:path extrusionOk="0" h="2096" w="2096">
                  <a:moveTo>
                    <a:pt x="1048" y="0"/>
                  </a:moveTo>
                  <a:cubicBezTo>
                    <a:pt x="465" y="0"/>
                    <a:pt x="0" y="465"/>
                    <a:pt x="0" y="1048"/>
                  </a:cubicBezTo>
                  <a:cubicBezTo>
                    <a:pt x="0" y="1631"/>
                    <a:pt x="465" y="2096"/>
                    <a:pt x="1048" y="2096"/>
                  </a:cubicBezTo>
                  <a:cubicBezTo>
                    <a:pt x="1631" y="2096"/>
                    <a:pt x="2096" y="1631"/>
                    <a:pt x="2096" y="1048"/>
                  </a:cubicBezTo>
                  <a:cubicBezTo>
                    <a:pt x="2096" y="465"/>
                    <a:pt x="1631"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35" name="Google Shape;2435;p36"/>
            <p:cNvSpPr/>
            <p:nvPr/>
          </p:nvSpPr>
          <p:spPr>
            <a:xfrm>
              <a:off x="2514000" y="2131650"/>
              <a:ext cx="52400" cy="52400"/>
            </a:xfrm>
            <a:custGeom>
              <a:rect b="b" l="l" r="r" t="t"/>
              <a:pathLst>
                <a:path extrusionOk="0" h="2096" w="2096">
                  <a:moveTo>
                    <a:pt x="1048" y="0"/>
                  </a:moveTo>
                  <a:cubicBezTo>
                    <a:pt x="476" y="0"/>
                    <a:pt x="0" y="465"/>
                    <a:pt x="0" y="1048"/>
                  </a:cubicBezTo>
                  <a:cubicBezTo>
                    <a:pt x="0" y="1631"/>
                    <a:pt x="476" y="2096"/>
                    <a:pt x="1048" y="2096"/>
                  </a:cubicBezTo>
                  <a:cubicBezTo>
                    <a:pt x="1631" y="2096"/>
                    <a:pt x="2096" y="1631"/>
                    <a:pt x="2096" y="1048"/>
                  </a:cubicBezTo>
                  <a:cubicBezTo>
                    <a:pt x="2096" y="465"/>
                    <a:pt x="1631"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36" name="Google Shape;2436;p36"/>
            <p:cNvSpPr/>
            <p:nvPr/>
          </p:nvSpPr>
          <p:spPr>
            <a:xfrm>
              <a:off x="2615500" y="2131650"/>
              <a:ext cx="52700" cy="52400"/>
            </a:xfrm>
            <a:custGeom>
              <a:rect b="b" l="l" r="r" t="t"/>
              <a:pathLst>
                <a:path extrusionOk="0" h="2096" w="2108">
                  <a:moveTo>
                    <a:pt x="1048" y="0"/>
                  </a:moveTo>
                  <a:cubicBezTo>
                    <a:pt x="476" y="0"/>
                    <a:pt x="0" y="465"/>
                    <a:pt x="0" y="1048"/>
                  </a:cubicBezTo>
                  <a:cubicBezTo>
                    <a:pt x="0" y="1631"/>
                    <a:pt x="476" y="2096"/>
                    <a:pt x="1048" y="2096"/>
                  </a:cubicBezTo>
                  <a:cubicBezTo>
                    <a:pt x="1631" y="2096"/>
                    <a:pt x="2108" y="1631"/>
                    <a:pt x="2108" y="1048"/>
                  </a:cubicBezTo>
                  <a:cubicBezTo>
                    <a:pt x="2108" y="465"/>
                    <a:pt x="1631"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37" name="Google Shape;2437;p36"/>
            <p:cNvSpPr/>
            <p:nvPr/>
          </p:nvSpPr>
          <p:spPr>
            <a:xfrm>
              <a:off x="2717300" y="2131650"/>
              <a:ext cx="52400" cy="52400"/>
            </a:xfrm>
            <a:custGeom>
              <a:rect b="b" l="l" r="r" t="t"/>
              <a:pathLst>
                <a:path extrusionOk="0" h="2096" w="2096">
                  <a:moveTo>
                    <a:pt x="1048" y="0"/>
                  </a:moveTo>
                  <a:cubicBezTo>
                    <a:pt x="465" y="0"/>
                    <a:pt x="0" y="465"/>
                    <a:pt x="0" y="1048"/>
                  </a:cubicBezTo>
                  <a:cubicBezTo>
                    <a:pt x="0" y="1631"/>
                    <a:pt x="465" y="2096"/>
                    <a:pt x="1048" y="2096"/>
                  </a:cubicBezTo>
                  <a:cubicBezTo>
                    <a:pt x="1619" y="2096"/>
                    <a:pt x="2096" y="1631"/>
                    <a:pt x="2096" y="1048"/>
                  </a:cubicBezTo>
                  <a:cubicBezTo>
                    <a:pt x="2096" y="465"/>
                    <a:pt x="1619"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38" name="Google Shape;2438;p36"/>
            <p:cNvSpPr/>
            <p:nvPr/>
          </p:nvSpPr>
          <p:spPr>
            <a:xfrm>
              <a:off x="2818800" y="2131650"/>
              <a:ext cx="52400" cy="52400"/>
            </a:xfrm>
            <a:custGeom>
              <a:rect b="b" l="l" r="r" t="t"/>
              <a:pathLst>
                <a:path extrusionOk="0" h="2096" w="2096">
                  <a:moveTo>
                    <a:pt x="1048" y="0"/>
                  </a:moveTo>
                  <a:cubicBezTo>
                    <a:pt x="465" y="0"/>
                    <a:pt x="0" y="465"/>
                    <a:pt x="0" y="1048"/>
                  </a:cubicBezTo>
                  <a:cubicBezTo>
                    <a:pt x="0" y="1631"/>
                    <a:pt x="465" y="2096"/>
                    <a:pt x="1048" y="2096"/>
                  </a:cubicBezTo>
                  <a:cubicBezTo>
                    <a:pt x="1631" y="2096"/>
                    <a:pt x="2096" y="1631"/>
                    <a:pt x="2096" y="1048"/>
                  </a:cubicBezTo>
                  <a:cubicBezTo>
                    <a:pt x="2096" y="465"/>
                    <a:pt x="1631"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39" name="Google Shape;2439;p36"/>
            <p:cNvSpPr/>
            <p:nvPr/>
          </p:nvSpPr>
          <p:spPr>
            <a:xfrm>
              <a:off x="2920300" y="2131650"/>
              <a:ext cx="52400" cy="52400"/>
            </a:xfrm>
            <a:custGeom>
              <a:rect b="b" l="l" r="r" t="t"/>
              <a:pathLst>
                <a:path extrusionOk="0" h="2096" w="2096">
                  <a:moveTo>
                    <a:pt x="1048" y="0"/>
                  </a:moveTo>
                  <a:cubicBezTo>
                    <a:pt x="476" y="0"/>
                    <a:pt x="0" y="465"/>
                    <a:pt x="0" y="1048"/>
                  </a:cubicBezTo>
                  <a:cubicBezTo>
                    <a:pt x="0" y="1631"/>
                    <a:pt x="476" y="2096"/>
                    <a:pt x="1048" y="2096"/>
                  </a:cubicBezTo>
                  <a:cubicBezTo>
                    <a:pt x="1631" y="2096"/>
                    <a:pt x="2096" y="1631"/>
                    <a:pt x="2096" y="1048"/>
                  </a:cubicBezTo>
                  <a:cubicBezTo>
                    <a:pt x="2096" y="465"/>
                    <a:pt x="1631"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40" name="Google Shape;2440;p36"/>
            <p:cNvSpPr/>
            <p:nvPr/>
          </p:nvSpPr>
          <p:spPr>
            <a:xfrm>
              <a:off x="3021800" y="2131650"/>
              <a:ext cx="52700" cy="52400"/>
            </a:xfrm>
            <a:custGeom>
              <a:rect b="b" l="l" r="r" t="t"/>
              <a:pathLst>
                <a:path extrusionOk="0" h="2096" w="2108">
                  <a:moveTo>
                    <a:pt x="1048" y="0"/>
                  </a:moveTo>
                  <a:cubicBezTo>
                    <a:pt x="477" y="0"/>
                    <a:pt x="0" y="465"/>
                    <a:pt x="0" y="1048"/>
                  </a:cubicBezTo>
                  <a:cubicBezTo>
                    <a:pt x="0" y="1631"/>
                    <a:pt x="477" y="2096"/>
                    <a:pt x="1048" y="2096"/>
                  </a:cubicBezTo>
                  <a:cubicBezTo>
                    <a:pt x="1631" y="2096"/>
                    <a:pt x="2108" y="1631"/>
                    <a:pt x="2108" y="1048"/>
                  </a:cubicBezTo>
                  <a:cubicBezTo>
                    <a:pt x="2108" y="465"/>
                    <a:pt x="1631"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41" name="Google Shape;2441;p36"/>
            <p:cNvSpPr/>
            <p:nvPr/>
          </p:nvSpPr>
          <p:spPr>
            <a:xfrm>
              <a:off x="3123600" y="2131650"/>
              <a:ext cx="52400" cy="52400"/>
            </a:xfrm>
            <a:custGeom>
              <a:rect b="b" l="l" r="r" t="t"/>
              <a:pathLst>
                <a:path extrusionOk="0" h="2096" w="2096">
                  <a:moveTo>
                    <a:pt x="1048" y="0"/>
                  </a:moveTo>
                  <a:cubicBezTo>
                    <a:pt x="465" y="0"/>
                    <a:pt x="0" y="465"/>
                    <a:pt x="0" y="1048"/>
                  </a:cubicBezTo>
                  <a:cubicBezTo>
                    <a:pt x="0" y="1631"/>
                    <a:pt x="465" y="2096"/>
                    <a:pt x="1048" y="2096"/>
                  </a:cubicBezTo>
                  <a:cubicBezTo>
                    <a:pt x="1619" y="2096"/>
                    <a:pt x="2096" y="1631"/>
                    <a:pt x="2096" y="1048"/>
                  </a:cubicBezTo>
                  <a:cubicBezTo>
                    <a:pt x="2096" y="465"/>
                    <a:pt x="1619"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42" name="Google Shape;2442;p36"/>
            <p:cNvSpPr/>
            <p:nvPr/>
          </p:nvSpPr>
          <p:spPr>
            <a:xfrm>
              <a:off x="3225100" y="2131650"/>
              <a:ext cx="52400" cy="52400"/>
            </a:xfrm>
            <a:custGeom>
              <a:rect b="b" l="l" r="r" t="t"/>
              <a:pathLst>
                <a:path extrusionOk="0" h="2096" w="2096">
                  <a:moveTo>
                    <a:pt x="1048" y="0"/>
                  </a:moveTo>
                  <a:cubicBezTo>
                    <a:pt x="465" y="0"/>
                    <a:pt x="0" y="465"/>
                    <a:pt x="0" y="1048"/>
                  </a:cubicBezTo>
                  <a:cubicBezTo>
                    <a:pt x="0" y="1631"/>
                    <a:pt x="465" y="2096"/>
                    <a:pt x="1048" y="2096"/>
                  </a:cubicBezTo>
                  <a:cubicBezTo>
                    <a:pt x="1631" y="2096"/>
                    <a:pt x="2096" y="1631"/>
                    <a:pt x="2096" y="1048"/>
                  </a:cubicBezTo>
                  <a:cubicBezTo>
                    <a:pt x="2096" y="465"/>
                    <a:pt x="1631"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43" name="Google Shape;2443;p36"/>
            <p:cNvSpPr/>
            <p:nvPr/>
          </p:nvSpPr>
          <p:spPr>
            <a:xfrm>
              <a:off x="3326600" y="2131650"/>
              <a:ext cx="52700" cy="52400"/>
            </a:xfrm>
            <a:custGeom>
              <a:rect b="b" l="l" r="r" t="t"/>
              <a:pathLst>
                <a:path extrusionOk="0" h="2096" w="2108">
                  <a:moveTo>
                    <a:pt x="1048" y="0"/>
                  </a:moveTo>
                  <a:cubicBezTo>
                    <a:pt x="477" y="0"/>
                    <a:pt x="0" y="465"/>
                    <a:pt x="0" y="1048"/>
                  </a:cubicBezTo>
                  <a:cubicBezTo>
                    <a:pt x="0" y="1631"/>
                    <a:pt x="477" y="2096"/>
                    <a:pt x="1048" y="2096"/>
                  </a:cubicBezTo>
                  <a:cubicBezTo>
                    <a:pt x="1631" y="2096"/>
                    <a:pt x="2108" y="1631"/>
                    <a:pt x="2108" y="1048"/>
                  </a:cubicBezTo>
                  <a:cubicBezTo>
                    <a:pt x="2108" y="465"/>
                    <a:pt x="1631"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44" name="Google Shape;2444;p36"/>
            <p:cNvSpPr/>
            <p:nvPr/>
          </p:nvSpPr>
          <p:spPr>
            <a:xfrm>
              <a:off x="3428400" y="2131650"/>
              <a:ext cx="52400" cy="52400"/>
            </a:xfrm>
            <a:custGeom>
              <a:rect b="b" l="l" r="r" t="t"/>
              <a:pathLst>
                <a:path extrusionOk="0" h="2096" w="2096">
                  <a:moveTo>
                    <a:pt x="1048" y="0"/>
                  </a:moveTo>
                  <a:cubicBezTo>
                    <a:pt x="465" y="0"/>
                    <a:pt x="0" y="465"/>
                    <a:pt x="0" y="1048"/>
                  </a:cubicBezTo>
                  <a:cubicBezTo>
                    <a:pt x="0" y="1631"/>
                    <a:pt x="465" y="2096"/>
                    <a:pt x="1048" y="2096"/>
                  </a:cubicBezTo>
                  <a:cubicBezTo>
                    <a:pt x="1619" y="2096"/>
                    <a:pt x="2096" y="1631"/>
                    <a:pt x="2096" y="1048"/>
                  </a:cubicBezTo>
                  <a:cubicBezTo>
                    <a:pt x="2096" y="465"/>
                    <a:pt x="1619"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45" name="Google Shape;2445;p36"/>
            <p:cNvSpPr/>
            <p:nvPr/>
          </p:nvSpPr>
          <p:spPr>
            <a:xfrm>
              <a:off x="3529900" y="2131650"/>
              <a:ext cx="52400" cy="52400"/>
            </a:xfrm>
            <a:custGeom>
              <a:rect b="b" l="l" r="r" t="t"/>
              <a:pathLst>
                <a:path extrusionOk="0" h="2096" w="2096">
                  <a:moveTo>
                    <a:pt x="1048" y="0"/>
                  </a:moveTo>
                  <a:cubicBezTo>
                    <a:pt x="465" y="0"/>
                    <a:pt x="0" y="465"/>
                    <a:pt x="0" y="1048"/>
                  </a:cubicBezTo>
                  <a:cubicBezTo>
                    <a:pt x="0" y="1631"/>
                    <a:pt x="465" y="2096"/>
                    <a:pt x="1048" y="2096"/>
                  </a:cubicBezTo>
                  <a:cubicBezTo>
                    <a:pt x="1631" y="2096"/>
                    <a:pt x="2096" y="1631"/>
                    <a:pt x="2096" y="1048"/>
                  </a:cubicBezTo>
                  <a:cubicBezTo>
                    <a:pt x="2096" y="465"/>
                    <a:pt x="1631"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46" name="Google Shape;2446;p36"/>
            <p:cNvSpPr/>
            <p:nvPr/>
          </p:nvSpPr>
          <p:spPr>
            <a:xfrm>
              <a:off x="3631400" y="2131650"/>
              <a:ext cx="52400" cy="52400"/>
            </a:xfrm>
            <a:custGeom>
              <a:rect b="b" l="l" r="r" t="t"/>
              <a:pathLst>
                <a:path extrusionOk="0" h="2096" w="2096">
                  <a:moveTo>
                    <a:pt x="1048" y="0"/>
                  </a:moveTo>
                  <a:cubicBezTo>
                    <a:pt x="465" y="0"/>
                    <a:pt x="0" y="465"/>
                    <a:pt x="0" y="1048"/>
                  </a:cubicBezTo>
                  <a:cubicBezTo>
                    <a:pt x="0" y="1631"/>
                    <a:pt x="465" y="2096"/>
                    <a:pt x="1048" y="2096"/>
                  </a:cubicBezTo>
                  <a:cubicBezTo>
                    <a:pt x="1631" y="2096"/>
                    <a:pt x="2096" y="1631"/>
                    <a:pt x="2096" y="1048"/>
                  </a:cubicBezTo>
                  <a:cubicBezTo>
                    <a:pt x="2096" y="465"/>
                    <a:pt x="1631"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47" name="Google Shape;2447;p36"/>
            <p:cNvSpPr/>
            <p:nvPr/>
          </p:nvSpPr>
          <p:spPr>
            <a:xfrm>
              <a:off x="3732900" y="2131650"/>
              <a:ext cx="52400" cy="52400"/>
            </a:xfrm>
            <a:custGeom>
              <a:rect b="b" l="l" r="r" t="t"/>
              <a:pathLst>
                <a:path extrusionOk="0" h="2096" w="2096">
                  <a:moveTo>
                    <a:pt x="1048" y="0"/>
                  </a:moveTo>
                  <a:cubicBezTo>
                    <a:pt x="477" y="0"/>
                    <a:pt x="0" y="465"/>
                    <a:pt x="0" y="1048"/>
                  </a:cubicBezTo>
                  <a:cubicBezTo>
                    <a:pt x="0" y="1631"/>
                    <a:pt x="477" y="2096"/>
                    <a:pt x="1048" y="2096"/>
                  </a:cubicBezTo>
                  <a:cubicBezTo>
                    <a:pt x="1631" y="2096"/>
                    <a:pt x="2096" y="1631"/>
                    <a:pt x="2096" y="1048"/>
                  </a:cubicBezTo>
                  <a:cubicBezTo>
                    <a:pt x="2096" y="465"/>
                    <a:pt x="1631"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48" name="Google Shape;2448;p36"/>
            <p:cNvSpPr/>
            <p:nvPr/>
          </p:nvSpPr>
          <p:spPr>
            <a:xfrm>
              <a:off x="3834700" y="2131650"/>
              <a:ext cx="52400" cy="52400"/>
            </a:xfrm>
            <a:custGeom>
              <a:rect b="b" l="l" r="r" t="t"/>
              <a:pathLst>
                <a:path extrusionOk="0" h="2096" w="2096">
                  <a:moveTo>
                    <a:pt x="1048" y="0"/>
                  </a:moveTo>
                  <a:cubicBezTo>
                    <a:pt x="465" y="0"/>
                    <a:pt x="0" y="465"/>
                    <a:pt x="0" y="1048"/>
                  </a:cubicBezTo>
                  <a:cubicBezTo>
                    <a:pt x="0" y="1631"/>
                    <a:pt x="465" y="2096"/>
                    <a:pt x="1048" y="2096"/>
                  </a:cubicBezTo>
                  <a:cubicBezTo>
                    <a:pt x="1619" y="2096"/>
                    <a:pt x="2096" y="1631"/>
                    <a:pt x="2096" y="1048"/>
                  </a:cubicBezTo>
                  <a:cubicBezTo>
                    <a:pt x="2096" y="465"/>
                    <a:pt x="1619"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49" name="Google Shape;2449;p36"/>
            <p:cNvSpPr/>
            <p:nvPr/>
          </p:nvSpPr>
          <p:spPr>
            <a:xfrm>
              <a:off x="3936200" y="2131650"/>
              <a:ext cx="52400" cy="52400"/>
            </a:xfrm>
            <a:custGeom>
              <a:rect b="b" l="l" r="r" t="t"/>
              <a:pathLst>
                <a:path extrusionOk="0" h="2096" w="2096">
                  <a:moveTo>
                    <a:pt x="1048" y="0"/>
                  </a:moveTo>
                  <a:cubicBezTo>
                    <a:pt x="465" y="0"/>
                    <a:pt x="0" y="465"/>
                    <a:pt x="0" y="1048"/>
                  </a:cubicBezTo>
                  <a:cubicBezTo>
                    <a:pt x="0" y="1631"/>
                    <a:pt x="465" y="2096"/>
                    <a:pt x="1048" y="2096"/>
                  </a:cubicBezTo>
                  <a:cubicBezTo>
                    <a:pt x="1631" y="2096"/>
                    <a:pt x="2096" y="1631"/>
                    <a:pt x="2096" y="1048"/>
                  </a:cubicBezTo>
                  <a:cubicBezTo>
                    <a:pt x="2096" y="465"/>
                    <a:pt x="1631"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50" name="Google Shape;2450;p36"/>
            <p:cNvSpPr/>
            <p:nvPr/>
          </p:nvSpPr>
          <p:spPr>
            <a:xfrm>
              <a:off x="4037700" y="2131650"/>
              <a:ext cx="52400" cy="52400"/>
            </a:xfrm>
            <a:custGeom>
              <a:rect b="b" l="l" r="r" t="t"/>
              <a:pathLst>
                <a:path extrusionOk="0" h="2096" w="2096">
                  <a:moveTo>
                    <a:pt x="1048" y="0"/>
                  </a:moveTo>
                  <a:cubicBezTo>
                    <a:pt x="465" y="0"/>
                    <a:pt x="0" y="465"/>
                    <a:pt x="0" y="1048"/>
                  </a:cubicBezTo>
                  <a:cubicBezTo>
                    <a:pt x="0" y="1631"/>
                    <a:pt x="465" y="2096"/>
                    <a:pt x="1048" y="2096"/>
                  </a:cubicBezTo>
                  <a:cubicBezTo>
                    <a:pt x="1631" y="2096"/>
                    <a:pt x="2096" y="1631"/>
                    <a:pt x="2096" y="1048"/>
                  </a:cubicBezTo>
                  <a:cubicBezTo>
                    <a:pt x="2096" y="465"/>
                    <a:pt x="1631"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51" name="Google Shape;2451;p36"/>
            <p:cNvSpPr/>
            <p:nvPr/>
          </p:nvSpPr>
          <p:spPr>
            <a:xfrm>
              <a:off x="4139200" y="2131650"/>
              <a:ext cx="52700" cy="52400"/>
            </a:xfrm>
            <a:custGeom>
              <a:rect b="b" l="l" r="r" t="t"/>
              <a:pathLst>
                <a:path extrusionOk="0" h="2096" w="2108">
                  <a:moveTo>
                    <a:pt x="1048" y="0"/>
                  </a:moveTo>
                  <a:cubicBezTo>
                    <a:pt x="477" y="0"/>
                    <a:pt x="0" y="465"/>
                    <a:pt x="0" y="1048"/>
                  </a:cubicBezTo>
                  <a:cubicBezTo>
                    <a:pt x="0" y="1631"/>
                    <a:pt x="477" y="2096"/>
                    <a:pt x="1048" y="2096"/>
                  </a:cubicBezTo>
                  <a:cubicBezTo>
                    <a:pt x="1631" y="2096"/>
                    <a:pt x="2108" y="1631"/>
                    <a:pt x="2108" y="1048"/>
                  </a:cubicBezTo>
                  <a:cubicBezTo>
                    <a:pt x="2108" y="465"/>
                    <a:pt x="1631"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52" name="Google Shape;2452;p36"/>
            <p:cNvSpPr/>
            <p:nvPr/>
          </p:nvSpPr>
          <p:spPr>
            <a:xfrm>
              <a:off x="4240700" y="2131650"/>
              <a:ext cx="52700" cy="52400"/>
            </a:xfrm>
            <a:custGeom>
              <a:rect b="b" l="l" r="r" t="t"/>
              <a:pathLst>
                <a:path extrusionOk="0" h="2096" w="2108">
                  <a:moveTo>
                    <a:pt x="1060" y="0"/>
                  </a:moveTo>
                  <a:cubicBezTo>
                    <a:pt x="477" y="0"/>
                    <a:pt x="0" y="465"/>
                    <a:pt x="0" y="1048"/>
                  </a:cubicBezTo>
                  <a:cubicBezTo>
                    <a:pt x="0" y="1631"/>
                    <a:pt x="477" y="2096"/>
                    <a:pt x="1060" y="2096"/>
                  </a:cubicBezTo>
                  <a:cubicBezTo>
                    <a:pt x="1632" y="2096"/>
                    <a:pt x="2108" y="1631"/>
                    <a:pt x="2108" y="1048"/>
                  </a:cubicBezTo>
                  <a:cubicBezTo>
                    <a:pt x="2108" y="465"/>
                    <a:pt x="1632" y="0"/>
                    <a:pt x="1060"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53" name="Google Shape;2453;p36"/>
            <p:cNvSpPr/>
            <p:nvPr/>
          </p:nvSpPr>
          <p:spPr>
            <a:xfrm>
              <a:off x="4342500" y="2131650"/>
              <a:ext cx="52400" cy="52400"/>
            </a:xfrm>
            <a:custGeom>
              <a:rect b="b" l="l" r="r" t="t"/>
              <a:pathLst>
                <a:path extrusionOk="0" h="2096" w="2096">
                  <a:moveTo>
                    <a:pt x="1048" y="0"/>
                  </a:moveTo>
                  <a:cubicBezTo>
                    <a:pt x="465" y="0"/>
                    <a:pt x="0" y="465"/>
                    <a:pt x="0" y="1048"/>
                  </a:cubicBezTo>
                  <a:cubicBezTo>
                    <a:pt x="0" y="1631"/>
                    <a:pt x="465" y="2096"/>
                    <a:pt x="1048" y="2096"/>
                  </a:cubicBezTo>
                  <a:cubicBezTo>
                    <a:pt x="1631" y="2096"/>
                    <a:pt x="2096" y="1631"/>
                    <a:pt x="2096" y="1048"/>
                  </a:cubicBezTo>
                  <a:cubicBezTo>
                    <a:pt x="2096" y="465"/>
                    <a:pt x="1631"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54" name="Google Shape;2454;p36"/>
            <p:cNvSpPr/>
            <p:nvPr/>
          </p:nvSpPr>
          <p:spPr>
            <a:xfrm>
              <a:off x="4444000" y="2131650"/>
              <a:ext cx="52400" cy="52400"/>
            </a:xfrm>
            <a:custGeom>
              <a:rect b="b" l="l" r="r" t="t"/>
              <a:pathLst>
                <a:path extrusionOk="0" h="2096" w="2096">
                  <a:moveTo>
                    <a:pt x="1048" y="0"/>
                  </a:moveTo>
                  <a:cubicBezTo>
                    <a:pt x="477" y="0"/>
                    <a:pt x="0" y="465"/>
                    <a:pt x="0" y="1048"/>
                  </a:cubicBezTo>
                  <a:cubicBezTo>
                    <a:pt x="0" y="1631"/>
                    <a:pt x="477" y="2096"/>
                    <a:pt x="1048" y="2096"/>
                  </a:cubicBezTo>
                  <a:cubicBezTo>
                    <a:pt x="1631" y="2096"/>
                    <a:pt x="2096" y="1631"/>
                    <a:pt x="2096" y="1048"/>
                  </a:cubicBezTo>
                  <a:cubicBezTo>
                    <a:pt x="2096" y="465"/>
                    <a:pt x="1631"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55" name="Google Shape;2455;p36"/>
            <p:cNvSpPr/>
            <p:nvPr/>
          </p:nvSpPr>
          <p:spPr>
            <a:xfrm>
              <a:off x="4545500" y="2131650"/>
              <a:ext cx="52700" cy="52400"/>
            </a:xfrm>
            <a:custGeom>
              <a:rect b="b" l="l" r="r" t="t"/>
              <a:pathLst>
                <a:path extrusionOk="0" h="2096" w="2108">
                  <a:moveTo>
                    <a:pt x="1060" y="0"/>
                  </a:moveTo>
                  <a:cubicBezTo>
                    <a:pt x="477" y="0"/>
                    <a:pt x="0" y="465"/>
                    <a:pt x="0" y="1048"/>
                  </a:cubicBezTo>
                  <a:cubicBezTo>
                    <a:pt x="0" y="1631"/>
                    <a:pt x="477" y="2096"/>
                    <a:pt x="1060" y="2096"/>
                  </a:cubicBezTo>
                  <a:cubicBezTo>
                    <a:pt x="1632" y="2096"/>
                    <a:pt x="2108" y="1631"/>
                    <a:pt x="2108" y="1048"/>
                  </a:cubicBezTo>
                  <a:cubicBezTo>
                    <a:pt x="2108" y="465"/>
                    <a:pt x="1632" y="0"/>
                    <a:pt x="1060"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56" name="Google Shape;2456;p36"/>
            <p:cNvSpPr/>
            <p:nvPr/>
          </p:nvSpPr>
          <p:spPr>
            <a:xfrm>
              <a:off x="4647300" y="2131650"/>
              <a:ext cx="52400" cy="52400"/>
            </a:xfrm>
            <a:custGeom>
              <a:rect b="b" l="l" r="r" t="t"/>
              <a:pathLst>
                <a:path extrusionOk="0" h="2096" w="2096">
                  <a:moveTo>
                    <a:pt x="1048" y="0"/>
                  </a:moveTo>
                  <a:cubicBezTo>
                    <a:pt x="465" y="0"/>
                    <a:pt x="0" y="465"/>
                    <a:pt x="0" y="1048"/>
                  </a:cubicBezTo>
                  <a:cubicBezTo>
                    <a:pt x="0" y="1631"/>
                    <a:pt x="465" y="2096"/>
                    <a:pt x="1048" y="2096"/>
                  </a:cubicBezTo>
                  <a:cubicBezTo>
                    <a:pt x="1620" y="2096"/>
                    <a:pt x="2096" y="1631"/>
                    <a:pt x="2096" y="1048"/>
                  </a:cubicBezTo>
                  <a:cubicBezTo>
                    <a:pt x="2096" y="465"/>
                    <a:pt x="1620"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57" name="Google Shape;2457;p36"/>
            <p:cNvSpPr/>
            <p:nvPr/>
          </p:nvSpPr>
          <p:spPr>
            <a:xfrm>
              <a:off x="4748800" y="2131650"/>
              <a:ext cx="52400" cy="52400"/>
            </a:xfrm>
            <a:custGeom>
              <a:rect b="b" l="l" r="r" t="t"/>
              <a:pathLst>
                <a:path extrusionOk="0" h="2096" w="2096">
                  <a:moveTo>
                    <a:pt x="1048" y="0"/>
                  </a:moveTo>
                  <a:cubicBezTo>
                    <a:pt x="465" y="0"/>
                    <a:pt x="0" y="465"/>
                    <a:pt x="0" y="1048"/>
                  </a:cubicBezTo>
                  <a:cubicBezTo>
                    <a:pt x="0" y="1631"/>
                    <a:pt x="465" y="2096"/>
                    <a:pt x="1048" y="2096"/>
                  </a:cubicBezTo>
                  <a:cubicBezTo>
                    <a:pt x="1631" y="2096"/>
                    <a:pt x="2096" y="1631"/>
                    <a:pt x="2096" y="1048"/>
                  </a:cubicBezTo>
                  <a:cubicBezTo>
                    <a:pt x="2096" y="465"/>
                    <a:pt x="1631"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58" name="Google Shape;2458;p36"/>
            <p:cNvSpPr/>
            <p:nvPr/>
          </p:nvSpPr>
          <p:spPr>
            <a:xfrm>
              <a:off x="4850300" y="2131650"/>
              <a:ext cx="52400" cy="52400"/>
            </a:xfrm>
            <a:custGeom>
              <a:rect b="b" l="l" r="r" t="t"/>
              <a:pathLst>
                <a:path extrusionOk="0" h="2096" w="2096">
                  <a:moveTo>
                    <a:pt x="1048" y="0"/>
                  </a:moveTo>
                  <a:cubicBezTo>
                    <a:pt x="477" y="0"/>
                    <a:pt x="0" y="465"/>
                    <a:pt x="0" y="1048"/>
                  </a:cubicBezTo>
                  <a:cubicBezTo>
                    <a:pt x="0" y="1631"/>
                    <a:pt x="477" y="2096"/>
                    <a:pt x="1048" y="2096"/>
                  </a:cubicBezTo>
                  <a:cubicBezTo>
                    <a:pt x="1632" y="2096"/>
                    <a:pt x="2096" y="1631"/>
                    <a:pt x="2096" y="1048"/>
                  </a:cubicBezTo>
                  <a:cubicBezTo>
                    <a:pt x="2096" y="465"/>
                    <a:pt x="1632"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59" name="Google Shape;2459;p36"/>
            <p:cNvSpPr/>
            <p:nvPr/>
          </p:nvSpPr>
          <p:spPr>
            <a:xfrm>
              <a:off x="4951800" y="2131650"/>
              <a:ext cx="52700" cy="52400"/>
            </a:xfrm>
            <a:custGeom>
              <a:rect b="b" l="l" r="r" t="t"/>
              <a:pathLst>
                <a:path extrusionOk="0" h="2096" w="2108">
                  <a:moveTo>
                    <a:pt x="1048" y="0"/>
                  </a:moveTo>
                  <a:cubicBezTo>
                    <a:pt x="477" y="0"/>
                    <a:pt x="0" y="465"/>
                    <a:pt x="0" y="1048"/>
                  </a:cubicBezTo>
                  <a:cubicBezTo>
                    <a:pt x="0" y="1631"/>
                    <a:pt x="477" y="2096"/>
                    <a:pt x="1048" y="2096"/>
                  </a:cubicBezTo>
                  <a:cubicBezTo>
                    <a:pt x="1632" y="2096"/>
                    <a:pt x="2108" y="1631"/>
                    <a:pt x="2108" y="1048"/>
                  </a:cubicBezTo>
                  <a:cubicBezTo>
                    <a:pt x="2108" y="465"/>
                    <a:pt x="1632"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60" name="Google Shape;2460;p36"/>
            <p:cNvSpPr/>
            <p:nvPr/>
          </p:nvSpPr>
          <p:spPr>
            <a:xfrm>
              <a:off x="5053600" y="2131650"/>
              <a:ext cx="52400" cy="52400"/>
            </a:xfrm>
            <a:custGeom>
              <a:rect b="b" l="l" r="r" t="t"/>
              <a:pathLst>
                <a:path extrusionOk="0" h="2096" w="2096">
                  <a:moveTo>
                    <a:pt x="1048" y="0"/>
                  </a:moveTo>
                  <a:cubicBezTo>
                    <a:pt x="465" y="0"/>
                    <a:pt x="0" y="465"/>
                    <a:pt x="0" y="1048"/>
                  </a:cubicBezTo>
                  <a:cubicBezTo>
                    <a:pt x="0" y="1631"/>
                    <a:pt x="465" y="2096"/>
                    <a:pt x="1048" y="2096"/>
                  </a:cubicBezTo>
                  <a:cubicBezTo>
                    <a:pt x="1620" y="2096"/>
                    <a:pt x="2096" y="1631"/>
                    <a:pt x="2096" y="1048"/>
                  </a:cubicBezTo>
                  <a:cubicBezTo>
                    <a:pt x="2096" y="465"/>
                    <a:pt x="1620"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61" name="Google Shape;2461;p36"/>
            <p:cNvSpPr/>
            <p:nvPr/>
          </p:nvSpPr>
          <p:spPr>
            <a:xfrm>
              <a:off x="5155100" y="2131650"/>
              <a:ext cx="52400" cy="52400"/>
            </a:xfrm>
            <a:custGeom>
              <a:rect b="b" l="l" r="r" t="t"/>
              <a:pathLst>
                <a:path extrusionOk="0" h="2096" w="2096">
                  <a:moveTo>
                    <a:pt x="1048" y="0"/>
                  </a:moveTo>
                  <a:cubicBezTo>
                    <a:pt x="465" y="0"/>
                    <a:pt x="0" y="465"/>
                    <a:pt x="0" y="1048"/>
                  </a:cubicBezTo>
                  <a:cubicBezTo>
                    <a:pt x="0" y="1631"/>
                    <a:pt x="465" y="2096"/>
                    <a:pt x="1048" y="2096"/>
                  </a:cubicBezTo>
                  <a:cubicBezTo>
                    <a:pt x="1632" y="2096"/>
                    <a:pt x="2096" y="1631"/>
                    <a:pt x="2096" y="1048"/>
                  </a:cubicBezTo>
                  <a:cubicBezTo>
                    <a:pt x="2096" y="465"/>
                    <a:pt x="1632"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62" name="Google Shape;2462;p36"/>
            <p:cNvSpPr/>
            <p:nvPr/>
          </p:nvSpPr>
          <p:spPr>
            <a:xfrm>
              <a:off x="5256600" y="2131650"/>
              <a:ext cx="52400" cy="52400"/>
            </a:xfrm>
            <a:custGeom>
              <a:rect b="b" l="l" r="r" t="t"/>
              <a:pathLst>
                <a:path extrusionOk="0" h="2096" w="2096">
                  <a:moveTo>
                    <a:pt x="1048" y="0"/>
                  </a:moveTo>
                  <a:cubicBezTo>
                    <a:pt x="477" y="0"/>
                    <a:pt x="0" y="465"/>
                    <a:pt x="0" y="1048"/>
                  </a:cubicBezTo>
                  <a:cubicBezTo>
                    <a:pt x="0" y="1631"/>
                    <a:pt x="477" y="2096"/>
                    <a:pt x="1048" y="2096"/>
                  </a:cubicBezTo>
                  <a:cubicBezTo>
                    <a:pt x="1632" y="2096"/>
                    <a:pt x="2096" y="1631"/>
                    <a:pt x="2096" y="1048"/>
                  </a:cubicBezTo>
                  <a:cubicBezTo>
                    <a:pt x="2096" y="465"/>
                    <a:pt x="1632"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63" name="Google Shape;2463;p36"/>
            <p:cNvSpPr/>
            <p:nvPr/>
          </p:nvSpPr>
          <p:spPr>
            <a:xfrm>
              <a:off x="5358400" y="2131650"/>
              <a:ext cx="52400" cy="52400"/>
            </a:xfrm>
            <a:custGeom>
              <a:rect b="b" l="l" r="r" t="t"/>
              <a:pathLst>
                <a:path extrusionOk="0" h="2096" w="2096">
                  <a:moveTo>
                    <a:pt x="1048" y="0"/>
                  </a:moveTo>
                  <a:cubicBezTo>
                    <a:pt x="465" y="0"/>
                    <a:pt x="0" y="465"/>
                    <a:pt x="0" y="1048"/>
                  </a:cubicBezTo>
                  <a:cubicBezTo>
                    <a:pt x="0" y="1631"/>
                    <a:pt x="465" y="2096"/>
                    <a:pt x="1048" y="2096"/>
                  </a:cubicBezTo>
                  <a:cubicBezTo>
                    <a:pt x="1620" y="2096"/>
                    <a:pt x="2096" y="1631"/>
                    <a:pt x="2096" y="1048"/>
                  </a:cubicBezTo>
                  <a:cubicBezTo>
                    <a:pt x="2096" y="465"/>
                    <a:pt x="1620"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64" name="Google Shape;2464;p36"/>
            <p:cNvSpPr/>
            <p:nvPr/>
          </p:nvSpPr>
          <p:spPr>
            <a:xfrm>
              <a:off x="5459900" y="2131650"/>
              <a:ext cx="52400" cy="52400"/>
            </a:xfrm>
            <a:custGeom>
              <a:rect b="b" l="l" r="r" t="t"/>
              <a:pathLst>
                <a:path extrusionOk="0" h="2096" w="2096">
                  <a:moveTo>
                    <a:pt x="1048" y="0"/>
                  </a:moveTo>
                  <a:cubicBezTo>
                    <a:pt x="465" y="0"/>
                    <a:pt x="0" y="465"/>
                    <a:pt x="0" y="1048"/>
                  </a:cubicBezTo>
                  <a:cubicBezTo>
                    <a:pt x="0" y="1631"/>
                    <a:pt x="465" y="2096"/>
                    <a:pt x="1048" y="2096"/>
                  </a:cubicBezTo>
                  <a:cubicBezTo>
                    <a:pt x="1632" y="2096"/>
                    <a:pt x="2096" y="1631"/>
                    <a:pt x="2096" y="1048"/>
                  </a:cubicBezTo>
                  <a:cubicBezTo>
                    <a:pt x="2096" y="465"/>
                    <a:pt x="1632"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65" name="Google Shape;2465;p36"/>
            <p:cNvSpPr/>
            <p:nvPr/>
          </p:nvSpPr>
          <p:spPr>
            <a:xfrm>
              <a:off x="5561400" y="2131650"/>
              <a:ext cx="52400" cy="52400"/>
            </a:xfrm>
            <a:custGeom>
              <a:rect b="b" l="l" r="r" t="t"/>
              <a:pathLst>
                <a:path extrusionOk="0" h="2096" w="2096">
                  <a:moveTo>
                    <a:pt x="1048" y="0"/>
                  </a:moveTo>
                  <a:cubicBezTo>
                    <a:pt x="465" y="0"/>
                    <a:pt x="0" y="465"/>
                    <a:pt x="0" y="1048"/>
                  </a:cubicBezTo>
                  <a:cubicBezTo>
                    <a:pt x="0" y="1631"/>
                    <a:pt x="465" y="2096"/>
                    <a:pt x="1048" y="2096"/>
                  </a:cubicBezTo>
                  <a:cubicBezTo>
                    <a:pt x="1632" y="2096"/>
                    <a:pt x="2096" y="1631"/>
                    <a:pt x="2096" y="1048"/>
                  </a:cubicBezTo>
                  <a:cubicBezTo>
                    <a:pt x="2096" y="465"/>
                    <a:pt x="1632"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66" name="Google Shape;2466;p36"/>
            <p:cNvSpPr/>
            <p:nvPr/>
          </p:nvSpPr>
          <p:spPr>
            <a:xfrm>
              <a:off x="5662900" y="2131650"/>
              <a:ext cx="52400" cy="52400"/>
            </a:xfrm>
            <a:custGeom>
              <a:rect b="b" l="l" r="r" t="t"/>
              <a:pathLst>
                <a:path extrusionOk="0" h="2096" w="2096">
                  <a:moveTo>
                    <a:pt x="1048" y="0"/>
                  </a:moveTo>
                  <a:cubicBezTo>
                    <a:pt x="477" y="0"/>
                    <a:pt x="0" y="465"/>
                    <a:pt x="0" y="1048"/>
                  </a:cubicBezTo>
                  <a:cubicBezTo>
                    <a:pt x="0" y="1631"/>
                    <a:pt x="477" y="2096"/>
                    <a:pt x="1048" y="2096"/>
                  </a:cubicBezTo>
                  <a:cubicBezTo>
                    <a:pt x="1632" y="2096"/>
                    <a:pt x="2096" y="1631"/>
                    <a:pt x="2096" y="1048"/>
                  </a:cubicBezTo>
                  <a:cubicBezTo>
                    <a:pt x="2096" y="465"/>
                    <a:pt x="1632"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67" name="Google Shape;2467;p36"/>
            <p:cNvSpPr/>
            <p:nvPr/>
          </p:nvSpPr>
          <p:spPr>
            <a:xfrm>
              <a:off x="5764400" y="2131650"/>
              <a:ext cx="52700" cy="52400"/>
            </a:xfrm>
            <a:custGeom>
              <a:rect b="b" l="l" r="r" t="t"/>
              <a:pathLst>
                <a:path extrusionOk="0" h="2096" w="2108">
                  <a:moveTo>
                    <a:pt x="1060" y="0"/>
                  </a:moveTo>
                  <a:cubicBezTo>
                    <a:pt x="477" y="0"/>
                    <a:pt x="0" y="465"/>
                    <a:pt x="0" y="1048"/>
                  </a:cubicBezTo>
                  <a:cubicBezTo>
                    <a:pt x="0" y="1631"/>
                    <a:pt x="477" y="2096"/>
                    <a:pt x="1060" y="2096"/>
                  </a:cubicBezTo>
                  <a:cubicBezTo>
                    <a:pt x="1632" y="2096"/>
                    <a:pt x="2108" y="1631"/>
                    <a:pt x="2108" y="1048"/>
                  </a:cubicBezTo>
                  <a:cubicBezTo>
                    <a:pt x="2108" y="465"/>
                    <a:pt x="1632" y="0"/>
                    <a:pt x="1060"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68" name="Google Shape;2468;p36"/>
            <p:cNvSpPr/>
            <p:nvPr/>
          </p:nvSpPr>
          <p:spPr>
            <a:xfrm>
              <a:off x="5866200" y="2131650"/>
              <a:ext cx="52400" cy="52400"/>
            </a:xfrm>
            <a:custGeom>
              <a:rect b="b" l="l" r="r" t="t"/>
              <a:pathLst>
                <a:path extrusionOk="0" h="2096" w="2096">
                  <a:moveTo>
                    <a:pt x="1048" y="0"/>
                  </a:moveTo>
                  <a:cubicBezTo>
                    <a:pt x="465" y="0"/>
                    <a:pt x="0" y="465"/>
                    <a:pt x="0" y="1048"/>
                  </a:cubicBezTo>
                  <a:cubicBezTo>
                    <a:pt x="0" y="1631"/>
                    <a:pt x="465" y="2096"/>
                    <a:pt x="1048" y="2096"/>
                  </a:cubicBezTo>
                  <a:cubicBezTo>
                    <a:pt x="1632" y="2096"/>
                    <a:pt x="2096" y="1631"/>
                    <a:pt x="2096" y="1048"/>
                  </a:cubicBezTo>
                  <a:cubicBezTo>
                    <a:pt x="2096" y="465"/>
                    <a:pt x="1632"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69" name="Google Shape;2469;p36"/>
            <p:cNvSpPr/>
            <p:nvPr/>
          </p:nvSpPr>
          <p:spPr>
            <a:xfrm>
              <a:off x="5967700" y="2131650"/>
              <a:ext cx="52400" cy="52400"/>
            </a:xfrm>
            <a:custGeom>
              <a:rect b="b" l="l" r="r" t="t"/>
              <a:pathLst>
                <a:path extrusionOk="0" h="2096" w="2096">
                  <a:moveTo>
                    <a:pt x="1048" y="0"/>
                  </a:moveTo>
                  <a:cubicBezTo>
                    <a:pt x="465" y="0"/>
                    <a:pt x="0" y="465"/>
                    <a:pt x="0" y="1048"/>
                  </a:cubicBezTo>
                  <a:cubicBezTo>
                    <a:pt x="0" y="1631"/>
                    <a:pt x="465" y="2096"/>
                    <a:pt x="1048" y="2096"/>
                  </a:cubicBezTo>
                  <a:cubicBezTo>
                    <a:pt x="1632" y="2096"/>
                    <a:pt x="2096" y="1631"/>
                    <a:pt x="2096" y="1048"/>
                  </a:cubicBezTo>
                  <a:cubicBezTo>
                    <a:pt x="2096" y="465"/>
                    <a:pt x="1632"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70" name="Google Shape;2470;p36"/>
            <p:cNvSpPr/>
            <p:nvPr/>
          </p:nvSpPr>
          <p:spPr>
            <a:xfrm>
              <a:off x="6069200" y="2131650"/>
              <a:ext cx="52700" cy="52400"/>
            </a:xfrm>
            <a:custGeom>
              <a:rect b="b" l="l" r="r" t="t"/>
              <a:pathLst>
                <a:path extrusionOk="0" h="2096" w="2108">
                  <a:moveTo>
                    <a:pt x="1048" y="0"/>
                  </a:moveTo>
                  <a:cubicBezTo>
                    <a:pt x="477" y="0"/>
                    <a:pt x="0" y="465"/>
                    <a:pt x="0" y="1048"/>
                  </a:cubicBezTo>
                  <a:cubicBezTo>
                    <a:pt x="0" y="1631"/>
                    <a:pt x="477" y="2096"/>
                    <a:pt x="1048" y="2096"/>
                  </a:cubicBezTo>
                  <a:cubicBezTo>
                    <a:pt x="1632" y="2096"/>
                    <a:pt x="2108" y="1631"/>
                    <a:pt x="2108" y="1048"/>
                  </a:cubicBezTo>
                  <a:cubicBezTo>
                    <a:pt x="2108" y="465"/>
                    <a:pt x="1632"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71" name="Google Shape;2471;p36"/>
            <p:cNvSpPr/>
            <p:nvPr/>
          </p:nvSpPr>
          <p:spPr>
            <a:xfrm>
              <a:off x="6171000" y="2131650"/>
              <a:ext cx="52400" cy="52400"/>
            </a:xfrm>
            <a:custGeom>
              <a:rect b="b" l="l" r="r" t="t"/>
              <a:pathLst>
                <a:path extrusionOk="0" h="2096" w="2096">
                  <a:moveTo>
                    <a:pt x="1048" y="0"/>
                  </a:moveTo>
                  <a:cubicBezTo>
                    <a:pt x="465" y="0"/>
                    <a:pt x="0" y="465"/>
                    <a:pt x="0" y="1048"/>
                  </a:cubicBezTo>
                  <a:cubicBezTo>
                    <a:pt x="0" y="1631"/>
                    <a:pt x="465" y="2096"/>
                    <a:pt x="1048" y="2096"/>
                  </a:cubicBezTo>
                  <a:cubicBezTo>
                    <a:pt x="1620" y="2096"/>
                    <a:pt x="2096" y="1631"/>
                    <a:pt x="2096" y="1048"/>
                  </a:cubicBezTo>
                  <a:cubicBezTo>
                    <a:pt x="2096" y="465"/>
                    <a:pt x="1620"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72" name="Google Shape;2472;p36"/>
            <p:cNvSpPr/>
            <p:nvPr/>
          </p:nvSpPr>
          <p:spPr>
            <a:xfrm>
              <a:off x="6272500" y="2131650"/>
              <a:ext cx="52400" cy="52400"/>
            </a:xfrm>
            <a:custGeom>
              <a:rect b="b" l="l" r="r" t="t"/>
              <a:pathLst>
                <a:path extrusionOk="0" h="2096" w="2096">
                  <a:moveTo>
                    <a:pt x="1048" y="0"/>
                  </a:moveTo>
                  <a:cubicBezTo>
                    <a:pt x="465" y="0"/>
                    <a:pt x="0" y="465"/>
                    <a:pt x="0" y="1048"/>
                  </a:cubicBezTo>
                  <a:cubicBezTo>
                    <a:pt x="0" y="1631"/>
                    <a:pt x="465" y="2096"/>
                    <a:pt x="1048" y="2096"/>
                  </a:cubicBezTo>
                  <a:cubicBezTo>
                    <a:pt x="1632" y="2096"/>
                    <a:pt x="2096" y="1631"/>
                    <a:pt x="2096" y="1048"/>
                  </a:cubicBezTo>
                  <a:cubicBezTo>
                    <a:pt x="2096" y="465"/>
                    <a:pt x="1632"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73" name="Google Shape;2473;p36"/>
            <p:cNvSpPr/>
            <p:nvPr/>
          </p:nvSpPr>
          <p:spPr>
            <a:xfrm>
              <a:off x="6374000" y="2131650"/>
              <a:ext cx="52400" cy="52400"/>
            </a:xfrm>
            <a:custGeom>
              <a:rect b="b" l="l" r="r" t="t"/>
              <a:pathLst>
                <a:path extrusionOk="0" h="2096" w="2096">
                  <a:moveTo>
                    <a:pt x="1048" y="0"/>
                  </a:moveTo>
                  <a:cubicBezTo>
                    <a:pt x="477" y="0"/>
                    <a:pt x="0" y="465"/>
                    <a:pt x="0" y="1048"/>
                  </a:cubicBezTo>
                  <a:cubicBezTo>
                    <a:pt x="0" y="1631"/>
                    <a:pt x="477" y="2096"/>
                    <a:pt x="1048" y="2096"/>
                  </a:cubicBezTo>
                  <a:cubicBezTo>
                    <a:pt x="1632" y="2096"/>
                    <a:pt x="2096" y="1631"/>
                    <a:pt x="2096" y="1048"/>
                  </a:cubicBezTo>
                  <a:cubicBezTo>
                    <a:pt x="2096" y="465"/>
                    <a:pt x="1632"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74" name="Google Shape;2474;p36"/>
            <p:cNvSpPr/>
            <p:nvPr/>
          </p:nvSpPr>
          <p:spPr>
            <a:xfrm>
              <a:off x="6475500" y="2131650"/>
              <a:ext cx="52700" cy="52400"/>
            </a:xfrm>
            <a:custGeom>
              <a:rect b="b" l="l" r="r" t="t"/>
              <a:pathLst>
                <a:path extrusionOk="0" h="2096" w="2108">
                  <a:moveTo>
                    <a:pt x="1048" y="0"/>
                  </a:moveTo>
                  <a:cubicBezTo>
                    <a:pt x="477" y="0"/>
                    <a:pt x="0" y="465"/>
                    <a:pt x="0" y="1048"/>
                  </a:cubicBezTo>
                  <a:cubicBezTo>
                    <a:pt x="0" y="1631"/>
                    <a:pt x="477" y="2096"/>
                    <a:pt x="1048" y="2096"/>
                  </a:cubicBezTo>
                  <a:cubicBezTo>
                    <a:pt x="1632" y="2096"/>
                    <a:pt x="2108" y="1631"/>
                    <a:pt x="2108" y="1048"/>
                  </a:cubicBezTo>
                  <a:cubicBezTo>
                    <a:pt x="2108" y="465"/>
                    <a:pt x="1632"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75" name="Google Shape;2475;p36"/>
            <p:cNvSpPr/>
            <p:nvPr/>
          </p:nvSpPr>
          <p:spPr>
            <a:xfrm>
              <a:off x="6577300" y="2131650"/>
              <a:ext cx="52400" cy="52400"/>
            </a:xfrm>
            <a:custGeom>
              <a:rect b="b" l="l" r="r" t="t"/>
              <a:pathLst>
                <a:path extrusionOk="0" h="2096" w="2096">
                  <a:moveTo>
                    <a:pt x="1048" y="0"/>
                  </a:moveTo>
                  <a:cubicBezTo>
                    <a:pt x="465" y="0"/>
                    <a:pt x="0" y="465"/>
                    <a:pt x="0" y="1048"/>
                  </a:cubicBezTo>
                  <a:cubicBezTo>
                    <a:pt x="0" y="1631"/>
                    <a:pt x="465" y="2096"/>
                    <a:pt x="1048" y="2096"/>
                  </a:cubicBezTo>
                  <a:cubicBezTo>
                    <a:pt x="1620" y="2096"/>
                    <a:pt x="2096" y="1631"/>
                    <a:pt x="2096" y="1048"/>
                  </a:cubicBezTo>
                  <a:cubicBezTo>
                    <a:pt x="2096" y="465"/>
                    <a:pt x="1620"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76" name="Google Shape;2476;p36"/>
            <p:cNvSpPr/>
            <p:nvPr/>
          </p:nvSpPr>
          <p:spPr>
            <a:xfrm>
              <a:off x="6678800" y="2131650"/>
              <a:ext cx="52400" cy="52400"/>
            </a:xfrm>
            <a:custGeom>
              <a:rect b="b" l="l" r="r" t="t"/>
              <a:pathLst>
                <a:path extrusionOk="0" h="2096" w="2096">
                  <a:moveTo>
                    <a:pt x="1048" y="0"/>
                  </a:moveTo>
                  <a:cubicBezTo>
                    <a:pt x="465" y="0"/>
                    <a:pt x="0" y="465"/>
                    <a:pt x="0" y="1048"/>
                  </a:cubicBezTo>
                  <a:cubicBezTo>
                    <a:pt x="0" y="1631"/>
                    <a:pt x="465" y="2096"/>
                    <a:pt x="1048" y="2096"/>
                  </a:cubicBezTo>
                  <a:cubicBezTo>
                    <a:pt x="1632" y="2096"/>
                    <a:pt x="2096" y="1631"/>
                    <a:pt x="2096" y="1048"/>
                  </a:cubicBezTo>
                  <a:cubicBezTo>
                    <a:pt x="2096" y="465"/>
                    <a:pt x="1632"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77" name="Google Shape;2477;p36"/>
            <p:cNvSpPr/>
            <p:nvPr/>
          </p:nvSpPr>
          <p:spPr>
            <a:xfrm>
              <a:off x="6780300" y="2131650"/>
              <a:ext cx="52400" cy="52400"/>
            </a:xfrm>
            <a:custGeom>
              <a:rect b="b" l="l" r="r" t="t"/>
              <a:pathLst>
                <a:path extrusionOk="0" h="2096" w="2096">
                  <a:moveTo>
                    <a:pt x="1048" y="0"/>
                  </a:moveTo>
                  <a:cubicBezTo>
                    <a:pt x="477" y="0"/>
                    <a:pt x="0" y="465"/>
                    <a:pt x="0" y="1048"/>
                  </a:cubicBezTo>
                  <a:cubicBezTo>
                    <a:pt x="0" y="1631"/>
                    <a:pt x="477" y="2096"/>
                    <a:pt x="1048" y="2096"/>
                  </a:cubicBezTo>
                  <a:cubicBezTo>
                    <a:pt x="1632" y="2096"/>
                    <a:pt x="2096" y="1631"/>
                    <a:pt x="2096" y="1048"/>
                  </a:cubicBezTo>
                  <a:cubicBezTo>
                    <a:pt x="2096" y="465"/>
                    <a:pt x="1632"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78" name="Google Shape;2478;p36"/>
            <p:cNvSpPr/>
            <p:nvPr/>
          </p:nvSpPr>
          <p:spPr>
            <a:xfrm>
              <a:off x="6881800" y="2131650"/>
              <a:ext cx="52700" cy="52400"/>
            </a:xfrm>
            <a:custGeom>
              <a:rect b="b" l="l" r="r" t="t"/>
              <a:pathLst>
                <a:path extrusionOk="0" h="2096" w="2108">
                  <a:moveTo>
                    <a:pt x="1060" y="0"/>
                  </a:moveTo>
                  <a:cubicBezTo>
                    <a:pt x="477" y="0"/>
                    <a:pt x="1" y="465"/>
                    <a:pt x="1" y="1048"/>
                  </a:cubicBezTo>
                  <a:cubicBezTo>
                    <a:pt x="1" y="1631"/>
                    <a:pt x="477" y="2096"/>
                    <a:pt x="1060" y="2096"/>
                  </a:cubicBezTo>
                  <a:cubicBezTo>
                    <a:pt x="1632" y="2096"/>
                    <a:pt x="2108" y="1631"/>
                    <a:pt x="2108" y="1048"/>
                  </a:cubicBezTo>
                  <a:cubicBezTo>
                    <a:pt x="2108" y="465"/>
                    <a:pt x="1632" y="0"/>
                    <a:pt x="1060"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79" name="Google Shape;2479;p36"/>
            <p:cNvSpPr/>
            <p:nvPr/>
          </p:nvSpPr>
          <p:spPr>
            <a:xfrm>
              <a:off x="6983600" y="2131650"/>
              <a:ext cx="52400" cy="52400"/>
            </a:xfrm>
            <a:custGeom>
              <a:rect b="b" l="l" r="r" t="t"/>
              <a:pathLst>
                <a:path extrusionOk="0" h="2096" w="2096">
                  <a:moveTo>
                    <a:pt x="1048" y="0"/>
                  </a:moveTo>
                  <a:cubicBezTo>
                    <a:pt x="465" y="0"/>
                    <a:pt x="0" y="465"/>
                    <a:pt x="0" y="1048"/>
                  </a:cubicBezTo>
                  <a:cubicBezTo>
                    <a:pt x="0" y="1631"/>
                    <a:pt x="465" y="2096"/>
                    <a:pt x="1048" y="2096"/>
                  </a:cubicBezTo>
                  <a:cubicBezTo>
                    <a:pt x="1620" y="2096"/>
                    <a:pt x="2096" y="1631"/>
                    <a:pt x="2096" y="1048"/>
                  </a:cubicBezTo>
                  <a:cubicBezTo>
                    <a:pt x="2096" y="465"/>
                    <a:pt x="1620"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80" name="Google Shape;2480;p36"/>
            <p:cNvSpPr/>
            <p:nvPr/>
          </p:nvSpPr>
          <p:spPr>
            <a:xfrm>
              <a:off x="7085100" y="2131650"/>
              <a:ext cx="52400" cy="52400"/>
            </a:xfrm>
            <a:custGeom>
              <a:rect b="b" l="l" r="r" t="t"/>
              <a:pathLst>
                <a:path extrusionOk="0" h="2096" w="2096">
                  <a:moveTo>
                    <a:pt x="1048" y="0"/>
                  </a:moveTo>
                  <a:cubicBezTo>
                    <a:pt x="465" y="0"/>
                    <a:pt x="0" y="465"/>
                    <a:pt x="0" y="1048"/>
                  </a:cubicBezTo>
                  <a:cubicBezTo>
                    <a:pt x="0" y="1631"/>
                    <a:pt x="465" y="2096"/>
                    <a:pt x="1048" y="2096"/>
                  </a:cubicBezTo>
                  <a:cubicBezTo>
                    <a:pt x="1632" y="2096"/>
                    <a:pt x="2096" y="1631"/>
                    <a:pt x="2096" y="1048"/>
                  </a:cubicBezTo>
                  <a:cubicBezTo>
                    <a:pt x="2096" y="465"/>
                    <a:pt x="1632"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81" name="Google Shape;2481;p36"/>
            <p:cNvSpPr/>
            <p:nvPr/>
          </p:nvSpPr>
          <p:spPr>
            <a:xfrm>
              <a:off x="7186600" y="2131650"/>
              <a:ext cx="52400" cy="52400"/>
            </a:xfrm>
            <a:custGeom>
              <a:rect b="b" l="l" r="r" t="t"/>
              <a:pathLst>
                <a:path extrusionOk="0" h="2096" w="2096">
                  <a:moveTo>
                    <a:pt x="1048" y="0"/>
                  </a:moveTo>
                  <a:cubicBezTo>
                    <a:pt x="477" y="0"/>
                    <a:pt x="1" y="465"/>
                    <a:pt x="1" y="1048"/>
                  </a:cubicBezTo>
                  <a:cubicBezTo>
                    <a:pt x="1" y="1631"/>
                    <a:pt x="477" y="2096"/>
                    <a:pt x="1048" y="2096"/>
                  </a:cubicBezTo>
                  <a:cubicBezTo>
                    <a:pt x="1632" y="2096"/>
                    <a:pt x="2096" y="1631"/>
                    <a:pt x="2096" y="1048"/>
                  </a:cubicBezTo>
                  <a:cubicBezTo>
                    <a:pt x="2096" y="465"/>
                    <a:pt x="1632"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82" name="Google Shape;2482;p36"/>
            <p:cNvSpPr/>
            <p:nvPr/>
          </p:nvSpPr>
          <p:spPr>
            <a:xfrm>
              <a:off x="7288400" y="2131650"/>
              <a:ext cx="52400" cy="52400"/>
            </a:xfrm>
            <a:custGeom>
              <a:rect b="b" l="l" r="r" t="t"/>
              <a:pathLst>
                <a:path extrusionOk="0" h="2096" w="2096">
                  <a:moveTo>
                    <a:pt x="1048" y="0"/>
                  </a:moveTo>
                  <a:cubicBezTo>
                    <a:pt x="465" y="0"/>
                    <a:pt x="0" y="465"/>
                    <a:pt x="0" y="1048"/>
                  </a:cubicBezTo>
                  <a:cubicBezTo>
                    <a:pt x="0" y="1631"/>
                    <a:pt x="465" y="2096"/>
                    <a:pt x="1048" y="2096"/>
                  </a:cubicBezTo>
                  <a:cubicBezTo>
                    <a:pt x="1620" y="2096"/>
                    <a:pt x="2096" y="1631"/>
                    <a:pt x="2096" y="1048"/>
                  </a:cubicBezTo>
                  <a:cubicBezTo>
                    <a:pt x="2096" y="465"/>
                    <a:pt x="1620"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83" name="Google Shape;2483;p36"/>
            <p:cNvSpPr/>
            <p:nvPr/>
          </p:nvSpPr>
          <p:spPr>
            <a:xfrm>
              <a:off x="279200" y="2286725"/>
              <a:ext cx="52700" cy="52400"/>
            </a:xfrm>
            <a:custGeom>
              <a:rect b="b" l="l" r="r" t="t"/>
              <a:pathLst>
                <a:path extrusionOk="0" h="2096" w="2108">
                  <a:moveTo>
                    <a:pt x="1048" y="0"/>
                  </a:moveTo>
                  <a:cubicBezTo>
                    <a:pt x="476" y="0"/>
                    <a:pt x="0" y="465"/>
                    <a:pt x="0" y="1048"/>
                  </a:cubicBezTo>
                  <a:cubicBezTo>
                    <a:pt x="0" y="1631"/>
                    <a:pt x="476" y="2096"/>
                    <a:pt x="1048" y="2096"/>
                  </a:cubicBezTo>
                  <a:cubicBezTo>
                    <a:pt x="1631" y="2096"/>
                    <a:pt x="2107" y="1631"/>
                    <a:pt x="2107" y="1048"/>
                  </a:cubicBezTo>
                  <a:cubicBezTo>
                    <a:pt x="2107" y="465"/>
                    <a:pt x="1631"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84" name="Google Shape;2484;p36"/>
            <p:cNvSpPr/>
            <p:nvPr/>
          </p:nvSpPr>
          <p:spPr>
            <a:xfrm>
              <a:off x="380700" y="2286725"/>
              <a:ext cx="52700" cy="52400"/>
            </a:xfrm>
            <a:custGeom>
              <a:rect b="b" l="l" r="r" t="t"/>
              <a:pathLst>
                <a:path extrusionOk="0" h="2096" w="2108">
                  <a:moveTo>
                    <a:pt x="1060" y="0"/>
                  </a:moveTo>
                  <a:cubicBezTo>
                    <a:pt x="476" y="0"/>
                    <a:pt x="0" y="465"/>
                    <a:pt x="0" y="1048"/>
                  </a:cubicBezTo>
                  <a:cubicBezTo>
                    <a:pt x="0" y="1631"/>
                    <a:pt x="476" y="2096"/>
                    <a:pt x="1060" y="2096"/>
                  </a:cubicBezTo>
                  <a:cubicBezTo>
                    <a:pt x="1631" y="2096"/>
                    <a:pt x="2108" y="1631"/>
                    <a:pt x="2108" y="1048"/>
                  </a:cubicBezTo>
                  <a:cubicBezTo>
                    <a:pt x="2108" y="465"/>
                    <a:pt x="1631" y="0"/>
                    <a:pt x="1060"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85" name="Google Shape;2485;p36"/>
            <p:cNvSpPr/>
            <p:nvPr/>
          </p:nvSpPr>
          <p:spPr>
            <a:xfrm>
              <a:off x="482500" y="2286725"/>
              <a:ext cx="52400" cy="52400"/>
            </a:xfrm>
            <a:custGeom>
              <a:rect b="b" l="l" r="r" t="t"/>
              <a:pathLst>
                <a:path extrusionOk="0" h="2096" w="2096">
                  <a:moveTo>
                    <a:pt x="1048" y="0"/>
                  </a:moveTo>
                  <a:cubicBezTo>
                    <a:pt x="464" y="0"/>
                    <a:pt x="0" y="465"/>
                    <a:pt x="0" y="1048"/>
                  </a:cubicBezTo>
                  <a:cubicBezTo>
                    <a:pt x="0" y="1631"/>
                    <a:pt x="464" y="2096"/>
                    <a:pt x="1048" y="2096"/>
                  </a:cubicBezTo>
                  <a:cubicBezTo>
                    <a:pt x="1631" y="2096"/>
                    <a:pt x="2096" y="1631"/>
                    <a:pt x="2096" y="1048"/>
                  </a:cubicBezTo>
                  <a:cubicBezTo>
                    <a:pt x="2096" y="465"/>
                    <a:pt x="1631"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86" name="Google Shape;2486;p36"/>
            <p:cNvSpPr/>
            <p:nvPr/>
          </p:nvSpPr>
          <p:spPr>
            <a:xfrm>
              <a:off x="584000" y="2286725"/>
              <a:ext cx="52400" cy="52400"/>
            </a:xfrm>
            <a:custGeom>
              <a:rect b="b" l="l" r="r" t="t"/>
              <a:pathLst>
                <a:path extrusionOk="0" h="2096" w="2096">
                  <a:moveTo>
                    <a:pt x="1048" y="0"/>
                  </a:moveTo>
                  <a:cubicBezTo>
                    <a:pt x="476" y="0"/>
                    <a:pt x="0" y="465"/>
                    <a:pt x="0" y="1048"/>
                  </a:cubicBezTo>
                  <a:cubicBezTo>
                    <a:pt x="0" y="1631"/>
                    <a:pt x="476" y="2096"/>
                    <a:pt x="1048" y="2096"/>
                  </a:cubicBezTo>
                  <a:cubicBezTo>
                    <a:pt x="1631" y="2096"/>
                    <a:pt x="2096" y="1631"/>
                    <a:pt x="2096" y="1048"/>
                  </a:cubicBezTo>
                  <a:cubicBezTo>
                    <a:pt x="2096" y="465"/>
                    <a:pt x="1631"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87" name="Google Shape;2487;p36"/>
            <p:cNvSpPr/>
            <p:nvPr/>
          </p:nvSpPr>
          <p:spPr>
            <a:xfrm>
              <a:off x="685500" y="2286725"/>
              <a:ext cx="52700" cy="52400"/>
            </a:xfrm>
            <a:custGeom>
              <a:rect b="b" l="l" r="r" t="t"/>
              <a:pathLst>
                <a:path extrusionOk="0" h="2096" w="2108">
                  <a:moveTo>
                    <a:pt x="1048" y="0"/>
                  </a:moveTo>
                  <a:cubicBezTo>
                    <a:pt x="476" y="0"/>
                    <a:pt x="0" y="465"/>
                    <a:pt x="0" y="1048"/>
                  </a:cubicBezTo>
                  <a:cubicBezTo>
                    <a:pt x="0" y="1631"/>
                    <a:pt x="476" y="2096"/>
                    <a:pt x="1048" y="2096"/>
                  </a:cubicBezTo>
                  <a:cubicBezTo>
                    <a:pt x="1631" y="2096"/>
                    <a:pt x="2108" y="1631"/>
                    <a:pt x="2108" y="1048"/>
                  </a:cubicBezTo>
                  <a:cubicBezTo>
                    <a:pt x="2108" y="465"/>
                    <a:pt x="1631"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88" name="Google Shape;2488;p36"/>
            <p:cNvSpPr/>
            <p:nvPr/>
          </p:nvSpPr>
          <p:spPr>
            <a:xfrm>
              <a:off x="787300" y="2286725"/>
              <a:ext cx="52400" cy="52400"/>
            </a:xfrm>
            <a:custGeom>
              <a:rect b="b" l="l" r="r" t="t"/>
              <a:pathLst>
                <a:path extrusionOk="0" h="2096" w="2096">
                  <a:moveTo>
                    <a:pt x="1048" y="0"/>
                  </a:moveTo>
                  <a:cubicBezTo>
                    <a:pt x="464" y="0"/>
                    <a:pt x="0" y="465"/>
                    <a:pt x="0" y="1048"/>
                  </a:cubicBezTo>
                  <a:cubicBezTo>
                    <a:pt x="0" y="1631"/>
                    <a:pt x="464" y="2096"/>
                    <a:pt x="1048" y="2096"/>
                  </a:cubicBezTo>
                  <a:cubicBezTo>
                    <a:pt x="1619" y="2096"/>
                    <a:pt x="2096" y="1631"/>
                    <a:pt x="2096" y="1048"/>
                  </a:cubicBezTo>
                  <a:cubicBezTo>
                    <a:pt x="2096" y="465"/>
                    <a:pt x="1619"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89" name="Google Shape;2489;p36"/>
            <p:cNvSpPr/>
            <p:nvPr/>
          </p:nvSpPr>
          <p:spPr>
            <a:xfrm>
              <a:off x="888800" y="2286725"/>
              <a:ext cx="52400" cy="52400"/>
            </a:xfrm>
            <a:custGeom>
              <a:rect b="b" l="l" r="r" t="t"/>
              <a:pathLst>
                <a:path extrusionOk="0" h="2096" w="2096">
                  <a:moveTo>
                    <a:pt x="1048" y="0"/>
                  </a:moveTo>
                  <a:cubicBezTo>
                    <a:pt x="464" y="0"/>
                    <a:pt x="0" y="465"/>
                    <a:pt x="0" y="1048"/>
                  </a:cubicBezTo>
                  <a:cubicBezTo>
                    <a:pt x="0" y="1631"/>
                    <a:pt x="464" y="2096"/>
                    <a:pt x="1048" y="2096"/>
                  </a:cubicBezTo>
                  <a:cubicBezTo>
                    <a:pt x="1631" y="2096"/>
                    <a:pt x="2096" y="1631"/>
                    <a:pt x="2096" y="1048"/>
                  </a:cubicBezTo>
                  <a:cubicBezTo>
                    <a:pt x="2096" y="465"/>
                    <a:pt x="1631"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90" name="Google Shape;2490;p36"/>
            <p:cNvSpPr/>
            <p:nvPr/>
          </p:nvSpPr>
          <p:spPr>
            <a:xfrm>
              <a:off x="990300" y="2286725"/>
              <a:ext cx="52400" cy="52400"/>
            </a:xfrm>
            <a:custGeom>
              <a:rect b="b" l="l" r="r" t="t"/>
              <a:pathLst>
                <a:path extrusionOk="0" h="2096" w="2096">
                  <a:moveTo>
                    <a:pt x="1048" y="0"/>
                  </a:moveTo>
                  <a:cubicBezTo>
                    <a:pt x="476" y="0"/>
                    <a:pt x="0" y="465"/>
                    <a:pt x="0" y="1048"/>
                  </a:cubicBezTo>
                  <a:cubicBezTo>
                    <a:pt x="0" y="1631"/>
                    <a:pt x="476" y="2096"/>
                    <a:pt x="1048" y="2096"/>
                  </a:cubicBezTo>
                  <a:cubicBezTo>
                    <a:pt x="1631" y="2096"/>
                    <a:pt x="2096" y="1631"/>
                    <a:pt x="2096" y="1048"/>
                  </a:cubicBezTo>
                  <a:cubicBezTo>
                    <a:pt x="2096" y="465"/>
                    <a:pt x="1631"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91" name="Google Shape;2491;p36"/>
            <p:cNvSpPr/>
            <p:nvPr/>
          </p:nvSpPr>
          <p:spPr>
            <a:xfrm>
              <a:off x="1091800" y="2286725"/>
              <a:ext cx="52700" cy="52400"/>
            </a:xfrm>
            <a:custGeom>
              <a:rect b="b" l="l" r="r" t="t"/>
              <a:pathLst>
                <a:path extrusionOk="0" h="2096" w="2108">
                  <a:moveTo>
                    <a:pt x="1060" y="0"/>
                  </a:moveTo>
                  <a:cubicBezTo>
                    <a:pt x="476" y="0"/>
                    <a:pt x="0" y="465"/>
                    <a:pt x="0" y="1048"/>
                  </a:cubicBezTo>
                  <a:cubicBezTo>
                    <a:pt x="0" y="1631"/>
                    <a:pt x="476" y="2096"/>
                    <a:pt x="1060" y="2096"/>
                  </a:cubicBezTo>
                  <a:cubicBezTo>
                    <a:pt x="1631" y="2096"/>
                    <a:pt x="2108" y="1631"/>
                    <a:pt x="2108" y="1048"/>
                  </a:cubicBezTo>
                  <a:cubicBezTo>
                    <a:pt x="2108" y="465"/>
                    <a:pt x="1631" y="0"/>
                    <a:pt x="1060"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92" name="Google Shape;2492;p36"/>
            <p:cNvSpPr/>
            <p:nvPr/>
          </p:nvSpPr>
          <p:spPr>
            <a:xfrm>
              <a:off x="1193600" y="2286725"/>
              <a:ext cx="52400" cy="52400"/>
            </a:xfrm>
            <a:custGeom>
              <a:rect b="b" l="l" r="r" t="t"/>
              <a:pathLst>
                <a:path extrusionOk="0" h="2096" w="2096">
                  <a:moveTo>
                    <a:pt x="1048" y="0"/>
                  </a:moveTo>
                  <a:cubicBezTo>
                    <a:pt x="464" y="0"/>
                    <a:pt x="0" y="465"/>
                    <a:pt x="0" y="1048"/>
                  </a:cubicBezTo>
                  <a:cubicBezTo>
                    <a:pt x="0" y="1631"/>
                    <a:pt x="464" y="2096"/>
                    <a:pt x="1048" y="2096"/>
                  </a:cubicBezTo>
                  <a:cubicBezTo>
                    <a:pt x="1619" y="2096"/>
                    <a:pt x="2096" y="1631"/>
                    <a:pt x="2096" y="1048"/>
                  </a:cubicBezTo>
                  <a:cubicBezTo>
                    <a:pt x="2096" y="465"/>
                    <a:pt x="1619"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93" name="Google Shape;2493;p36"/>
            <p:cNvSpPr/>
            <p:nvPr/>
          </p:nvSpPr>
          <p:spPr>
            <a:xfrm>
              <a:off x="1295100" y="2286725"/>
              <a:ext cx="52400" cy="52400"/>
            </a:xfrm>
            <a:custGeom>
              <a:rect b="b" l="l" r="r" t="t"/>
              <a:pathLst>
                <a:path extrusionOk="0" h="2096" w="2096">
                  <a:moveTo>
                    <a:pt x="1048" y="0"/>
                  </a:moveTo>
                  <a:cubicBezTo>
                    <a:pt x="464" y="0"/>
                    <a:pt x="0" y="465"/>
                    <a:pt x="0" y="1048"/>
                  </a:cubicBezTo>
                  <a:cubicBezTo>
                    <a:pt x="0" y="1631"/>
                    <a:pt x="464" y="2096"/>
                    <a:pt x="1048" y="2096"/>
                  </a:cubicBezTo>
                  <a:cubicBezTo>
                    <a:pt x="1631" y="2096"/>
                    <a:pt x="2096" y="1631"/>
                    <a:pt x="2096" y="1048"/>
                  </a:cubicBezTo>
                  <a:cubicBezTo>
                    <a:pt x="2096" y="465"/>
                    <a:pt x="1631"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94" name="Google Shape;2494;p36"/>
            <p:cNvSpPr/>
            <p:nvPr/>
          </p:nvSpPr>
          <p:spPr>
            <a:xfrm>
              <a:off x="1396600" y="2286725"/>
              <a:ext cx="52400" cy="52400"/>
            </a:xfrm>
            <a:custGeom>
              <a:rect b="b" l="l" r="r" t="t"/>
              <a:pathLst>
                <a:path extrusionOk="0" h="2096" w="2096">
                  <a:moveTo>
                    <a:pt x="1048" y="0"/>
                  </a:moveTo>
                  <a:cubicBezTo>
                    <a:pt x="476" y="0"/>
                    <a:pt x="0" y="465"/>
                    <a:pt x="0" y="1048"/>
                  </a:cubicBezTo>
                  <a:cubicBezTo>
                    <a:pt x="0" y="1631"/>
                    <a:pt x="476" y="2096"/>
                    <a:pt x="1048" y="2096"/>
                  </a:cubicBezTo>
                  <a:cubicBezTo>
                    <a:pt x="1631" y="2096"/>
                    <a:pt x="2096" y="1631"/>
                    <a:pt x="2096" y="1048"/>
                  </a:cubicBezTo>
                  <a:cubicBezTo>
                    <a:pt x="2096" y="465"/>
                    <a:pt x="1631"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95" name="Google Shape;2495;p36"/>
            <p:cNvSpPr/>
            <p:nvPr/>
          </p:nvSpPr>
          <p:spPr>
            <a:xfrm>
              <a:off x="1498400" y="2286725"/>
              <a:ext cx="52400" cy="52400"/>
            </a:xfrm>
            <a:custGeom>
              <a:rect b="b" l="l" r="r" t="t"/>
              <a:pathLst>
                <a:path extrusionOk="0" h="2096" w="2096">
                  <a:moveTo>
                    <a:pt x="1048" y="0"/>
                  </a:moveTo>
                  <a:cubicBezTo>
                    <a:pt x="464" y="0"/>
                    <a:pt x="0" y="465"/>
                    <a:pt x="0" y="1048"/>
                  </a:cubicBezTo>
                  <a:cubicBezTo>
                    <a:pt x="0" y="1631"/>
                    <a:pt x="464" y="2096"/>
                    <a:pt x="1048" y="2096"/>
                  </a:cubicBezTo>
                  <a:cubicBezTo>
                    <a:pt x="1619" y="2096"/>
                    <a:pt x="2096" y="1631"/>
                    <a:pt x="2096" y="1048"/>
                  </a:cubicBezTo>
                  <a:cubicBezTo>
                    <a:pt x="2096" y="465"/>
                    <a:pt x="1619"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96" name="Google Shape;2496;p36"/>
            <p:cNvSpPr/>
            <p:nvPr/>
          </p:nvSpPr>
          <p:spPr>
            <a:xfrm>
              <a:off x="1599900" y="2286725"/>
              <a:ext cx="52400" cy="52400"/>
            </a:xfrm>
            <a:custGeom>
              <a:rect b="b" l="l" r="r" t="t"/>
              <a:pathLst>
                <a:path extrusionOk="0" h="2096" w="2096">
                  <a:moveTo>
                    <a:pt x="1048" y="0"/>
                  </a:moveTo>
                  <a:cubicBezTo>
                    <a:pt x="464" y="0"/>
                    <a:pt x="0" y="465"/>
                    <a:pt x="0" y="1048"/>
                  </a:cubicBezTo>
                  <a:cubicBezTo>
                    <a:pt x="0" y="1631"/>
                    <a:pt x="464" y="2096"/>
                    <a:pt x="1048" y="2096"/>
                  </a:cubicBezTo>
                  <a:cubicBezTo>
                    <a:pt x="1631" y="2096"/>
                    <a:pt x="2096" y="1631"/>
                    <a:pt x="2096" y="1048"/>
                  </a:cubicBezTo>
                  <a:cubicBezTo>
                    <a:pt x="2096" y="465"/>
                    <a:pt x="1631"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97" name="Google Shape;2497;p36"/>
            <p:cNvSpPr/>
            <p:nvPr/>
          </p:nvSpPr>
          <p:spPr>
            <a:xfrm>
              <a:off x="1701400" y="2286725"/>
              <a:ext cx="52400" cy="52400"/>
            </a:xfrm>
            <a:custGeom>
              <a:rect b="b" l="l" r="r" t="t"/>
              <a:pathLst>
                <a:path extrusionOk="0" h="2096" w="2096">
                  <a:moveTo>
                    <a:pt x="1048" y="0"/>
                  </a:moveTo>
                  <a:cubicBezTo>
                    <a:pt x="464" y="0"/>
                    <a:pt x="0" y="465"/>
                    <a:pt x="0" y="1048"/>
                  </a:cubicBezTo>
                  <a:cubicBezTo>
                    <a:pt x="0" y="1631"/>
                    <a:pt x="464" y="2096"/>
                    <a:pt x="1048" y="2096"/>
                  </a:cubicBezTo>
                  <a:cubicBezTo>
                    <a:pt x="1631" y="2096"/>
                    <a:pt x="2096" y="1631"/>
                    <a:pt x="2096" y="1048"/>
                  </a:cubicBezTo>
                  <a:cubicBezTo>
                    <a:pt x="2096" y="465"/>
                    <a:pt x="1631"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98" name="Google Shape;2498;p36"/>
            <p:cNvSpPr/>
            <p:nvPr/>
          </p:nvSpPr>
          <p:spPr>
            <a:xfrm>
              <a:off x="1802900" y="2286725"/>
              <a:ext cx="52700" cy="52400"/>
            </a:xfrm>
            <a:custGeom>
              <a:rect b="b" l="l" r="r" t="t"/>
              <a:pathLst>
                <a:path extrusionOk="0" h="2096" w="2108">
                  <a:moveTo>
                    <a:pt x="1048" y="0"/>
                  </a:moveTo>
                  <a:cubicBezTo>
                    <a:pt x="476" y="0"/>
                    <a:pt x="0" y="465"/>
                    <a:pt x="0" y="1048"/>
                  </a:cubicBezTo>
                  <a:cubicBezTo>
                    <a:pt x="0" y="1631"/>
                    <a:pt x="476" y="2096"/>
                    <a:pt x="1048" y="2096"/>
                  </a:cubicBezTo>
                  <a:cubicBezTo>
                    <a:pt x="1631" y="2096"/>
                    <a:pt x="2108" y="1631"/>
                    <a:pt x="2108" y="1048"/>
                  </a:cubicBezTo>
                  <a:cubicBezTo>
                    <a:pt x="2108" y="465"/>
                    <a:pt x="1631"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99" name="Google Shape;2499;p36"/>
            <p:cNvSpPr/>
            <p:nvPr/>
          </p:nvSpPr>
          <p:spPr>
            <a:xfrm>
              <a:off x="1904400" y="2286725"/>
              <a:ext cx="52700" cy="52400"/>
            </a:xfrm>
            <a:custGeom>
              <a:rect b="b" l="l" r="r" t="t"/>
              <a:pathLst>
                <a:path extrusionOk="0" h="2096" w="2108">
                  <a:moveTo>
                    <a:pt x="1060" y="0"/>
                  </a:moveTo>
                  <a:cubicBezTo>
                    <a:pt x="476" y="0"/>
                    <a:pt x="0" y="465"/>
                    <a:pt x="0" y="1048"/>
                  </a:cubicBezTo>
                  <a:cubicBezTo>
                    <a:pt x="0" y="1631"/>
                    <a:pt x="476" y="2096"/>
                    <a:pt x="1060" y="2096"/>
                  </a:cubicBezTo>
                  <a:cubicBezTo>
                    <a:pt x="1631" y="2096"/>
                    <a:pt x="2108" y="1631"/>
                    <a:pt x="2108" y="1048"/>
                  </a:cubicBezTo>
                  <a:cubicBezTo>
                    <a:pt x="2108" y="465"/>
                    <a:pt x="1631" y="0"/>
                    <a:pt x="1060"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00" name="Google Shape;2500;p36"/>
            <p:cNvSpPr/>
            <p:nvPr/>
          </p:nvSpPr>
          <p:spPr>
            <a:xfrm>
              <a:off x="2006200" y="2286725"/>
              <a:ext cx="52400" cy="52400"/>
            </a:xfrm>
            <a:custGeom>
              <a:rect b="b" l="l" r="r" t="t"/>
              <a:pathLst>
                <a:path extrusionOk="0" h="2096" w="2096">
                  <a:moveTo>
                    <a:pt x="1048" y="0"/>
                  </a:moveTo>
                  <a:cubicBezTo>
                    <a:pt x="464" y="0"/>
                    <a:pt x="0" y="465"/>
                    <a:pt x="0" y="1048"/>
                  </a:cubicBezTo>
                  <a:cubicBezTo>
                    <a:pt x="0" y="1631"/>
                    <a:pt x="464" y="2096"/>
                    <a:pt x="1048" y="2096"/>
                  </a:cubicBezTo>
                  <a:cubicBezTo>
                    <a:pt x="1631" y="2096"/>
                    <a:pt x="2096" y="1631"/>
                    <a:pt x="2096" y="1048"/>
                  </a:cubicBezTo>
                  <a:cubicBezTo>
                    <a:pt x="2096" y="465"/>
                    <a:pt x="1631"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01" name="Google Shape;2501;p36"/>
            <p:cNvSpPr/>
            <p:nvPr/>
          </p:nvSpPr>
          <p:spPr>
            <a:xfrm>
              <a:off x="2107700" y="2286725"/>
              <a:ext cx="52400" cy="52400"/>
            </a:xfrm>
            <a:custGeom>
              <a:rect b="b" l="l" r="r" t="t"/>
              <a:pathLst>
                <a:path extrusionOk="0" h="2096" w="2096">
                  <a:moveTo>
                    <a:pt x="1048" y="0"/>
                  </a:moveTo>
                  <a:cubicBezTo>
                    <a:pt x="465" y="0"/>
                    <a:pt x="0" y="465"/>
                    <a:pt x="0" y="1048"/>
                  </a:cubicBezTo>
                  <a:cubicBezTo>
                    <a:pt x="0" y="1631"/>
                    <a:pt x="465" y="2096"/>
                    <a:pt x="1048" y="2096"/>
                  </a:cubicBezTo>
                  <a:cubicBezTo>
                    <a:pt x="1631" y="2096"/>
                    <a:pt x="2096" y="1631"/>
                    <a:pt x="2096" y="1048"/>
                  </a:cubicBezTo>
                  <a:cubicBezTo>
                    <a:pt x="2096" y="465"/>
                    <a:pt x="1631"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02" name="Google Shape;2502;p36"/>
            <p:cNvSpPr/>
            <p:nvPr/>
          </p:nvSpPr>
          <p:spPr>
            <a:xfrm>
              <a:off x="2209200" y="2286725"/>
              <a:ext cx="52700" cy="52400"/>
            </a:xfrm>
            <a:custGeom>
              <a:rect b="b" l="l" r="r" t="t"/>
              <a:pathLst>
                <a:path extrusionOk="0" h="2096" w="2108">
                  <a:moveTo>
                    <a:pt x="1048" y="0"/>
                  </a:moveTo>
                  <a:cubicBezTo>
                    <a:pt x="476" y="0"/>
                    <a:pt x="0" y="465"/>
                    <a:pt x="0" y="1048"/>
                  </a:cubicBezTo>
                  <a:cubicBezTo>
                    <a:pt x="0" y="1631"/>
                    <a:pt x="476" y="2096"/>
                    <a:pt x="1048" y="2096"/>
                  </a:cubicBezTo>
                  <a:cubicBezTo>
                    <a:pt x="1631" y="2096"/>
                    <a:pt x="2108" y="1631"/>
                    <a:pt x="2108" y="1048"/>
                  </a:cubicBezTo>
                  <a:cubicBezTo>
                    <a:pt x="2108" y="465"/>
                    <a:pt x="1631"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03" name="Google Shape;2503;p36"/>
            <p:cNvSpPr/>
            <p:nvPr/>
          </p:nvSpPr>
          <p:spPr>
            <a:xfrm>
              <a:off x="2311000" y="2286725"/>
              <a:ext cx="52400" cy="52400"/>
            </a:xfrm>
            <a:custGeom>
              <a:rect b="b" l="l" r="r" t="t"/>
              <a:pathLst>
                <a:path extrusionOk="0" h="2096" w="2096">
                  <a:moveTo>
                    <a:pt x="1048" y="0"/>
                  </a:moveTo>
                  <a:cubicBezTo>
                    <a:pt x="464" y="0"/>
                    <a:pt x="0" y="465"/>
                    <a:pt x="0" y="1048"/>
                  </a:cubicBezTo>
                  <a:cubicBezTo>
                    <a:pt x="0" y="1631"/>
                    <a:pt x="464" y="2096"/>
                    <a:pt x="1048" y="2096"/>
                  </a:cubicBezTo>
                  <a:cubicBezTo>
                    <a:pt x="1619" y="2096"/>
                    <a:pt x="2096" y="1631"/>
                    <a:pt x="2096" y="1048"/>
                  </a:cubicBezTo>
                  <a:cubicBezTo>
                    <a:pt x="2096" y="465"/>
                    <a:pt x="1619"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04" name="Google Shape;2504;p36"/>
            <p:cNvSpPr/>
            <p:nvPr/>
          </p:nvSpPr>
          <p:spPr>
            <a:xfrm>
              <a:off x="2412500" y="2286725"/>
              <a:ext cx="52400" cy="52400"/>
            </a:xfrm>
            <a:custGeom>
              <a:rect b="b" l="l" r="r" t="t"/>
              <a:pathLst>
                <a:path extrusionOk="0" h="2096" w="2096">
                  <a:moveTo>
                    <a:pt x="1048" y="0"/>
                  </a:moveTo>
                  <a:cubicBezTo>
                    <a:pt x="465" y="0"/>
                    <a:pt x="0" y="465"/>
                    <a:pt x="0" y="1048"/>
                  </a:cubicBezTo>
                  <a:cubicBezTo>
                    <a:pt x="0" y="1631"/>
                    <a:pt x="465" y="2096"/>
                    <a:pt x="1048" y="2096"/>
                  </a:cubicBezTo>
                  <a:cubicBezTo>
                    <a:pt x="1631" y="2096"/>
                    <a:pt x="2096" y="1631"/>
                    <a:pt x="2096" y="1048"/>
                  </a:cubicBezTo>
                  <a:cubicBezTo>
                    <a:pt x="2096" y="465"/>
                    <a:pt x="1631"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05" name="Google Shape;2505;p36"/>
            <p:cNvSpPr/>
            <p:nvPr/>
          </p:nvSpPr>
          <p:spPr>
            <a:xfrm>
              <a:off x="2514000" y="2286725"/>
              <a:ext cx="52400" cy="52400"/>
            </a:xfrm>
            <a:custGeom>
              <a:rect b="b" l="l" r="r" t="t"/>
              <a:pathLst>
                <a:path extrusionOk="0" h="2096" w="2096">
                  <a:moveTo>
                    <a:pt x="1048" y="0"/>
                  </a:moveTo>
                  <a:cubicBezTo>
                    <a:pt x="476" y="0"/>
                    <a:pt x="0" y="465"/>
                    <a:pt x="0" y="1048"/>
                  </a:cubicBezTo>
                  <a:cubicBezTo>
                    <a:pt x="0" y="1631"/>
                    <a:pt x="476" y="2096"/>
                    <a:pt x="1048" y="2096"/>
                  </a:cubicBezTo>
                  <a:cubicBezTo>
                    <a:pt x="1631" y="2096"/>
                    <a:pt x="2096" y="1631"/>
                    <a:pt x="2096" y="1048"/>
                  </a:cubicBezTo>
                  <a:cubicBezTo>
                    <a:pt x="2096" y="465"/>
                    <a:pt x="1631"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06" name="Google Shape;2506;p36"/>
            <p:cNvSpPr/>
            <p:nvPr/>
          </p:nvSpPr>
          <p:spPr>
            <a:xfrm>
              <a:off x="2615500" y="2286725"/>
              <a:ext cx="52700" cy="52400"/>
            </a:xfrm>
            <a:custGeom>
              <a:rect b="b" l="l" r="r" t="t"/>
              <a:pathLst>
                <a:path extrusionOk="0" h="2096" w="2108">
                  <a:moveTo>
                    <a:pt x="1048" y="0"/>
                  </a:moveTo>
                  <a:cubicBezTo>
                    <a:pt x="476" y="0"/>
                    <a:pt x="0" y="465"/>
                    <a:pt x="0" y="1048"/>
                  </a:cubicBezTo>
                  <a:cubicBezTo>
                    <a:pt x="0" y="1631"/>
                    <a:pt x="476" y="2096"/>
                    <a:pt x="1048" y="2096"/>
                  </a:cubicBezTo>
                  <a:cubicBezTo>
                    <a:pt x="1631" y="2096"/>
                    <a:pt x="2108" y="1631"/>
                    <a:pt x="2108" y="1048"/>
                  </a:cubicBezTo>
                  <a:cubicBezTo>
                    <a:pt x="2108" y="465"/>
                    <a:pt x="1631"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07" name="Google Shape;2507;p36"/>
            <p:cNvSpPr/>
            <p:nvPr/>
          </p:nvSpPr>
          <p:spPr>
            <a:xfrm>
              <a:off x="2717300" y="2286725"/>
              <a:ext cx="52400" cy="52400"/>
            </a:xfrm>
            <a:custGeom>
              <a:rect b="b" l="l" r="r" t="t"/>
              <a:pathLst>
                <a:path extrusionOk="0" h="2096" w="2096">
                  <a:moveTo>
                    <a:pt x="1048" y="0"/>
                  </a:moveTo>
                  <a:cubicBezTo>
                    <a:pt x="465" y="0"/>
                    <a:pt x="0" y="465"/>
                    <a:pt x="0" y="1048"/>
                  </a:cubicBezTo>
                  <a:cubicBezTo>
                    <a:pt x="0" y="1631"/>
                    <a:pt x="465" y="2096"/>
                    <a:pt x="1048" y="2096"/>
                  </a:cubicBezTo>
                  <a:cubicBezTo>
                    <a:pt x="1619" y="2096"/>
                    <a:pt x="2096" y="1631"/>
                    <a:pt x="2096" y="1048"/>
                  </a:cubicBezTo>
                  <a:cubicBezTo>
                    <a:pt x="2096" y="465"/>
                    <a:pt x="1619"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08" name="Google Shape;2508;p36"/>
            <p:cNvSpPr/>
            <p:nvPr/>
          </p:nvSpPr>
          <p:spPr>
            <a:xfrm>
              <a:off x="2818800" y="2286725"/>
              <a:ext cx="52400" cy="52400"/>
            </a:xfrm>
            <a:custGeom>
              <a:rect b="b" l="l" r="r" t="t"/>
              <a:pathLst>
                <a:path extrusionOk="0" h="2096" w="2096">
                  <a:moveTo>
                    <a:pt x="1048" y="0"/>
                  </a:moveTo>
                  <a:cubicBezTo>
                    <a:pt x="465" y="0"/>
                    <a:pt x="0" y="465"/>
                    <a:pt x="0" y="1048"/>
                  </a:cubicBezTo>
                  <a:cubicBezTo>
                    <a:pt x="0" y="1631"/>
                    <a:pt x="465" y="2096"/>
                    <a:pt x="1048" y="2096"/>
                  </a:cubicBezTo>
                  <a:cubicBezTo>
                    <a:pt x="1631" y="2096"/>
                    <a:pt x="2096" y="1631"/>
                    <a:pt x="2096" y="1048"/>
                  </a:cubicBezTo>
                  <a:cubicBezTo>
                    <a:pt x="2096" y="465"/>
                    <a:pt x="1631"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09" name="Google Shape;2509;p36"/>
            <p:cNvSpPr/>
            <p:nvPr/>
          </p:nvSpPr>
          <p:spPr>
            <a:xfrm>
              <a:off x="2920300" y="2286725"/>
              <a:ext cx="52400" cy="52400"/>
            </a:xfrm>
            <a:custGeom>
              <a:rect b="b" l="l" r="r" t="t"/>
              <a:pathLst>
                <a:path extrusionOk="0" h="2096" w="2096">
                  <a:moveTo>
                    <a:pt x="1048" y="0"/>
                  </a:moveTo>
                  <a:cubicBezTo>
                    <a:pt x="476" y="0"/>
                    <a:pt x="0" y="465"/>
                    <a:pt x="0" y="1048"/>
                  </a:cubicBezTo>
                  <a:cubicBezTo>
                    <a:pt x="0" y="1631"/>
                    <a:pt x="476" y="2096"/>
                    <a:pt x="1048" y="2096"/>
                  </a:cubicBezTo>
                  <a:cubicBezTo>
                    <a:pt x="1631" y="2096"/>
                    <a:pt x="2096" y="1631"/>
                    <a:pt x="2096" y="1048"/>
                  </a:cubicBezTo>
                  <a:cubicBezTo>
                    <a:pt x="2096" y="465"/>
                    <a:pt x="1631"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10" name="Google Shape;2510;p36"/>
            <p:cNvSpPr/>
            <p:nvPr/>
          </p:nvSpPr>
          <p:spPr>
            <a:xfrm>
              <a:off x="3021800" y="2286725"/>
              <a:ext cx="52700" cy="52400"/>
            </a:xfrm>
            <a:custGeom>
              <a:rect b="b" l="l" r="r" t="t"/>
              <a:pathLst>
                <a:path extrusionOk="0" h="2096" w="2108">
                  <a:moveTo>
                    <a:pt x="1048" y="0"/>
                  </a:moveTo>
                  <a:cubicBezTo>
                    <a:pt x="477" y="0"/>
                    <a:pt x="0" y="465"/>
                    <a:pt x="0" y="1048"/>
                  </a:cubicBezTo>
                  <a:cubicBezTo>
                    <a:pt x="0" y="1631"/>
                    <a:pt x="477" y="2096"/>
                    <a:pt x="1048" y="2096"/>
                  </a:cubicBezTo>
                  <a:cubicBezTo>
                    <a:pt x="1631" y="2096"/>
                    <a:pt x="2108" y="1631"/>
                    <a:pt x="2108" y="1048"/>
                  </a:cubicBezTo>
                  <a:cubicBezTo>
                    <a:pt x="2108" y="465"/>
                    <a:pt x="1631"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11" name="Google Shape;2511;p36"/>
            <p:cNvSpPr/>
            <p:nvPr/>
          </p:nvSpPr>
          <p:spPr>
            <a:xfrm>
              <a:off x="3123600" y="2286725"/>
              <a:ext cx="52400" cy="52400"/>
            </a:xfrm>
            <a:custGeom>
              <a:rect b="b" l="l" r="r" t="t"/>
              <a:pathLst>
                <a:path extrusionOk="0" h="2096" w="2096">
                  <a:moveTo>
                    <a:pt x="1048" y="0"/>
                  </a:moveTo>
                  <a:cubicBezTo>
                    <a:pt x="465" y="0"/>
                    <a:pt x="0" y="465"/>
                    <a:pt x="0" y="1048"/>
                  </a:cubicBezTo>
                  <a:cubicBezTo>
                    <a:pt x="0" y="1631"/>
                    <a:pt x="465" y="2096"/>
                    <a:pt x="1048" y="2096"/>
                  </a:cubicBezTo>
                  <a:cubicBezTo>
                    <a:pt x="1619" y="2096"/>
                    <a:pt x="2096" y="1631"/>
                    <a:pt x="2096" y="1048"/>
                  </a:cubicBezTo>
                  <a:cubicBezTo>
                    <a:pt x="2096" y="465"/>
                    <a:pt x="1619"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12" name="Google Shape;2512;p36"/>
            <p:cNvSpPr/>
            <p:nvPr/>
          </p:nvSpPr>
          <p:spPr>
            <a:xfrm>
              <a:off x="3225100" y="2286725"/>
              <a:ext cx="52400" cy="52400"/>
            </a:xfrm>
            <a:custGeom>
              <a:rect b="b" l="l" r="r" t="t"/>
              <a:pathLst>
                <a:path extrusionOk="0" h="2096" w="2096">
                  <a:moveTo>
                    <a:pt x="1048" y="0"/>
                  </a:moveTo>
                  <a:cubicBezTo>
                    <a:pt x="465" y="0"/>
                    <a:pt x="0" y="465"/>
                    <a:pt x="0" y="1048"/>
                  </a:cubicBezTo>
                  <a:cubicBezTo>
                    <a:pt x="0" y="1631"/>
                    <a:pt x="465" y="2096"/>
                    <a:pt x="1048" y="2096"/>
                  </a:cubicBezTo>
                  <a:cubicBezTo>
                    <a:pt x="1631" y="2096"/>
                    <a:pt x="2096" y="1631"/>
                    <a:pt x="2096" y="1048"/>
                  </a:cubicBezTo>
                  <a:cubicBezTo>
                    <a:pt x="2096" y="465"/>
                    <a:pt x="1631"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13" name="Google Shape;2513;p36"/>
            <p:cNvSpPr/>
            <p:nvPr/>
          </p:nvSpPr>
          <p:spPr>
            <a:xfrm>
              <a:off x="3326600" y="2286725"/>
              <a:ext cx="52700" cy="52400"/>
            </a:xfrm>
            <a:custGeom>
              <a:rect b="b" l="l" r="r" t="t"/>
              <a:pathLst>
                <a:path extrusionOk="0" h="2096" w="2108">
                  <a:moveTo>
                    <a:pt x="1048" y="0"/>
                  </a:moveTo>
                  <a:cubicBezTo>
                    <a:pt x="477" y="0"/>
                    <a:pt x="0" y="465"/>
                    <a:pt x="0" y="1048"/>
                  </a:cubicBezTo>
                  <a:cubicBezTo>
                    <a:pt x="0" y="1631"/>
                    <a:pt x="477" y="2096"/>
                    <a:pt x="1048" y="2096"/>
                  </a:cubicBezTo>
                  <a:cubicBezTo>
                    <a:pt x="1631" y="2096"/>
                    <a:pt x="2108" y="1631"/>
                    <a:pt x="2108" y="1048"/>
                  </a:cubicBezTo>
                  <a:cubicBezTo>
                    <a:pt x="2108" y="465"/>
                    <a:pt x="1631"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14" name="Google Shape;2514;p36"/>
            <p:cNvSpPr/>
            <p:nvPr/>
          </p:nvSpPr>
          <p:spPr>
            <a:xfrm>
              <a:off x="3428400" y="2286725"/>
              <a:ext cx="52400" cy="52400"/>
            </a:xfrm>
            <a:custGeom>
              <a:rect b="b" l="l" r="r" t="t"/>
              <a:pathLst>
                <a:path extrusionOk="0" h="2096" w="2096">
                  <a:moveTo>
                    <a:pt x="1048" y="0"/>
                  </a:moveTo>
                  <a:cubicBezTo>
                    <a:pt x="465" y="0"/>
                    <a:pt x="0" y="465"/>
                    <a:pt x="0" y="1048"/>
                  </a:cubicBezTo>
                  <a:cubicBezTo>
                    <a:pt x="0" y="1631"/>
                    <a:pt x="465" y="2096"/>
                    <a:pt x="1048" y="2096"/>
                  </a:cubicBezTo>
                  <a:cubicBezTo>
                    <a:pt x="1619" y="2096"/>
                    <a:pt x="2096" y="1631"/>
                    <a:pt x="2096" y="1048"/>
                  </a:cubicBezTo>
                  <a:cubicBezTo>
                    <a:pt x="2096" y="465"/>
                    <a:pt x="1619"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15" name="Google Shape;2515;p36"/>
            <p:cNvSpPr/>
            <p:nvPr/>
          </p:nvSpPr>
          <p:spPr>
            <a:xfrm>
              <a:off x="3529900" y="2286725"/>
              <a:ext cx="52400" cy="52400"/>
            </a:xfrm>
            <a:custGeom>
              <a:rect b="b" l="l" r="r" t="t"/>
              <a:pathLst>
                <a:path extrusionOk="0" h="2096" w="2096">
                  <a:moveTo>
                    <a:pt x="1048" y="0"/>
                  </a:moveTo>
                  <a:cubicBezTo>
                    <a:pt x="465" y="0"/>
                    <a:pt x="0" y="465"/>
                    <a:pt x="0" y="1048"/>
                  </a:cubicBezTo>
                  <a:cubicBezTo>
                    <a:pt x="0" y="1631"/>
                    <a:pt x="465" y="2096"/>
                    <a:pt x="1048" y="2096"/>
                  </a:cubicBezTo>
                  <a:cubicBezTo>
                    <a:pt x="1631" y="2096"/>
                    <a:pt x="2096" y="1631"/>
                    <a:pt x="2096" y="1048"/>
                  </a:cubicBezTo>
                  <a:cubicBezTo>
                    <a:pt x="2096" y="465"/>
                    <a:pt x="1631"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16" name="Google Shape;2516;p36"/>
            <p:cNvSpPr/>
            <p:nvPr/>
          </p:nvSpPr>
          <p:spPr>
            <a:xfrm>
              <a:off x="3631400" y="2286725"/>
              <a:ext cx="52400" cy="52400"/>
            </a:xfrm>
            <a:custGeom>
              <a:rect b="b" l="l" r="r" t="t"/>
              <a:pathLst>
                <a:path extrusionOk="0" h="2096" w="2096">
                  <a:moveTo>
                    <a:pt x="1048" y="0"/>
                  </a:moveTo>
                  <a:cubicBezTo>
                    <a:pt x="465" y="0"/>
                    <a:pt x="0" y="465"/>
                    <a:pt x="0" y="1048"/>
                  </a:cubicBezTo>
                  <a:cubicBezTo>
                    <a:pt x="0" y="1631"/>
                    <a:pt x="465" y="2096"/>
                    <a:pt x="1048" y="2096"/>
                  </a:cubicBezTo>
                  <a:cubicBezTo>
                    <a:pt x="1631" y="2096"/>
                    <a:pt x="2096" y="1631"/>
                    <a:pt x="2096" y="1048"/>
                  </a:cubicBezTo>
                  <a:cubicBezTo>
                    <a:pt x="2096" y="465"/>
                    <a:pt x="1631"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17" name="Google Shape;2517;p36"/>
            <p:cNvSpPr/>
            <p:nvPr/>
          </p:nvSpPr>
          <p:spPr>
            <a:xfrm>
              <a:off x="3732900" y="2286725"/>
              <a:ext cx="52400" cy="52400"/>
            </a:xfrm>
            <a:custGeom>
              <a:rect b="b" l="l" r="r" t="t"/>
              <a:pathLst>
                <a:path extrusionOk="0" h="2096" w="2096">
                  <a:moveTo>
                    <a:pt x="1048" y="0"/>
                  </a:moveTo>
                  <a:cubicBezTo>
                    <a:pt x="477" y="0"/>
                    <a:pt x="0" y="465"/>
                    <a:pt x="0" y="1048"/>
                  </a:cubicBezTo>
                  <a:cubicBezTo>
                    <a:pt x="0" y="1631"/>
                    <a:pt x="477" y="2096"/>
                    <a:pt x="1048" y="2096"/>
                  </a:cubicBezTo>
                  <a:cubicBezTo>
                    <a:pt x="1631" y="2096"/>
                    <a:pt x="2096" y="1631"/>
                    <a:pt x="2096" y="1048"/>
                  </a:cubicBezTo>
                  <a:cubicBezTo>
                    <a:pt x="2096" y="465"/>
                    <a:pt x="1631"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18" name="Google Shape;2518;p36"/>
            <p:cNvSpPr/>
            <p:nvPr/>
          </p:nvSpPr>
          <p:spPr>
            <a:xfrm>
              <a:off x="3834700" y="2286725"/>
              <a:ext cx="52400" cy="52400"/>
            </a:xfrm>
            <a:custGeom>
              <a:rect b="b" l="l" r="r" t="t"/>
              <a:pathLst>
                <a:path extrusionOk="0" h="2096" w="2096">
                  <a:moveTo>
                    <a:pt x="1048" y="0"/>
                  </a:moveTo>
                  <a:cubicBezTo>
                    <a:pt x="465" y="0"/>
                    <a:pt x="0" y="465"/>
                    <a:pt x="0" y="1048"/>
                  </a:cubicBezTo>
                  <a:cubicBezTo>
                    <a:pt x="0" y="1631"/>
                    <a:pt x="465" y="2096"/>
                    <a:pt x="1048" y="2096"/>
                  </a:cubicBezTo>
                  <a:cubicBezTo>
                    <a:pt x="1619" y="2096"/>
                    <a:pt x="2096" y="1631"/>
                    <a:pt x="2096" y="1048"/>
                  </a:cubicBezTo>
                  <a:cubicBezTo>
                    <a:pt x="2096" y="465"/>
                    <a:pt x="1619"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19" name="Google Shape;2519;p36"/>
            <p:cNvSpPr/>
            <p:nvPr/>
          </p:nvSpPr>
          <p:spPr>
            <a:xfrm>
              <a:off x="3936200" y="2286725"/>
              <a:ext cx="52400" cy="52400"/>
            </a:xfrm>
            <a:custGeom>
              <a:rect b="b" l="l" r="r" t="t"/>
              <a:pathLst>
                <a:path extrusionOk="0" h="2096" w="2096">
                  <a:moveTo>
                    <a:pt x="1048" y="0"/>
                  </a:moveTo>
                  <a:cubicBezTo>
                    <a:pt x="465" y="0"/>
                    <a:pt x="0" y="465"/>
                    <a:pt x="0" y="1048"/>
                  </a:cubicBezTo>
                  <a:cubicBezTo>
                    <a:pt x="0" y="1631"/>
                    <a:pt x="465" y="2096"/>
                    <a:pt x="1048" y="2096"/>
                  </a:cubicBezTo>
                  <a:cubicBezTo>
                    <a:pt x="1631" y="2096"/>
                    <a:pt x="2096" y="1631"/>
                    <a:pt x="2096" y="1048"/>
                  </a:cubicBezTo>
                  <a:cubicBezTo>
                    <a:pt x="2096" y="465"/>
                    <a:pt x="1631"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20" name="Google Shape;2520;p36"/>
            <p:cNvSpPr/>
            <p:nvPr/>
          </p:nvSpPr>
          <p:spPr>
            <a:xfrm>
              <a:off x="4037700" y="2286725"/>
              <a:ext cx="52400" cy="52400"/>
            </a:xfrm>
            <a:custGeom>
              <a:rect b="b" l="l" r="r" t="t"/>
              <a:pathLst>
                <a:path extrusionOk="0" h="2096" w="2096">
                  <a:moveTo>
                    <a:pt x="1048" y="0"/>
                  </a:moveTo>
                  <a:cubicBezTo>
                    <a:pt x="465" y="0"/>
                    <a:pt x="0" y="465"/>
                    <a:pt x="0" y="1048"/>
                  </a:cubicBezTo>
                  <a:cubicBezTo>
                    <a:pt x="0" y="1631"/>
                    <a:pt x="465" y="2096"/>
                    <a:pt x="1048" y="2096"/>
                  </a:cubicBezTo>
                  <a:cubicBezTo>
                    <a:pt x="1631" y="2096"/>
                    <a:pt x="2096" y="1631"/>
                    <a:pt x="2096" y="1048"/>
                  </a:cubicBezTo>
                  <a:cubicBezTo>
                    <a:pt x="2096" y="465"/>
                    <a:pt x="1631"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21" name="Google Shape;2521;p36"/>
            <p:cNvSpPr/>
            <p:nvPr/>
          </p:nvSpPr>
          <p:spPr>
            <a:xfrm>
              <a:off x="4139200" y="2286725"/>
              <a:ext cx="52700" cy="52400"/>
            </a:xfrm>
            <a:custGeom>
              <a:rect b="b" l="l" r="r" t="t"/>
              <a:pathLst>
                <a:path extrusionOk="0" h="2096" w="2108">
                  <a:moveTo>
                    <a:pt x="1048" y="0"/>
                  </a:moveTo>
                  <a:cubicBezTo>
                    <a:pt x="477" y="0"/>
                    <a:pt x="0" y="465"/>
                    <a:pt x="0" y="1048"/>
                  </a:cubicBezTo>
                  <a:cubicBezTo>
                    <a:pt x="0" y="1631"/>
                    <a:pt x="477" y="2096"/>
                    <a:pt x="1048" y="2096"/>
                  </a:cubicBezTo>
                  <a:cubicBezTo>
                    <a:pt x="1631" y="2096"/>
                    <a:pt x="2108" y="1631"/>
                    <a:pt x="2108" y="1048"/>
                  </a:cubicBezTo>
                  <a:cubicBezTo>
                    <a:pt x="2108" y="465"/>
                    <a:pt x="1631"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22" name="Google Shape;2522;p36"/>
            <p:cNvSpPr/>
            <p:nvPr/>
          </p:nvSpPr>
          <p:spPr>
            <a:xfrm>
              <a:off x="4240700" y="2286725"/>
              <a:ext cx="52700" cy="52400"/>
            </a:xfrm>
            <a:custGeom>
              <a:rect b="b" l="l" r="r" t="t"/>
              <a:pathLst>
                <a:path extrusionOk="0" h="2096" w="2108">
                  <a:moveTo>
                    <a:pt x="1060" y="0"/>
                  </a:moveTo>
                  <a:cubicBezTo>
                    <a:pt x="477" y="0"/>
                    <a:pt x="0" y="465"/>
                    <a:pt x="0" y="1048"/>
                  </a:cubicBezTo>
                  <a:cubicBezTo>
                    <a:pt x="0" y="1631"/>
                    <a:pt x="477" y="2096"/>
                    <a:pt x="1060" y="2096"/>
                  </a:cubicBezTo>
                  <a:cubicBezTo>
                    <a:pt x="1632" y="2096"/>
                    <a:pt x="2108" y="1631"/>
                    <a:pt x="2108" y="1048"/>
                  </a:cubicBezTo>
                  <a:cubicBezTo>
                    <a:pt x="2108" y="465"/>
                    <a:pt x="1632" y="0"/>
                    <a:pt x="1060"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23" name="Google Shape;2523;p36"/>
            <p:cNvSpPr/>
            <p:nvPr/>
          </p:nvSpPr>
          <p:spPr>
            <a:xfrm>
              <a:off x="4342500" y="2286725"/>
              <a:ext cx="52400" cy="52400"/>
            </a:xfrm>
            <a:custGeom>
              <a:rect b="b" l="l" r="r" t="t"/>
              <a:pathLst>
                <a:path extrusionOk="0" h="2096" w="2096">
                  <a:moveTo>
                    <a:pt x="1048" y="0"/>
                  </a:moveTo>
                  <a:cubicBezTo>
                    <a:pt x="465" y="0"/>
                    <a:pt x="0" y="465"/>
                    <a:pt x="0" y="1048"/>
                  </a:cubicBezTo>
                  <a:cubicBezTo>
                    <a:pt x="0" y="1631"/>
                    <a:pt x="465" y="2096"/>
                    <a:pt x="1048" y="2096"/>
                  </a:cubicBezTo>
                  <a:cubicBezTo>
                    <a:pt x="1631" y="2096"/>
                    <a:pt x="2096" y="1631"/>
                    <a:pt x="2096" y="1048"/>
                  </a:cubicBezTo>
                  <a:cubicBezTo>
                    <a:pt x="2096" y="465"/>
                    <a:pt x="1631"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24" name="Google Shape;2524;p36"/>
            <p:cNvSpPr/>
            <p:nvPr/>
          </p:nvSpPr>
          <p:spPr>
            <a:xfrm>
              <a:off x="4444000" y="2286725"/>
              <a:ext cx="52400" cy="52400"/>
            </a:xfrm>
            <a:custGeom>
              <a:rect b="b" l="l" r="r" t="t"/>
              <a:pathLst>
                <a:path extrusionOk="0" h="2096" w="2096">
                  <a:moveTo>
                    <a:pt x="1048" y="0"/>
                  </a:moveTo>
                  <a:cubicBezTo>
                    <a:pt x="477" y="0"/>
                    <a:pt x="0" y="465"/>
                    <a:pt x="0" y="1048"/>
                  </a:cubicBezTo>
                  <a:cubicBezTo>
                    <a:pt x="0" y="1631"/>
                    <a:pt x="477" y="2096"/>
                    <a:pt x="1048" y="2096"/>
                  </a:cubicBezTo>
                  <a:cubicBezTo>
                    <a:pt x="1631" y="2096"/>
                    <a:pt x="2096" y="1631"/>
                    <a:pt x="2096" y="1048"/>
                  </a:cubicBezTo>
                  <a:cubicBezTo>
                    <a:pt x="2096" y="465"/>
                    <a:pt x="1631"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25" name="Google Shape;2525;p36"/>
            <p:cNvSpPr/>
            <p:nvPr/>
          </p:nvSpPr>
          <p:spPr>
            <a:xfrm>
              <a:off x="4545500" y="2286725"/>
              <a:ext cx="52700" cy="52400"/>
            </a:xfrm>
            <a:custGeom>
              <a:rect b="b" l="l" r="r" t="t"/>
              <a:pathLst>
                <a:path extrusionOk="0" h="2096" w="2108">
                  <a:moveTo>
                    <a:pt x="1060" y="0"/>
                  </a:moveTo>
                  <a:cubicBezTo>
                    <a:pt x="477" y="0"/>
                    <a:pt x="0" y="465"/>
                    <a:pt x="0" y="1048"/>
                  </a:cubicBezTo>
                  <a:cubicBezTo>
                    <a:pt x="0" y="1631"/>
                    <a:pt x="477" y="2096"/>
                    <a:pt x="1060" y="2096"/>
                  </a:cubicBezTo>
                  <a:cubicBezTo>
                    <a:pt x="1632" y="2096"/>
                    <a:pt x="2108" y="1631"/>
                    <a:pt x="2108" y="1048"/>
                  </a:cubicBezTo>
                  <a:cubicBezTo>
                    <a:pt x="2108" y="465"/>
                    <a:pt x="1632" y="0"/>
                    <a:pt x="1060"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26" name="Google Shape;2526;p36"/>
            <p:cNvSpPr/>
            <p:nvPr/>
          </p:nvSpPr>
          <p:spPr>
            <a:xfrm>
              <a:off x="4647300" y="2286725"/>
              <a:ext cx="52400" cy="52400"/>
            </a:xfrm>
            <a:custGeom>
              <a:rect b="b" l="l" r="r" t="t"/>
              <a:pathLst>
                <a:path extrusionOk="0" h="2096" w="2096">
                  <a:moveTo>
                    <a:pt x="1048" y="0"/>
                  </a:moveTo>
                  <a:cubicBezTo>
                    <a:pt x="465" y="0"/>
                    <a:pt x="0" y="465"/>
                    <a:pt x="0" y="1048"/>
                  </a:cubicBezTo>
                  <a:cubicBezTo>
                    <a:pt x="0" y="1631"/>
                    <a:pt x="465" y="2096"/>
                    <a:pt x="1048" y="2096"/>
                  </a:cubicBezTo>
                  <a:cubicBezTo>
                    <a:pt x="1620" y="2096"/>
                    <a:pt x="2096" y="1631"/>
                    <a:pt x="2096" y="1048"/>
                  </a:cubicBezTo>
                  <a:cubicBezTo>
                    <a:pt x="2096" y="465"/>
                    <a:pt x="1620"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27" name="Google Shape;2527;p36"/>
            <p:cNvSpPr/>
            <p:nvPr/>
          </p:nvSpPr>
          <p:spPr>
            <a:xfrm>
              <a:off x="4748800" y="2286725"/>
              <a:ext cx="52400" cy="52400"/>
            </a:xfrm>
            <a:custGeom>
              <a:rect b="b" l="l" r="r" t="t"/>
              <a:pathLst>
                <a:path extrusionOk="0" h="2096" w="2096">
                  <a:moveTo>
                    <a:pt x="1048" y="0"/>
                  </a:moveTo>
                  <a:cubicBezTo>
                    <a:pt x="465" y="0"/>
                    <a:pt x="0" y="465"/>
                    <a:pt x="0" y="1048"/>
                  </a:cubicBezTo>
                  <a:cubicBezTo>
                    <a:pt x="0" y="1631"/>
                    <a:pt x="465" y="2096"/>
                    <a:pt x="1048" y="2096"/>
                  </a:cubicBezTo>
                  <a:cubicBezTo>
                    <a:pt x="1631" y="2096"/>
                    <a:pt x="2096" y="1631"/>
                    <a:pt x="2096" y="1048"/>
                  </a:cubicBezTo>
                  <a:cubicBezTo>
                    <a:pt x="2096" y="465"/>
                    <a:pt x="1631"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28" name="Google Shape;2528;p36"/>
            <p:cNvSpPr/>
            <p:nvPr/>
          </p:nvSpPr>
          <p:spPr>
            <a:xfrm>
              <a:off x="4850300" y="2286725"/>
              <a:ext cx="52400" cy="52400"/>
            </a:xfrm>
            <a:custGeom>
              <a:rect b="b" l="l" r="r" t="t"/>
              <a:pathLst>
                <a:path extrusionOk="0" h="2096" w="2096">
                  <a:moveTo>
                    <a:pt x="1048" y="0"/>
                  </a:moveTo>
                  <a:cubicBezTo>
                    <a:pt x="477" y="0"/>
                    <a:pt x="0" y="465"/>
                    <a:pt x="0" y="1048"/>
                  </a:cubicBezTo>
                  <a:cubicBezTo>
                    <a:pt x="0" y="1631"/>
                    <a:pt x="477" y="2096"/>
                    <a:pt x="1048" y="2096"/>
                  </a:cubicBezTo>
                  <a:cubicBezTo>
                    <a:pt x="1632" y="2096"/>
                    <a:pt x="2096" y="1631"/>
                    <a:pt x="2096" y="1048"/>
                  </a:cubicBezTo>
                  <a:cubicBezTo>
                    <a:pt x="2096" y="465"/>
                    <a:pt x="1632"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29" name="Google Shape;2529;p36"/>
            <p:cNvSpPr/>
            <p:nvPr/>
          </p:nvSpPr>
          <p:spPr>
            <a:xfrm>
              <a:off x="4951800" y="2286725"/>
              <a:ext cx="52700" cy="52400"/>
            </a:xfrm>
            <a:custGeom>
              <a:rect b="b" l="l" r="r" t="t"/>
              <a:pathLst>
                <a:path extrusionOk="0" h="2096" w="2108">
                  <a:moveTo>
                    <a:pt x="1048" y="0"/>
                  </a:moveTo>
                  <a:cubicBezTo>
                    <a:pt x="477" y="0"/>
                    <a:pt x="0" y="465"/>
                    <a:pt x="0" y="1048"/>
                  </a:cubicBezTo>
                  <a:cubicBezTo>
                    <a:pt x="0" y="1631"/>
                    <a:pt x="477" y="2096"/>
                    <a:pt x="1048" y="2096"/>
                  </a:cubicBezTo>
                  <a:cubicBezTo>
                    <a:pt x="1632" y="2096"/>
                    <a:pt x="2108" y="1631"/>
                    <a:pt x="2108" y="1048"/>
                  </a:cubicBezTo>
                  <a:cubicBezTo>
                    <a:pt x="2108" y="465"/>
                    <a:pt x="1632"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30" name="Google Shape;2530;p36"/>
            <p:cNvSpPr/>
            <p:nvPr/>
          </p:nvSpPr>
          <p:spPr>
            <a:xfrm>
              <a:off x="5053600" y="2286725"/>
              <a:ext cx="52400" cy="52400"/>
            </a:xfrm>
            <a:custGeom>
              <a:rect b="b" l="l" r="r" t="t"/>
              <a:pathLst>
                <a:path extrusionOk="0" h="2096" w="2096">
                  <a:moveTo>
                    <a:pt x="1048" y="0"/>
                  </a:moveTo>
                  <a:cubicBezTo>
                    <a:pt x="465" y="0"/>
                    <a:pt x="0" y="465"/>
                    <a:pt x="0" y="1048"/>
                  </a:cubicBezTo>
                  <a:cubicBezTo>
                    <a:pt x="0" y="1631"/>
                    <a:pt x="465" y="2096"/>
                    <a:pt x="1048" y="2096"/>
                  </a:cubicBezTo>
                  <a:cubicBezTo>
                    <a:pt x="1620" y="2096"/>
                    <a:pt x="2096" y="1631"/>
                    <a:pt x="2096" y="1048"/>
                  </a:cubicBezTo>
                  <a:cubicBezTo>
                    <a:pt x="2096" y="465"/>
                    <a:pt x="1620"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31" name="Google Shape;2531;p36"/>
            <p:cNvSpPr/>
            <p:nvPr/>
          </p:nvSpPr>
          <p:spPr>
            <a:xfrm>
              <a:off x="5155100" y="2286725"/>
              <a:ext cx="52400" cy="52400"/>
            </a:xfrm>
            <a:custGeom>
              <a:rect b="b" l="l" r="r" t="t"/>
              <a:pathLst>
                <a:path extrusionOk="0" h="2096" w="2096">
                  <a:moveTo>
                    <a:pt x="1048" y="0"/>
                  </a:moveTo>
                  <a:cubicBezTo>
                    <a:pt x="465" y="0"/>
                    <a:pt x="0" y="465"/>
                    <a:pt x="0" y="1048"/>
                  </a:cubicBezTo>
                  <a:cubicBezTo>
                    <a:pt x="0" y="1631"/>
                    <a:pt x="465" y="2096"/>
                    <a:pt x="1048" y="2096"/>
                  </a:cubicBezTo>
                  <a:cubicBezTo>
                    <a:pt x="1632" y="2096"/>
                    <a:pt x="2096" y="1631"/>
                    <a:pt x="2096" y="1048"/>
                  </a:cubicBezTo>
                  <a:cubicBezTo>
                    <a:pt x="2096" y="465"/>
                    <a:pt x="1632"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32" name="Google Shape;2532;p36"/>
            <p:cNvSpPr/>
            <p:nvPr/>
          </p:nvSpPr>
          <p:spPr>
            <a:xfrm>
              <a:off x="5256600" y="2286725"/>
              <a:ext cx="52400" cy="52400"/>
            </a:xfrm>
            <a:custGeom>
              <a:rect b="b" l="l" r="r" t="t"/>
              <a:pathLst>
                <a:path extrusionOk="0" h="2096" w="2096">
                  <a:moveTo>
                    <a:pt x="1048" y="0"/>
                  </a:moveTo>
                  <a:cubicBezTo>
                    <a:pt x="477" y="0"/>
                    <a:pt x="0" y="465"/>
                    <a:pt x="0" y="1048"/>
                  </a:cubicBezTo>
                  <a:cubicBezTo>
                    <a:pt x="0" y="1631"/>
                    <a:pt x="477" y="2096"/>
                    <a:pt x="1048" y="2096"/>
                  </a:cubicBezTo>
                  <a:cubicBezTo>
                    <a:pt x="1632" y="2096"/>
                    <a:pt x="2096" y="1631"/>
                    <a:pt x="2096" y="1048"/>
                  </a:cubicBezTo>
                  <a:cubicBezTo>
                    <a:pt x="2096" y="465"/>
                    <a:pt x="1632"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33" name="Google Shape;2533;p36"/>
            <p:cNvSpPr/>
            <p:nvPr/>
          </p:nvSpPr>
          <p:spPr>
            <a:xfrm>
              <a:off x="5358400" y="2286725"/>
              <a:ext cx="52400" cy="52400"/>
            </a:xfrm>
            <a:custGeom>
              <a:rect b="b" l="l" r="r" t="t"/>
              <a:pathLst>
                <a:path extrusionOk="0" h="2096" w="2096">
                  <a:moveTo>
                    <a:pt x="1048" y="0"/>
                  </a:moveTo>
                  <a:cubicBezTo>
                    <a:pt x="465" y="0"/>
                    <a:pt x="0" y="465"/>
                    <a:pt x="0" y="1048"/>
                  </a:cubicBezTo>
                  <a:cubicBezTo>
                    <a:pt x="0" y="1631"/>
                    <a:pt x="465" y="2096"/>
                    <a:pt x="1048" y="2096"/>
                  </a:cubicBezTo>
                  <a:cubicBezTo>
                    <a:pt x="1620" y="2096"/>
                    <a:pt x="2096" y="1631"/>
                    <a:pt x="2096" y="1048"/>
                  </a:cubicBezTo>
                  <a:cubicBezTo>
                    <a:pt x="2096" y="465"/>
                    <a:pt x="1620"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34" name="Google Shape;2534;p36"/>
            <p:cNvSpPr/>
            <p:nvPr/>
          </p:nvSpPr>
          <p:spPr>
            <a:xfrm>
              <a:off x="5459900" y="2286725"/>
              <a:ext cx="52400" cy="52400"/>
            </a:xfrm>
            <a:custGeom>
              <a:rect b="b" l="l" r="r" t="t"/>
              <a:pathLst>
                <a:path extrusionOk="0" h="2096" w="2096">
                  <a:moveTo>
                    <a:pt x="1048" y="0"/>
                  </a:moveTo>
                  <a:cubicBezTo>
                    <a:pt x="465" y="0"/>
                    <a:pt x="0" y="465"/>
                    <a:pt x="0" y="1048"/>
                  </a:cubicBezTo>
                  <a:cubicBezTo>
                    <a:pt x="0" y="1631"/>
                    <a:pt x="465" y="2096"/>
                    <a:pt x="1048" y="2096"/>
                  </a:cubicBezTo>
                  <a:cubicBezTo>
                    <a:pt x="1632" y="2096"/>
                    <a:pt x="2096" y="1631"/>
                    <a:pt x="2096" y="1048"/>
                  </a:cubicBezTo>
                  <a:cubicBezTo>
                    <a:pt x="2096" y="465"/>
                    <a:pt x="1632"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35" name="Google Shape;2535;p36"/>
            <p:cNvSpPr/>
            <p:nvPr/>
          </p:nvSpPr>
          <p:spPr>
            <a:xfrm>
              <a:off x="5561400" y="2286725"/>
              <a:ext cx="52400" cy="52400"/>
            </a:xfrm>
            <a:custGeom>
              <a:rect b="b" l="l" r="r" t="t"/>
              <a:pathLst>
                <a:path extrusionOk="0" h="2096" w="2096">
                  <a:moveTo>
                    <a:pt x="1048" y="0"/>
                  </a:moveTo>
                  <a:cubicBezTo>
                    <a:pt x="465" y="0"/>
                    <a:pt x="0" y="465"/>
                    <a:pt x="0" y="1048"/>
                  </a:cubicBezTo>
                  <a:cubicBezTo>
                    <a:pt x="0" y="1631"/>
                    <a:pt x="465" y="2096"/>
                    <a:pt x="1048" y="2096"/>
                  </a:cubicBezTo>
                  <a:cubicBezTo>
                    <a:pt x="1632" y="2096"/>
                    <a:pt x="2096" y="1631"/>
                    <a:pt x="2096" y="1048"/>
                  </a:cubicBezTo>
                  <a:cubicBezTo>
                    <a:pt x="2096" y="465"/>
                    <a:pt x="1632"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36" name="Google Shape;2536;p36"/>
            <p:cNvSpPr/>
            <p:nvPr/>
          </p:nvSpPr>
          <p:spPr>
            <a:xfrm>
              <a:off x="5662900" y="2286725"/>
              <a:ext cx="52400" cy="52400"/>
            </a:xfrm>
            <a:custGeom>
              <a:rect b="b" l="l" r="r" t="t"/>
              <a:pathLst>
                <a:path extrusionOk="0" h="2096" w="2096">
                  <a:moveTo>
                    <a:pt x="1048" y="0"/>
                  </a:moveTo>
                  <a:cubicBezTo>
                    <a:pt x="477" y="0"/>
                    <a:pt x="0" y="465"/>
                    <a:pt x="0" y="1048"/>
                  </a:cubicBezTo>
                  <a:cubicBezTo>
                    <a:pt x="0" y="1631"/>
                    <a:pt x="477" y="2096"/>
                    <a:pt x="1048" y="2096"/>
                  </a:cubicBezTo>
                  <a:cubicBezTo>
                    <a:pt x="1632" y="2096"/>
                    <a:pt x="2096" y="1631"/>
                    <a:pt x="2096" y="1048"/>
                  </a:cubicBezTo>
                  <a:cubicBezTo>
                    <a:pt x="2096" y="465"/>
                    <a:pt x="1632"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37" name="Google Shape;2537;p36"/>
            <p:cNvSpPr/>
            <p:nvPr/>
          </p:nvSpPr>
          <p:spPr>
            <a:xfrm>
              <a:off x="5764400" y="2286725"/>
              <a:ext cx="52700" cy="52400"/>
            </a:xfrm>
            <a:custGeom>
              <a:rect b="b" l="l" r="r" t="t"/>
              <a:pathLst>
                <a:path extrusionOk="0" h="2096" w="2108">
                  <a:moveTo>
                    <a:pt x="1060" y="0"/>
                  </a:moveTo>
                  <a:cubicBezTo>
                    <a:pt x="477" y="0"/>
                    <a:pt x="0" y="465"/>
                    <a:pt x="0" y="1048"/>
                  </a:cubicBezTo>
                  <a:cubicBezTo>
                    <a:pt x="0" y="1631"/>
                    <a:pt x="477" y="2096"/>
                    <a:pt x="1060" y="2096"/>
                  </a:cubicBezTo>
                  <a:cubicBezTo>
                    <a:pt x="1632" y="2096"/>
                    <a:pt x="2108" y="1631"/>
                    <a:pt x="2108" y="1048"/>
                  </a:cubicBezTo>
                  <a:cubicBezTo>
                    <a:pt x="2108" y="465"/>
                    <a:pt x="1632" y="0"/>
                    <a:pt x="1060"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38" name="Google Shape;2538;p36"/>
            <p:cNvSpPr/>
            <p:nvPr/>
          </p:nvSpPr>
          <p:spPr>
            <a:xfrm>
              <a:off x="5866200" y="2286725"/>
              <a:ext cx="52400" cy="52400"/>
            </a:xfrm>
            <a:custGeom>
              <a:rect b="b" l="l" r="r" t="t"/>
              <a:pathLst>
                <a:path extrusionOk="0" h="2096" w="2096">
                  <a:moveTo>
                    <a:pt x="1048" y="0"/>
                  </a:moveTo>
                  <a:cubicBezTo>
                    <a:pt x="465" y="0"/>
                    <a:pt x="0" y="465"/>
                    <a:pt x="0" y="1048"/>
                  </a:cubicBezTo>
                  <a:cubicBezTo>
                    <a:pt x="0" y="1631"/>
                    <a:pt x="465" y="2096"/>
                    <a:pt x="1048" y="2096"/>
                  </a:cubicBezTo>
                  <a:cubicBezTo>
                    <a:pt x="1632" y="2096"/>
                    <a:pt x="2096" y="1631"/>
                    <a:pt x="2096" y="1048"/>
                  </a:cubicBezTo>
                  <a:cubicBezTo>
                    <a:pt x="2096" y="465"/>
                    <a:pt x="1632"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39" name="Google Shape;2539;p36"/>
            <p:cNvSpPr/>
            <p:nvPr/>
          </p:nvSpPr>
          <p:spPr>
            <a:xfrm>
              <a:off x="5967700" y="2286725"/>
              <a:ext cx="52400" cy="52400"/>
            </a:xfrm>
            <a:custGeom>
              <a:rect b="b" l="l" r="r" t="t"/>
              <a:pathLst>
                <a:path extrusionOk="0" h="2096" w="2096">
                  <a:moveTo>
                    <a:pt x="1048" y="0"/>
                  </a:moveTo>
                  <a:cubicBezTo>
                    <a:pt x="465" y="0"/>
                    <a:pt x="0" y="465"/>
                    <a:pt x="0" y="1048"/>
                  </a:cubicBezTo>
                  <a:cubicBezTo>
                    <a:pt x="0" y="1631"/>
                    <a:pt x="465" y="2096"/>
                    <a:pt x="1048" y="2096"/>
                  </a:cubicBezTo>
                  <a:cubicBezTo>
                    <a:pt x="1632" y="2096"/>
                    <a:pt x="2096" y="1631"/>
                    <a:pt x="2096" y="1048"/>
                  </a:cubicBezTo>
                  <a:cubicBezTo>
                    <a:pt x="2096" y="465"/>
                    <a:pt x="1632"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40" name="Google Shape;2540;p36"/>
            <p:cNvSpPr/>
            <p:nvPr/>
          </p:nvSpPr>
          <p:spPr>
            <a:xfrm>
              <a:off x="6069200" y="2286725"/>
              <a:ext cx="52700" cy="52400"/>
            </a:xfrm>
            <a:custGeom>
              <a:rect b="b" l="l" r="r" t="t"/>
              <a:pathLst>
                <a:path extrusionOk="0" h="2096" w="2108">
                  <a:moveTo>
                    <a:pt x="1048" y="0"/>
                  </a:moveTo>
                  <a:cubicBezTo>
                    <a:pt x="477" y="0"/>
                    <a:pt x="0" y="465"/>
                    <a:pt x="0" y="1048"/>
                  </a:cubicBezTo>
                  <a:cubicBezTo>
                    <a:pt x="0" y="1631"/>
                    <a:pt x="477" y="2096"/>
                    <a:pt x="1048" y="2096"/>
                  </a:cubicBezTo>
                  <a:cubicBezTo>
                    <a:pt x="1632" y="2096"/>
                    <a:pt x="2108" y="1631"/>
                    <a:pt x="2108" y="1048"/>
                  </a:cubicBezTo>
                  <a:cubicBezTo>
                    <a:pt x="2108" y="465"/>
                    <a:pt x="1632"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41" name="Google Shape;2541;p36"/>
            <p:cNvSpPr/>
            <p:nvPr/>
          </p:nvSpPr>
          <p:spPr>
            <a:xfrm>
              <a:off x="6171000" y="2286725"/>
              <a:ext cx="52400" cy="52400"/>
            </a:xfrm>
            <a:custGeom>
              <a:rect b="b" l="l" r="r" t="t"/>
              <a:pathLst>
                <a:path extrusionOk="0" h="2096" w="2096">
                  <a:moveTo>
                    <a:pt x="1048" y="0"/>
                  </a:moveTo>
                  <a:cubicBezTo>
                    <a:pt x="465" y="0"/>
                    <a:pt x="0" y="465"/>
                    <a:pt x="0" y="1048"/>
                  </a:cubicBezTo>
                  <a:cubicBezTo>
                    <a:pt x="0" y="1631"/>
                    <a:pt x="465" y="2096"/>
                    <a:pt x="1048" y="2096"/>
                  </a:cubicBezTo>
                  <a:cubicBezTo>
                    <a:pt x="1620" y="2096"/>
                    <a:pt x="2096" y="1631"/>
                    <a:pt x="2096" y="1048"/>
                  </a:cubicBezTo>
                  <a:cubicBezTo>
                    <a:pt x="2096" y="465"/>
                    <a:pt x="1620"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42" name="Google Shape;2542;p36"/>
            <p:cNvSpPr/>
            <p:nvPr/>
          </p:nvSpPr>
          <p:spPr>
            <a:xfrm>
              <a:off x="6272500" y="2286725"/>
              <a:ext cx="52400" cy="52400"/>
            </a:xfrm>
            <a:custGeom>
              <a:rect b="b" l="l" r="r" t="t"/>
              <a:pathLst>
                <a:path extrusionOk="0" h="2096" w="2096">
                  <a:moveTo>
                    <a:pt x="1048" y="0"/>
                  </a:moveTo>
                  <a:cubicBezTo>
                    <a:pt x="465" y="0"/>
                    <a:pt x="0" y="465"/>
                    <a:pt x="0" y="1048"/>
                  </a:cubicBezTo>
                  <a:cubicBezTo>
                    <a:pt x="0" y="1631"/>
                    <a:pt x="465" y="2096"/>
                    <a:pt x="1048" y="2096"/>
                  </a:cubicBezTo>
                  <a:cubicBezTo>
                    <a:pt x="1632" y="2096"/>
                    <a:pt x="2096" y="1631"/>
                    <a:pt x="2096" y="1048"/>
                  </a:cubicBezTo>
                  <a:cubicBezTo>
                    <a:pt x="2096" y="465"/>
                    <a:pt x="1632"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43" name="Google Shape;2543;p36"/>
            <p:cNvSpPr/>
            <p:nvPr/>
          </p:nvSpPr>
          <p:spPr>
            <a:xfrm>
              <a:off x="6374000" y="2286725"/>
              <a:ext cx="52400" cy="52400"/>
            </a:xfrm>
            <a:custGeom>
              <a:rect b="b" l="l" r="r" t="t"/>
              <a:pathLst>
                <a:path extrusionOk="0" h="2096" w="2096">
                  <a:moveTo>
                    <a:pt x="1048" y="0"/>
                  </a:moveTo>
                  <a:cubicBezTo>
                    <a:pt x="477" y="0"/>
                    <a:pt x="0" y="465"/>
                    <a:pt x="0" y="1048"/>
                  </a:cubicBezTo>
                  <a:cubicBezTo>
                    <a:pt x="0" y="1631"/>
                    <a:pt x="477" y="2096"/>
                    <a:pt x="1048" y="2096"/>
                  </a:cubicBezTo>
                  <a:cubicBezTo>
                    <a:pt x="1632" y="2096"/>
                    <a:pt x="2096" y="1631"/>
                    <a:pt x="2096" y="1048"/>
                  </a:cubicBezTo>
                  <a:cubicBezTo>
                    <a:pt x="2096" y="465"/>
                    <a:pt x="1632"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44" name="Google Shape;2544;p36"/>
            <p:cNvSpPr/>
            <p:nvPr/>
          </p:nvSpPr>
          <p:spPr>
            <a:xfrm>
              <a:off x="6475500" y="2286725"/>
              <a:ext cx="52700" cy="52400"/>
            </a:xfrm>
            <a:custGeom>
              <a:rect b="b" l="l" r="r" t="t"/>
              <a:pathLst>
                <a:path extrusionOk="0" h="2096" w="2108">
                  <a:moveTo>
                    <a:pt x="1048" y="0"/>
                  </a:moveTo>
                  <a:cubicBezTo>
                    <a:pt x="477" y="0"/>
                    <a:pt x="0" y="465"/>
                    <a:pt x="0" y="1048"/>
                  </a:cubicBezTo>
                  <a:cubicBezTo>
                    <a:pt x="0" y="1631"/>
                    <a:pt x="477" y="2096"/>
                    <a:pt x="1048" y="2096"/>
                  </a:cubicBezTo>
                  <a:cubicBezTo>
                    <a:pt x="1632" y="2096"/>
                    <a:pt x="2108" y="1631"/>
                    <a:pt x="2108" y="1048"/>
                  </a:cubicBezTo>
                  <a:cubicBezTo>
                    <a:pt x="2108" y="465"/>
                    <a:pt x="1632"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45" name="Google Shape;2545;p36"/>
            <p:cNvSpPr/>
            <p:nvPr/>
          </p:nvSpPr>
          <p:spPr>
            <a:xfrm>
              <a:off x="6577300" y="2286725"/>
              <a:ext cx="52400" cy="52400"/>
            </a:xfrm>
            <a:custGeom>
              <a:rect b="b" l="l" r="r" t="t"/>
              <a:pathLst>
                <a:path extrusionOk="0" h="2096" w="2096">
                  <a:moveTo>
                    <a:pt x="1048" y="0"/>
                  </a:moveTo>
                  <a:cubicBezTo>
                    <a:pt x="465" y="0"/>
                    <a:pt x="0" y="465"/>
                    <a:pt x="0" y="1048"/>
                  </a:cubicBezTo>
                  <a:cubicBezTo>
                    <a:pt x="0" y="1631"/>
                    <a:pt x="465" y="2096"/>
                    <a:pt x="1048" y="2096"/>
                  </a:cubicBezTo>
                  <a:cubicBezTo>
                    <a:pt x="1620" y="2096"/>
                    <a:pt x="2096" y="1631"/>
                    <a:pt x="2096" y="1048"/>
                  </a:cubicBezTo>
                  <a:cubicBezTo>
                    <a:pt x="2096" y="465"/>
                    <a:pt x="1620"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46" name="Google Shape;2546;p36"/>
            <p:cNvSpPr/>
            <p:nvPr/>
          </p:nvSpPr>
          <p:spPr>
            <a:xfrm>
              <a:off x="6678800" y="2286725"/>
              <a:ext cx="52400" cy="52400"/>
            </a:xfrm>
            <a:custGeom>
              <a:rect b="b" l="l" r="r" t="t"/>
              <a:pathLst>
                <a:path extrusionOk="0" h="2096" w="2096">
                  <a:moveTo>
                    <a:pt x="1048" y="0"/>
                  </a:moveTo>
                  <a:cubicBezTo>
                    <a:pt x="465" y="0"/>
                    <a:pt x="0" y="465"/>
                    <a:pt x="0" y="1048"/>
                  </a:cubicBezTo>
                  <a:cubicBezTo>
                    <a:pt x="0" y="1631"/>
                    <a:pt x="465" y="2096"/>
                    <a:pt x="1048" y="2096"/>
                  </a:cubicBezTo>
                  <a:cubicBezTo>
                    <a:pt x="1632" y="2096"/>
                    <a:pt x="2096" y="1631"/>
                    <a:pt x="2096" y="1048"/>
                  </a:cubicBezTo>
                  <a:cubicBezTo>
                    <a:pt x="2096" y="465"/>
                    <a:pt x="1632"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47" name="Google Shape;2547;p36"/>
            <p:cNvSpPr/>
            <p:nvPr/>
          </p:nvSpPr>
          <p:spPr>
            <a:xfrm>
              <a:off x="6780300" y="2286725"/>
              <a:ext cx="52400" cy="52400"/>
            </a:xfrm>
            <a:custGeom>
              <a:rect b="b" l="l" r="r" t="t"/>
              <a:pathLst>
                <a:path extrusionOk="0" h="2096" w="2096">
                  <a:moveTo>
                    <a:pt x="1048" y="0"/>
                  </a:moveTo>
                  <a:cubicBezTo>
                    <a:pt x="477" y="0"/>
                    <a:pt x="0" y="465"/>
                    <a:pt x="0" y="1048"/>
                  </a:cubicBezTo>
                  <a:cubicBezTo>
                    <a:pt x="0" y="1631"/>
                    <a:pt x="477" y="2096"/>
                    <a:pt x="1048" y="2096"/>
                  </a:cubicBezTo>
                  <a:cubicBezTo>
                    <a:pt x="1632" y="2096"/>
                    <a:pt x="2096" y="1631"/>
                    <a:pt x="2096" y="1048"/>
                  </a:cubicBezTo>
                  <a:cubicBezTo>
                    <a:pt x="2096" y="465"/>
                    <a:pt x="1632"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48" name="Google Shape;2548;p36"/>
            <p:cNvSpPr/>
            <p:nvPr/>
          </p:nvSpPr>
          <p:spPr>
            <a:xfrm>
              <a:off x="6881800" y="2286725"/>
              <a:ext cx="52700" cy="52400"/>
            </a:xfrm>
            <a:custGeom>
              <a:rect b="b" l="l" r="r" t="t"/>
              <a:pathLst>
                <a:path extrusionOk="0" h="2096" w="2108">
                  <a:moveTo>
                    <a:pt x="1060" y="0"/>
                  </a:moveTo>
                  <a:cubicBezTo>
                    <a:pt x="477" y="0"/>
                    <a:pt x="1" y="465"/>
                    <a:pt x="1" y="1048"/>
                  </a:cubicBezTo>
                  <a:cubicBezTo>
                    <a:pt x="1" y="1631"/>
                    <a:pt x="477" y="2096"/>
                    <a:pt x="1060" y="2096"/>
                  </a:cubicBezTo>
                  <a:cubicBezTo>
                    <a:pt x="1632" y="2096"/>
                    <a:pt x="2108" y="1631"/>
                    <a:pt x="2108" y="1048"/>
                  </a:cubicBezTo>
                  <a:cubicBezTo>
                    <a:pt x="2108" y="465"/>
                    <a:pt x="1632" y="0"/>
                    <a:pt x="1060"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49" name="Google Shape;2549;p36"/>
            <p:cNvSpPr/>
            <p:nvPr/>
          </p:nvSpPr>
          <p:spPr>
            <a:xfrm>
              <a:off x="6983600" y="2286725"/>
              <a:ext cx="52400" cy="52400"/>
            </a:xfrm>
            <a:custGeom>
              <a:rect b="b" l="l" r="r" t="t"/>
              <a:pathLst>
                <a:path extrusionOk="0" h="2096" w="2096">
                  <a:moveTo>
                    <a:pt x="1048" y="0"/>
                  </a:moveTo>
                  <a:cubicBezTo>
                    <a:pt x="465" y="0"/>
                    <a:pt x="0" y="465"/>
                    <a:pt x="0" y="1048"/>
                  </a:cubicBezTo>
                  <a:cubicBezTo>
                    <a:pt x="0" y="1631"/>
                    <a:pt x="465" y="2096"/>
                    <a:pt x="1048" y="2096"/>
                  </a:cubicBezTo>
                  <a:cubicBezTo>
                    <a:pt x="1620" y="2096"/>
                    <a:pt x="2096" y="1631"/>
                    <a:pt x="2096" y="1048"/>
                  </a:cubicBezTo>
                  <a:cubicBezTo>
                    <a:pt x="2096" y="465"/>
                    <a:pt x="1620"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50" name="Google Shape;2550;p36"/>
            <p:cNvSpPr/>
            <p:nvPr/>
          </p:nvSpPr>
          <p:spPr>
            <a:xfrm>
              <a:off x="7085100" y="2286725"/>
              <a:ext cx="52400" cy="52400"/>
            </a:xfrm>
            <a:custGeom>
              <a:rect b="b" l="l" r="r" t="t"/>
              <a:pathLst>
                <a:path extrusionOk="0" h="2096" w="2096">
                  <a:moveTo>
                    <a:pt x="1048" y="0"/>
                  </a:moveTo>
                  <a:cubicBezTo>
                    <a:pt x="465" y="0"/>
                    <a:pt x="0" y="465"/>
                    <a:pt x="0" y="1048"/>
                  </a:cubicBezTo>
                  <a:cubicBezTo>
                    <a:pt x="0" y="1631"/>
                    <a:pt x="465" y="2096"/>
                    <a:pt x="1048" y="2096"/>
                  </a:cubicBezTo>
                  <a:cubicBezTo>
                    <a:pt x="1632" y="2096"/>
                    <a:pt x="2096" y="1631"/>
                    <a:pt x="2096" y="1048"/>
                  </a:cubicBezTo>
                  <a:cubicBezTo>
                    <a:pt x="2096" y="465"/>
                    <a:pt x="1632"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51" name="Google Shape;2551;p36"/>
            <p:cNvSpPr/>
            <p:nvPr/>
          </p:nvSpPr>
          <p:spPr>
            <a:xfrm>
              <a:off x="7186600" y="2286725"/>
              <a:ext cx="52400" cy="52400"/>
            </a:xfrm>
            <a:custGeom>
              <a:rect b="b" l="l" r="r" t="t"/>
              <a:pathLst>
                <a:path extrusionOk="0" h="2096" w="2096">
                  <a:moveTo>
                    <a:pt x="1048" y="0"/>
                  </a:moveTo>
                  <a:cubicBezTo>
                    <a:pt x="477" y="0"/>
                    <a:pt x="1" y="465"/>
                    <a:pt x="1" y="1048"/>
                  </a:cubicBezTo>
                  <a:cubicBezTo>
                    <a:pt x="1" y="1631"/>
                    <a:pt x="477" y="2096"/>
                    <a:pt x="1048" y="2096"/>
                  </a:cubicBezTo>
                  <a:cubicBezTo>
                    <a:pt x="1632" y="2096"/>
                    <a:pt x="2096" y="1631"/>
                    <a:pt x="2096" y="1048"/>
                  </a:cubicBezTo>
                  <a:cubicBezTo>
                    <a:pt x="2096" y="465"/>
                    <a:pt x="1632"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52" name="Google Shape;2552;p36"/>
            <p:cNvSpPr/>
            <p:nvPr/>
          </p:nvSpPr>
          <p:spPr>
            <a:xfrm>
              <a:off x="7288400" y="2286725"/>
              <a:ext cx="52400" cy="52400"/>
            </a:xfrm>
            <a:custGeom>
              <a:rect b="b" l="l" r="r" t="t"/>
              <a:pathLst>
                <a:path extrusionOk="0" h="2096" w="2096">
                  <a:moveTo>
                    <a:pt x="1048" y="0"/>
                  </a:moveTo>
                  <a:cubicBezTo>
                    <a:pt x="465" y="0"/>
                    <a:pt x="0" y="465"/>
                    <a:pt x="0" y="1048"/>
                  </a:cubicBezTo>
                  <a:cubicBezTo>
                    <a:pt x="0" y="1631"/>
                    <a:pt x="465" y="2096"/>
                    <a:pt x="1048" y="2096"/>
                  </a:cubicBezTo>
                  <a:cubicBezTo>
                    <a:pt x="1620" y="2096"/>
                    <a:pt x="2096" y="1631"/>
                    <a:pt x="2096" y="1048"/>
                  </a:cubicBezTo>
                  <a:cubicBezTo>
                    <a:pt x="2096" y="465"/>
                    <a:pt x="1620"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53" name="Google Shape;2553;p36"/>
            <p:cNvSpPr/>
            <p:nvPr/>
          </p:nvSpPr>
          <p:spPr>
            <a:xfrm>
              <a:off x="279200" y="2441800"/>
              <a:ext cx="52700" cy="52400"/>
            </a:xfrm>
            <a:custGeom>
              <a:rect b="b" l="l" r="r" t="t"/>
              <a:pathLst>
                <a:path extrusionOk="0" h="2096" w="2108">
                  <a:moveTo>
                    <a:pt x="1048" y="0"/>
                  </a:moveTo>
                  <a:cubicBezTo>
                    <a:pt x="476" y="0"/>
                    <a:pt x="0" y="477"/>
                    <a:pt x="0" y="1048"/>
                  </a:cubicBezTo>
                  <a:cubicBezTo>
                    <a:pt x="0" y="1632"/>
                    <a:pt x="476" y="2096"/>
                    <a:pt x="1048" y="2096"/>
                  </a:cubicBezTo>
                  <a:cubicBezTo>
                    <a:pt x="1631" y="2096"/>
                    <a:pt x="2107" y="1632"/>
                    <a:pt x="2107" y="1048"/>
                  </a:cubicBezTo>
                  <a:cubicBezTo>
                    <a:pt x="2107" y="477"/>
                    <a:pt x="1631"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54" name="Google Shape;2554;p36"/>
            <p:cNvSpPr/>
            <p:nvPr/>
          </p:nvSpPr>
          <p:spPr>
            <a:xfrm>
              <a:off x="380700" y="2441800"/>
              <a:ext cx="52700" cy="52400"/>
            </a:xfrm>
            <a:custGeom>
              <a:rect b="b" l="l" r="r" t="t"/>
              <a:pathLst>
                <a:path extrusionOk="0" h="2096" w="2108">
                  <a:moveTo>
                    <a:pt x="1060" y="0"/>
                  </a:moveTo>
                  <a:cubicBezTo>
                    <a:pt x="476" y="0"/>
                    <a:pt x="0" y="477"/>
                    <a:pt x="0" y="1048"/>
                  </a:cubicBezTo>
                  <a:cubicBezTo>
                    <a:pt x="0" y="1632"/>
                    <a:pt x="476" y="2096"/>
                    <a:pt x="1060" y="2096"/>
                  </a:cubicBezTo>
                  <a:cubicBezTo>
                    <a:pt x="1631" y="2096"/>
                    <a:pt x="2108" y="1632"/>
                    <a:pt x="2108" y="1048"/>
                  </a:cubicBezTo>
                  <a:cubicBezTo>
                    <a:pt x="2108" y="477"/>
                    <a:pt x="1631" y="0"/>
                    <a:pt x="1060"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55" name="Google Shape;2555;p36"/>
            <p:cNvSpPr/>
            <p:nvPr/>
          </p:nvSpPr>
          <p:spPr>
            <a:xfrm>
              <a:off x="482500" y="2441800"/>
              <a:ext cx="52400" cy="52400"/>
            </a:xfrm>
            <a:custGeom>
              <a:rect b="b" l="l" r="r" t="t"/>
              <a:pathLst>
                <a:path extrusionOk="0" h="2096" w="2096">
                  <a:moveTo>
                    <a:pt x="1048" y="0"/>
                  </a:moveTo>
                  <a:cubicBezTo>
                    <a:pt x="464" y="0"/>
                    <a:pt x="0" y="477"/>
                    <a:pt x="0" y="1048"/>
                  </a:cubicBezTo>
                  <a:cubicBezTo>
                    <a:pt x="0" y="1632"/>
                    <a:pt x="464" y="2096"/>
                    <a:pt x="1048" y="2096"/>
                  </a:cubicBezTo>
                  <a:cubicBezTo>
                    <a:pt x="1631" y="2096"/>
                    <a:pt x="2096" y="1632"/>
                    <a:pt x="2096" y="1048"/>
                  </a:cubicBezTo>
                  <a:cubicBezTo>
                    <a:pt x="2096" y="477"/>
                    <a:pt x="1631"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56" name="Google Shape;2556;p36"/>
            <p:cNvSpPr/>
            <p:nvPr/>
          </p:nvSpPr>
          <p:spPr>
            <a:xfrm>
              <a:off x="584000" y="2441800"/>
              <a:ext cx="52400" cy="52400"/>
            </a:xfrm>
            <a:custGeom>
              <a:rect b="b" l="l" r="r" t="t"/>
              <a:pathLst>
                <a:path extrusionOk="0" h="2096" w="2096">
                  <a:moveTo>
                    <a:pt x="1048" y="0"/>
                  </a:moveTo>
                  <a:cubicBezTo>
                    <a:pt x="476" y="0"/>
                    <a:pt x="0" y="477"/>
                    <a:pt x="0" y="1048"/>
                  </a:cubicBezTo>
                  <a:cubicBezTo>
                    <a:pt x="0" y="1632"/>
                    <a:pt x="476" y="2096"/>
                    <a:pt x="1048" y="2096"/>
                  </a:cubicBezTo>
                  <a:cubicBezTo>
                    <a:pt x="1631" y="2096"/>
                    <a:pt x="2096" y="1632"/>
                    <a:pt x="2096" y="1048"/>
                  </a:cubicBezTo>
                  <a:cubicBezTo>
                    <a:pt x="2096" y="477"/>
                    <a:pt x="1631"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57" name="Google Shape;2557;p36"/>
            <p:cNvSpPr/>
            <p:nvPr/>
          </p:nvSpPr>
          <p:spPr>
            <a:xfrm>
              <a:off x="685500" y="2441800"/>
              <a:ext cx="52700" cy="52400"/>
            </a:xfrm>
            <a:custGeom>
              <a:rect b="b" l="l" r="r" t="t"/>
              <a:pathLst>
                <a:path extrusionOk="0" h="2096" w="2108">
                  <a:moveTo>
                    <a:pt x="1048" y="0"/>
                  </a:moveTo>
                  <a:cubicBezTo>
                    <a:pt x="476" y="0"/>
                    <a:pt x="0" y="477"/>
                    <a:pt x="0" y="1048"/>
                  </a:cubicBezTo>
                  <a:cubicBezTo>
                    <a:pt x="0" y="1632"/>
                    <a:pt x="476" y="2096"/>
                    <a:pt x="1048" y="2096"/>
                  </a:cubicBezTo>
                  <a:cubicBezTo>
                    <a:pt x="1631" y="2096"/>
                    <a:pt x="2108" y="1632"/>
                    <a:pt x="2108" y="1048"/>
                  </a:cubicBezTo>
                  <a:cubicBezTo>
                    <a:pt x="2108" y="477"/>
                    <a:pt x="1631"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58" name="Google Shape;2558;p36"/>
            <p:cNvSpPr/>
            <p:nvPr/>
          </p:nvSpPr>
          <p:spPr>
            <a:xfrm>
              <a:off x="787300" y="2441800"/>
              <a:ext cx="52400" cy="52400"/>
            </a:xfrm>
            <a:custGeom>
              <a:rect b="b" l="l" r="r" t="t"/>
              <a:pathLst>
                <a:path extrusionOk="0" h="2096" w="2096">
                  <a:moveTo>
                    <a:pt x="1048" y="0"/>
                  </a:moveTo>
                  <a:cubicBezTo>
                    <a:pt x="464" y="0"/>
                    <a:pt x="0" y="477"/>
                    <a:pt x="0" y="1048"/>
                  </a:cubicBezTo>
                  <a:cubicBezTo>
                    <a:pt x="0" y="1632"/>
                    <a:pt x="464" y="2096"/>
                    <a:pt x="1048" y="2096"/>
                  </a:cubicBezTo>
                  <a:cubicBezTo>
                    <a:pt x="1619" y="2096"/>
                    <a:pt x="2096" y="1632"/>
                    <a:pt x="2096" y="1048"/>
                  </a:cubicBezTo>
                  <a:cubicBezTo>
                    <a:pt x="2096" y="477"/>
                    <a:pt x="1619"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59" name="Google Shape;2559;p36"/>
            <p:cNvSpPr/>
            <p:nvPr/>
          </p:nvSpPr>
          <p:spPr>
            <a:xfrm>
              <a:off x="888800" y="2441800"/>
              <a:ext cx="52400" cy="52400"/>
            </a:xfrm>
            <a:custGeom>
              <a:rect b="b" l="l" r="r" t="t"/>
              <a:pathLst>
                <a:path extrusionOk="0" h="2096" w="2096">
                  <a:moveTo>
                    <a:pt x="1048" y="0"/>
                  </a:moveTo>
                  <a:cubicBezTo>
                    <a:pt x="464" y="0"/>
                    <a:pt x="0" y="477"/>
                    <a:pt x="0" y="1048"/>
                  </a:cubicBezTo>
                  <a:cubicBezTo>
                    <a:pt x="0" y="1632"/>
                    <a:pt x="464" y="2096"/>
                    <a:pt x="1048" y="2096"/>
                  </a:cubicBezTo>
                  <a:cubicBezTo>
                    <a:pt x="1631" y="2096"/>
                    <a:pt x="2096" y="1632"/>
                    <a:pt x="2096" y="1048"/>
                  </a:cubicBezTo>
                  <a:cubicBezTo>
                    <a:pt x="2096" y="477"/>
                    <a:pt x="1631"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60" name="Google Shape;2560;p36"/>
            <p:cNvSpPr/>
            <p:nvPr/>
          </p:nvSpPr>
          <p:spPr>
            <a:xfrm>
              <a:off x="990300" y="2441800"/>
              <a:ext cx="52400" cy="52400"/>
            </a:xfrm>
            <a:custGeom>
              <a:rect b="b" l="l" r="r" t="t"/>
              <a:pathLst>
                <a:path extrusionOk="0" h="2096" w="2096">
                  <a:moveTo>
                    <a:pt x="1048" y="0"/>
                  </a:moveTo>
                  <a:cubicBezTo>
                    <a:pt x="476" y="0"/>
                    <a:pt x="0" y="477"/>
                    <a:pt x="0" y="1048"/>
                  </a:cubicBezTo>
                  <a:cubicBezTo>
                    <a:pt x="0" y="1632"/>
                    <a:pt x="476" y="2096"/>
                    <a:pt x="1048" y="2096"/>
                  </a:cubicBezTo>
                  <a:cubicBezTo>
                    <a:pt x="1631" y="2096"/>
                    <a:pt x="2096" y="1632"/>
                    <a:pt x="2096" y="1048"/>
                  </a:cubicBezTo>
                  <a:cubicBezTo>
                    <a:pt x="2096" y="477"/>
                    <a:pt x="1631"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61" name="Google Shape;2561;p36"/>
            <p:cNvSpPr/>
            <p:nvPr/>
          </p:nvSpPr>
          <p:spPr>
            <a:xfrm>
              <a:off x="1091800" y="2441800"/>
              <a:ext cx="52700" cy="52400"/>
            </a:xfrm>
            <a:custGeom>
              <a:rect b="b" l="l" r="r" t="t"/>
              <a:pathLst>
                <a:path extrusionOk="0" h="2096" w="2108">
                  <a:moveTo>
                    <a:pt x="1060" y="0"/>
                  </a:moveTo>
                  <a:cubicBezTo>
                    <a:pt x="476" y="0"/>
                    <a:pt x="0" y="477"/>
                    <a:pt x="0" y="1048"/>
                  </a:cubicBezTo>
                  <a:cubicBezTo>
                    <a:pt x="0" y="1632"/>
                    <a:pt x="476" y="2096"/>
                    <a:pt x="1060" y="2096"/>
                  </a:cubicBezTo>
                  <a:cubicBezTo>
                    <a:pt x="1631" y="2096"/>
                    <a:pt x="2108" y="1632"/>
                    <a:pt x="2108" y="1048"/>
                  </a:cubicBezTo>
                  <a:cubicBezTo>
                    <a:pt x="2108" y="477"/>
                    <a:pt x="1631" y="0"/>
                    <a:pt x="1060"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62" name="Google Shape;2562;p36"/>
            <p:cNvSpPr/>
            <p:nvPr/>
          </p:nvSpPr>
          <p:spPr>
            <a:xfrm>
              <a:off x="1193600" y="2441800"/>
              <a:ext cx="52400" cy="52400"/>
            </a:xfrm>
            <a:custGeom>
              <a:rect b="b" l="l" r="r" t="t"/>
              <a:pathLst>
                <a:path extrusionOk="0" h="2096" w="2096">
                  <a:moveTo>
                    <a:pt x="1048" y="0"/>
                  </a:moveTo>
                  <a:cubicBezTo>
                    <a:pt x="464" y="0"/>
                    <a:pt x="0" y="477"/>
                    <a:pt x="0" y="1048"/>
                  </a:cubicBezTo>
                  <a:cubicBezTo>
                    <a:pt x="0" y="1632"/>
                    <a:pt x="464" y="2096"/>
                    <a:pt x="1048" y="2096"/>
                  </a:cubicBezTo>
                  <a:cubicBezTo>
                    <a:pt x="1619" y="2096"/>
                    <a:pt x="2096" y="1632"/>
                    <a:pt x="2096" y="1048"/>
                  </a:cubicBezTo>
                  <a:cubicBezTo>
                    <a:pt x="2096" y="477"/>
                    <a:pt x="1619"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63" name="Google Shape;2563;p36"/>
            <p:cNvSpPr/>
            <p:nvPr/>
          </p:nvSpPr>
          <p:spPr>
            <a:xfrm>
              <a:off x="1295100" y="2441800"/>
              <a:ext cx="52400" cy="52400"/>
            </a:xfrm>
            <a:custGeom>
              <a:rect b="b" l="l" r="r" t="t"/>
              <a:pathLst>
                <a:path extrusionOk="0" h="2096" w="2096">
                  <a:moveTo>
                    <a:pt x="1048" y="0"/>
                  </a:moveTo>
                  <a:cubicBezTo>
                    <a:pt x="464" y="0"/>
                    <a:pt x="0" y="477"/>
                    <a:pt x="0" y="1048"/>
                  </a:cubicBezTo>
                  <a:cubicBezTo>
                    <a:pt x="0" y="1632"/>
                    <a:pt x="464" y="2096"/>
                    <a:pt x="1048" y="2096"/>
                  </a:cubicBezTo>
                  <a:cubicBezTo>
                    <a:pt x="1631" y="2096"/>
                    <a:pt x="2096" y="1632"/>
                    <a:pt x="2096" y="1048"/>
                  </a:cubicBezTo>
                  <a:cubicBezTo>
                    <a:pt x="2096" y="477"/>
                    <a:pt x="1631"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64" name="Google Shape;2564;p36"/>
            <p:cNvSpPr/>
            <p:nvPr/>
          </p:nvSpPr>
          <p:spPr>
            <a:xfrm>
              <a:off x="1396600" y="2441800"/>
              <a:ext cx="52400" cy="52400"/>
            </a:xfrm>
            <a:custGeom>
              <a:rect b="b" l="l" r="r" t="t"/>
              <a:pathLst>
                <a:path extrusionOk="0" h="2096" w="2096">
                  <a:moveTo>
                    <a:pt x="1048" y="0"/>
                  </a:moveTo>
                  <a:cubicBezTo>
                    <a:pt x="476" y="0"/>
                    <a:pt x="0" y="477"/>
                    <a:pt x="0" y="1048"/>
                  </a:cubicBezTo>
                  <a:cubicBezTo>
                    <a:pt x="0" y="1632"/>
                    <a:pt x="476" y="2096"/>
                    <a:pt x="1048" y="2096"/>
                  </a:cubicBezTo>
                  <a:cubicBezTo>
                    <a:pt x="1631" y="2096"/>
                    <a:pt x="2096" y="1632"/>
                    <a:pt x="2096" y="1048"/>
                  </a:cubicBezTo>
                  <a:cubicBezTo>
                    <a:pt x="2096" y="477"/>
                    <a:pt x="1631"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65" name="Google Shape;2565;p36"/>
            <p:cNvSpPr/>
            <p:nvPr/>
          </p:nvSpPr>
          <p:spPr>
            <a:xfrm>
              <a:off x="1498400" y="2441800"/>
              <a:ext cx="52400" cy="52400"/>
            </a:xfrm>
            <a:custGeom>
              <a:rect b="b" l="l" r="r" t="t"/>
              <a:pathLst>
                <a:path extrusionOk="0" h="2096" w="2096">
                  <a:moveTo>
                    <a:pt x="1048" y="0"/>
                  </a:moveTo>
                  <a:cubicBezTo>
                    <a:pt x="464" y="0"/>
                    <a:pt x="0" y="477"/>
                    <a:pt x="0" y="1048"/>
                  </a:cubicBezTo>
                  <a:cubicBezTo>
                    <a:pt x="0" y="1632"/>
                    <a:pt x="464" y="2096"/>
                    <a:pt x="1048" y="2096"/>
                  </a:cubicBezTo>
                  <a:cubicBezTo>
                    <a:pt x="1619" y="2096"/>
                    <a:pt x="2096" y="1632"/>
                    <a:pt x="2096" y="1048"/>
                  </a:cubicBezTo>
                  <a:cubicBezTo>
                    <a:pt x="2096" y="477"/>
                    <a:pt x="1619"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66" name="Google Shape;2566;p36"/>
            <p:cNvSpPr/>
            <p:nvPr/>
          </p:nvSpPr>
          <p:spPr>
            <a:xfrm>
              <a:off x="1599900" y="2441800"/>
              <a:ext cx="52400" cy="52400"/>
            </a:xfrm>
            <a:custGeom>
              <a:rect b="b" l="l" r="r" t="t"/>
              <a:pathLst>
                <a:path extrusionOk="0" h="2096" w="2096">
                  <a:moveTo>
                    <a:pt x="1048" y="0"/>
                  </a:moveTo>
                  <a:cubicBezTo>
                    <a:pt x="464" y="0"/>
                    <a:pt x="0" y="477"/>
                    <a:pt x="0" y="1048"/>
                  </a:cubicBezTo>
                  <a:cubicBezTo>
                    <a:pt x="0" y="1632"/>
                    <a:pt x="464" y="2096"/>
                    <a:pt x="1048" y="2096"/>
                  </a:cubicBezTo>
                  <a:cubicBezTo>
                    <a:pt x="1631" y="2096"/>
                    <a:pt x="2096" y="1632"/>
                    <a:pt x="2096" y="1048"/>
                  </a:cubicBezTo>
                  <a:cubicBezTo>
                    <a:pt x="2096" y="477"/>
                    <a:pt x="1631"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67" name="Google Shape;2567;p36"/>
            <p:cNvSpPr/>
            <p:nvPr/>
          </p:nvSpPr>
          <p:spPr>
            <a:xfrm>
              <a:off x="1701400" y="2441800"/>
              <a:ext cx="52400" cy="52400"/>
            </a:xfrm>
            <a:custGeom>
              <a:rect b="b" l="l" r="r" t="t"/>
              <a:pathLst>
                <a:path extrusionOk="0" h="2096" w="2096">
                  <a:moveTo>
                    <a:pt x="1048" y="0"/>
                  </a:moveTo>
                  <a:cubicBezTo>
                    <a:pt x="464" y="0"/>
                    <a:pt x="0" y="477"/>
                    <a:pt x="0" y="1048"/>
                  </a:cubicBezTo>
                  <a:cubicBezTo>
                    <a:pt x="0" y="1632"/>
                    <a:pt x="464" y="2096"/>
                    <a:pt x="1048" y="2096"/>
                  </a:cubicBezTo>
                  <a:cubicBezTo>
                    <a:pt x="1631" y="2096"/>
                    <a:pt x="2096" y="1632"/>
                    <a:pt x="2096" y="1048"/>
                  </a:cubicBezTo>
                  <a:cubicBezTo>
                    <a:pt x="2096" y="477"/>
                    <a:pt x="1631"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68" name="Google Shape;2568;p36"/>
            <p:cNvSpPr/>
            <p:nvPr/>
          </p:nvSpPr>
          <p:spPr>
            <a:xfrm>
              <a:off x="1802900" y="2441800"/>
              <a:ext cx="52700" cy="52400"/>
            </a:xfrm>
            <a:custGeom>
              <a:rect b="b" l="l" r="r" t="t"/>
              <a:pathLst>
                <a:path extrusionOk="0" h="2096" w="2108">
                  <a:moveTo>
                    <a:pt x="1048" y="0"/>
                  </a:moveTo>
                  <a:cubicBezTo>
                    <a:pt x="476" y="0"/>
                    <a:pt x="0" y="477"/>
                    <a:pt x="0" y="1048"/>
                  </a:cubicBezTo>
                  <a:cubicBezTo>
                    <a:pt x="0" y="1632"/>
                    <a:pt x="476" y="2096"/>
                    <a:pt x="1048" y="2096"/>
                  </a:cubicBezTo>
                  <a:cubicBezTo>
                    <a:pt x="1631" y="2096"/>
                    <a:pt x="2108" y="1632"/>
                    <a:pt x="2108" y="1048"/>
                  </a:cubicBezTo>
                  <a:cubicBezTo>
                    <a:pt x="2108" y="477"/>
                    <a:pt x="1631"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69" name="Google Shape;2569;p36"/>
            <p:cNvSpPr/>
            <p:nvPr/>
          </p:nvSpPr>
          <p:spPr>
            <a:xfrm>
              <a:off x="1904400" y="2441800"/>
              <a:ext cx="52700" cy="52400"/>
            </a:xfrm>
            <a:custGeom>
              <a:rect b="b" l="l" r="r" t="t"/>
              <a:pathLst>
                <a:path extrusionOk="0" h="2096" w="2108">
                  <a:moveTo>
                    <a:pt x="1060" y="0"/>
                  </a:moveTo>
                  <a:cubicBezTo>
                    <a:pt x="476" y="0"/>
                    <a:pt x="0" y="477"/>
                    <a:pt x="0" y="1048"/>
                  </a:cubicBezTo>
                  <a:cubicBezTo>
                    <a:pt x="0" y="1632"/>
                    <a:pt x="476" y="2096"/>
                    <a:pt x="1060" y="2096"/>
                  </a:cubicBezTo>
                  <a:cubicBezTo>
                    <a:pt x="1631" y="2096"/>
                    <a:pt x="2108" y="1632"/>
                    <a:pt x="2108" y="1048"/>
                  </a:cubicBezTo>
                  <a:cubicBezTo>
                    <a:pt x="2108" y="477"/>
                    <a:pt x="1631" y="0"/>
                    <a:pt x="1060"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70" name="Google Shape;2570;p36"/>
            <p:cNvSpPr/>
            <p:nvPr/>
          </p:nvSpPr>
          <p:spPr>
            <a:xfrm>
              <a:off x="2006200" y="2441800"/>
              <a:ext cx="52400" cy="52400"/>
            </a:xfrm>
            <a:custGeom>
              <a:rect b="b" l="l" r="r" t="t"/>
              <a:pathLst>
                <a:path extrusionOk="0" h="2096" w="2096">
                  <a:moveTo>
                    <a:pt x="1048" y="0"/>
                  </a:moveTo>
                  <a:cubicBezTo>
                    <a:pt x="464" y="0"/>
                    <a:pt x="0" y="477"/>
                    <a:pt x="0" y="1048"/>
                  </a:cubicBezTo>
                  <a:cubicBezTo>
                    <a:pt x="0" y="1632"/>
                    <a:pt x="464" y="2096"/>
                    <a:pt x="1048" y="2096"/>
                  </a:cubicBezTo>
                  <a:cubicBezTo>
                    <a:pt x="1631" y="2096"/>
                    <a:pt x="2096" y="1632"/>
                    <a:pt x="2096" y="1048"/>
                  </a:cubicBezTo>
                  <a:cubicBezTo>
                    <a:pt x="2096" y="477"/>
                    <a:pt x="1631"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71" name="Google Shape;2571;p36"/>
            <p:cNvSpPr/>
            <p:nvPr/>
          </p:nvSpPr>
          <p:spPr>
            <a:xfrm>
              <a:off x="2107700" y="2441800"/>
              <a:ext cx="52400" cy="52400"/>
            </a:xfrm>
            <a:custGeom>
              <a:rect b="b" l="l" r="r" t="t"/>
              <a:pathLst>
                <a:path extrusionOk="0" h="2096" w="2096">
                  <a:moveTo>
                    <a:pt x="1048" y="0"/>
                  </a:moveTo>
                  <a:cubicBezTo>
                    <a:pt x="465" y="0"/>
                    <a:pt x="0" y="477"/>
                    <a:pt x="0" y="1048"/>
                  </a:cubicBezTo>
                  <a:cubicBezTo>
                    <a:pt x="0" y="1632"/>
                    <a:pt x="465" y="2096"/>
                    <a:pt x="1048" y="2096"/>
                  </a:cubicBezTo>
                  <a:cubicBezTo>
                    <a:pt x="1631" y="2096"/>
                    <a:pt x="2096" y="1632"/>
                    <a:pt x="2096" y="1048"/>
                  </a:cubicBezTo>
                  <a:cubicBezTo>
                    <a:pt x="2096" y="477"/>
                    <a:pt x="1631"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72" name="Google Shape;2572;p36"/>
            <p:cNvSpPr/>
            <p:nvPr/>
          </p:nvSpPr>
          <p:spPr>
            <a:xfrm>
              <a:off x="2209200" y="2441800"/>
              <a:ext cx="52700" cy="52400"/>
            </a:xfrm>
            <a:custGeom>
              <a:rect b="b" l="l" r="r" t="t"/>
              <a:pathLst>
                <a:path extrusionOk="0" h="2096" w="2108">
                  <a:moveTo>
                    <a:pt x="1048" y="0"/>
                  </a:moveTo>
                  <a:cubicBezTo>
                    <a:pt x="476" y="0"/>
                    <a:pt x="0" y="477"/>
                    <a:pt x="0" y="1048"/>
                  </a:cubicBezTo>
                  <a:cubicBezTo>
                    <a:pt x="0" y="1632"/>
                    <a:pt x="476" y="2096"/>
                    <a:pt x="1048" y="2096"/>
                  </a:cubicBezTo>
                  <a:cubicBezTo>
                    <a:pt x="1631" y="2096"/>
                    <a:pt x="2108" y="1632"/>
                    <a:pt x="2108" y="1048"/>
                  </a:cubicBezTo>
                  <a:cubicBezTo>
                    <a:pt x="2108" y="477"/>
                    <a:pt x="1631"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73" name="Google Shape;2573;p36"/>
            <p:cNvSpPr/>
            <p:nvPr/>
          </p:nvSpPr>
          <p:spPr>
            <a:xfrm>
              <a:off x="2311000" y="2441800"/>
              <a:ext cx="52400" cy="52400"/>
            </a:xfrm>
            <a:custGeom>
              <a:rect b="b" l="l" r="r" t="t"/>
              <a:pathLst>
                <a:path extrusionOk="0" h="2096" w="2096">
                  <a:moveTo>
                    <a:pt x="1048" y="0"/>
                  </a:moveTo>
                  <a:cubicBezTo>
                    <a:pt x="464" y="0"/>
                    <a:pt x="0" y="477"/>
                    <a:pt x="0" y="1048"/>
                  </a:cubicBezTo>
                  <a:cubicBezTo>
                    <a:pt x="0" y="1632"/>
                    <a:pt x="464" y="2096"/>
                    <a:pt x="1048" y="2096"/>
                  </a:cubicBezTo>
                  <a:cubicBezTo>
                    <a:pt x="1619" y="2096"/>
                    <a:pt x="2096" y="1632"/>
                    <a:pt x="2096" y="1048"/>
                  </a:cubicBezTo>
                  <a:cubicBezTo>
                    <a:pt x="2096" y="477"/>
                    <a:pt x="1619"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74" name="Google Shape;2574;p36"/>
            <p:cNvSpPr/>
            <p:nvPr/>
          </p:nvSpPr>
          <p:spPr>
            <a:xfrm>
              <a:off x="2412500" y="2441800"/>
              <a:ext cx="52400" cy="52400"/>
            </a:xfrm>
            <a:custGeom>
              <a:rect b="b" l="l" r="r" t="t"/>
              <a:pathLst>
                <a:path extrusionOk="0" h="2096" w="2096">
                  <a:moveTo>
                    <a:pt x="1048" y="0"/>
                  </a:moveTo>
                  <a:cubicBezTo>
                    <a:pt x="465" y="0"/>
                    <a:pt x="0" y="477"/>
                    <a:pt x="0" y="1048"/>
                  </a:cubicBezTo>
                  <a:cubicBezTo>
                    <a:pt x="0" y="1632"/>
                    <a:pt x="465" y="2096"/>
                    <a:pt x="1048" y="2096"/>
                  </a:cubicBezTo>
                  <a:cubicBezTo>
                    <a:pt x="1631" y="2096"/>
                    <a:pt x="2096" y="1632"/>
                    <a:pt x="2096" y="1048"/>
                  </a:cubicBezTo>
                  <a:cubicBezTo>
                    <a:pt x="2096" y="477"/>
                    <a:pt x="1631"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75" name="Google Shape;2575;p36"/>
            <p:cNvSpPr/>
            <p:nvPr/>
          </p:nvSpPr>
          <p:spPr>
            <a:xfrm>
              <a:off x="2514000" y="2441800"/>
              <a:ext cx="52400" cy="52400"/>
            </a:xfrm>
            <a:custGeom>
              <a:rect b="b" l="l" r="r" t="t"/>
              <a:pathLst>
                <a:path extrusionOk="0" h="2096" w="2096">
                  <a:moveTo>
                    <a:pt x="1048" y="0"/>
                  </a:moveTo>
                  <a:cubicBezTo>
                    <a:pt x="476" y="0"/>
                    <a:pt x="0" y="477"/>
                    <a:pt x="0" y="1048"/>
                  </a:cubicBezTo>
                  <a:cubicBezTo>
                    <a:pt x="0" y="1632"/>
                    <a:pt x="476" y="2096"/>
                    <a:pt x="1048" y="2096"/>
                  </a:cubicBezTo>
                  <a:cubicBezTo>
                    <a:pt x="1631" y="2096"/>
                    <a:pt x="2096" y="1632"/>
                    <a:pt x="2096" y="1048"/>
                  </a:cubicBezTo>
                  <a:cubicBezTo>
                    <a:pt x="2096" y="477"/>
                    <a:pt x="1631"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76" name="Google Shape;2576;p36"/>
            <p:cNvSpPr/>
            <p:nvPr/>
          </p:nvSpPr>
          <p:spPr>
            <a:xfrm>
              <a:off x="2615500" y="2441800"/>
              <a:ext cx="52700" cy="52400"/>
            </a:xfrm>
            <a:custGeom>
              <a:rect b="b" l="l" r="r" t="t"/>
              <a:pathLst>
                <a:path extrusionOk="0" h="2096" w="2108">
                  <a:moveTo>
                    <a:pt x="1048" y="0"/>
                  </a:moveTo>
                  <a:cubicBezTo>
                    <a:pt x="476" y="0"/>
                    <a:pt x="0" y="477"/>
                    <a:pt x="0" y="1048"/>
                  </a:cubicBezTo>
                  <a:cubicBezTo>
                    <a:pt x="0" y="1632"/>
                    <a:pt x="476" y="2096"/>
                    <a:pt x="1048" y="2096"/>
                  </a:cubicBezTo>
                  <a:cubicBezTo>
                    <a:pt x="1631" y="2096"/>
                    <a:pt x="2108" y="1632"/>
                    <a:pt x="2108" y="1048"/>
                  </a:cubicBezTo>
                  <a:cubicBezTo>
                    <a:pt x="2108" y="477"/>
                    <a:pt x="1631"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77" name="Google Shape;2577;p36"/>
            <p:cNvSpPr/>
            <p:nvPr/>
          </p:nvSpPr>
          <p:spPr>
            <a:xfrm>
              <a:off x="2717300" y="2441800"/>
              <a:ext cx="52400" cy="52400"/>
            </a:xfrm>
            <a:custGeom>
              <a:rect b="b" l="l" r="r" t="t"/>
              <a:pathLst>
                <a:path extrusionOk="0" h="2096" w="2096">
                  <a:moveTo>
                    <a:pt x="1048" y="0"/>
                  </a:moveTo>
                  <a:cubicBezTo>
                    <a:pt x="465" y="0"/>
                    <a:pt x="0" y="477"/>
                    <a:pt x="0" y="1048"/>
                  </a:cubicBezTo>
                  <a:cubicBezTo>
                    <a:pt x="0" y="1632"/>
                    <a:pt x="465" y="2096"/>
                    <a:pt x="1048" y="2096"/>
                  </a:cubicBezTo>
                  <a:cubicBezTo>
                    <a:pt x="1619" y="2096"/>
                    <a:pt x="2096" y="1632"/>
                    <a:pt x="2096" y="1048"/>
                  </a:cubicBezTo>
                  <a:cubicBezTo>
                    <a:pt x="2096" y="477"/>
                    <a:pt x="1619"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78" name="Google Shape;2578;p36"/>
            <p:cNvSpPr/>
            <p:nvPr/>
          </p:nvSpPr>
          <p:spPr>
            <a:xfrm>
              <a:off x="2818800" y="2441800"/>
              <a:ext cx="52400" cy="52400"/>
            </a:xfrm>
            <a:custGeom>
              <a:rect b="b" l="l" r="r" t="t"/>
              <a:pathLst>
                <a:path extrusionOk="0" h="2096" w="2096">
                  <a:moveTo>
                    <a:pt x="1048" y="0"/>
                  </a:moveTo>
                  <a:cubicBezTo>
                    <a:pt x="465" y="0"/>
                    <a:pt x="0" y="477"/>
                    <a:pt x="0" y="1048"/>
                  </a:cubicBezTo>
                  <a:cubicBezTo>
                    <a:pt x="0" y="1632"/>
                    <a:pt x="465" y="2096"/>
                    <a:pt x="1048" y="2096"/>
                  </a:cubicBezTo>
                  <a:cubicBezTo>
                    <a:pt x="1631" y="2096"/>
                    <a:pt x="2096" y="1632"/>
                    <a:pt x="2096" y="1048"/>
                  </a:cubicBezTo>
                  <a:cubicBezTo>
                    <a:pt x="2096" y="477"/>
                    <a:pt x="1631"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79" name="Google Shape;2579;p36"/>
            <p:cNvSpPr/>
            <p:nvPr/>
          </p:nvSpPr>
          <p:spPr>
            <a:xfrm>
              <a:off x="2920300" y="2441800"/>
              <a:ext cx="52400" cy="52400"/>
            </a:xfrm>
            <a:custGeom>
              <a:rect b="b" l="l" r="r" t="t"/>
              <a:pathLst>
                <a:path extrusionOk="0" h="2096" w="2096">
                  <a:moveTo>
                    <a:pt x="1048" y="0"/>
                  </a:moveTo>
                  <a:cubicBezTo>
                    <a:pt x="476" y="0"/>
                    <a:pt x="0" y="477"/>
                    <a:pt x="0" y="1048"/>
                  </a:cubicBezTo>
                  <a:cubicBezTo>
                    <a:pt x="0" y="1632"/>
                    <a:pt x="476" y="2096"/>
                    <a:pt x="1048" y="2096"/>
                  </a:cubicBezTo>
                  <a:cubicBezTo>
                    <a:pt x="1631" y="2096"/>
                    <a:pt x="2096" y="1632"/>
                    <a:pt x="2096" y="1048"/>
                  </a:cubicBezTo>
                  <a:cubicBezTo>
                    <a:pt x="2096" y="477"/>
                    <a:pt x="1631"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80" name="Google Shape;2580;p36"/>
            <p:cNvSpPr/>
            <p:nvPr/>
          </p:nvSpPr>
          <p:spPr>
            <a:xfrm>
              <a:off x="3021800" y="2441800"/>
              <a:ext cx="52700" cy="52400"/>
            </a:xfrm>
            <a:custGeom>
              <a:rect b="b" l="l" r="r" t="t"/>
              <a:pathLst>
                <a:path extrusionOk="0" h="2096" w="2108">
                  <a:moveTo>
                    <a:pt x="1048" y="0"/>
                  </a:moveTo>
                  <a:cubicBezTo>
                    <a:pt x="477" y="0"/>
                    <a:pt x="0" y="477"/>
                    <a:pt x="0" y="1048"/>
                  </a:cubicBezTo>
                  <a:cubicBezTo>
                    <a:pt x="0" y="1632"/>
                    <a:pt x="477" y="2096"/>
                    <a:pt x="1048" y="2096"/>
                  </a:cubicBezTo>
                  <a:cubicBezTo>
                    <a:pt x="1631" y="2096"/>
                    <a:pt x="2108" y="1632"/>
                    <a:pt x="2108" y="1048"/>
                  </a:cubicBezTo>
                  <a:cubicBezTo>
                    <a:pt x="2108" y="477"/>
                    <a:pt x="1631"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81" name="Google Shape;2581;p36"/>
            <p:cNvSpPr/>
            <p:nvPr/>
          </p:nvSpPr>
          <p:spPr>
            <a:xfrm>
              <a:off x="3123600" y="2441800"/>
              <a:ext cx="52400" cy="52400"/>
            </a:xfrm>
            <a:custGeom>
              <a:rect b="b" l="l" r="r" t="t"/>
              <a:pathLst>
                <a:path extrusionOk="0" h="2096" w="2096">
                  <a:moveTo>
                    <a:pt x="1048" y="0"/>
                  </a:moveTo>
                  <a:cubicBezTo>
                    <a:pt x="465" y="0"/>
                    <a:pt x="0" y="477"/>
                    <a:pt x="0" y="1048"/>
                  </a:cubicBezTo>
                  <a:cubicBezTo>
                    <a:pt x="0" y="1632"/>
                    <a:pt x="465" y="2096"/>
                    <a:pt x="1048" y="2096"/>
                  </a:cubicBezTo>
                  <a:cubicBezTo>
                    <a:pt x="1619" y="2096"/>
                    <a:pt x="2096" y="1632"/>
                    <a:pt x="2096" y="1048"/>
                  </a:cubicBezTo>
                  <a:cubicBezTo>
                    <a:pt x="2096" y="477"/>
                    <a:pt x="1619"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82" name="Google Shape;2582;p36"/>
            <p:cNvSpPr/>
            <p:nvPr/>
          </p:nvSpPr>
          <p:spPr>
            <a:xfrm>
              <a:off x="3225100" y="2441800"/>
              <a:ext cx="52400" cy="52400"/>
            </a:xfrm>
            <a:custGeom>
              <a:rect b="b" l="l" r="r" t="t"/>
              <a:pathLst>
                <a:path extrusionOk="0" h="2096" w="2096">
                  <a:moveTo>
                    <a:pt x="1048" y="0"/>
                  </a:moveTo>
                  <a:cubicBezTo>
                    <a:pt x="465" y="0"/>
                    <a:pt x="0" y="477"/>
                    <a:pt x="0" y="1048"/>
                  </a:cubicBezTo>
                  <a:cubicBezTo>
                    <a:pt x="0" y="1632"/>
                    <a:pt x="465" y="2096"/>
                    <a:pt x="1048" y="2096"/>
                  </a:cubicBezTo>
                  <a:cubicBezTo>
                    <a:pt x="1631" y="2096"/>
                    <a:pt x="2096" y="1632"/>
                    <a:pt x="2096" y="1048"/>
                  </a:cubicBezTo>
                  <a:cubicBezTo>
                    <a:pt x="2096" y="477"/>
                    <a:pt x="1631"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83" name="Google Shape;2583;p36"/>
            <p:cNvSpPr/>
            <p:nvPr/>
          </p:nvSpPr>
          <p:spPr>
            <a:xfrm>
              <a:off x="3326600" y="2441800"/>
              <a:ext cx="52700" cy="52400"/>
            </a:xfrm>
            <a:custGeom>
              <a:rect b="b" l="l" r="r" t="t"/>
              <a:pathLst>
                <a:path extrusionOk="0" h="2096" w="2108">
                  <a:moveTo>
                    <a:pt x="1048" y="0"/>
                  </a:moveTo>
                  <a:cubicBezTo>
                    <a:pt x="477" y="0"/>
                    <a:pt x="0" y="477"/>
                    <a:pt x="0" y="1048"/>
                  </a:cubicBezTo>
                  <a:cubicBezTo>
                    <a:pt x="0" y="1632"/>
                    <a:pt x="477" y="2096"/>
                    <a:pt x="1048" y="2096"/>
                  </a:cubicBezTo>
                  <a:cubicBezTo>
                    <a:pt x="1631" y="2096"/>
                    <a:pt x="2108" y="1632"/>
                    <a:pt x="2108" y="1048"/>
                  </a:cubicBezTo>
                  <a:cubicBezTo>
                    <a:pt x="2108" y="477"/>
                    <a:pt x="1631"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84" name="Google Shape;2584;p36"/>
            <p:cNvSpPr/>
            <p:nvPr/>
          </p:nvSpPr>
          <p:spPr>
            <a:xfrm>
              <a:off x="3428400" y="2441800"/>
              <a:ext cx="52400" cy="52400"/>
            </a:xfrm>
            <a:custGeom>
              <a:rect b="b" l="l" r="r" t="t"/>
              <a:pathLst>
                <a:path extrusionOk="0" h="2096" w="2096">
                  <a:moveTo>
                    <a:pt x="1048" y="0"/>
                  </a:moveTo>
                  <a:cubicBezTo>
                    <a:pt x="465" y="0"/>
                    <a:pt x="0" y="477"/>
                    <a:pt x="0" y="1048"/>
                  </a:cubicBezTo>
                  <a:cubicBezTo>
                    <a:pt x="0" y="1632"/>
                    <a:pt x="465" y="2096"/>
                    <a:pt x="1048" y="2096"/>
                  </a:cubicBezTo>
                  <a:cubicBezTo>
                    <a:pt x="1619" y="2096"/>
                    <a:pt x="2096" y="1632"/>
                    <a:pt x="2096" y="1048"/>
                  </a:cubicBezTo>
                  <a:cubicBezTo>
                    <a:pt x="2096" y="477"/>
                    <a:pt x="1619"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85" name="Google Shape;2585;p36"/>
            <p:cNvSpPr/>
            <p:nvPr/>
          </p:nvSpPr>
          <p:spPr>
            <a:xfrm>
              <a:off x="3529900" y="2441800"/>
              <a:ext cx="52400" cy="52400"/>
            </a:xfrm>
            <a:custGeom>
              <a:rect b="b" l="l" r="r" t="t"/>
              <a:pathLst>
                <a:path extrusionOk="0" h="2096" w="2096">
                  <a:moveTo>
                    <a:pt x="1048" y="0"/>
                  </a:moveTo>
                  <a:cubicBezTo>
                    <a:pt x="465" y="0"/>
                    <a:pt x="0" y="477"/>
                    <a:pt x="0" y="1048"/>
                  </a:cubicBezTo>
                  <a:cubicBezTo>
                    <a:pt x="0" y="1632"/>
                    <a:pt x="465" y="2096"/>
                    <a:pt x="1048" y="2096"/>
                  </a:cubicBezTo>
                  <a:cubicBezTo>
                    <a:pt x="1631" y="2096"/>
                    <a:pt x="2096" y="1632"/>
                    <a:pt x="2096" y="1048"/>
                  </a:cubicBezTo>
                  <a:cubicBezTo>
                    <a:pt x="2096" y="477"/>
                    <a:pt x="1631"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86" name="Google Shape;2586;p36"/>
            <p:cNvSpPr/>
            <p:nvPr/>
          </p:nvSpPr>
          <p:spPr>
            <a:xfrm>
              <a:off x="3631400" y="2441800"/>
              <a:ext cx="52400" cy="52400"/>
            </a:xfrm>
            <a:custGeom>
              <a:rect b="b" l="l" r="r" t="t"/>
              <a:pathLst>
                <a:path extrusionOk="0" h="2096" w="2096">
                  <a:moveTo>
                    <a:pt x="1048" y="0"/>
                  </a:moveTo>
                  <a:cubicBezTo>
                    <a:pt x="465" y="0"/>
                    <a:pt x="0" y="477"/>
                    <a:pt x="0" y="1048"/>
                  </a:cubicBezTo>
                  <a:cubicBezTo>
                    <a:pt x="0" y="1632"/>
                    <a:pt x="465" y="2096"/>
                    <a:pt x="1048" y="2096"/>
                  </a:cubicBezTo>
                  <a:cubicBezTo>
                    <a:pt x="1631" y="2096"/>
                    <a:pt x="2096" y="1632"/>
                    <a:pt x="2096" y="1048"/>
                  </a:cubicBezTo>
                  <a:cubicBezTo>
                    <a:pt x="2096" y="477"/>
                    <a:pt x="1631"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87" name="Google Shape;2587;p36"/>
            <p:cNvSpPr/>
            <p:nvPr/>
          </p:nvSpPr>
          <p:spPr>
            <a:xfrm>
              <a:off x="3732900" y="2441800"/>
              <a:ext cx="52400" cy="52400"/>
            </a:xfrm>
            <a:custGeom>
              <a:rect b="b" l="l" r="r" t="t"/>
              <a:pathLst>
                <a:path extrusionOk="0" h="2096" w="2096">
                  <a:moveTo>
                    <a:pt x="1048" y="0"/>
                  </a:moveTo>
                  <a:cubicBezTo>
                    <a:pt x="477" y="0"/>
                    <a:pt x="0" y="477"/>
                    <a:pt x="0" y="1048"/>
                  </a:cubicBezTo>
                  <a:cubicBezTo>
                    <a:pt x="0" y="1632"/>
                    <a:pt x="477" y="2096"/>
                    <a:pt x="1048" y="2096"/>
                  </a:cubicBezTo>
                  <a:cubicBezTo>
                    <a:pt x="1631" y="2096"/>
                    <a:pt x="2096" y="1632"/>
                    <a:pt x="2096" y="1048"/>
                  </a:cubicBezTo>
                  <a:cubicBezTo>
                    <a:pt x="2096" y="477"/>
                    <a:pt x="1631"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88" name="Google Shape;2588;p36"/>
            <p:cNvSpPr/>
            <p:nvPr/>
          </p:nvSpPr>
          <p:spPr>
            <a:xfrm>
              <a:off x="3834700" y="2441800"/>
              <a:ext cx="52400" cy="52400"/>
            </a:xfrm>
            <a:custGeom>
              <a:rect b="b" l="l" r="r" t="t"/>
              <a:pathLst>
                <a:path extrusionOk="0" h="2096" w="2096">
                  <a:moveTo>
                    <a:pt x="1048" y="0"/>
                  </a:moveTo>
                  <a:cubicBezTo>
                    <a:pt x="465" y="0"/>
                    <a:pt x="0" y="477"/>
                    <a:pt x="0" y="1048"/>
                  </a:cubicBezTo>
                  <a:cubicBezTo>
                    <a:pt x="0" y="1632"/>
                    <a:pt x="465" y="2096"/>
                    <a:pt x="1048" y="2096"/>
                  </a:cubicBezTo>
                  <a:cubicBezTo>
                    <a:pt x="1619" y="2096"/>
                    <a:pt x="2096" y="1632"/>
                    <a:pt x="2096" y="1048"/>
                  </a:cubicBezTo>
                  <a:cubicBezTo>
                    <a:pt x="2096" y="477"/>
                    <a:pt x="1619"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89" name="Google Shape;2589;p36"/>
            <p:cNvSpPr/>
            <p:nvPr/>
          </p:nvSpPr>
          <p:spPr>
            <a:xfrm>
              <a:off x="3936200" y="2441800"/>
              <a:ext cx="52400" cy="52400"/>
            </a:xfrm>
            <a:custGeom>
              <a:rect b="b" l="l" r="r" t="t"/>
              <a:pathLst>
                <a:path extrusionOk="0" h="2096" w="2096">
                  <a:moveTo>
                    <a:pt x="1048" y="0"/>
                  </a:moveTo>
                  <a:cubicBezTo>
                    <a:pt x="465" y="0"/>
                    <a:pt x="0" y="477"/>
                    <a:pt x="0" y="1048"/>
                  </a:cubicBezTo>
                  <a:cubicBezTo>
                    <a:pt x="0" y="1632"/>
                    <a:pt x="465" y="2096"/>
                    <a:pt x="1048" y="2096"/>
                  </a:cubicBezTo>
                  <a:cubicBezTo>
                    <a:pt x="1631" y="2096"/>
                    <a:pt x="2096" y="1632"/>
                    <a:pt x="2096" y="1048"/>
                  </a:cubicBezTo>
                  <a:cubicBezTo>
                    <a:pt x="2096" y="477"/>
                    <a:pt x="1631"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90" name="Google Shape;2590;p36"/>
            <p:cNvSpPr/>
            <p:nvPr/>
          </p:nvSpPr>
          <p:spPr>
            <a:xfrm>
              <a:off x="4037700" y="2441800"/>
              <a:ext cx="52400" cy="52400"/>
            </a:xfrm>
            <a:custGeom>
              <a:rect b="b" l="l" r="r" t="t"/>
              <a:pathLst>
                <a:path extrusionOk="0" h="2096" w="2096">
                  <a:moveTo>
                    <a:pt x="1048" y="0"/>
                  </a:moveTo>
                  <a:cubicBezTo>
                    <a:pt x="465" y="0"/>
                    <a:pt x="0" y="477"/>
                    <a:pt x="0" y="1048"/>
                  </a:cubicBezTo>
                  <a:cubicBezTo>
                    <a:pt x="0" y="1632"/>
                    <a:pt x="465" y="2096"/>
                    <a:pt x="1048" y="2096"/>
                  </a:cubicBezTo>
                  <a:cubicBezTo>
                    <a:pt x="1631" y="2096"/>
                    <a:pt x="2096" y="1632"/>
                    <a:pt x="2096" y="1048"/>
                  </a:cubicBezTo>
                  <a:cubicBezTo>
                    <a:pt x="2096" y="477"/>
                    <a:pt x="1631"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91" name="Google Shape;2591;p36"/>
            <p:cNvSpPr/>
            <p:nvPr/>
          </p:nvSpPr>
          <p:spPr>
            <a:xfrm>
              <a:off x="4139200" y="2441800"/>
              <a:ext cx="52700" cy="52400"/>
            </a:xfrm>
            <a:custGeom>
              <a:rect b="b" l="l" r="r" t="t"/>
              <a:pathLst>
                <a:path extrusionOk="0" h="2096" w="2108">
                  <a:moveTo>
                    <a:pt x="1048" y="0"/>
                  </a:moveTo>
                  <a:cubicBezTo>
                    <a:pt x="477" y="0"/>
                    <a:pt x="0" y="477"/>
                    <a:pt x="0" y="1048"/>
                  </a:cubicBezTo>
                  <a:cubicBezTo>
                    <a:pt x="0" y="1632"/>
                    <a:pt x="477" y="2096"/>
                    <a:pt x="1048" y="2096"/>
                  </a:cubicBezTo>
                  <a:cubicBezTo>
                    <a:pt x="1631" y="2096"/>
                    <a:pt x="2108" y="1632"/>
                    <a:pt x="2108" y="1048"/>
                  </a:cubicBezTo>
                  <a:cubicBezTo>
                    <a:pt x="2108" y="477"/>
                    <a:pt x="1631"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92" name="Google Shape;2592;p36"/>
            <p:cNvSpPr/>
            <p:nvPr/>
          </p:nvSpPr>
          <p:spPr>
            <a:xfrm>
              <a:off x="4240700" y="2441800"/>
              <a:ext cx="52700" cy="52400"/>
            </a:xfrm>
            <a:custGeom>
              <a:rect b="b" l="l" r="r" t="t"/>
              <a:pathLst>
                <a:path extrusionOk="0" h="2096" w="2108">
                  <a:moveTo>
                    <a:pt x="1060" y="0"/>
                  </a:moveTo>
                  <a:cubicBezTo>
                    <a:pt x="477" y="0"/>
                    <a:pt x="0" y="477"/>
                    <a:pt x="0" y="1048"/>
                  </a:cubicBezTo>
                  <a:cubicBezTo>
                    <a:pt x="0" y="1632"/>
                    <a:pt x="477" y="2096"/>
                    <a:pt x="1060" y="2096"/>
                  </a:cubicBezTo>
                  <a:cubicBezTo>
                    <a:pt x="1632" y="2096"/>
                    <a:pt x="2108" y="1632"/>
                    <a:pt x="2108" y="1048"/>
                  </a:cubicBezTo>
                  <a:cubicBezTo>
                    <a:pt x="2108" y="477"/>
                    <a:pt x="1632" y="0"/>
                    <a:pt x="1060"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93" name="Google Shape;2593;p36"/>
            <p:cNvSpPr/>
            <p:nvPr/>
          </p:nvSpPr>
          <p:spPr>
            <a:xfrm>
              <a:off x="4342500" y="2441800"/>
              <a:ext cx="52400" cy="52400"/>
            </a:xfrm>
            <a:custGeom>
              <a:rect b="b" l="l" r="r" t="t"/>
              <a:pathLst>
                <a:path extrusionOk="0" h="2096" w="2096">
                  <a:moveTo>
                    <a:pt x="1048" y="0"/>
                  </a:moveTo>
                  <a:cubicBezTo>
                    <a:pt x="465" y="0"/>
                    <a:pt x="0" y="477"/>
                    <a:pt x="0" y="1048"/>
                  </a:cubicBezTo>
                  <a:cubicBezTo>
                    <a:pt x="0" y="1632"/>
                    <a:pt x="465" y="2096"/>
                    <a:pt x="1048" y="2096"/>
                  </a:cubicBezTo>
                  <a:cubicBezTo>
                    <a:pt x="1631" y="2096"/>
                    <a:pt x="2096" y="1632"/>
                    <a:pt x="2096" y="1048"/>
                  </a:cubicBezTo>
                  <a:cubicBezTo>
                    <a:pt x="2096" y="477"/>
                    <a:pt x="1631"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94" name="Google Shape;2594;p36"/>
            <p:cNvSpPr/>
            <p:nvPr/>
          </p:nvSpPr>
          <p:spPr>
            <a:xfrm>
              <a:off x="4444000" y="2441800"/>
              <a:ext cx="52400" cy="52400"/>
            </a:xfrm>
            <a:custGeom>
              <a:rect b="b" l="l" r="r" t="t"/>
              <a:pathLst>
                <a:path extrusionOk="0" h="2096" w="2096">
                  <a:moveTo>
                    <a:pt x="1048" y="0"/>
                  </a:moveTo>
                  <a:cubicBezTo>
                    <a:pt x="477" y="0"/>
                    <a:pt x="0" y="477"/>
                    <a:pt x="0" y="1048"/>
                  </a:cubicBezTo>
                  <a:cubicBezTo>
                    <a:pt x="0" y="1632"/>
                    <a:pt x="477" y="2096"/>
                    <a:pt x="1048" y="2096"/>
                  </a:cubicBezTo>
                  <a:cubicBezTo>
                    <a:pt x="1631" y="2096"/>
                    <a:pt x="2096" y="1632"/>
                    <a:pt x="2096" y="1048"/>
                  </a:cubicBezTo>
                  <a:cubicBezTo>
                    <a:pt x="2096" y="477"/>
                    <a:pt x="1631"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95" name="Google Shape;2595;p36"/>
            <p:cNvSpPr/>
            <p:nvPr/>
          </p:nvSpPr>
          <p:spPr>
            <a:xfrm>
              <a:off x="4545500" y="2441800"/>
              <a:ext cx="52700" cy="52400"/>
            </a:xfrm>
            <a:custGeom>
              <a:rect b="b" l="l" r="r" t="t"/>
              <a:pathLst>
                <a:path extrusionOk="0" h="2096" w="2108">
                  <a:moveTo>
                    <a:pt x="1060" y="0"/>
                  </a:moveTo>
                  <a:cubicBezTo>
                    <a:pt x="477" y="0"/>
                    <a:pt x="0" y="477"/>
                    <a:pt x="0" y="1048"/>
                  </a:cubicBezTo>
                  <a:cubicBezTo>
                    <a:pt x="0" y="1632"/>
                    <a:pt x="477" y="2096"/>
                    <a:pt x="1060" y="2096"/>
                  </a:cubicBezTo>
                  <a:cubicBezTo>
                    <a:pt x="1632" y="2096"/>
                    <a:pt x="2108" y="1632"/>
                    <a:pt x="2108" y="1048"/>
                  </a:cubicBezTo>
                  <a:cubicBezTo>
                    <a:pt x="2108" y="477"/>
                    <a:pt x="1632" y="0"/>
                    <a:pt x="1060"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96" name="Google Shape;2596;p36"/>
            <p:cNvSpPr/>
            <p:nvPr/>
          </p:nvSpPr>
          <p:spPr>
            <a:xfrm>
              <a:off x="4647300" y="2441800"/>
              <a:ext cx="52400" cy="52400"/>
            </a:xfrm>
            <a:custGeom>
              <a:rect b="b" l="l" r="r" t="t"/>
              <a:pathLst>
                <a:path extrusionOk="0" h="2096" w="2096">
                  <a:moveTo>
                    <a:pt x="1048" y="0"/>
                  </a:moveTo>
                  <a:cubicBezTo>
                    <a:pt x="465" y="0"/>
                    <a:pt x="0" y="477"/>
                    <a:pt x="0" y="1048"/>
                  </a:cubicBezTo>
                  <a:cubicBezTo>
                    <a:pt x="0" y="1632"/>
                    <a:pt x="465" y="2096"/>
                    <a:pt x="1048" y="2096"/>
                  </a:cubicBezTo>
                  <a:cubicBezTo>
                    <a:pt x="1620" y="2096"/>
                    <a:pt x="2096" y="1632"/>
                    <a:pt x="2096" y="1048"/>
                  </a:cubicBezTo>
                  <a:cubicBezTo>
                    <a:pt x="2096" y="477"/>
                    <a:pt x="1620"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97" name="Google Shape;2597;p36"/>
            <p:cNvSpPr/>
            <p:nvPr/>
          </p:nvSpPr>
          <p:spPr>
            <a:xfrm>
              <a:off x="4748800" y="2441800"/>
              <a:ext cx="52400" cy="52400"/>
            </a:xfrm>
            <a:custGeom>
              <a:rect b="b" l="l" r="r" t="t"/>
              <a:pathLst>
                <a:path extrusionOk="0" h="2096" w="2096">
                  <a:moveTo>
                    <a:pt x="1048" y="0"/>
                  </a:moveTo>
                  <a:cubicBezTo>
                    <a:pt x="465" y="0"/>
                    <a:pt x="0" y="477"/>
                    <a:pt x="0" y="1048"/>
                  </a:cubicBezTo>
                  <a:cubicBezTo>
                    <a:pt x="0" y="1632"/>
                    <a:pt x="465" y="2096"/>
                    <a:pt x="1048" y="2096"/>
                  </a:cubicBezTo>
                  <a:cubicBezTo>
                    <a:pt x="1631" y="2096"/>
                    <a:pt x="2096" y="1632"/>
                    <a:pt x="2096" y="1048"/>
                  </a:cubicBezTo>
                  <a:cubicBezTo>
                    <a:pt x="2096" y="477"/>
                    <a:pt x="1631"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98" name="Google Shape;2598;p36"/>
            <p:cNvSpPr/>
            <p:nvPr/>
          </p:nvSpPr>
          <p:spPr>
            <a:xfrm>
              <a:off x="4850300" y="2441800"/>
              <a:ext cx="52400" cy="52400"/>
            </a:xfrm>
            <a:custGeom>
              <a:rect b="b" l="l" r="r" t="t"/>
              <a:pathLst>
                <a:path extrusionOk="0" h="2096" w="2096">
                  <a:moveTo>
                    <a:pt x="1048" y="0"/>
                  </a:moveTo>
                  <a:cubicBezTo>
                    <a:pt x="477" y="0"/>
                    <a:pt x="0" y="477"/>
                    <a:pt x="0" y="1048"/>
                  </a:cubicBezTo>
                  <a:cubicBezTo>
                    <a:pt x="0" y="1632"/>
                    <a:pt x="477" y="2096"/>
                    <a:pt x="1048" y="2096"/>
                  </a:cubicBezTo>
                  <a:cubicBezTo>
                    <a:pt x="1632" y="2096"/>
                    <a:pt x="2096" y="1632"/>
                    <a:pt x="2096" y="1048"/>
                  </a:cubicBezTo>
                  <a:cubicBezTo>
                    <a:pt x="2096" y="477"/>
                    <a:pt x="1632"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99" name="Google Shape;2599;p36"/>
            <p:cNvSpPr/>
            <p:nvPr/>
          </p:nvSpPr>
          <p:spPr>
            <a:xfrm>
              <a:off x="4951800" y="2441800"/>
              <a:ext cx="52700" cy="52400"/>
            </a:xfrm>
            <a:custGeom>
              <a:rect b="b" l="l" r="r" t="t"/>
              <a:pathLst>
                <a:path extrusionOk="0" h="2096" w="2108">
                  <a:moveTo>
                    <a:pt x="1048" y="0"/>
                  </a:moveTo>
                  <a:cubicBezTo>
                    <a:pt x="477" y="0"/>
                    <a:pt x="0" y="477"/>
                    <a:pt x="0" y="1048"/>
                  </a:cubicBezTo>
                  <a:cubicBezTo>
                    <a:pt x="0" y="1632"/>
                    <a:pt x="477" y="2096"/>
                    <a:pt x="1048" y="2096"/>
                  </a:cubicBezTo>
                  <a:cubicBezTo>
                    <a:pt x="1632" y="2096"/>
                    <a:pt x="2108" y="1632"/>
                    <a:pt x="2108" y="1048"/>
                  </a:cubicBezTo>
                  <a:cubicBezTo>
                    <a:pt x="2108" y="477"/>
                    <a:pt x="1632"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00" name="Google Shape;2600;p36"/>
            <p:cNvSpPr/>
            <p:nvPr/>
          </p:nvSpPr>
          <p:spPr>
            <a:xfrm>
              <a:off x="5053600" y="2441800"/>
              <a:ext cx="52400" cy="52400"/>
            </a:xfrm>
            <a:custGeom>
              <a:rect b="b" l="l" r="r" t="t"/>
              <a:pathLst>
                <a:path extrusionOk="0" h="2096" w="2096">
                  <a:moveTo>
                    <a:pt x="1048" y="0"/>
                  </a:moveTo>
                  <a:cubicBezTo>
                    <a:pt x="465" y="0"/>
                    <a:pt x="0" y="477"/>
                    <a:pt x="0" y="1048"/>
                  </a:cubicBezTo>
                  <a:cubicBezTo>
                    <a:pt x="0" y="1632"/>
                    <a:pt x="465" y="2096"/>
                    <a:pt x="1048" y="2096"/>
                  </a:cubicBezTo>
                  <a:cubicBezTo>
                    <a:pt x="1620" y="2096"/>
                    <a:pt x="2096" y="1632"/>
                    <a:pt x="2096" y="1048"/>
                  </a:cubicBezTo>
                  <a:cubicBezTo>
                    <a:pt x="2096" y="477"/>
                    <a:pt x="1620"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01" name="Google Shape;2601;p36"/>
            <p:cNvSpPr/>
            <p:nvPr/>
          </p:nvSpPr>
          <p:spPr>
            <a:xfrm>
              <a:off x="5155100" y="2441800"/>
              <a:ext cx="52400" cy="52400"/>
            </a:xfrm>
            <a:custGeom>
              <a:rect b="b" l="l" r="r" t="t"/>
              <a:pathLst>
                <a:path extrusionOk="0" h="2096" w="2096">
                  <a:moveTo>
                    <a:pt x="1048" y="0"/>
                  </a:moveTo>
                  <a:cubicBezTo>
                    <a:pt x="465" y="0"/>
                    <a:pt x="0" y="477"/>
                    <a:pt x="0" y="1048"/>
                  </a:cubicBezTo>
                  <a:cubicBezTo>
                    <a:pt x="0" y="1632"/>
                    <a:pt x="465" y="2096"/>
                    <a:pt x="1048" y="2096"/>
                  </a:cubicBezTo>
                  <a:cubicBezTo>
                    <a:pt x="1632" y="2096"/>
                    <a:pt x="2096" y="1632"/>
                    <a:pt x="2096" y="1048"/>
                  </a:cubicBezTo>
                  <a:cubicBezTo>
                    <a:pt x="2096" y="477"/>
                    <a:pt x="1632"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02" name="Google Shape;2602;p36"/>
            <p:cNvSpPr/>
            <p:nvPr/>
          </p:nvSpPr>
          <p:spPr>
            <a:xfrm>
              <a:off x="5256600" y="2441800"/>
              <a:ext cx="52400" cy="52400"/>
            </a:xfrm>
            <a:custGeom>
              <a:rect b="b" l="l" r="r" t="t"/>
              <a:pathLst>
                <a:path extrusionOk="0" h="2096" w="2096">
                  <a:moveTo>
                    <a:pt x="1048" y="0"/>
                  </a:moveTo>
                  <a:cubicBezTo>
                    <a:pt x="477" y="0"/>
                    <a:pt x="0" y="477"/>
                    <a:pt x="0" y="1048"/>
                  </a:cubicBezTo>
                  <a:cubicBezTo>
                    <a:pt x="0" y="1632"/>
                    <a:pt x="477" y="2096"/>
                    <a:pt x="1048" y="2096"/>
                  </a:cubicBezTo>
                  <a:cubicBezTo>
                    <a:pt x="1632" y="2096"/>
                    <a:pt x="2096" y="1632"/>
                    <a:pt x="2096" y="1048"/>
                  </a:cubicBezTo>
                  <a:cubicBezTo>
                    <a:pt x="2096" y="477"/>
                    <a:pt x="1632"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03" name="Google Shape;2603;p36"/>
            <p:cNvSpPr/>
            <p:nvPr/>
          </p:nvSpPr>
          <p:spPr>
            <a:xfrm>
              <a:off x="5358400" y="2441800"/>
              <a:ext cx="52400" cy="52400"/>
            </a:xfrm>
            <a:custGeom>
              <a:rect b="b" l="l" r="r" t="t"/>
              <a:pathLst>
                <a:path extrusionOk="0" h="2096" w="2096">
                  <a:moveTo>
                    <a:pt x="1048" y="0"/>
                  </a:moveTo>
                  <a:cubicBezTo>
                    <a:pt x="465" y="0"/>
                    <a:pt x="0" y="477"/>
                    <a:pt x="0" y="1048"/>
                  </a:cubicBezTo>
                  <a:cubicBezTo>
                    <a:pt x="0" y="1632"/>
                    <a:pt x="465" y="2096"/>
                    <a:pt x="1048" y="2096"/>
                  </a:cubicBezTo>
                  <a:cubicBezTo>
                    <a:pt x="1620" y="2096"/>
                    <a:pt x="2096" y="1632"/>
                    <a:pt x="2096" y="1048"/>
                  </a:cubicBezTo>
                  <a:cubicBezTo>
                    <a:pt x="2096" y="477"/>
                    <a:pt x="1620"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04" name="Google Shape;2604;p36"/>
            <p:cNvSpPr/>
            <p:nvPr/>
          </p:nvSpPr>
          <p:spPr>
            <a:xfrm>
              <a:off x="5459900" y="2441800"/>
              <a:ext cx="52400" cy="52400"/>
            </a:xfrm>
            <a:custGeom>
              <a:rect b="b" l="l" r="r" t="t"/>
              <a:pathLst>
                <a:path extrusionOk="0" h="2096" w="2096">
                  <a:moveTo>
                    <a:pt x="1048" y="0"/>
                  </a:moveTo>
                  <a:cubicBezTo>
                    <a:pt x="465" y="0"/>
                    <a:pt x="0" y="477"/>
                    <a:pt x="0" y="1048"/>
                  </a:cubicBezTo>
                  <a:cubicBezTo>
                    <a:pt x="0" y="1632"/>
                    <a:pt x="465" y="2096"/>
                    <a:pt x="1048" y="2096"/>
                  </a:cubicBezTo>
                  <a:cubicBezTo>
                    <a:pt x="1632" y="2096"/>
                    <a:pt x="2096" y="1632"/>
                    <a:pt x="2096" y="1048"/>
                  </a:cubicBezTo>
                  <a:cubicBezTo>
                    <a:pt x="2096" y="477"/>
                    <a:pt x="1632"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05" name="Google Shape;2605;p36"/>
            <p:cNvSpPr/>
            <p:nvPr/>
          </p:nvSpPr>
          <p:spPr>
            <a:xfrm>
              <a:off x="5561400" y="2441800"/>
              <a:ext cx="52400" cy="52400"/>
            </a:xfrm>
            <a:custGeom>
              <a:rect b="b" l="l" r="r" t="t"/>
              <a:pathLst>
                <a:path extrusionOk="0" h="2096" w="2096">
                  <a:moveTo>
                    <a:pt x="1048" y="0"/>
                  </a:moveTo>
                  <a:cubicBezTo>
                    <a:pt x="465" y="0"/>
                    <a:pt x="0" y="477"/>
                    <a:pt x="0" y="1048"/>
                  </a:cubicBezTo>
                  <a:cubicBezTo>
                    <a:pt x="0" y="1632"/>
                    <a:pt x="465" y="2096"/>
                    <a:pt x="1048" y="2096"/>
                  </a:cubicBezTo>
                  <a:cubicBezTo>
                    <a:pt x="1632" y="2096"/>
                    <a:pt x="2096" y="1632"/>
                    <a:pt x="2096" y="1048"/>
                  </a:cubicBezTo>
                  <a:cubicBezTo>
                    <a:pt x="2096" y="477"/>
                    <a:pt x="1632"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06" name="Google Shape;2606;p36"/>
            <p:cNvSpPr/>
            <p:nvPr/>
          </p:nvSpPr>
          <p:spPr>
            <a:xfrm>
              <a:off x="5662900" y="2441800"/>
              <a:ext cx="52400" cy="52400"/>
            </a:xfrm>
            <a:custGeom>
              <a:rect b="b" l="l" r="r" t="t"/>
              <a:pathLst>
                <a:path extrusionOk="0" h="2096" w="2096">
                  <a:moveTo>
                    <a:pt x="1048" y="0"/>
                  </a:moveTo>
                  <a:cubicBezTo>
                    <a:pt x="477" y="0"/>
                    <a:pt x="0" y="477"/>
                    <a:pt x="0" y="1048"/>
                  </a:cubicBezTo>
                  <a:cubicBezTo>
                    <a:pt x="0" y="1632"/>
                    <a:pt x="477" y="2096"/>
                    <a:pt x="1048" y="2096"/>
                  </a:cubicBezTo>
                  <a:cubicBezTo>
                    <a:pt x="1632" y="2096"/>
                    <a:pt x="2096" y="1632"/>
                    <a:pt x="2096" y="1048"/>
                  </a:cubicBezTo>
                  <a:cubicBezTo>
                    <a:pt x="2096" y="477"/>
                    <a:pt x="1632"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07" name="Google Shape;2607;p36"/>
            <p:cNvSpPr/>
            <p:nvPr/>
          </p:nvSpPr>
          <p:spPr>
            <a:xfrm>
              <a:off x="5764400" y="2441800"/>
              <a:ext cx="52700" cy="52400"/>
            </a:xfrm>
            <a:custGeom>
              <a:rect b="b" l="l" r="r" t="t"/>
              <a:pathLst>
                <a:path extrusionOk="0" h="2096" w="2108">
                  <a:moveTo>
                    <a:pt x="1060" y="0"/>
                  </a:moveTo>
                  <a:cubicBezTo>
                    <a:pt x="477" y="0"/>
                    <a:pt x="0" y="477"/>
                    <a:pt x="0" y="1048"/>
                  </a:cubicBezTo>
                  <a:cubicBezTo>
                    <a:pt x="0" y="1632"/>
                    <a:pt x="477" y="2096"/>
                    <a:pt x="1060" y="2096"/>
                  </a:cubicBezTo>
                  <a:cubicBezTo>
                    <a:pt x="1632" y="2096"/>
                    <a:pt x="2108" y="1632"/>
                    <a:pt x="2108" y="1048"/>
                  </a:cubicBezTo>
                  <a:cubicBezTo>
                    <a:pt x="2108" y="477"/>
                    <a:pt x="1632" y="0"/>
                    <a:pt x="1060"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08" name="Google Shape;2608;p36"/>
            <p:cNvSpPr/>
            <p:nvPr/>
          </p:nvSpPr>
          <p:spPr>
            <a:xfrm>
              <a:off x="5866200" y="2441800"/>
              <a:ext cx="52400" cy="52400"/>
            </a:xfrm>
            <a:custGeom>
              <a:rect b="b" l="l" r="r" t="t"/>
              <a:pathLst>
                <a:path extrusionOk="0" h="2096" w="2096">
                  <a:moveTo>
                    <a:pt x="1048" y="0"/>
                  </a:moveTo>
                  <a:cubicBezTo>
                    <a:pt x="465" y="0"/>
                    <a:pt x="0" y="477"/>
                    <a:pt x="0" y="1048"/>
                  </a:cubicBezTo>
                  <a:cubicBezTo>
                    <a:pt x="0" y="1632"/>
                    <a:pt x="465" y="2096"/>
                    <a:pt x="1048" y="2096"/>
                  </a:cubicBezTo>
                  <a:cubicBezTo>
                    <a:pt x="1632" y="2096"/>
                    <a:pt x="2096" y="1632"/>
                    <a:pt x="2096" y="1048"/>
                  </a:cubicBezTo>
                  <a:cubicBezTo>
                    <a:pt x="2096" y="477"/>
                    <a:pt x="1632"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09" name="Google Shape;2609;p36"/>
            <p:cNvSpPr/>
            <p:nvPr/>
          </p:nvSpPr>
          <p:spPr>
            <a:xfrm>
              <a:off x="5967700" y="2441800"/>
              <a:ext cx="52400" cy="52400"/>
            </a:xfrm>
            <a:custGeom>
              <a:rect b="b" l="l" r="r" t="t"/>
              <a:pathLst>
                <a:path extrusionOk="0" h="2096" w="2096">
                  <a:moveTo>
                    <a:pt x="1048" y="0"/>
                  </a:moveTo>
                  <a:cubicBezTo>
                    <a:pt x="465" y="0"/>
                    <a:pt x="0" y="477"/>
                    <a:pt x="0" y="1048"/>
                  </a:cubicBezTo>
                  <a:cubicBezTo>
                    <a:pt x="0" y="1632"/>
                    <a:pt x="465" y="2096"/>
                    <a:pt x="1048" y="2096"/>
                  </a:cubicBezTo>
                  <a:cubicBezTo>
                    <a:pt x="1632" y="2096"/>
                    <a:pt x="2096" y="1632"/>
                    <a:pt x="2096" y="1048"/>
                  </a:cubicBezTo>
                  <a:cubicBezTo>
                    <a:pt x="2096" y="477"/>
                    <a:pt x="1632"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10" name="Google Shape;2610;p36"/>
            <p:cNvSpPr/>
            <p:nvPr/>
          </p:nvSpPr>
          <p:spPr>
            <a:xfrm>
              <a:off x="6069200" y="2441800"/>
              <a:ext cx="52700" cy="52400"/>
            </a:xfrm>
            <a:custGeom>
              <a:rect b="b" l="l" r="r" t="t"/>
              <a:pathLst>
                <a:path extrusionOk="0" h="2096" w="2108">
                  <a:moveTo>
                    <a:pt x="1048" y="0"/>
                  </a:moveTo>
                  <a:cubicBezTo>
                    <a:pt x="477" y="0"/>
                    <a:pt x="0" y="477"/>
                    <a:pt x="0" y="1048"/>
                  </a:cubicBezTo>
                  <a:cubicBezTo>
                    <a:pt x="0" y="1632"/>
                    <a:pt x="477" y="2096"/>
                    <a:pt x="1048" y="2096"/>
                  </a:cubicBezTo>
                  <a:cubicBezTo>
                    <a:pt x="1632" y="2096"/>
                    <a:pt x="2108" y="1632"/>
                    <a:pt x="2108" y="1048"/>
                  </a:cubicBezTo>
                  <a:cubicBezTo>
                    <a:pt x="2108" y="477"/>
                    <a:pt x="1632"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11" name="Google Shape;2611;p36"/>
            <p:cNvSpPr/>
            <p:nvPr/>
          </p:nvSpPr>
          <p:spPr>
            <a:xfrm>
              <a:off x="6171000" y="2441800"/>
              <a:ext cx="52400" cy="52400"/>
            </a:xfrm>
            <a:custGeom>
              <a:rect b="b" l="l" r="r" t="t"/>
              <a:pathLst>
                <a:path extrusionOk="0" h="2096" w="2096">
                  <a:moveTo>
                    <a:pt x="1048" y="0"/>
                  </a:moveTo>
                  <a:cubicBezTo>
                    <a:pt x="465" y="0"/>
                    <a:pt x="0" y="477"/>
                    <a:pt x="0" y="1048"/>
                  </a:cubicBezTo>
                  <a:cubicBezTo>
                    <a:pt x="0" y="1632"/>
                    <a:pt x="465" y="2096"/>
                    <a:pt x="1048" y="2096"/>
                  </a:cubicBezTo>
                  <a:cubicBezTo>
                    <a:pt x="1620" y="2096"/>
                    <a:pt x="2096" y="1632"/>
                    <a:pt x="2096" y="1048"/>
                  </a:cubicBezTo>
                  <a:cubicBezTo>
                    <a:pt x="2096" y="477"/>
                    <a:pt x="1620"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12" name="Google Shape;2612;p36"/>
            <p:cNvSpPr/>
            <p:nvPr/>
          </p:nvSpPr>
          <p:spPr>
            <a:xfrm>
              <a:off x="6272500" y="2441800"/>
              <a:ext cx="52400" cy="52400"/>
            </a:xfrm>
            <a:custGeom>
              <a:rect b="b" l="l" r="r" t="t"/>
              <a:pathLst>
                <a:path extrusionOk="0" h="2096" w="2096">
                  <a:moveTo>
                    <a:pt x="1048" y="0"/>
                  </a:moveTo>
                  <a:cubicBezTo>
                    <a:pt x="465" y="0"/>
                    <a:pt x="0" y="477"/>
                    <a:pt x="0" y="1048"/>
                  </a:cubicBezTo>
                  <a:cubicBezTo>
                    <a:pt x="0" y="1632"/>
                    <a:pt x="465" y="2096"/>
                    <a:pt x="1048" y="2096"/>
                  </a:cubicBezTo>
                  <a:cubicBezTo>
                    <a:pt x="1632" y="2096"/>
                    <a:pt x="2096" y="1632"/>
                    <a:pt x="2096" y="1048"/>
                  </a:cubicBezTo>
                  <a:cubicBezTo>
                    <a:pt x="2096" y="477"/>
                    <a:pt x="1632"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13" name="Google Shape;2613;p36"/>
            <p:cNvSpPr/>
            <p:nvPr/>
          </p:nvSpPr>
          <p:spPr>
            <a:xfrm>
              <a:off x="6374000" y="2441800"/>
              <a:ext cx="52400" cy="52400"/>
            </a:xfrm>
            <a:custGeom>
              <a:rect b="b" l="l" r="r" t="t"/>
              <a:pathLst>
                <a:path extrusionOk="0" h="2096" w="2096">
                  <a:moveTo>
                    <a:pt x="1048" y="0"/>
                  </a:moveTo>
                  <a:cubicBezTo>
                    <a:pt x="477" y="0"/>
                    <a:pt x="0" y="477"/>
                    <a:pt x="0" y="1048"/>
                  </a:cubicBezTo>
                  <a:cubicBezTo>
                    <a:pt x="0" y="1632"/>
                    <a:pt x="477" y="2096"/>
                    <a:pt x="1048" y="2096"/>
                  </a:cubicBezTo>
                  <a:cubicBezTo>
                    <a:pt x="1632" y="2096"/>
                    <a:pt x="2096" y="1632"/>
                    <a:pt x="2096" y="1048"/>
                  </a:cubicBezTo>
                  <a:cubicBezTo>
                    <a:pt x="2096" y="477"/>
                    <a:pt x="1632"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14" name="Google Shape;2614;p36"/>
            <p:cNvSpPr/>
            <p:nvPr/>
          </p:nvSpPr>
          <p:spPr>
            <a:xfrm>
              <a:off x="6475500" y="2441800"/>
              <a:ext cx="52700" cy="52400"/>
            </a:xfrm>
            <a:custGeom>
              <a:rect b="b" l="l" r="r" t="t"/>
              <a:pathLst>
                <a:path extrusionOk="0" h="2096" w="2108">
                  <a:moveTo>
                    <a:pt x="1048" y="0"/>
                  </a:moveTo>
                  <a:cubicBezTo>
                    <a:pt x="477" y="0"/>
                    <a:pt x="0" y="477"/>
                    <a:pt x="0" y="1048"/>
                  </a:cubicBezTo>
                  <a:cubicBezTo>
                    <a:pt x="0" y="1632"/>
                    <a:pt x="477" y="2096"/>
                    <a:pt x="1048" y="2096"/>
                  </a:cubicBezTo>
                  <a:cubicBezTo>
                    <a:pt x="1632" y="2096"/>
                    <a:pt x="2108" y="1632"/>
                    <a:pt x="2108" y="1048"/>
                  </a:cubicBezTo>
                  <a:cubicBezTo>
                    <a:pt x="2108" y="477"/>
                    <a:pt x="1632"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15" name="Google Shape;2615;p36"/>
            <p:cNvSpPr/>
            <p:nvPr/>
          </p:nvSpPr>
          <p:spPr>
            <a:xfrm>
              <a:off x="6577300" y="2441800"/>
              <a:ext cx="52400" cy="52400"/>
            </a:xfrm>
            <a:custGeom>
              <a:rect b="b" l="l" r="r" t="t"/>
              <a:pathLst>
                <a:path extrusionOk="0" h="2096" w="2096">
                  <a:moveTo>
                    <a:pt x="1048" y="0"/>
                  </a:moveTo>
                  <a:cubicBezTo>
                    <a:pt x="465" y="0"/>
                    <a:pt x="0" y="477"/>
                    <a:pt x="0" y="1048"/>
                  </a:cubicBezTo>
                  <a:cubicBezTo>
                    <a:pt x="0" y="1632"/>
                    <a:pt x="465" y="2096"/>
                    <a:pt x="1048" y="2096"/>
                  </a:cubicBezTo>
                  <a:cubicBezTo>
                    <a:pt x="1620" y="2096"/>
                    <a:pt x="2096" y="1632"/>
                    <a:pt x="2096" y="1048"/>
                  </a:cubicBezTo>
                  <a:cubicBezTo>
                    <a:pt x="2096" y="477"/>
                    <a:pt x="1620"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16" name="Google Shape;2616;p36"/>
            <p:cNvSpPr/>
            <p:nvPr/>
          </p:nvSpPr>
          <p:spPr>
            <a:xfrm>
              <a:off x="6678800" y="2441800"/>
              <a:ext cx="52400" cy="52400"/>
            </a:xfrm>
            <a:custGeom>
              <a:rect b="b" l="l" r="r" t="t"/>
              <a:pathLst>
                <a:path extrusionOk="0" h="2096" w="2096">
                  <a:moveTo>
                    <a:pt x="1048" y="0"/>
                  </a:moveTo>
                  <a:cubicBezTo>
                    <a:pt x="465" y="0"/>
                    <a:pt x="0" y="477"/>
                    <a:pt x="0" y="1048"/>
                  </a:cubicBezTo>
                  <a:cubicBezTo>
                    <a:pt x="0" y="1632"/>
                    <a:pt x="465" y="2096"/>
                    <a:pt x="1048" y="2096"/>
                  </a:cubicBezTo>
                  <a:cubicBezTo>
                    <a:pt x="1632" y="2096"/>
                    <a:pt x="2096" y="1632"/>
                    <a:pt x="2096" y="1048"/>
                  </a:cubicBezTo>
                  <a:cubicBezTo>
                    <a:pt x="2096" y="477"/>
                    <a:pt x="1632"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17" name="Google Shape;2617;p36"/>
            <p:cNvSpPr/>
            <p:nvPr/>
          </p:nvSpPr>
          <p:spPr>
            <a:xfrm>
              <a:off x="6780300" y="2441800"/>
              <a:ext cx="52400" cy="52400"/>
            </a:xfrm>
            <a:custGeom>
              <a:rect b="b" l="l" r="r" t="t"/>
              <a:pathLst>
                <a:path extrusionOk="0" h="2096" w="2096">
                  <a:moveTo>
                    <a:pt x="1048" y="0"/>
                  </a:moveTo>
                  <a:cubicBezTo>
                    <a:pt x="477" y="0"/>
                    <a:pt x="0" y="477"/>
                    <a:pt x="0" y="1048"/>
                  </a:cubicBezTo>
                  <a:cubicBezTo>
                    <a:pt x="0" y="1632"/>
                    <a:pt x="477" y="2096"/>
                    <a:pt x="1048" y="2096"/>
                  </a:cubicBezTo>
                  <a:cubicBezTo>
                    <a:pt x="1632" y="2096"/>
                    <a:pt x="2096" y="1632"/>
                    <a:pt x="2096" y="1048"/>
                  </a:cubicBezTo>
                  <a:cubicBezTo>
                    <a:pt x="2096" y="477"/>
                    <a:pt x="1632"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18" name="Google Shape;2618;p36"/>
            <p:cNvSpPr/>
            <p:nvPr/>
          </p:nvSpPr>
          <p:spPr>
            <a:xfrm>
              <a:off x="6881800" y="2441800"/>
              <a:ext cx="52700" cy="52400"/>
            </a:xfrm>
            <a:custGeom>
              <a:rect b="b" l="l" r="r" t="t"/>
              <a:pathLst>
                <a:path extrusionOk="0" h="2096" w="2108">
                  <a:moveTo>
                    <a:pt x="1060" y="0"/>
                  </a:moveTo>
                  <a:cubicBezTo>
                    <a:pt x="477" y="0"/>
                    <a:pt x="1" y="477"/>
                    <a:pt x="1" y="1048"/>
                  </a:cubicBezTo>
                  <a:cubicBezTo>
                    <a:pt x="1" y="1632"/>
                    <a:pt x="477" y="2096"/>
                    <a:pt x="1060" y="2096"/>
                  </a:cubicBezTo>
                  <a:cubicBezTo>
                    <a:pt x="1632" y="2096"/>
                    <a:pt x="2108" y="1632"/>
                    <a:pt x="2108" y="1048"/>
                  </a:cubicBezTo>
                  <a:cubicBezTo>
                    <a:pt x="2108" y="477"/>
                    <a:pt x="1632" y="0"/>
                    <a:pt x="1060"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19" name="Google Shape;2619;p36"/>
            <p:cNvSpPr/>
            <p:nvPr/>
          </p:nvSpPr>
          <p:spPr>
            <a:xfrm>
              <a:off x="6983600" y="2441800"/>
              <a:ext cx="52400" cy="52400"/>
            </a:xfrm>
            <a:custGeom>
              <a:rect b="b" l="l" r="r" t="t"/>
              <a:pathLst>
                <a:path extrusionOk="0" h="2096" w="2096">
                  <a:moveTo>
                    <a:pt x="1048" y="0"/>
                  </a:moveTo>
                  <a:cubicBezTo>
                    <a:pt x="465" y="0"/>
                    <a:pt x="0" y="477"/>
                    <a:pt x="0" y="1048"/>
                  </a:cubicBezTo>
                  <a:cubicBezTo>
                    <a:pt x="0" y="1632"/>
                    <a:pt x="465" y="2096"/>
                    <a:pt x="1048" y="2096"/>
                  </a:cubicBezTo>
                  <a:cubicBezTo>
                    <a:pt x="1620" y="2096"/>
                    <a:pt x="2096" y="1632"/>
                    <a:pt x="2096" y="1048"/>
                  </a:cubicBezTo>
                  <a:cubicBezTo>
                    <a:pt x="2096" y="477"/>
                    <a:pt x="1620"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20" name="Google Shape;2620;p36"/>
            <p:cNvSpPr/>
            <p:nvPr/>
          </p:nvSpPr>
          <p:spPr>
            <a:xfrm>
              <a:off x="7085100" y="2441800"/>
              <a:ext cx="52400" cy="52400"/>
            </a:xfrm>
            <a:custGeom>
              <a:rect b="b" l="l" r="r" t="t"/>
              <a:pathLst>
                <a:path extrusionOk="0" h="2096" w="2096">
                  <a:moveTo>
                    <a:pt x="1048" y="0"/>
                  </a:moveTo>
                  <a:cubicBezTo>
                    <a:pt x="465" y="0"/>
                    <a:pt x="0" y="477"/>
                    <a:pt x="0" y="1048"/>
                  </a:cubicBezTo>
                  <a:cubicBezTo>
                    <a:pt x="0" y="1632"/>
                    <a:pt x="465" y="2096"/>
                    <a:pt x="1048" y="2096"/>
                  </a:cubicBezTo>
                  <a:cubicBezTo>
                    <a:pt x="1632" y="2096"/>
                    <a:pt x="2096" y="1632"/>
                    <a:pt x="2096" y="1048"/>
                  </a:cubicBezTo>
                  <a:cubicBezTo>
                    <a:pt x="2096" y="477"/>
                    <a:pt x="1632"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21" name="Google Shape;2621;p36"/>
            <p:cNvSpPr/>
            <p:nvPr/>
          </p:nvSpPr>
          <p:spPr>
            <a:xfrm>
              <a:off x="7186600" y="2441800"/>
              <a:ext cx="52400" cy="52400"/>
            </a:xfrm>
            <a:custGeom>
              <a:rect b="b" l="l" r="r" t="t"/>
              <a:pathLst>
                <a:path extrusionOk="0" h="2096" w="2096">
                  <a:moveTo>
                    <a:pt x="1048" y="0"/>
                  </a:moveTo>
                  <a:cubicBezTo>
                    <a:pt x="477" y="0"/>
                    <a:pt x="1" y="477"/>
                    <a:pt x="1" y="1048"/>
                  </a:cubicBezTo>
                  <a:cubicBezTo>
                    <a:pt x="1" y="1632"/>
                    <a:pt x="477" y="2096"/>
                    <a:pt x="1048" y="2096"/>
                  </a:cubicBezTo>
                  <a:cubicBezTo>
                    <a:pt x="1632" y="2096"/>
                    <a:pt x="2096" y="1632"/>
                    <a:pt x="2096" y="1048"/>
                  </a:cubicBezTo>
                  <a:cubicBezTo>
                    <a:pt x="2096" y="477"/>
                    <a:pt x="1632"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22" name="Google Shape;2622;p36"/>
            <p:cNvSpPr/>
            <p:nvPr/>
          </p:nvSpPr>
          <p:spPr>
            <a:xfrm>
              <a:off x="7288400" y="2441800"/>
              <a:ext cx="52400" cy="52400"/>
            </a:xfrm>
            <a:custGeom>
              <a:rect b="b" l="l" r="r" t="t"/>
              <a:pathLst>
                <a:path extrusionOk="0" h="2096" w="2096">
                  <a:moveTo>
                    <a:pt x="1048" y="0"/>
                  </a:moveTo>
                  <a:cubicBezTo>
                    <a:pt x="465" y="0"/>
                    <a:pt x="0" y="477"/>
                    <a:pt x="0" y="1048"/>
                  </a:cubicBezTo>
                  <a:cubicBezTo>
                    <a:pt x="0" y="1632"/>
                    <a:pt x="465" y="2096"/>
                    <a:pt x="1048" y="2096"/>
                  </a:cubicBezTo>
                  <a:cubicBezTo>
                    <a:pt x="1620" y="2096"/>
                    <a:pt x="2096" y="1632"/>
                    <a:pt x="2096" y="1048"/>
                  </a:cubicBezTo>
                  <a:cubicBezTo>
                    <a:pt x="2096" y="477"/>
                    <a:pt x="1620"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23" name="Google Shape;2623;p36"/>
            <p:cNvSpPr/>
            <p:nvPr/>
          </p:nvSpPr>
          <p:spPr>
            <a:xfrm>
              <a:off x="279200" y="2596875"/>
              <a:ext cx="52700" cy="52700"/>
            </a:xfrm>
            <a:custGeom>
              <a:rect b="b" l="l" r="r" t="t"/>
              <a:pathLst>
                <a:path extrusionOk="0" h="2108" w="2108">
                  <a:moveTo>
                    <a:pt x="1048" y="1"/>
                  </a:moveTo>
                  <a:cubicBezTo>
                    <a:pt x="476" y="1"/>
                    <a:pt x="0" y="477"/>
                    <a:pt x="0" y="1048"/>
                  </a:cubicBezTo>
                  <a:cubicBezTo>
                    <a:pt x="0" y="1632"/>
                    <a:pt x="476" y="2108"/>
                    <a:pt x="1048" y="2108"/>
                  </a:cubicBezTo>
                  <a:cubicBezTo>
                    <a:pt x="1631" y="2108"/>
                    <a:pt x="2107" y="1632"/>
                    <a:pt x="2107" y="1048"/>
                  </a:cubicBezTo>
                  <a:cubicBezTo>
                    <a:pt x="2107" y="477"/>
                    <a:pt x="1631"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24" name="Google Shape;2624;p36"/>
            <p:cNvSpPr/>
            <p:nvPr/>
          </p:nvSpPr>
          <p:spPr>
            <a:xfrm>
              <a:off x="380700" y="2596875"/>
              <a:ext cx="52700" cy="52700"/>
            </a:xfrm>
            <a:custGeom>
              <a:rect b="b" l="l" r="r" t="t"/>
              <a:pathLst>
                <a:path extrusionOk="0" h="2108" w="2108">
                  <a:moveTo>
                    <a:pt x="1060" y="1"/>
                  </a:moveTo>
                  <a:cubicBezTo>
                    <a:pt x="476" y="1"/>
                    <a:pt x="0" y="477"/>
                    <a:pt x="0" y="1048"/>
                  </a:cubicBezTo>
                  <a:cubicBezTo>
                    <a:pt x="0" y="1632"/>
                    <a:pt x="476" y="2108"/>
                    <a:pt x="1060" y="2108"/>
                  </a:cubicBezTo>
                  <a:cubicBezTo>
                    <a:pt x="1631" y="2108"/>
                    <a:pt x="2108" y="1632"/>
                    <a:pt x="2108" y="1048"/>
                  </a:cubicBezTo>
                  <a:cubicBezTo>
                    <a:pt x="2108" y="477"/>
                    <a:pt x="1631" y="1"/>
                    <a:pt x="1060"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25" name="Google Shape;2625;p36"/>
            <p:cNvSpPr/>
            <p:nvPr/>
          </p:nvSpPr>
          <p:spPr>
            <a:xfrm>
              <a:off x="482500" y="2596875"/>
              <a:ext cx="52400" cy="52700"/>
            </a:xfrm>
            <a:custGeom>
              <a:rect b="b" l="l" r="r" t="t"/>
              <a:pathLst>
                <a:path extrusionOk="0" h="2108" w="2096">
                  <a:moveTo>
                    <a:pt x="1048" y="1"/>
                  </a:moveTo>
                  <a:cubicBezTo>
                    <a:pt x="464" y="1"/>
                    <a:pt x="0" y="477"/>
                    <a:pt x="0" y="1048"/>
                  </a:cubicBezTo>
                  <a:cubicBezTo>
                    <a:pt x="0" y="1632"/>
                    <a:pt x="464" y="2108"/>
                    <a:pt x="1048" y="2108"/>
                  </a:cubicBezTo>
                  <a:cubicBezTo>
                    <a:pt x="1631" y="2108"/>
                    <a:pt x="2096" y="1632"/>
                    <a:pt x="2096" y="1048"/>
                  </a:cubicBezTo>
                  <a:cubicBezTo>
                    <a:pt x="2096" y="477"/>
                    <a:pt x="1631"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26" name="Google Shape;2626;p36"/>
            <p:cNvSpPr/>
            <p:nvPr/>
          </p:nvSpPr>
          <p:spPr>
            <a:xfrm>
              <a:off x="584000" y="2596875"/>
              <a:ext cx="52400" cy="52700"/>
            </a:xfrm>
            <a:custGeom>
              <a:rect b="b" l="l" r="r" t="t"/>
              <a:pathLst>
                <a:path extrusionOk="0" h="2108" w="2096">
                  <a:moveTo>
                    <a:pt x="1048" y="1"/>
                  </a:moveTo>
                  <a:cubicBezTo>
                    <a:pt x="476" y="1"/>
                    <a:pt x="0" y="477"/>
                    <a:pt x="0" y="1048"/>
                  </a:cubicBezTo>
                  <a:cubicBezTo>
                    <a:pt x="0" y="1632"/>
                    <a:pt x="476" y="2108"/>
                    <a:pt x="1048" y="2108"/>
                  </a:cubicBezTo>
                  <a:cubicBezTo>
                    <a:pt x="1631" y="2108"/>
                    <a:pt x="2096" y="1632"/>
                    <a:pt x="2096" y="1048"/>
                  </a:cubicBezTo>
                  <a:cubicBezTo>
                    <a:pt x="2096" y="477"/>
                    <a:pt x="1631"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27" name="Google Shape;2627;p36"/>
            <p:cNvSpPr/>
            <p:nvPr/>
          </p:nvSpPr>
          <p:spPr>
            <a:xfrm>
              <a:off x="685500" y="2596875"/>
              <a:ext cx="52700" cy="52700"/>
            </a:xfrm>
            <a:custGeom>
              <a:rect b="b" l="l" r="r" t="t"/>
              <a:pathLst>
                <a:path extrusionOk="0" h="2108" w="2108">
                  <a:moveTo>
                    <a:pt x="1048" y="1"/>
                  </a:moveTo>
                  <a:cubicBezTo>
                    <a:pt x="476" y="1"/>
                    <a:pt x="0" y="477"/>
                    <a:pt x="0" y="1048"/>
                  </a:cubicBezTo>
                  <a:cubicBezTo>
                    <a:pt x="0" y="1632"/>
                    <a:pt x="476" y="2108"/>
                    <a:pt x="1048" y="2108"/>
                  </a:cubicBezTo>
                  <a:cubicBezTo>
                    <a:pt x="1631" y="2108"/>
                    <a:pt x="2108" y="1632"/>
                    <a:pt x="2108" y="1048"/>
                  </a:cubicBezTo>
                  <a:cubicBezTo>
                    <a:pt x="2108" y="477"/>
                    <a:pt x="1631"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28" name="Google Shape;2628;p36"/>
            <p:cNvSpPr/>
            <p:nvPr/>
          </p:nvSpPr>
          <p:spPr>
            <a:xfrm>
              <a:off x="787300" y="2596875"/>
              <a:ext cx="52400" cy="52700"/>
            </a:xfrm>
            <a:custGeom>
              <a:rect b="b" l="l" r="r" t="t"/>
              <a:pathLst>
                <a:path extrusionOk="0" h="2108" w="2096">
                  <a:moveTo>
                    <a:pt x="1048" y="1"/>
                  </a:moveTo>
                  <a:cubicBezTo>
                    <a:pt x="464" y="1"/>
                    <a:pt x="0" y="477"/>
                    <a:pt x="0" y="1048"/>
                  </a:cubicBezTo>
                  <a:cubicBezTo>
                    <a:pt x="0" y="1632"/>
                    <a:pt x="464" y="2108"/>
                    <a:pt x="1048" y="2108"/>
                  </a:cubicBezTo>
                  <a:cubicBezTo>
                    <a:pt x="1619" y="2108"/>
                    <a:pt x="2096" y="1632"/>
                    <a:pt x="2096" y="1048"/>
                  </a:cubicBezTo>
                  <a:cubicBezTo>
                    <a:pt x="2096" y="477"/>
                    <a:pt x="1619"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29" name="Google Shape;2629;p36"/>
            <p:cNvSpPr/>
            <p:nvPr/>
          </p:nvSpPr>
          <p:spPr>
            <a:xfrm>
              <a:off x="888800" y="2596875"/>
              <a:ext cx="52400" cy="52700"/>
            </a:xfrm>
            <a:custGeom>
              <a:rect b="b" l="l" r="r" t="t"/>
              <a:pathLst>
                <a:path extrusionOk="0" h="2108" w="2096">
                  <a:moveTo>
                    <a:pt x="1048" y="1"/>
                  </a:moveTo>
                  <a:cubicBezTo>
                    <a:pt x="464" y="1"/>
                    <a:pt x="0" y="477"/>
                    <a:pt x="0" y="1048"/>
                  </a:cubicBezTo>
                  <a:cubicBezTo>
                    <a:pt x="0" y="1632"/>
                    <a:pt x="464" y="2108"/>
                    <a:pt x="1048" y="2108"/>
                  </a:cubicBezTo>
                  <a:cubicBezTo>
                    <a:pt x="1631" y="2108"/>
                    <a:pt x="2096" y="1632"/>
                    <a:pt x="2096" y="1048"/>
                  </a:cubicBezTo>
                  <a:cubicBezTo>
                    <a:pt x="2096" y="477"/>
                    <a:pt x="1631"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30" name="Google Shape;2630;p36"/>
            <p:cNvSpPr/>
            <p:nvPr/>
          </p:nvSpPr>
          <p:spPr>
            <a:xfrm>
              <a:off x="990300" y="2596875"/>
              <a:ext cx="52400" cy="52700"/>
            </a:xfrm>
            <a:custGeom>
              <a:rect b="b" l="l" r="r" t="t"/>
              <a:pathLst>
                <a:path extrusionOk="0" h="2108" w="2096">
                  <a:moveTo>
                    <a:pt x="1048" y="1"/>
                  </a:moveTo>
                  <a:cubicBezTo>
                    <a:pt x="476" y="1"/>
                    <a:pt x="0" y="477"/>
                    <a:pt x="0" y="1048"/>
                  </a:cubicBezTo>
                  <a:cubicBezTo>
                    <a:pt x="0" y="1632"/>
                    <a:pt x="476" y="2108"/>
                    <a:pt x="1048" y="2108"/>
                  </a:cubicBezTo>
                  <a:cubicBezTo>
                    <a:pt x="1631" y="2108"/>
                    <a:pt x="2096" y="1632"/>
                    <a:pt x="2096" y="1048"/>
                  </a:cubicBezTo>
                  <a:cubicBezTo>
                    <a:pt x="2096" y="477"/>
                    <a:pt x="1631"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31" name="Google Shape;2631;p36"/>
            <p:cNvSpPr/>
            <p:nvPr/>
          </p:nvSpPr>
          <p:spPr>
            <a:xfrm>
              <a:off x="1091800" y="2596875"/>
              <a:ext cx="52700" cy="52700"/>
            </a:xfrm>
            <a:custGeom>
              <a:rect b="b" l="l" r="r" t="t"/>
              <a:pathLst>
                <a:path extrusionOk="0" h="2108" w="2108">
                  <a:moveTo>
                    <a:pt x="1060" y="1"/>
                  </a:moveTo>
                  <a:cubicBezTo>
                    <a:pt x="476" y="1"/>
                    <a:pt x="0" y="477"/>
                    <a:pt x="0" y="1048"/>
                  </a:cubicBezTo>
                  <a:cubicBezTo>
                    <a:pt x="0" y="1632"/>
                    <a:pt x="476" y="2108"/>
                    <a:pt x="1060" y="2108"/>
                  </a:cubicBezTo>
                  <a:cubicBezTo>
                    <a:pt x="1631" y="2108"/>
                    <a:pt x="2108" y="1632"/>
                    <a:pt x="2108" y="1048"/>
                  </a:cubicBezTo>
                  <a:cubicBezTo>
                    <a:pt x="2108" y="477"/>
                    <a:pt x="1631" y="1"/>
                    <a:pt x="1060"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32" name="Google Shape;2632;p36"/>
            <p:cNvSpPr/>
            <p:nvPr/>
          </p:nvSpPr>
          <p:spPr>
            <a:xfrm>
              <a:off x="1193600" y="2596875"/>
              <a:ext cx="52400" cy="52700"/>
            </a:xfrm>
            <a:custGeom>
              <a:rect b="b" l="l" r="r" t="t"/>
              <a:pathLst>
                <a:path extrusionOk="0" h="2108" w="2096">
                  <a:moveTo>
                    <a:pt x="1048" y="1"/>
                  </a:moveTo>
                  <a:cubicBezTo>
                    <a:pt x="464" y="1"/>
                    <a:pt x="0" y="477"/>
                    <a:pt x="0" y="1048"/>
                  </a:cubicBezTo>
                  <a:cubicBezTo>
                    <a:pt x="0" y="1632"/>
                    <a:pt x="464" y="2108"/>
                    <a:pt x="1048" y="2108"/>
                  </a:cubicBezTo>
                  <a:cubicBezTo>
                    <a:pt x="1619" y="2108"/>
                    <a:pt x="2096" y="1632"/>
                    <a:pt x="2096" y="1048"/>
                  </a:cubicBezTo>
                  <a:cubicBezTo>
                    <a:pt x="2096" y="477"/>
                    <a:pt x="1619"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33" name="Google Shape;2633;p36"/>
            <p:cNvSpPr/>
            <p:nvPr/>
          </p:nvSpPr>
          <p:spPr>
            <a:xfrm>
              <a:off x="1295100" y="2596875"/>
              <a:ext cx="52400" cy="52700"/>
            </a:xfrm>
            <a:custGeom>
              <a:rect b="b" l="l" r="r" t="t"/>
              <a:pathLst>
                <a:path extrusionOk="0" h="2108" w="2096">
                  <a:moveTo>
                    <a:pt x="1048" y="1"/>
                  </a:moveTo>
                  <a:cubicBezTo>
                    <a:pt x="464" y="1"/>
                    <a:pt x="0" y="477"/>
                    <a:pt x="0" y="1048"/>
                  </a:cubicBezTo>
                  <a:cubicBezTo>
                    <a:pt x="0" y="1632"/>
                    <a:pt x="464" y="2108"/>
                    <a:pt x="1048" y="2108"/>
                  </a:cubicBezTo>
                  <a:cubicBezTo>
                    <a:pt x="1631" y="2108"/>
                    <a:pt x="2096" y="1632"/>
                    <a:pt x="2096" y="1048"/>
                  </a:cubicBezTo>
                  <a:cubicBezTo>
                    <a:pt x="2096" y="477"/>
                    <a:pt x="1631"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34" name="Google Shape;2634;p36"/>
            <p:cNvSpPr/>
            <p:nvPr/>
          </p:nvSpPr>
          <p:spPr>
            <a:xfrm>
              <a:off x="1396600" y="2596875"/>
              <a:ext cx="52400" cy="52700"/>
            </a:xfrm>
            <a:custGeom>
              <a:rect b="b" l="l" r="r" t="t"/>
              <a:pathLst>
                <a:path extrusionOk="0" h="2108" w="2096">
                  <a:moveTo>
                    <a:pt x="1048" y="1"/>
                  </a:moveTo>
                  <a:cubicBezTo>
                    <a:pt x="476" y="1"/>
                    <a:pt x="0" y="477"/>
                    <a:pt x="0" y="1048"/>
                  </a:cubicBezTo>
                  <a:cubicBezTo>
                    <a:pt x="0" y="1632"/>
                    <a:pt x="476" y="2108"/>
                    <a:pt x="1048" y="2108"/>
                  </a:cubicBezTo>
                  <a:cubicBezTo>
                    <a:pt x="1631" y="2108"/>
                    <a:pt x="2096" y="1632"/>
                    <a:pt x="2096" y="1048"/>
                  </a:cubicBezTo>
                  <a:cubicBezTo>
                    <a:pt x="2096" y="477"/>
                    <a:pt x="1631"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35" name="Google Shape;2635;p36"/>
            <p:cNvSpPr/>
            <p:nvPr/>
          </p:nvSpPr>
          <p:spPr>
            <a:xfrm>
              <a:off x="1498400" y="2596875"/>
              <a:ext cx="52400" cy="52700"/>
            </a:xfrm>
            <a:custGeom>
              <a:rect b="b" l="l" r="r" t="t"/>
              <a:pathLst>
                <a:path extrusionOk="0" h="2108" w="2096">
                  <a:moveTo>
                    <a:pt x="1048" y="1"/>
                  </a:moveTo>
                  <a:cubicBezTo>
                    <a:pt x="464" y="1"/>
                    <a:pt x="0" y="477"/>
                    <a:pt x="0" y="1048"/>
                  </a:cubicBezTo>
                  <a:cubicBezTo>
                    <a:pt x="0" y="1632"/>
                    <a:pt x="464" y="2108"/>
                    <a:pt x="1048" y="2108"/>
                  </a:cubicBezTo>
                  <a:cubicBezTo>
                    <a:pt x="1619" y="2108"/>
                    <a:pt x="2096" y="1632"/>
                    <a:pt x="2096" y="1048"/>
                  </a:cubicBezTo>
                  <a:cubicBezTo>
                    <a:pt x="2096" y="477"/>
                    <a:pt x="1619"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36" name="Google Shape;2636;p36"/>
            <p:cNvSpPr/>
            <p:nvPr/>
          </p:nvSpPr>
          <p:spPr>
            <a:xfrm>
              <a:off x="1599900" y="2596875"/>
              <a:ext cx="52400" cy="52700"/>
            </a:xfrm>
            <a:custGeom>
              <a:rect b="b" l="l" r="r" t="t"/>
              <a:pathLst>
                <a:path extrusionOk="0" h="2108" w="2096">
                  <a:moveTo>
                    <a:pt x="1048" y="1"/>
                  </a:moveTo>
                  <a:cubicBezTo>
                    <a:pt x="464" y="1"/>
                    <a:pt x="0" y="477"/>
                    <a:pt x="0" y="1048"/>
                  </a:cubicBezTo>
                  <a:cubicBezTo>
                    <a:pt x="0" y="1632"/>
                    <a:pt x="464" y="2108"/>
                    <a:pt x="1048" y="2108"/>
                  </a:cubicBezTo>
                  <a:cubicBezTo>
                    <a:pt x="1631" y="2108"/>
                    <a:pt x="2096" y="1632"/>
                    <a:pt x="2096" y="1048"/>
                  </a:cubicBezTo>
                  <a:cubicBezTo>
                    <a:pt x="2096" y="477"/>
                    <a:pt x="1631"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37" name="Google Shape;2637;p36"/>
            <p:cNvSpPr/>
            <p:nvPr/>
          </p:nvSpPr>
          <p:spPr>
            <a:xfrm>
              <a:off x="1701400" y="2596875"/>
              <a:ext cx="52400" cy="52700"/>
            </a:xfrm>
            <a:custGeom>
              <a:rect b="b" l="l" r="r" t="t"/>
              <a:pathLst>
                <a:path extrusionOk="0" h="2108" w="2096">
                  <a:moveTo>
                    <a:pt x="1048" y="1"/>
                  </a:moveTo>
                  <a:cubicBezTo>
                    <a:pt x="464" y="1"/>
                    <a:pt x="0" y="477"/>
                    <a:pt x="0" y="1048"/>
                  </a:cubicBezTo>
                  <a:cubicBezTo>
                    <a:pt x="0" y="1632"/>
                    <a:pt x="464" y="2108"/>
                    <a:pt x="1048" y="2108"/>
                  </a:cubicBezTo>
                  <a:cubicBezTo>
                    <a:pt x="1631" y="2108"/>
                    <a:pt x="2096" y="1632"/>
                    <a:pt x="2096" y="1048"/>
                  </a:cubicBezTo>
                  <a:cubicBezTo>
                    <a:pt x="2096" y="477"/>
                    <a:pt x="1631"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38" name="Google Shape;2638;p36"/>
            <p:cNvSpPr/>
            <p:nvPr/>
          </p:nvSpPr>
          <p:spPr>
            <a:xfrm>
              <a:off x="1802900" y="2596875"/>
              <a:ext cx="52700" cy="52700"/>
            </a:xfrm>
            <a:custGeom>
              <a:rect b="b" l="l" r="r" t="t"/>
              <a:pathLst>
                <a:path extrusionOk="0" h="2108" w="2108">
                  <a:moveTo>
                    <a:pt x="1048" y="1"/>
                  </a:moveTo>
                  <a:cubicBezTo>
                    <a:pt x="476" y="1"/>
                    <a:pt x="0" y="477"/>
                    <a:pt x="0" y="1048"/>
                  </a:cubicBezTo>
                  <a:cubicBezTo>
                    <a:pt x="0" y="1632"/>
                    <a:pt x="476" y="2108"/>
                    <a:pt x="1048" y="2108"/>
                  </a:cubicBezTo>
                  <a:cubicBezTo>
                    <a:pt x="1631" y="2108"/>
                    <a:pt x="2108" y="1632"/>
                    <a:pt x="2108" y="1048"/>
                  </a:cubicBezTo>
                  <a:cubicBezTo>
                    <a:pt x="2108" y="477"/>
                    <a:pt x="1631"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39" name="Google Shape;2639;p36"/>
            <p:cNvSpPr/>
            <p:nvPr/>
          </p:nvSpPr>
          <p:spPr>
            <a:xfrm>
              <a:off x="1904400" y="2596875"/>
              <a:ext cx="52700" cy="52700"/>
            </a:xfrm>
            <a:custGeom>
              <a:rect b="b" l="l" r="r" t="t"/>
              <a:pathLst>
                <a:path extrusionOk="0" h="2108" w="2108">
                  <a:moveTo>
                    <a:pt x="1060" y="1"/>
                  </a:moveTo>
                  <a:cubicBezTo>
                    <a:pt x="476" y="1"/>
                    <a:pt x="0" y="477"/>
                    <a:pt x="0" y="1048"/>
                  </a:cubicBezTo>
                  <a:cubicBezTo>
                    <a:pt x="0" y="1632"/>
                    <a:pt x="476" y="2108"/>
                    <a:pt x="1060" y="2108"/>
                  </a:cubicBezTo>
                  <a:cubicBezTo>
                    <a:pt x="1631" y="2108"/>
                    <a:pt x="2108" y="1632"/>
                    <a:pt x="2108" y="1048"/>
                  </a:cubicBezTo>
                  <a:cubicBezTo>
                    <a:pt x="2108" y="477"/>
                    <a:pt x="1631" y="1"/>
                    <a:pt x="1060"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40" name="Google Shape;2640;p36"/>
            <p:cNvSpPr/>
            <p:nvPr/>
          </p:nvSpPr>
          <p:spPr>
            <a:xfrm>
              <a:off x="2006200" y="2596875"/>
              <a:ext cx="52400" cy="52700"/>
            </a:xfrm>
            <a:custGeom>
              <a:rect b="b" l="l" r="r" t="t"/>
              <a:pathLst>
                <a:path extrusionOk="0" h="2108" w="2096">
                  <a:moveTo>
                    <a:pt x="1048" y="1"/>
                  </a:moveTo>
                  <a:cubicBezTo>
                    <a:pt x="464" y="1"/>
                    <a:pt x="0" y="477"/>
                    <a:pt x="0" y="1048"/>
                  </a:cubicBezTo>
                  <a:cubicBezTo>
                    <a:pt x="0" y="1632"/>
                    <a:pt x="464" y="2108"/>
                    <a:pt x="1048" y="2108"/>
                  </a:cubicBezTo>
                  <a:cubicBezTo>
                    <a:pt x="1631" y="2108"/>
                    <a:pt x="2096" y="1632"/>
                    <a:pt x="2096" y="1048"/>
                  </a:cubicBezTo>
                  <a:cubicBezTo>
                    <a:pt x="2096" y="477"/>
                    <a:pt x="1631"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41" name="Google Shape;2641;p36"/>
            <p:cNvSpPr/>
            <p:nvPr/>
          </p:nvSpPr>
          <p:spPr>
            <a:xfrm>
              <a:off x="2107700" y="2596875"/>
              <a:ext cx="52400" cy="52700"/>
            </a:xfrm>
            <a:custGeom>
              <a:rect b="b" l="l" r="r" t="t"/>
              <a:pathLst>
                <a:path extrusionOk="0" h="2108" w="2096">
                  <a:moveTo>
                    <a:pt x="1048" y="1"/>
                  </a:moveTo>
                  <a:cubicBezTo>
                    <a:pt x="465" y="1"/>
                    <a:pt x="0" y="477"/>
                    <a:pt x="0" y="1048"/>
                  </a:cubicBezTo>
                  <a:cubicBezTo>
                    <a:pt x="0" y="1632"/>
                    <a:pt x="465" y="2108"/>
                    <a:pt x="1048" y="2108"/>
                  </a:cubicBezTo>
                  <a:cubicBezTo>
                    <a:pt x="1631" y="2108"/>
                    <a:pt x="2096" y="1632"/>
                    <a:pt x="2096" y="1048"/>
                  </a:cubicBezTo>
                  <a:cubicBezTo>
                    <a:pt x="2096" y="477"/>
                    <a:pt x="1631"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42" name="Google Shape;2642;p36"/>
            <p:cNvSpPr/>
            <p:nvPr/>
          </p:nvSpPr>
          <p:spPr>
            <a:xfrm>
              <a:off x="2209200" y="2596875"/>
              <a:ext cx="52700" cy="52700"/>
            </a:xfrm>
            <a:custGeom>
              <a:rect b="b" l="l" r="r" t="t"/>
              <a:pathLst>
                <a:path extrusionOk="0" h="2108" w="2108">
                  <a:moveTo>
                    <a:pt x="1048" y="1"/>
                  </a:moveTo>
                  <a:cubicBezTo>
                    <a:pt x="476" y="1"/>
                    <a:pt x="0" y="477"/>
                    <a:pt x="0" y="1048"/>
                  </a:cubicBezTo>
                  <a:cubicBezTo>
                    <a:pt x="0" y="1632"/>
                    <a:pt x="476" y="2108"/>
                    <a:pt x="1048" y="2108"/>
                  </a:cubicBezTo>
                  <a:cubicBezTo>
                    <a:pt x="1631" y="2108"/>
                    <a:pt x="2108" y="1632"/>
                    <a:pt x="2108" y="1048"/>
                  </a:cubicBezTo>
                  <a:cubicBezTo>
                    <a:pt x="2108" y="477"/>
                    <a:pt x="1631"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43" name="Google Shape;2643;p36"/>
            <p:cNvSpPr/>
            <p:nvPr/>
          </p:nvSpPr>
          <p:spPr>
            <a:xfrm>
              <a:off x="2311000" y="2596875"/>
              <a:ext cx="52400" cy="52700"/>
            </a:xfrm>
            <a:custGeom>
              <a:rect b="b" l="l" r="r" t="t"/>
              <a:pathLst>
                <a:path extrusionOk="0" h="2108" w="2096">
                  <a:moveTo>
                    <a:pt x="1048" y="1"/>
                  </a:moveTo>
                  <a:cubicBezTo>
                    <a:pt x="464" y="1"/>
                    <a:pt x="0" y="477"/>
                    <a:pt x="0" y="1048"/>
                  </a:cubicBezTo>
                  <a:cubicBezTo>
                    <a:pt x="0" y="1632"/>
                    <a:pt x="464" y="2108"/>
                    <a:pt x="1048" y="2108"/>
                  </a:cubicBezTo>
                  <a:cubicBezTo>
                    <a:pt x="1619" y="2108"/>
                    <a:pt x="2096" y="1632"/>
                    <a:pt x="2096" y="1048"/>
                  </a:cubicBezTo>
                  <a:cubicBezTo>
                    <a:pt x="2096" y="477"/>
                    <a:pt x="1619"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44" name="Google Shape;2644;p36"/>
            <p:cNvSpPr/>
            <p:nvPr/>
          </p:nvSpPr>
          <p:spPr>
            <a:xfrm>
              <a:off x="2412500" y="2596875"/>
              <a:ext cx="52400" cy="52700"/>
            </a:xfrm>
            <a:custGeom>
              <a:rect b="b" l="l" r="r" t="t"/>
              <a:pathLst>
                <a:path extrusionOk="0" h="2108" w="2096">
                  <a:moveTo>
                    <a:pt x="1048" y="1"/>
                  </a:moveTo>
                  <a:cubicBezTo>
                    <a:pt x="465" y="1"/>
                    <a:pt x="0" y="477"/>
                    <a:pt x="0" y="1048"/>
                  </a:cubicBezTo>
                  <a:cubicBezTo>
                    <a:pt x="0" y="1632"/>
                    <a:pt x="465" y="2108"/>
                    <a:pt x="1048" y="2108"/>
                  </a:cubicBezTo>
                  <a:cubicBezTo>
                    <a:pt x="1631" y="2108"/>
                    <a:pt x="2096" y="1632"/>
                    <a:pt x="2096" y="1048"/>
                  </a:cubicBezTo>
                  <a:cubicBezTo>
                    <a:pt x="2096" y="477"/>
                    <a:pt x="1631"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45" name="Google Shape;2645;p36"/>
            <p:cNvSpPr/>
            <p:nvPr/>
          </p:nvSpPr>
          <p:spPr>
            <a:xfrm>
              <a:off x="2514000" y="2596875"/>
              <a:ext cx="52400" cy="52700"/>
            </a:xfrm>
            <a:custGeom>
              <a:rect b="b" l="l" r="r" t="t"/>
              <a:pathLst>
                <a:path extrusionOk="0" h="2108" w="2096">
                  <a:moveTo>
                    <a:pt x="1048" y="1"/>
                  </a:moveTo>
                  <a:cubicBezTo>
                    <a:pt x="476" y="1"/>
                    <a:pt x="0" y="477"/>
                    <a:pt x="0" y="1048"/>
                  </a:cubicBezTo>
                  <a:cubicBezTo>
                    <a:pt x="0" y="1632"/>
                    <a:pt x="476" y="2108"/>
                    <a:pt x="1048" y="2108"/>
                  </a:cubicBezTo>
                  <a:cubicBezTo>
                    <a:pt x="1631" y="2108"/>
                    <a:pt x="2096" y="1632"/>
                    <a:pt x="2096" y="1048"/>
                  </a:cubicBezTo>
                  <a:cubicBezTo>
                    <a:pt x="2096" y="477"/>
                    <a:pt x="1631"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46" name="Google Shape;2646;p36"/>
            <p:cNvSpPr/>
            <p:nvPr/>
          </p:nvSpPr>
          <p:spPr>
            <a:xfrm>
              <a:off x="2615500" y="2596875"/>
              <a:ext cx="52700" cy="52700"/>
            </a:xfrm>
            <a:custGeom>
              <a:rect b="b" l="l" r="r" t="t"/>
              <a:pathLst>
                <a:path extrusionOk="0" h="2108" w="2108">
                  <a:moveTo>
                    <a:pt x="1048" y="1"/>
                  </a:moveTo>
                  <a:cubicBezTo>
                    <a:pt x="476" y="1"/>
                    <a:pt x="0" y="477"/>
                    <a:pt x="0" y="1048"/>
                  </a:cubicBezTo>
                  <a:cubicBezTo>
                    <a:pt x="0" y="1632"/>
                    <a:pt x="476" y="2108"/>
                    <a:pt x="1048" y="2108"/>
                  </a:cubicBezTo>
                  <a:cubicBezTo>
                    <a:pt x="1631" y="2108"/>
                    <a:pt x="2108" y="1632"/>
                    <a:pt x="2108" y="1048"/>
                  </a:cubicBezTo>
                  <a:cubicBezTo>
                    <a:pt x="2108" y="477"/>
                    <a:pt x="1631"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47" name="Google Shape;2647;p36"/>
            <p:cNvSpPr/>
            <p:nvPr/>
          </p:nvSpPr>
          <p:spPr>
            <a:xfrm>
              <a:off x="2717300" y="2596875"/>
              <a:ext cx="52400" cy="52700"/>
            </a:xfrm>
            <a:custGeom>
              <a:rect b="b" l="l" r="r" t="t"/>
              <a:pathLst>
                <a:path extrusionOk="0" h="2108" w="2096">
                  <a:moveTo>
                    <a:pt x="1048" y="1"/>
                  </a:moveTo>
                  <a:cubicBezTo>
                    <a:pt x="465" y="1"/>
                    <a:pt x="0" y="477"/>
                    <a:pt x="0" y="1048"/>
                  </a:cubicBezTo>
                  <a:cubicBezTo>
                    <a:pt x="0" y="1632"/>
                    <a:pt x="465" y="2108"/>
                    <a:pt x="1048" y="2108"/>
                  </a:cubicBezTo>
                  <a:cubicBezTo>
                    <a:pt x="1619" y="2108"/>
                    <a:pt x="2096" y="1632"/>
                    <a:pt x="2096" y="1048"/>
                  </a:cubicBezTo>
                  <a:cubicBezTo>
                    <a:pt x="2096" y="477"/>
                    <a:pt x="1619"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48" name="Google Shape;2648;p36"/>
            <p:cNvSpPr/>
            <p:nvPr/>
          </p:nvSpPr>
          <p:spPr>
            <a:xfrm>
              <a:off x="2818800" y="2596875"/>
              <a:ext cx="52400" cy="52700"/>
            </a:xfrm>
            <a:custGeom>
              <a:rect b="b" l="l" r="r" t="t"/>
              <a:pathLst>
                <a:path extrusionOk="0" h="2108" w="2096">
                  <a:moveTo>
                    <a:pt x="1048" y="1"/>
                  </a:moveTo>
                  <a:cubicBezTo>
                    <a:pt x="465" y="1"/>
                    <a:pt x="0" y="477"/>
                    <a:pt x="0" y="1048"/>
                  </a:cubicBezTo>
                  <a:cubicBezTo>
                    <a:pt x="0" y="1632"/>
                    <a:pt x="465" y="2108"/>
                    <a:pt x="1048" y="2108"/>
                  </a:cubicBezTo>
                  <a:cubicBezTo>
                    <a:pt x="1631" y="2108"/>
                    <a:pt x="2096" y="1632"/>
                    <a:pt x="2096" y="1048"/>
                  </a:cubicBezTo>
                  <a:cubicBezTo>
                    <a:pt x="2096" y="477"/>
                    <a:pt x="1631"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49" name="Google Shape;2649;p36"/>
            <p:cNvSpPr/>
            <p:nvPr/>
          </p:nvSpPr>
          <p:spPr>
            <a:xfrm>
              <a:off x="2920300" y="2596875"/>
              <a:ext cx="52400" cy="52700"/>
            </a:xfrm>
            <a:custGeom>
              <a:rect b="b" l="l" r="r" t="t"/>
              <a:pathLst>
                <a:path extrusionOk="0" h="2108" w="2096">
                  <a:moveTo>
                    <a:pt x="1048" y="1"/>
                  </a:moveTo>
                  <a:cubicBezTo>
                    <a:pt x="476" y="1"/>
                    <a:pt x="0" y="477"/>
                    <a:pt x="0" y="1048"/>
                  </a:cubicBezTo>
                  <a:cubicBezTo>
                    <a:pt x="0" y="1632"/>
                    <a:pt x="476" y="2108"/>
                    <a:pt x="1048" y="2108"/>
                  </a:cubicBezTo>
                  <a:cubicBezTo>
                    <a:pt x="1631" y="2108"/>
                    <a:pt x="2096" y="1632"/>
                    <a:pt x="2096" y="1048"/>
                  </a:cubicBezTo>
                  <a:cubicBezTo>
                    <a:pt x="2096" y="477"/>
                    <a:pt x="1631"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50" name="Google Shape;2650;p36"/>
            <p:cNvSpPr/>
            <p:nvPr/>
          </p:nvSpPr>
          <p:spPr>
            <a:xfrm>
              <a:off x="3021800" y="2596875"/>
              <a:ext cx="52700" cy="52700"/>
            </a:xfrm>
            <a:custGeom>
              <a:rect b="b" l="l" r="r" t="t"/>
              <a:pathLst>
                <a:path extrusionOk="0" h="2108" w="2108">
                  <a:moveTo>
                    <a:pt x="1048" y="1"/>
                  </a:moveTo>
                  <a:cubicBezTo>
                    <a:pt x="477" y="1"/>
                    <a:pt x="0" y="477"/>
                    <a:pt x="0" y="1048"/>
                  </a:cubicBezTo>
                  <a:cubicBezTo>
                    <a:pt x="0" y="1632"/>
                    <a:pt x="477" y="2108"/>
                    <a:pt x="1048" y="2108"/>
                  </a:cubicBezTo>
                  <a:cubicBezTo>
                    <a:pt x="1631" y="2108"/>
                    <a:pt x="2108" y="1632"/>
                    <a:pt x="2108" y="1048"/>
                  </a:cubicBezTo>
                  <a:cubicBezTo>
                    <a:pt x="2108" y="477"/>
                    <a:pt x="1631"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51" name="Google Shape;2651;p36"/>
            <p:cNvSpPr/>
            <p:nvPr/>
          </p:nvSpPr>
          <p:spPr>
            <a:xfrm>
              <a:off x="3123600" y="2596875"/>
              <a:ext cx="52400" cy="52700"/>
            </a:xfrm>
            <a:custGeom>
              <a:rect b="b" l="l" r="r" t="t"/>
              <a:pathLst>
                <a:path extrusionOk="0" h="2108" w="2096">
                  <a:moveTo>
                    <a:pt x="1048" y="1"/>
                  </a:moveTo>
                  <a:cubicBezTo>
                    <a:pt x="465" y="1"/>
                    <a:pt x="0" y="477"/>
                    <a:pt x="0" y="1048"/>
                  </a:cubicBezTo>
                  <a:cubicBezTo>
                    <a:pt x="0" y="1632"/>
                    <a:pt x="465" y="2108"/>
                    <a:pt x="1048" y="2108"/>
                  </a:cubicBezTo>
                  <a:cubicBezTo>
                    <a:pt x="1619" y="2108"/>
                    <a:pt x="2096" y="1632"/>
                    <a:pt x="2096" y="1048"/>
                  </a:cubicBezTo>
                  <a:cubicBezTo>
                    <a:pt x="2096" y="477"/>
                    <a:pt x="1619"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52" name="Google Shape;2652;p36"/>
            <p:cNvSpPr/>
            <p:nvPr/>
          </p:nvSpPr>
          <p:spPr>
            <a:xfrm>
              <a:off x="3225100" y="2596875"/>
              <a:ext cx="52400" cy="52700"/>
            </a:xfrm>
            <a:custGeom>
              <a:rect b="b" l="l" r="r" t="t"/>
              <a:pathLst>
                <a:path extrusionOk="0" h="2108" w="2096">
                  <a:moveTo>
                    <a:pt x="1048" y="1"/>
                  </a:moveTo>
                  <a:cubicBezTo>
                    <a:pt x="465" y="1"/>
                    <a:pt x="0" y="477"/>
                    <a:pt x="0" y="1048"/>
                  </a:cubicBezTo>
                  <a:cubicBezTo>
                    <a:pt x="0" y="1632"/>
                    <a:pt x="465" y="2108"/>
                    <a:pt x="1048" y="2108"/>
                  </a:cubicBezTo>
                  <a:cubicBezTo>
                    <a:pt x="1631" y="2108"/>
                    <a:pt x="2096" y="1632"/>
                    <a:pt x="2096" y="1048"/>
                  </a:cubicBezTo>
                  <a:cubicBezTo>
                    <a:pt x="2096" y="477"/>
                    <a:pt x="1631"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53" name="Google Shape;2653;p36"/>
            <p:cNvSpPr/>
            <p:nvPr/>
          </p:nvSpPr>
          <p:spPr>
            <a:xfrm>
              <a:off x="3326600" y="2596875"/>
              <a:ext cx="52700" cy="52700"/>
            </a:xfrm>
            <a:custGeom>
              <a:rect b="b" l="l" r="r" t="t"/>
              <a:pathLst>
                <a:path extrusionOk="0" h="2108" w="2108">
                  <a:moveTo>
                    <a:pt x="1048" y="1"/>
                  </a:moveTo>
                  <a:cubicBezTo>
                    <a:pt x="477" y="1"/>
                    <a:pt x="0" y="477"/>
                    <a:pt x="0" y="1048"/>
                  </a:cubicBezTo>
                  <a:cubicBezTo>
                    <a:pt x="0" y="1632"/>
                    <a:pt x="477" y="2108"/>
                    <a:pt x="1048" y="2108"/>
                  </a:cubicBezTo>
                  <a:cubicBezTo>
                    <a:pt x="1631" y="2108"/>
                    <a:pt x="2108" y="1632"/>
                    <a:pt x="2108" y="1048"/>
                  </a:cubicBezTo>
                  <a:cubicBezTo>
                    <a:pt x="2108" y="477"/>
                    <a:pt x="1631"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54" name="Google Shape;2654;p36"/>
            <p:cNvSpPr/>
            <p:nvPr/>
          </p:nvSpPr>
          <p:spPr>
            <a:xfrm>
              <a:off x="3428400" y="2596875"/>
              <a:ext cx="52400" cy="52700"/>
            </a:xfrm>
            <a:custGeom>
              <a:rect b="b" l="l" r="r" t="t"/>
              <a:pathLst>
                <a:path extrusionOk="0" h="2108" w="2096">
                  <a:moveTo>
                    <a:pt x="1048" y="1"/>
                  </a:moveTo>
                  <a:cubicBezTo>
                    <a:pt x="465" y="1"/>
                    <a:pt x="0" y="477"/>
                    <a:pt x="0" y="1048"/>
                  </a:cubicBezTo>
                  <a:cubicBezTo>
                    <a:pt x="0" y="1632"/>
                    <a:pt x="465" y="2108"/>
                    <a:pt x="1048" y="2108"/>
                  </a:cubicBezTo>
                  <a:cubicBezTo>
                    <a:pt x="1619" y="2108"/>
                    <a:pt x="2096" y="1632"/>
                    <a:pt x="2096" y="1048"/>
                  </a:cubicBezTo>
                  <a:cubicBezTo>
                    <a:pt x="2096" y="477"/>
                    <a:pt x="1619"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55" name="Google Shape;2655;p36"/>
            <p:cNvSpPr/>
            <p:nvPr/>
          </p:nvSpPr>
          <p:spPr>
            <a:xfrm>
              <a:off x="3529900" y="2596875"/>
              <a:ext cx="52400" cy="52700"/>
            </a:xfrm>
            <a:custGeom>
              <a:rect b="b" l="l" r="r" t="t"/>
              <a:pathLst>
                <a:path extrusionOk="0" h="2108" w="2096">
                  <a:moveTo>
                    <a:pt x="1048" y="1"/>
                  </a:moveTo>
                  <a:cubicBezTo>
                    <a:pt x="465" y="1"/>
                    <a:pt x="0" y="477"/>
                    <a:pt x="0" y="1048"/>
                  </a:cubicBezTo>
                  <a:cubicBezTo>
                    <a:pt x="0" y="1632"/>
                    <a:pt x="465" y="2108"/>
                    <a:pt x="1048" y="2108"/>
                  </a:cubicBezTo>
                  <a:cubicBezTo>
                    <a:pt x="1631" y="2108"/>
                    <a:pt x="2096" y="1632"/>
                    <a:pt x="2096" y="1048"/>
                  </a:cubicBezTo>
                  <a:cubicBezTo>
                    <a:pt x="2096" y="477"/>
                    <a:pt x="1631"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56" name="Google Shape;2656;p36"/>
            <p:cNvSpPr/>
            <p:nvPr/>
          </p:nvSpPr>
          <p:spPr>
            <a:xfrm>
              <a:off x="3631400" y="2596875"/>
              <a:ext cx="52400" cy="52700"/>
            </a:xfrm>
            <a:custGeom>
              <a:rect b="b" l="l" r="r" t="t"/>
              <a:pathLst>
                <a:path extrusionOk="0" h="2108" w="2096">
                  <a:moveTo>
                    <a:pt x="1048" y="1"/>
                  </a:moveTo>
                  <a:cubicBezTo>
                    <a:pt x="465" y="1"/>
                    <a:pt x="0" y="477"/>
                    <a:pt x="0" y="1048"/>
                  </a:cubicBezTo>
                  <a:cubicBezTo>
                    <a:pt x="0" y="1632"/>
                    <a:pt x="465" y="2108"/>
                    <a:pt x="1048" y="2108"/>
                  </a:cubicBezTo>
                  <a:cubicBezTo>
                    <a:pt x="1631" y="2108"/>
                    <a:pt x="2096" y="1632"/>
                    <a:pt x="2096" y="1048"/>
                  </a:cubicBezTo>
                  <a:cubicBezTo>
                    <a:pt x="2096" y="477"/>
                    <a:pt x="1631"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57" name="Google Shape;2657;p36"/>
            <p:cNvSpPr/>
            <p:nvPr/>
          </p:nvSpPr>
          <p:spPr>
            <a:xfrm>
              <a:off x="3732900" y="2596875"/>
              <a:ext cx="52400" cy="52700"/>
            </a:xfrm>
            <a:custGeom>
              <a:rect b="b" l="l" r="r" t="t"/>
              <a:pathLst>
                <a:path extrusionOk="0" h="2108" w="2096">
                  <a:moveTo>
                    <a:pt x="1048" y="1"/>
                  </a:moveTo>
                  <a:cubicBezTo>
                    <a:pt x="477" y="1"/>
                    <a:pt x="0" y="477"/>
                    <a:pt x="0" y="1048"/>
                  </a:cubicBezTo>
                  <a:cubicBezTo>
                    <a:pt x="0" y="1632"/>
                    <a:pt x="477" y="2108"/>
                    <a:pt x="1048" y="2108"/>
                  </a:cubicBezTo>
                  <a:cubicBezTo>
                    <a:pt x="1631" y="2108"/>
                    <a:pt x="2096" y="1632"/>
                    <a:pt x="2096" y="1048"/>
                  </a:cubicBezTo>
                  <a:cubicBezTo>
                    <a:pt x="2096" y="477"/>
                    <a:pt x="1631"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58" name="Google Shape;2658;p36"/>
            <p:cNvSpPr/>
            <p:nvPr/>
          </p:nvSpPr>
          <p:spPr>
            <a:xfrm>
              <a:off x="3834700" y="2596875"/>
              <a:ext cx="52400" cy="52700"/>
            </a:xfrm>
            <a:custGeom>
              <a:rect b="b" l="l" r="r" t="t"/>
              <a:pathLst>
                <a:path extrusionOk="0" h="2108" w="2096">
                  <a:moveTo>
                    <a:pt x="1048" y="1"/>
                  </a:moveTo>
                  <a:cubicBezTo>
                    <a:pt x="465" y="1"/>
                    <a:pt x="0" y="477"/>
                    <a:pt x="0" y="1048"/>
                  </a:cubicBezTo>
                  <a:cubicBezTo>
                    <a:pt x="0" y="1632"/>
                    <a:pt x="465" y="2108"/>
                    <a:pt x="1048" y="2108"/>
                  </a:cubicBezTo>
                  <a:cubicBezTo>
                    <a:pt x="1619" y="2108"/>
                    <a:pt x="2096" y="1632"/>
                    <a:pt x="2096" y="1048"/>
                  </a:cubicBezTo>
                  <a:cubicBezTo>
                    <a:pt x="2096" y="477"/>
                    <a:pt x="1619"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59" name="Google Shape;2659;p36"/>
            <p:cNvSpPr/>
            <p:nvPr/>
          </p:nvSpPr>
          <p:spPr>
            <a:xfrm>
              <a:off x="3936200" y="2596875"/>
              <a:ext cx="52400" cy="52700"/>
            </a:xfrm>
            <a:custGeom>
              <a:rect b="b" l="l" r="r" t="t"/>
              <a:pathLst>
                <a:path extrusionOk="0" h="2108" w="2096">
                  <a:moveTo>
                    <a:pt x="1048" y="1"/>
                  </a:moveTo>
                  <a:cubicBezTo>
                    <a:pt x="465" y="1"/>
                    <a:pt x="0" y="477"/>
                    <a:pt x="0" y="1048"/>
                  </a:cubicBezTo>
                  <a:cubicBezTo>
                    <a:pt x="0" y="1632"/>
                    <a:pt x="465" y="2108"/>
                    <a:pt x="1048" y="2108"/>
                  </a:cubicBezTo>
                  <a:cubicBezTo>
                    <a:pt x="1631" y="2108"/>
                    <a:pt x="2096" y="1632"/>
                    <a:pt x="2096" y="1048"/>
                  </a:cubicBezTo>
                  <a:cubicBezTo>
                    <a:pt x="2096" y="477"/>
                    <a:pt x="1631"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60" name="Google Shape;2660;p36"/>
            <p:cNvSpPr/>
            <p:nvPr/>
          </p:nvSpPr>
          <p:spPr>
            <a:xfrm>
              <a:off x="4037700" y="2596875"/>
              <a:ext cx="52400" cy="52700"/>
            </a:xfrm>
            <a:custGeom>
              <a:rect b="b" l="l" r="r" t="t"/>
              <a:pathLst>
                <a:path extrusionOk="0" h="2108" w="2096">
                  <a:moveTo>
                    <a:pt x="1048" y="1"/>
                  </a:moveTo>
                  <a:cubicBezTo>
                    <a:pt x="465" y="1"/>
                    <a:pt x="0" y="477"/>
                    <a:pt x="0" y="1048"/>
                  </a:cubicBezTo>
                  <a:cubicBezTo>
                    <a:pt x="0" y="1632"/>
                    <a:pt x="465" y="2108"/>
                    <a:pt x="1048" y="2108"/>
                  </a:cubicBezTo>
                  <a:cubicBezTo>
                    <a:pt x="1631" y="2108"/>
                    <a:pt x="2096" y="1632"/>
                    <a:pt x="2096" y="1048"/>
                  </a:cubicBezTo>
                  <a:cubicBezTo>
                    <a:pt x="2096" y="477"/>
                    <a:pt x="1631"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61" name="Google Shape;2661;p36"/>
            <p:cNvSpPr/>
            <p:nvPr/>
          </p:nvSpPr>
          <p:spPr>
            <a:xfrm>
              <a:off x="4139200" y="2596875"/>
              <a:ext cx="52700" cy="52700"/>
            </a:xfrm>
            <a:custGeom>
              <a:rect b="b" l="l" r="r" t="t"/>
              <a:pathLst>
                <a:path extrusionOk="0" h="2108" w="2108">
                  <a:moveTo>
                    <a:pt x="1048" y="1"/>
                  </a:moveTo>
                  <a:cubicBezTo>
                    <a:pt x="477" y="1"/>
                    <a:pt x="0" y="477"/>
                    <a:pt x="0" y="1048"/>
                  </a:cubicBezTo>
                  <a:cubicBezTo>
                    <a:pt x="0" y="1632"/>
                    <a:pt x="477" y="2108"/>
                    <a:pt x="1048" y="2108"/>
                  </a:cubicBezTo>
                  <a:cubicBezTo>
                    <a:pt x="1631" y="2108"/>
                    <a:pt x="2108" y="1632"/>
                    <a:pt x="2108" y="1048"/>
                  </a:cubicBezTo>
                  <a:cubicBezTo>
                    <a:pt x="2108" y="477"/>
                    <a:pt x="1631"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62" name="Google Shape;2662;p36"/>
            <p:cNvSpPr/>
            <p:nvPr/>
          </p:nvSpPr>
          <p:spPr>
            <a:xfrm>
              <a:off x="4240700" y="2596875"/>
              <a:ext cx="52700" cy="52700"/>
            </a:xfrm>
            <a:custGeom>
              <a:rect b="b" l="l" r="r" t="t"/>
              <a:pathLst>
                <a:path extrusionOk="0" h="2108" w="2108">
                  <a:moveTo>
                    <a:pt x="1060" y="1"/>
                  </a:moveTo>
                  <a:cubicBezTo>
                    <a:pt x="477" y="1"/>
                    <a:pt x="0" y="477"/>
                    <a:pt x="0" y="1048"/>
                  </a:cubicBezTo>
                  <a:cubicBezTo>
                    <a:pt x="0" y="1632"/>
                    <a:pt x="477" y="2108"/>
                    <a:pt x="1060" y="2108"/>
                  </a:cubicBezTo>
                  <a:cubicBezTo>
                    <a:pt x="1632" y="2108"/>
                    <a:pt x="2108" y="1632"/>
                    <a:pt x="2108" y="1048"/>
                  </a:cubicBezTo>
                  <a:cubicBezTo>
                    <a:pt x="2108" y="477"/>
                    <a:pt x="1632" y="1"/>
                    <a:pt x="1060"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63" name="Google Shape;2663;p36"/>
            <p:cNvSpPr/>
            <p:nvPr/>
          </p:nvSpPr>
          <p:spPr>
            <a:xfrm>
              <a:off x="4342500" y="2596875"/>
              <a:ext cx="52400" cy="52700"/>
            </a:xfrm>
            <a:custGeom>
              <a:rect b="b" l="l" r="r" t="t"/>
              <a:pathLst>
                <a:path extrusionOk="0" h="2108" w="2096">
                  <a:moveTo>
                    <a:pt x="1048" y="1"/>
                  </a:moveTo>
                  <a:cubicBezTo>
                    <a:pt x="465" y="1"/>
                    <a:pt x="0" y="477"/>
                    <a:pt x="0" y="1048"/>
                  </a:cubicBezTo>
                  <a:cubicBezTo>
                    <a:pt x="0" y="1632"/>
                    <a:pt x="465" y="2108"/>
                    <a:pt x="1048" y="2108"/>
                  </a:cubicBezTo>
                  <a:cubicBezTo>
                    <a:pt x="1631" y="2108"/>
                    <a:pt x="2096" y="1632"/>
                    <a:pt x="2096" y="1048"/>
                  </a:cubicBezTo>
                  <a:cubicBezTo>
                    <a:pt x="2096" y="477"/>
                    <a:pt x="1631"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64" name="Google Shape;2664;p36"/>
            <p:cNvSpPr/>
            <p:nvPr/>
          </p:nvSpPr>
          <p:spPr>
            <a:xfrm>
              <a:off x="4444000" y="2596875"/>
              <a:ext cx="52400" cy="52700"/>
            </a:xfrm>
            <a:custGeom>
              <a:rect b="b" l="l" r="r" t="t"/>
              <a:pathLst>
                <a:path extrusionOk="0" h="2108" w="2096">
                  <a:moveTo>
                    <a:pt x="1048" y="1"/>
                  </a:moveTo>
                  <a:cubicBezTo>
                    <a:pt x="477" y="1"/>
                    <a:pt x="0" y="477"/>
                    <a:pt x="0" y="1048"/>
                  </a:cubicBezTo>
                  <a:cubicBezTo>
                    <a:pt x="0" y="1632"/>
                    <a:pt x="477" y="2108"/>
                    <a:pt x="1048" y="2108"/>
                  </a:cubicBezTo>
                  <a:cubicBezTo>
                    <a:pt x="1631" y="2108"/>
                    <a:pt x="2096" y="1632"/>
                    <a:pt x="2096" y="1048"/>
                  </a:cubicBezTo>
                  <a:cubicBezTo>
                    <a:pt x="2096" y="477"/>
                    <a:pt x="1631"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65" name="Google Shape;2665;p36"/>
            <p:cNvSpPr/>
            <p:nvPr/>
          </p:nvSpPr>
          <p:spPr>
            <a:xfrm>
              <a:off x="4545500" y="2596875"/>
              <a:ext cx="52700" cy="52700"/>
            </a:xfrm>
            <a:custGeom>
              <a:rect b="b" l="l" r="r" t="t"/>
              <a:pathLst>
                <a:path extrusionOk="0" h="2108" w="2108">
                  <a:moveTo>
                    <a:pt x="1060" y="1"/>
                  </a:moveTo>
                  <a:cubicBezTo>
                    <a:pt x="477" y="1"/>
                    <a:pt x="0" y="477"/>
                    <a:pt x="0" y="1048"/>
                  </a:cubicBezTo>
                  <a:cubicBezTo>
                    <a:pt x="0" y="1632"/>
                    <a:pt x="477" y="2108"/>
                    <a:pt x="1060" y="2108"/>
                  </a:cubicBezTo>
                  <a:cubicBezTo>
                    <a:pt x="1632" y="2108"/>
                    <a:pt x="2108" y="1632"/>
                    <a:pt x="2108" y="1048"/>
                  </a:cubicBezTo>
                  <a:cubicBezTo>
                    <a:pt x="2108" y="477"/>
                    <a:pt x="1632" y="1"/>
                    <a:pt x="1060"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66" name="Google Shape;2666;p36"/>
            <p:cNvSpPr/>
            <p:nvPr/>
          </p:nvSpPr>
          <p:spPr>
            <a:xfrm>
              <a:off x="4647300" y="2596875"/>
              <a:ext cx="52400" cy="52700"/>
            </a:xfrm>
            <a:custGeom>
              <a:rect b="b" l="l" r="r" t="t"/>
              <a:pathLst>
                <a:path extrusionOk="0" h="2108" w="2096">
                  <a:moveTo>
                    <a:pt x="1048" y="1"/>
                  </a:moveTo>
                  <a:cubicBezTo>
                    <a:pt x="465" y="1"/>
                    <a:pt x="0" y="477"/>
                    <a:pt x="0" y="1048"/>
                  </a:cubicBezTo>
                  <a:cubicBezTo>
                    <a:pt x="0" y="1632"/>
                    <a:pt x="465" y="2108"/>
                    <a:pt x="1048" y="2108"/>
                  </a:cubicBezTo>
                  <a:cubicBezTo>
                    <a:pt x="1620" y="2108"/>
                    <a:pt x="2096" y="1632"/>
                    <a:pt x="2096" y="1048"/>
                  </a:cubicBezTo>
                  <a:cubicBezTo>
                    <a:pt x="2096" y="477"/>
                    <a:pt x="1620"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67" name="Google Shape;2667;p36"/>
            <p:cNvSpPr/>
            <p:nvPr/>
          </p:nvSpPr>
          <p:spPr>
            <a:xfrm>
              <a:off x="4748800" y="2596875"/>
              <a:ext cx="52400" cy="52700"/>
            </a:xfrm>
            <a:custGeom>
              <a:rect b="b" l="l" r="r" t="t"/>
              <a:pathLst>
                <a:path extrusionOk="0" h="2108" w="2096">
                  <a:moveTo>
                    <a:pt x="1048" y="1"/>
                  </a:moveTo>
                  <a:cubicBezTo>
                    <a:pt x="465" y="1"/>
                    <a:pt x="0" y="477"/>
                    <a:pt x="0" y="1048"/>
                  </a:cubicBezTo>
                  <a:cubicBezTo>
                    <a:pt x="0" y="1632"/>
                    <a:pt x="465" y="2108"/>
                    <a:pt x="1048" y="2108"/>
                  </a:cubicBezTo>
                  <a:cubicBezTo>
                    <a:pt x="1631" y="2108"/>
                    <a:pt x="2096" y="1632"/>
                    <a:pt x="2096" y="1048"/>
                  </a:cubicBezTo>
                  <a:cubicBezTo>
                    <a:pt x="2096" y="477"/>
                    <a:pt x="1631"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68" name="Google Shape;2668;p36"/>
            <p:cNvSpPr/>
            <p:nvPr/>
          </p:nvSpPr>
          <p:spPr>
            <a:xfrm>
              <a:off x="4850300" y="2596875"/>
              <a:ext cx="52400" cy="52700"/>
            </a:xfrm>
            <a:custGeom>
              <a:rect b="b" l="l" r="r" t="t"/>
              <a:pathLst>
                <a:path extrusionOk="0" h="2108" w="2096">
                  <a:moveTo>
                    <a:pt x="1048" y="1"/>
                  </a:moveTo>
                  <a:cubicBezTo>
                    <a:pt x="477" y="1"/>
                    <a:pt x="0" y="477"/>
                    <a:pt x="0" y="1048"/>
                  </a:cubicBezTo>
                  <a:cubicBezTo>
                    <a:pt x="0" y="1632"/>
                    <a:pt x="477" y="2108"/>
                    <a:pt x="1048" y="2108"/>
                  </a:cubicBezTo>
                  <a:cubicBezTo>
                    <a:pt x="1632" y="2108"/>
                    <a:pt x="2096" y="1632"/>
                    <a:pt x="2096" y="1048"/>
                  </a:cubicBezTo>
                  <a:cubicBezTo>
                    <a:pt x="2096" y="477"/>
                    <a:pt x="1632"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69" name="Google Shape;2669;p36"/>
            <p:cNvSpPr/>
            <p:nvPr/>
          </p:nvSpPr>
          <p:spPr>
            <a:xfrm>
              <a:off x="4951800" y="2596875"/>
              <a:ext cx="52700" cy="52700"/>
            </a:xfrm>
            <a:custGeom>
              <a:rect b="b" l="l" r="r" t="t"/>
              <a:pathLst>
                <a:path extrusionOk="0" h="2108" w="2108">
                  <a:moveTo>
                    <a:pt x="1048" y="1"/>
                  </a:moveTo>
                  <a:cubicBezTo>
                    <a:pt x="477" y="1"/>
                    <a:pt x="0" y="477"/>
                    <a:pt x="0" y="1048"/>
                  </a:cubicBezTo>
                  <a:cubicBezTo>
                    <a:pt x="0" y="1632"/>
                    <a:pt x="477" y="2108"/>
                    <a:pt x="1048" y="2108"/>
                  </a:cubicBezTo>
                  <a:cubicBezTo>
                    <a:pt x="1632" y="2108"/>
                    <a:pt x="2108" y="1632"/>
                    <a:pt x="2108" y="1048"/>
                  </a:cubicBezTo>
                  <a:cubicBezTo>
                    <a:pt x="2108" y="477"/>
                    <a:pt x="1632"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70" name="Google Shape;2670;p36"/>
            <p:cNvSpPr/>
            <p:nvPr/>
          </p:nvSpPr>
          <p:spPr>
            <a:xfrm>
              <a:off x="5053600" y="2596875"/>
              <a:ext cx="52400" cy="52700"/>
            </a:xfrm>
            <a:custGeom>
              <a:rect b="b" l="l" r="r" t="t"/>
              <a:pathLst>
                <a:path extrusionOk="0" h="2108" w="2096">
                  <a:moveTo>
                    <a:pt x="1048" y="1"/>
                  </a:moveTo>
                  <a:cubicBezTo>
                    <a:pt x="465" y="1"/>
                    <a:pt x="0" y="477"/>
                    <a:pt x="0" y="1048"/>
                  </a:cubicBezTo>
                  <a:cubicBezTo>
                    <a:pt x="0" y="1632"/>
                    <a:pt x="465" y="2108"/>
                    <a:pt x="1048" y="2108"/>
                  </a:cubicBezTo>
                  <a:cubicBezTo>
                    <a:pt x="1620" y="2108"/>
                    <a:pt x="2096" y="1632"/>
                    <a:pt x="2096" y="1048"/>
                  </a:cubicBezTo>
                  <a:cubicBezTo>
                    <a:pt x="2096" y="477"/>
                    <a:pt x="1620"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71" name="Google Shape;2671;p36"/>
            <p:cNvSpPr/>
            <p:nvPr/>
          </p:nvSpPr>
          <p:spPr>
            <a:xfrm>
              <a:off x="5155100" y="2596875"/>
              <a:ext cx="52400" cy="52700"/>
            </a:xfrm>
            <a:custGeom>
              <a:rect b="b" l="l" r="r" t="t"/>
              <a:pathLst>
                <a:path extrusionOk="0" h="2108" w="2096">
                  <a:moveTo>
                    <a:pt x="1048" y="1"/>
                  </a:moveTo>
                  <a:cubicBezTo>
                    <a:pt x="465" y="1"/>
                    <a:pt x="0" y="477"/>
                    <a:pt x="0" y="1048"/>
                  </a:cubicBezTo>
                  <a:cubicBezTo>
                    <a:pt x="0" y="1632"/>
                    <a:pt x="465" y="2108"/>
                    <a:pt x="1048" y="2108"/>
                  </a:cubicBezTo>
                  <a:cubicBezTo>
                    <a:pt x="1632" y="2108"/>
                    <a:pt x="2096" y="1632"/>
                    <a:pt x="2096" y="1048"/>
                  </a:cubicBezTo>
                  <a:cubicBezTo>
                    <a:pt x="2096" y="477"/>
                    <a:pt x="1632"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72" name="Google Shape;2672;p36"/>
            <p:cNvSpPr/>
            <p:nvPr/>
          </p:nvSpPr>
          <p:spPr>
            <a:xfrm>
              <a:off x="5256600" y="2596875"/>
              <a:ext cx="52400" cy="52700"/>
            </a:xfrm>
            <a:custGeom>
              <a:rect b="b" l="l" r="r" t="t"/>
              <a:pathLst>
                <a:path extrusionOk="0" h="2108" w="2096">
                  <a:moveTo>
                    <a:pt x="1048" y="1"/>
                  </a:moveTo>
                  <a:cubicBezTo>
                    <a:pt x="477" y="1"/>
                    <a:pt x="0" y="477"/>
                    <a:pt x="0" y="1048"/>
                  </a:cubicBezTo>
                  <a:cubicBezTo>
                    <a:pt x="0" y="1632"/>
                    <a:pt x="477" y="2108"/>
                    <a:pt x="1048" y="2108"/>
                  </a:cubicBezTo>
                  <a:cubicBezTo>
                    <a:pt x="1632" y="2108"/>
                    <a:pt x="2096" y="1632"/>
                    <a:pt x="2096" y="1048"/>
                  </a:cubicBezTo>
                  <a:cubicBezTo>
                    <a:pt x="2096" y="477"/>
                    <a:pt x="1632"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73" name="Google Shape;2673;p36"/>
            <p:cNvSpPr/>
            <p:nvPr/>
          </p:nvSpPr>
          <p:spPr>
            <a:xfrm>
              <a:off x="5358400" y="2596875"/>
              <a:ext cx="52400" cy="52700"/>
            </a:xfrm>
            <a:custGeom>
              <a:rect b="b" l="l" r="r" t="t"/>
              <a:pathLst>
                <a:path extrusionOk="0" h="2108" w="2096">
                  <a:moveTo>
                    <a:pt x="1048" y="1"/>
                  </a:moveTo>
                  <a:cubicBezTo>
                    <a:pt x="465" y="1"/>
                    <a:pt x="0" y="477"/>
                    <a:pt x="0" y="1048"/>
                  </a:cubicBezTo>
                  <a:cubicBezTo>
                    <a:pt x="0" y="1632"/>
                    <a:pt x="465" y="2108"/>
                    <a:pt x="1048" y="2108"/>
                  </a:cubicBezTo>
                  <a:cubicBezTo>
                    <a:pt x="1620" y="2108"/>
                    <a:pt x="2096" y="1632"/>
                    <a:pt x="2096" y="1048"/>
                  </a:cubicBezTo>
                  <a:cubicBezTo>
                    <a:pt x="2096" y="477"/>
                    <a:pt x="1620"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74" name="Google Shape;2674;p36"/>
            <p:cNvSpPr/>
            <p:nvPr/>
          </p:nvSpPr>
          <p:spPr>
            <a:xfrm>
              <a:off x="5459900" y="2596875"/>
              <a:ext cx="52400" cy="52700"/>
            </a:xfrm>
            <a:custGeom>
              <a:rect b="b" l="l" r="r" t="t"/>
              <a:pathLst>
                <a:path extrusionOk="0" h="2108" w="2096">
                  <a:moveTo>
                    <a:pt x="1048" y="1"/>
                  </a:moveTo>
                  <a:cubicBezTo>
                    <a:pt x="465" y="1"/>
                    <a:pt x="0" y="477"/>
                    <a:pt x="0" y="1048"/>
                  </a:cubicBezTo>
                  <a:cubicBezTo>
                    <a:pt x="0" y="1632"/>
                    <a:pt x="465" y="2108"/>
                    <a:pt x="1048" y="2108"/>
                  </a:cubicBezTo>
                  <a:cubicBezTo>
                    <a:pt x="1632" y="2108"/>
                    <a:pt x="2096" y="1632"/>
                    <a:pt x="2096" y="1048"/>
                  </a:cubicBezTo>
                  <a:cubicBezTo>
                    <a:pt x="2096" y="477"/>
                    <a:pt x="1632"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75" name="Google Shape;2675;p36"/>
            <p:cNvSpPr/>
            <p:nvPr/>
          </p:nvSpPr>
          <p:spPr>
            <a:xfrm>
              <a:off x="5561400" y="2596875"/>
              <a:ext cx="52400" cy="52700"/>
            </a:xfrm>
            <a:custGeom>
              <a:rect b="b" l="l" r="r" t="t"/>
              <a:pathLst>
                <a:path extrusionOk="0" h="2108" w="2096">
                  <a:moveTo>
                    <a:pt x="1048" y="1"/>
                  </a:moveTo>
                  <a:cubicBezTo>
                    <a:pt x="465" y="1"/>
                    <a:pt x="0" y="477"/>
                    <a:pt x="0" y="1048"/>
                  </a:cubicBezTo>
                  <a:cubicBezTo>
                    <a:pt x="0" y="1632"/>
                    <a:pt x="465" y="2108"/>
                    <a:pt x="1048" y="2108"/>
                  </a:cubicBezTo>
                  <a:cubicBezTo>
                    <a:pt x="1632" y="2108"/>
                    <a:pt x="2096" y="1632"/>
                    <a:pt x="2096" y="1048"/>
                  </a:cubicBezTo>
                  <a:cubicBezTo>
                    <a:pt x="2096" y="477"/>
                    <a:pt x="1632"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76" name="Google Shape;2676;p36"/>
            <p:cNvSpPr/>
            <p:nvPr/>
          </p:nvSpPr>
          <p:spPr>
            <a:xfrm>
              <a:off x="5662900" y="2596875"/>
              <a:ext cx="52400" cy="52700"/>
            </a:xfrm>
            <a:custGeom>
              <a:rect b="b" l="l" r="r" t="t"/>
              <a:pathLst>
                <a:path extrusionOk="0" h="2108" w="2096">
                  <a:moveTo>
                    <a:pt x="1048" y="1"/>
                  </a:moveTo>
                  <a:cubicBezTo>
                    <a:pt x="477" y="1"/>
                    <a:pt x="0" y="477"/>
                    <a:pt x="0" y="1048"/>
                  </a:cubicBezTo>
                  <a:cubicBezTo>
                    <a:pt x="0" y="1632"/>
                    <a:pt x="477" y="2108"/>
                    <a:pt x="1048" y="2108"/>
                  </a:cubicBezTo>
                  <a:cubicBezTo>
                    <a:pt x="1632" y="2108"/>
                    <a:pt x="2096" y="1632"/>
                    <a:pt x="2096" y="1048"/>
                  </a:cubicBezTo>
                  <a:cubicBezTo>
                    <a:pt x="2096" y="477"/>
                    <a:pt x="1632"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77" name="Google Shape;2677;p36"/>
            <p:cNvSpPr/>
            <p:nvPr/>
          </p:nvSpPr>
          <p:spPr>
            <a:xfrm>
              <a:off x="5764400" y="2596875"/>
              <a:ext cx="52700" cy="52700"/>
            </a:xfrm>
            <a:custGeom>
              <a:rect b="b" l="l" r="r" t="t"/>
              <a:pathLst>
                <a:path extrusionOk="0" h="2108" w="2108">
                  <a:moveTo>
                    <a:pt x="1060" y="1"/>
                  </a:moveTo>
                  <a:cubicBezTo>
                    <a:pt x="477" y="1"/>
                    <a:pt x="0" y="477"/>
                    <a:pt x="0" y="1048"/>
                  </a:cubicBezTo>
                  <a:cubicBezTo>
                    <a:pt x="0" y="1632"/>
                    <a:pt x="477" y="2108"/>
                    <a:pt x="1060" y="2108"/>
                  </a:cubicBezTo>
                  <a:cubicBezTo>
                    <a:pt x="1632" y="2108"/>
                    <a:pt x="2108" y="1632"/>
                    <a:pt x="2108" y="1048"/>
                  </a:cubicBezTo>
                  <a:cubicBezTo>
                    <a:pt x="2108" y="477"/>
                    <a:pt x="1632" y="1"/>
                    <a:pt x="1060"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78" name="Google Shape;2678;p36"/>
            <p:cNvSpPr/>
            <p:nvPr/>
          </p:nvSpPr>
          <p:spPr>
            <a:xfrm>
              <a:off x="5866200" y="2596875"/>
              <a:ext cx="52400" cy="52700"/>
            </a:xfrm>
            <a:custGeom>
              <a:rect b="b" l="l" r="r" t="t"/>
              <a:pathLst>
                <a:path extrusionOk="0" h="2108" w="2096">
                  <a:moveTo>
                    <a:pt x="1048" y="1"/>
                  </a:moveTo>
                  <a:cubicBezTo>
                    <a:pt x="465" y="1"/>
                    <a:pt x="0" y="477"/>
                    <a:pt x="0" y="1048"/>
                  </a:cubicBezTo>
                  <a:cubicBezTo>
                    <a:pt x="0" y="1632"/>
                    <a:pt x="465" y="2108"/>
                    <a:pt x="1048" y="2108"/>
                  </a:cubicBezTo>
                  <a:cubicBezTo>
                    <a:pt x="1632" y="2108"/>
                    <a:pt x="2096" y="1632"/>
                    <a:pt x="2096" y="1048"/>
                  </a:cubicBezTo>
                  <a:cubicBezTo>
                    <a:pt x="2096" y="477"/>
                    <a:pt x="1632"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79" name="Google Shape;2679;p36"/>
            <p:cNvSpPr/>
            <p:nvPr/>
          </p:nvSpPr>
          <p:spPr>
            <a:xfrm>
              <a:off x="5967700" y="2596875"/>
              <a:ext cx="52400" cy="52700"/>
            </a:xfrm>
            <a:custGeom>
              <a:rect b="b" l="l" r="r" t="t"/>
              <a:pathLst>
                <a:path extrusionOk="0" h="2108" w="2096">
                  <a:moveTo>
                    <a:pt x="1048" y="1"/>
                  </a:moveTo>
                  <a:cubicBezTo>
                    <a:pt x="465" y="1"/>
                    <a:pt x="0" y="477"/>
                    <a:pt x="0" y="1048"/>
                  </a:cubicBezTo>
                  <a:cubicBezTo>
                    <a:pt x="0" y="1632"/>
                    <a:pt x="465" y="2108"/>
                    <a:pt x="1048" y="2108"/>
                  </a:cubicBezTo>
                  <a:cubicBezTo>
                    <a:pt x="1632" y="2108"/>
                    <a:pt x="2096" y="1632"/>
                    <a:pt x="2096" y="1048"/>
                  </a:cubicBezTo>
                  <a:cubicBezTo>
                    <a:pt x="2096" y="477"/>
                    <a:pt x="1632"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80" name="Google Shape;2680;p36"/>
            <p:cNvSpPr/>
            <p:nvPr/>
          </p:nvSpPr>
          <p:spPr>
            <a:xfrm>
              <a:off x="6069200" y="2596875"/>
              <a:ext cx="52700" cy="52700"/>
            </a:xfrm>
            <a:custGeom>
              <a:rect b="b" l="l" r="r" t="t"/>
              <a:pathLst>
                <a:path extrusionOk="0" h="2108" w="2108">
                  <a:moveTo>
                    <a:pt x="1048" y="1"/>
                  </a:moveTo>
                  <a:cubicBezTo>
                    <a:pt x="477" y="1"/>
                    <a:pt x="0" y="477"/>
                    <a:pt x="0" y="1048"/>
                  </a:cubicBezTo>
                  <a:cubicBezTo>
                    <a:pt x="0" y="1632"/>
                    <a:pt x="477" y="2108"/>
                    <a:pt x="1048" y="2108"/>
                  </a:cubicBezTo>
                  <a:cubicBezTo>
                    <a:pt x="1632" y="2108"/>
                    <a:pt x="2108" y="1632"/>
                    <a:pt x="2108" y="1048"/>
                  </a:cubicBezTo>
                  <a:cubicBezTo>
                    <a:pt x="2108" y="477"/>
                    <a:pt x="1632"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81" name="Google Shape;2681;p36"/>
            <p:cNvSpPr/>
            <p:nvPr/>
          </p:nvSpPr>
          <p:spPr>
            <a:xfrm>
              <a:off x="6171000" y="2596875"/>
              <a:ext cx="52400" cy="52700"/>
            </a:xfrm>
            <a:custGeom>
              <a:rect b="b" l="l" r="r" t="t"/>
              <a:pathLst>
                <a:path extrusionOk="0" h="2108" w="2096">
                  <a:moveTo>
                    <a:pt x="1048" y="1"/>
                  </a:moveTo>
                  <a:cubicBezTo>
                    <a:pt x="465" y="1"/>
                    <a:pt x="0" y="477"/>
                    <a:pt x="0" y="1048"/>
                  </a:cubicBezTo>
                  <a:cubicBezTo>
                    <a:pt x="0" y="1632"/>
                    <a:pt x="465" y="2108"/>
                    <a:pt x="1048" y="2108"/>
                  </a:cubicBezTo>
                  <a:cubicBezTo>
                    <a:pt x="1620" y="2108"/>
                    <a:pt x="2096" y="1632"/>
                    <a:pt x="2096" y="1048"/>
                  </a:cubicBezTo>
                  <a:cubicBezTo>
                    <a:pt x="2096" y="477"/>
                    <a:pt x="1620"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82" name="Google Shape;2682;p36"/>
            <p:cNvSpPr/>
            <p:nvPr/>
          </p:nvSpPr>
          <p:spPr>
            <a:xfrm>
              <a:off x="6272500" y="2596875"/>
              <a:ext cx="52400" cy="52700"/>
            </a:xfrm>
            <a:custGeom>
              <a:rect b="b" l="l" r="r" t="t"/>
              <a:pathLst>
                <a:path extrusionOk="0" h="2108" w="2096">
                  <a:moveTo>
                    <a:pt x="1048" y="1"/>
                  </a:moveTo>
                  <a:cubicBezTo>
                    <a:pt x="465" y="1"/>
                    <a:pt x="0" y="477"/>
                    <a:pt x="0" y="1048"/>
                  </a:cubicBezTo>
                  <a:cubicBezTo>
                    <a:pt x="0" y="1632"/>
                    <a:pt x="465" y="2108"/>
                    <a:pt x="1048" y="2108"/>
                  </a:cubicBezTo>
                  <a:cubicBezTo>
                    <a:pt x="1632" y="2108"/>
                    <a:pt x="2096" y="1632"/>
                    <a:pt x="2096" y="1048"/>
                  </a:cubicBezTo>
                  <a:cubicBezTo>
                    <a:pt x="2096" y="477"/>
                    <a:pt x="1632"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83" name="Google Shape;2683;p36"/>
            <p:cNvSpPr/>
            <p:nvPr/>
          </p:nvSpPr>
          <p:spPr>
            <a:xfrm>
              <a:off x="6374000" y="2596875"/>
              <a:ext cx="52400" cy="52700"/>
            </a:xfrm>
            <a:custGeom>
              <a:rect b="b" l="l" r="r" t="t"/>
              <a:pathLst>
                <a:path extrusionOk="0" h="2108" w="2096">
                  <a:moveTo>
                    <a:pt x="1048" y="1"/>
                  </a:moveTo>
                  <a:cubicBezTo>
                    <a:pt x="477" y="1"/>
                    <a:pt x="0" y="477"/>
                    <a:pt x="0" y="1048"/>
                  </a:cubicBezTo>
                  <a:cubicBezTo>
                    <a:pt x="0" y="1632"/>
                    <a:pt x="477" y="2108"/>
                    <a:pt x="1048" y="2108"/>
                  </a:cubicBezTo>
                  <a:cubicBezTo>
                    <a:pt x="1632" y="2108"/>
                    <a:pt x="2096" y="1632"/>
                    <a:pt x="2096" y="1048"/>
                  </a:cubicBezTo>
                  <a:cubicBezTo>
                    <a:pt x="2096" y="477"/>
                    <a:pt x="1632"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84" name="Google Shape;2684;p36"/>
            <p:cNvSpPr/>
            <p:nvPr/>
          </p:nvSpPr>
          <p:spPr>
            <a:xfrm>
              <a:off x="6475500" y="2596875"/>
              <a:ext cx="52700" cy="52700"/>
            </a:xfrm>
            <a:custGeom>
              <a:rect b="b" l="l" r="r" t="t"/>
              <a:pathLst>
                <a:path extrusionOk="0" h="2108" w="2108">
                  <a:moveTo>
                    <a:pt x="1048" y="1"/>
                  </a:moveTo>
                  <a:cubicBezTo>
                    <a:pt x="477" y="1"/>
                    <a:pt x="0" y="477"/>
                    <a:pt x="0" y="1048"/>
                  </a:cubicBezTo>
                  <a:cubicBezTo>
                    <a:pt x="0" y="1632"/>
                    <a:pt x="477" y="2108"/>
                    <a:pt x="1048" y="2108"/>
                  </a:cubicBezTo>
                  <a:cubicBezTo>
                    <a:pt x="1632" y="2108"/>
                    <a:pt x="2108" y="1632"/>
                    <a:pt x="2108" y="1048"/>
                  </a:cubicBezTo>
                  <a:cubicBezTo>
                    <a:pt x="2108" y="477"/>
                    <a:pt x="1632"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85" name="Google Shape;2685;p36"/>
            <p:cNvSpPr/>
            <p:nvPr/>
          </p:nvSpPr>
          <p:spPr>
            <a:xfrm>
              <a:off x="6577300" y="2596875"/>
              <a:ext cx="52400" cy="52700"/>
            </a:xfrm>
            <a:custGeom>
              <a:rect b="b" l="l" r="r" t="t"/>
              <a:pathLst>
                <a:path extrusionOk="0" h="2108" w="2096">
                  <a:moveTo>
                    <a:pt x="1048" y="1"/>
                  </a:moveTo>
                  <a:cubicBezTo>
                    <a:pt x="465" y="1"/>
                    <a:pt x="0" y="477"/>
                    <a:pt x="0" y="1048"/>
                  </a:cubicBezTo>
                  <a:cubicBezTo>
                    <a:pt x="0" y="1632"/>
                    <a:pt x="465" y="2108"/>
                    <a:pt x="1048" y="2108"/>
                  </a:cubicBezTo>
                  <a:cubicBezTo>
                    <a:pt x="1620" y="2108"/>
                    <a:pt x="2096" y="1632"/>
                    <a:pt x="2096" y="1048"/>
                  </a:cubicBezTo>
                  <a:cubicBezTo>
                    <a:pt x="2096" y="477"/>
                    <a:pt x="1620"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86" name="Google Shape;2686;p36"/>
            <p:cNvSpPr/>
            <p:nvPr/>
          </p:nvSpPr>
          <p:spPr>
            <a:xfrm>
              <a:off x="6678800" y="2596875"/>
              <a:ext cx="52400" cy="52700"/>
            </a:xfrm>
            <a:custGeom>
              <a:rect b="b" l="l" r="r" t="t"/>
              <a:pathLst>
                <a:path extrusionOk="0" h="2108" w="2096">
                  <a:moveTo>
                    <a:pt x="1048" y="1"/>
                  </a:moveTo>
                  <a:cubicBezTo>
                    <a:pt x="465" y="1"/>
                    <a:pt x="0" y="477"/>
                    <a:pt x="0" y="1048"/>
                  </a:cubicBezTo>
                  <a:cubicBezTo>
                    <a:pt x="0" y="1632"/>
                    <a:pt x="465" y="2108"/>
                    <a:pt x="1048" y="2108"/>
                  </a:cubicBezTo>
                  <a:cubicBezTo>
                    <a:pt x="1632" y="2108"/>
                    <a:pt x="2096" y="1632"/>
                    <a:pt x="2096" y="1048"/>
                  </a:cubicBezTo>
                  <a:cubicBezTo>
                    <a:pt x="2096" y="477"/>
                    <a:pt x="1632"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87" name="Google Shape;2687;p36"/>
            <p:cNvSpPr/>
            <p:nvPr/>
          </p:nvSpPr>
          <p:spPr>
            <a:xfrm>
              <a:off x="6780300" y="2596875"/>
              <a:ext cx="52400" cy="52700"/>
            </a:xfrm>
            <a:custGeom>
              <a:rect b="b" l="l" r="r" t="t"/>
              <a:pathLst>
                <a:path extrusionOk="0" h="2108" w="2096">
                  <a:moveTo>
                    <a:pt x="1048" y="1"/>
                  </a:moveTo>
                  <a:cubicBezTo>
                    <a:pt x="477" y="1"/>
                    <a:pt x="0" y="477"/>
                    <a:pt x="0" y="1048"/>
                  </a:cubicBezTo>
                  <a:cubicBezTo>
                    <a:pt x="0" y="1632"/>
                    <a:pt x="477" y="2108"/>
                    <a:pt x="1048" y="2108"/>
                  </a:cubicBezTo>
                  <a:cubicBezTo>
                    <a:pt x="1632" y="2108"/>
                    <a:pt x="2096" y="1632"/>
                    <a:pt x="2096" y="1048"/>
                  </a:cubicBezTo>
                  <a:cubicBezTo>
                    <a:pt x="2096" y="477"/>
                    <a:pt x="1632"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88" name="Google Shape;2688;p36"/>
            <p:cNvSpPr/>
            <p:nvPr/>
          </p:nvSpPr>
          <p:spPr>
            <a:xfrm>
              <a:off x="6881800" y="2596875"/>
              <a:ext cx="52700" cy="52700"/>
            </a:xfrm>
            <a:custGeom>
              <a:rect b="b" l="l" r="r" t="t"/>
              <a:pathLst>
                <a:path extrusionOk="0" h="2108" w="2108">
                  <a:moveTo>
                    <a:pt x="1060" y="1"/>
                  </a:moveTo>
                  <a:cubicBezTo>
                    <a:pt x="477" y="1"/>
                    <a:pt x="1" y="477"/>
                    <a:pt x="1" y="1048"/>
                  </a:cubicBezTo>
                  <a:cubicBezTo>
                    <a:pt x="1" y="1632"/>
                    <a:pt x="477" y="2108"/>
                    <a:pt x="1060" y="2108"/>
                  </a:cubicBezTo>
                  <a:cubicBezTo>
                    <a:pt x="1632" y="2108"/>
                    <a:pt x="2108" y="1632"/>
                    <a:pt x="2108" y="1048"/>
                  </a:cubicBezTo>
                  <a:cubicBezTo>
                    <a:pt x="2108" y="477"/>
                    <a:pt x="1632" y="1"/>
                    <a:pt x="1060"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89" name="Google Shape;2689;p36"/>
            <p:cNvSpPr/>
            <p:nvPr/>
          </p:nvSpPr>
          <p:spPr>
            <a:xfrm>
              <a:off x="6983600" y="2596875"/>
              <a:ext cx="52400" cy="52700"/>
            </a:xfrm>
            <a:custGeom>
              <a:rect b="b" l="l" r="r" t="t"/>
              <a:pathLst>
                <a:path extrusionOk="0" h="2108" w="2096">
                  <a:moveTo>
                    <a:pt x="1048" y="1"/>
                  </a:moveTo>
                  <a:cubicBezTo>
                    <a:pt x="465" y="1"/>
                    <a:pt x="0" y="477"/>
                    <a:pt x="0" y="1048"/>
                  </a:cubicBezTo>
                  <a:cubicBezTo>
                    <a:pt x="0" y="1632"/>
                    <a:pt x="465" y="2108"/>
                    <a:pt x="1048" y="2108"/>
                  </a:cubicBezTo>
                  <a:cubicBezTo>
                    <a:pt x="1620" y="2108"/>
                    <a:pt x="2096" y="1632"/>
                    <a:pt x="2096" y="1048"/>
                  </a:cubicBezTo>
                  <a:cubicBezTo>
                    <a:pt x="2096" y="477"/>
                    <a:pt x="1620"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90" name="Google Shape;2690;p36"/>
            <p:cNvSpPr/>
            <p:nvPr/>
          </p:nvSpPr>
          <p:spPr>
            <a:xfrm>
              <a:off x="7085100" y="2596875"/>
              <a:ext cx="52400" cy="52700"/>
            </a:xfrm>
            <a:custGeom>
              <a:rect b="b" l="l" r="r" t="t"/>
              <a:pathLst>
                <a:path extrusionOk="0" h="2108" w="2096">
                  <a:moveTo>
                    <a:pt x="1048" y="1"/>
                  </a:moveTo>
                  <a:cubicBezTo>
                    <a:pt x="465" y="1"/>
                    <a:pt x="0" y="477"/>
                    <a:pt x="0" y="1048"/>
                  </a:cubicBezTo>
                  <a:cubicBezTo>
                    <a:pt x="0" y="1632"/>
                    <a:pt x="465" y="2108"/>
                    <a:pt x="1048" y="2108"/>
                  </a:cubicBezTo>
                  <a:cubicBezTo>
                    <a:pt x="1632" y="2108"/>
                    <a:pt x="2096" y="1632"/>
                    <a:pt x="2096" y="1048"/>
                  </a:cubicBezTo>
                  <a:cubicBezTo>
                    <a:pt x="2096" y="477"/>
                    <a:pt x="1632"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91" name="Google Shape;2691;p36"/>
            <p:cNvSpPr/>
            <p:nvPr/>
          </p:nvSpPr>
          <p:spPr>
            <a:xfrm>
              <a:off x="7186600" y="2596875"/>
              <a:ext cx="52400" cy="52700"/>
            </a:xfrm>
            <a:custGeom>
              <a:rect b="b" l="l" r="r" t="t"/>
              <a:pathLst>
                <a:path extrusionOk="0" h="2108" w="2096">
                  <a:moveTo>
                    <a:pt x="1048" y="1"/>
                  </a:moveTo>
                  <a:cubicBezTo>
                    <a:pt x="477" y="1"/>
                    <a:pt x="1" y="477"/>
                    <a:pt x="1" y="1048"/>
                  </a:cubicBezTo>
                  <a:cubicBezTo>
                    <a:pt x="1" y="1632"/>
                    <a:pt x="477" y="2108"/>
                    <a:pt x="1048" y="2108"/>
                  </a:cubicBezTo>
                  <a:cubicBezTo>
                    <a:pt x="1632" y="2108"/>
                    <a:pt x="2096" y="1632"/>
                    <a:pt x="2096" y="1048"/>
                  </a:cubicBezTo>
                  <a:cubicBezTo>
                    <a:pt x="2096" y="477"/>
                    <a:pt x="1632"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92" name="Google Shape;2692;p36"/>
            <p:cNvSpPr/>
            <p:nvPr/>
          </p:nvSpPr>
          <p:spPr>
            <a:xfrm>
              <a:off x="7288400" y="2596875"/>
              <a:ext cx="52400" cy="52700"/>
            </a:xfrm>
            <a:custGeom>
              <a:rect b="b" l="l" r="r" t="t"/>
              <a:pathLst>
                <a:path extrusionOk="0" h="2108" w="2096">
                  <a:moveTo>
                    <a:pt x="1048" y="1"/>
                  </a:moveTo>
                  <a:cubicBezTo>
                    <a:pt x="465" y="1"/>
                    <a:pt x="0" y="477"/>
                    <a:pt x="0" y="1048"/>
                  </a:cubicBezTo>
                  <a:cubicBezTo>
                    <a:pt x="0" y="1632"/>
                    <a:pt x="465" y="2108"/>
                    <a:pt x="1048" y="2108"/>
                  </a:cubicBezTo>
                  <a:cubicBezTo>
                    <a:pt x="1620" y="2108"/>
                    <a:pt x="2096" y="1632"/>
                    <a:pt x="2096" y="1048"/>
                  </a:cubicBezTo>
                  <a:cubicBezTo>
                    <a:pt x="2096" y="477"/>
                    <a:pt x="1620"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93" name="Google Shape;2693;p36"/>
            <p:cNvSpPr/>
            <p:nvPr/>
          </p:nvSpPr>
          <p:spPr>
            <a:xfrm>
              <a:off x="279200" y="2751950"/>
              <a:ext cx="52700" cy="52725"/>
            </a:xfrm>
            <a:custGeom>
              <a:rect b="b" l="l" r="r" t="t"/>
              <a:pathLst>
                <a:path extrusionOk="0" h="2109" w="2108">
                  <a:moveTo>
                    <a:pt x="1048" y="1"/>
                  </a:moveTo>
                  <a:cubicBezTo>
                    <a:pt x="476" y="1"/>
                    <a:pt x="0" y="477"/>
                    <a:pt x="0" y="1048"/>
                  </a:cubicBezTo>
                  <a:cubicBezTo>
                    <a:pt x="0" y="1632"/>
                    <a:pt x="476" y="2108"/>
                    <a:pt x="1048" y="2108"/>
                  </a:cubicBezTo>
                  <a:cubicBezTo>
                    <a:pt x="1631" y="2108"/>
                    <a:pt x="2107" y="1632"/>
                    <a:pt x="2107" y="1048"/>
                  </a:cubicBezTo>
                  <a:cubicBezTo>
                    <a:pt x="2107" y="477"/>
                    <a:pt x="1631"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94" name="Google Shape;2694;p36"/>
            <p:cNvSpPr/>
            <p:nvPr/>
          </p:nvSpPr>
          <p:spPr>
            <a:xfrm>
              <a:off x="380700" y="2751950"/>
              <a:ext cx="52700" cy="52725"/>
            </a:xfrm>
            <a:custGeom>
              <a:rect b="b" l="l" r="r" t="t"/>
              <a:pathLst>
                <a:path extrusionOk="0" h="2109" w="2108">
                  <a:moveTo>
                    <a:pt x="1060" y="1"/>
                  </a:moveTo>
                  <a:cubicBezTo>
                    <a:pt x="476" y="1"/>
                    <a:pt x="0" y="477"/>
                    <a:pt x="0" y="1048"/>
                  </a:cubicBezTo>
                  <a:cubicBezTo>
                    <a:pt x="0" y="1632"/>
                    <a:pt x="476" y="2108"/>
                    <a:pt x="1060" y="2108"/>
                  </a:cubicBezTo>
                  <a:cubicBezTo>
                    <a:pt x="1631" y="2108"/>
                    <a:pt x="2108" y="1632"/>
                    <a:pt x="2108" y="1048"/>
                  </a:cubicBezTo>
                  <a:cubicBezTo>
                    <a:pt x="2108" y="477"/>
                    <a:pt x="1631" y="1"/>
                    <a:pt x="1060"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95" name="Google Shape;2695;p36"/>
            <p:cNvSpPr/>
            <p:nvPr/>
          </p:nvSpPr>
          <p:spPr>
            <a:xfrm>
              <a:off x="482500" y="2751950"/>
              <a:ext cx="52400" cy="52725"/>
            </a:xfrm>
            <a:custGeom>
              <a:rect b="b" l="l" r="r" t="t"/>
              <a:pathLst>
                <a:path extrusionOk="0" h="2109" w="2096">
                  <a:moveTo>
                    <a:pt x="1048" y="1"/>
                  </a:moveTo>
                  <a:cubicBezTo>
                    <a:pt x="464" y="1"/>
                    <a:pt x="0" y="477"/>
                    <a:pt x="0" y="1048"/>
                  </a:cubicBezTo>
                  <a:cubicBezTo>
                    <a:pt x="0" y="1632"/>
                    <a:pt x="464" y="2108"/>
                    <a:pt x="1048" y="2108"/>
                  </a:cubicBezTo>
                  <a:cubicBezTo>
                    <a:pt x="1631" y="2108"/>
                    <a:pt x="2096" y="1632"/>
                    <a:pt x="2096" y="1048"/>
                  </a:cubicBezTo>
                  <a:cubicBezTo>
                    <a:pt x="2096" y="477"/>
                    <a:pt x="1631"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96" name="Google Shape;2696;p36"/>
            <p:cNvSpPr/>
            <p:nvPr/>
          </p:nvSpPr>
          <p:spPr>
            <a:xfrm>
              <a:off x="584000" y="2751950"/>
              <a:ext cx="52400" cy="52725"/>
            </a:xfrm>
            <a:custGeom>
              <a:rect b="b" l="l" r="r" t="t"/>
              <a:pathLst>
                <a:path extrusionOk="0" h="2109" w="2096">
                  <a:moveTo>
                    <a:pt x="1048" y="1"/>
                  </a:moveTo>
                  <a:cubicBezTo>
                    <a:pt x="476" y="1"/>
                    <a:pt x="0" y="477"/>
                    <a:pt x="0" y="1048"/>
                  </a:cubicBezTo>
                  <a:cubicBezTo>
                    <a:pt x="0" y="1632"/>
                    <a:pt x="476" y="2108"/>
                    <a:pt x="1048" y="2108"/>
                  </a:cubicBezTo>
                  <a:cubicBezTo>
                    <a:pt x="1631" y="2108"/>
                    <a:pt x="2096" y="1632"/>
                    <a:pt x="2096" y="1048"/>
                  </a:cubicBezTo>
                  <a:cubicBezTo>
                    <a:pt x="2096" y="477"/>
                    <a:pt x="1631"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97" name="Google Shape;2697;p36"/>
            <p:cNvSpPr/>
            <p:nvPr/>
          </p:nvSpPr>
          <p:spPr>
            <a:xfrm>
              <a:off x="685500" y="2751950"/>
              <a:ext cx="52700" cy="52725"/>
            </a:xfrm>
            <a:custGeom>
              <a:rect b="b" l="l" r="r" t="t"/>
              <a:pathLst>
                <a:path extrusionOk="0" h="2109" w="2108">
                  <a:moveTo>
                    <a:pt x="1048" y="1"/>
                  </a:moveTo>
                  <a:cubicBezTo>
                    <a:pt x="476" y="1"/>
                    <a:pt x="0" y="477"/>
                    <a:pt x="0" y="1048"/>
                  </a:cubicBezTo>
                  <a:cubicBezTo>
                    <a:pt x="0" y="1632"/>
                    <a:pt x="476" y="2108"/>
                    <a:pt x="1048" y="2108"/>
                  </a:cubicBezTo>
                  <a:cubicBezTo>
                    <a:pt x="1631" y="2108"/>
                    <a:pt x="2108" y="1632"/>
                    <a:pt x="2108" y="1048"/>
                  </a:cubicBezTo>
                  <a:cubicBezTo>
                    <a:pt x="2108" y="477"/>
                    <a:pt x="1631"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98" name="Google Shape;2698;p36"/>
            <p:cNvSpPr/>
            <p:nvPr/>
          </p:nvSpPr>
          <p:spPr>
            <a:xfrm>
              <a:off x="787300" y="2751950"/>
              <a:ext cx="52400" cy="52725"/>
            </a:xfrm>
            <a:custGeom>
              <a:rect b="b" l="l" r="r" t="t"/>
              <a:pathLst>
                <a:path extrusionOk="0" h="2109" w="2096">
                  <a:moveTo>
                    <a:pt x="1048" y="1"/>
                  </a:moveTo>
                  <a:cubicBezTo>
                    <a:pt x="464" y="1"/>
                    <a:pt x="0" y="477"/>
                    <a:pt x="0" y="1048"/>
                  </a:cubicBezTo>
                  <a:cubicBezTo>
                    <a:pt x="0" y="1632"/>
                    <a:pt x="464" y="2108"/>
                    <a:pt x="1048" y="2108"/>
                  </a:cubicBezTo>
                  <a:cubicBezTo>
                    <a:pt x="1619" y="2108"/>
                    <a:pt x="2096" y="1632"/>
                    <a:pt x="2096" y="1048"/>
                  </a:cubicBezTo>
                  <a:cubicBezTo>
                    <a:pt x="2096" y="477"/>
                    <a:pt x="1619"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99" name="Google Shape;2699;p36"/>
            <p:cNvSpPr/>
            <p:nvPr/>
          </p:nvSpPr>
          <p:spPr>
            <a:xfrm>
              <a:off x="888800" y="2751950"/>
              <a:ext cx="52400" cy="52725"/>
            </a:xfrm>
            <a:custGeom>
              <a:rect b="b" l="l" r="r" t="t"/>
              <a:pathLst>
                <a:path extrusionOk="0" h="2109" w="2096">
                  <a:moveTo>
                    <a:pt x="1048" y="1"/>
                  </a:moveTo>
                  <a:cubicBezTo>
                    <a:pt x="464" y="1"/>
                    <a:pt x="0" y="477"/>
                    <a:pt x="0" y="1048"/>
                  </a:cubicBezTo>
                  <a:cubicBezTo>
                    <a:pt x="0" y="1632"/>
                    <a:pt x="464" y="2108"/>
                    <a:pt x="1048" y="2108"/>
                  </a:cubicBezTo>
                  <a:cubicBezTo>
                    <a:pt x="1631" y="2108"/>
                    <a:pt x="2096" y="1632"/>
                    <a:pt x="2096" y="1048"/>
                  </a:cubicBezTo>
                  <a:cubicBezTo>
                    <a:pt x="2096" y="477"/>
                    <a:pt x="1631"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00" name="Google Shape;2700;p36"/>
            <p:cNvSpPr/>
            <p:nvPr/>
          </p:nvSpPr>
          <p:spPr>
            <a:xfrm>
              <a:off x="990300" y="2751950"/>
              <a:ext cx="52400" cy="52725"/>
            </a:xfrm>
            <a:custGeom>
              <a:rect b="b" l="l" r="r" t="t"/>
              <a:pathLst>
                <a:path extrusionOk="0" h="2109" w="2096">
                  <a:moveTo>
                    <a:pt x="1048" y="1"/>
                  </a:moveTo>
                  <a:cubicBezTo>
                    <a:pt x="476" y="1"/>
                    <a:pt x="0" y="477"/>
                    <a:pt x="0" y="1048"/>
                  </a:cubicBezTo>
                  <a:cubicBezTo>
                    <a:pt x="0" y="1632"/>
                    <a:pt x="476" y="2108"/>
                    <a:pt x="1048" y="2108"/>
                  </a:cubicBezTo>
                  <a:cubicBezTo>
                    <a:pt x="1631" y="2108"/>
                    <a:pt x="2096" y="1632"/>
                    <a:pt x="2096" y="1048"/>
                  </a:cubicBezTo>
                  <a:cubicBezTo>
                    <a:pt x="2096" y="477"/>
                    <a:pt x="1631"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01" name="Google Shape;2701;p36"/>
            <p:cNvSpPr/>
            <p:nvPr/>
          </p:nvSpPr>
          <p:spPr>
            <a:xfrm>
              <a:off x="1091800" y="2751950"/>
              <a:ext cx="52700" cy="52725"/>
            </a:xfrm>
            <a:custGeom>
              <a:rect b="b" l="l" r="r" t="t"/>
              <a:pathLst>
                <a:path extrusionOk="0" h="2109" w="2108">
                  <a:moveTo>
                    <a:pt x="1060" y="1"/>
                  </a:moveTo>
                  <a:cubicBezTo>
                    <a:pt x="476" y="1"/>
                    <a:pt x="0" y="477"/>
                    <a:pt x="0" y="1048"/>
                  </a:cubicBezTo>
                  <a:cubicBezTo>
                    <a:pt x="0" y="1632"/>
                    <a:pt x="476" y="2108"/>
                    <a:pt x="1060" y="2108"/>
                  </a:cubicBezTo>
                  <a:cubicBezTo>
                    <a:pt x="1631" y="2108"/>
                    <a:pt x="2108" y="1632"/>
                    <a:pt x="2108" y="1048"/>
                  </a:cubicBezTo>
                  <a:cubicBezTo>
                    <a:pt x="2108" y="477"/>
                    <a:pt x="1631" y="1"/>
                    <a:pt x="1060"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02" name="Google Shape;2702;p36"/>
            <p:cNvSpPr/>
            <p:nvPr/>
          </p:nvSpPr>
          <p:spPr>
            <a:xfrm>
              <a:off x="1193600" y="2751950"/>
              <a:ext cx="52400" cy="52725"/>
            </a:xfrm>
            <a:custGeom>
              <a:rect b="b" l="l" r="r" t="t"/>
              <a:pathLst>
                <a:path extrusionOk="0" h="2109" w="2096">
                  <a:moveTo>
                    <a:pt x="1048" y="1"/>
                  </a:moveTo>
                  <a:cubicBezTo>
                    <a:pt x="464" y="1"/>
                    <a:pt x="0" y="477"/>
                    <a:pt x="0" y="1048"/>
                  </a:cubicBezTo>
                  <a:cubicBezTo>
                    <a:pt x="0" y="1632"/>
                    <a:pt x="464" y="2108"/>
                    <a:pt x="1048" y="2108"/>
                  </a:cubicBezTo>
                  <a:cubicBezTo>
                    <a:pt x="1619" y="2108"/>
                    <a:pt x="2096" y="1632"/>
                    <a:pt x="2096" y="1048"/>
                  </a:cubicBezTo>
                  <a:cubicBezTo>
                    <a:pt x="2096" y="477"/>
                    <a:pt x="1619"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03" name="Google Shape;2703;p36"/>
            <p:cNvSpPr/>
            <p:nvPr/>
          </p:nvSpPr>
          <p:spPr>
            <a:xfrm>
              <a:off x="1295100" y="2751950"/>
              <a:ext cx="52400" cy="52725"/>
            </a:xfrm>
            <a:custGeom>
              <a:rect b="b" l="l" r="r" t="t"/>
              <a:pathLst>
                <a:path extrusionOk="0" h="2109" w="2096">
                  <a:moveTo>
                    <a:pt x="1048" y="1"/>
                  </a:moveTo>
                  <a:cubicBezTo>
                    <a:pt x="464" y="1"/>
                    <a:pt x="0" y="477"/>
                    <a:pt x="0" y="1048"/>
                  </a:cubicBezTo>
                  <a:cubicBezTo>
                    <a:pt x="0" y="1632"/>
                    <a:pt x="464" y="2108"/>
                    <a:pt x="1048" y="2108"/>
                  </a:cubicBezTo>
                  <a:cubicBezTo>
                    <a:pt x="1631" y="2108"/>
                    <a:pt x="2096" y="1632"/>
                    <a:pt x="2096" y="1048"/>
                  </a:cubicBezTo>
                  <a:cubicBezTo>
                    <a:pt x="2096" y="477"/>
                    <a:pt x="1631"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04" name="Google Shape;2704;p36"/>
            <p:cNvSpPr/>
            <p:nvPr/>
          </p:nvSpPr>
          <p:spPr>
            <a:xfrm>
              <a:off x="1396600" y="2751950"/>
              <a:ext cx="52400" cy="52725"/>
            </a:xfrm>
            <a:custGeom>
              <a:rect b="b" l="l" r="r" t="t"/>
              <a:pathLst>
                <a:path extrusionOk="0" h="2109" w="2096">
                  <a:moveTo>
                    <a:pt x="1048" y="1"/>
                  </a:moveTo>
                  <a:cubicBezTo>
                    <a:pt x="476" y="1"/>
                    <a:pt x="0" y="477"/>
                    <a:pt x="0" y="1048"/>
                  </a:cubicBezTo>
                  <a:cubicBezTo>
                    <a:pt x="0" y="1632"/>
                    <a:pt x="476" y="2108"/>
                    <a:pt x="1048" y="2108"/>
                  </a:cubicBezTo>
                  <a:cubicBezTo>
                    <a:pt x="1631" y="2108"/>
                    <a:pt x="2096" y="1632"/>
                    <a:pt x="2096" y="1048"/>
                  </a:cubicBezTo>
                  <a:cubicBezTo>
                    <a:pt x="2096" y="477"/>
                    <a:pt x="1631"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05" name="Google Shape;2705;p36"/>
            <p:cNvSpPr/>
            <p:nvPr/>
          </p:nvSpPr>
          <p:spPr>
            <a:xfrm>
              <a:off x="1498400" y="2751950"/>
              <a:ext cx="52400" cy="52725"/>
            </a:xfrm>
            <a:custGeom>
              <a:rect b="b" l="l" r="r" t="t"/>
              <a:pathLst>
                <a:path extrusionOk="0" h="2109" w="2096">
                  <a:moveTo>
                    <a:pt x="1048" y="1"/>
                  </a:moveTo>
                  <a:cubicBezTo>
                    <a:pt x="464" y="1"/>
                    <a:pt x="0" y="477"/>
                    <a:pt x="0" y="1048"/>
                  </a:cubicBezTo>
                  <a:cubicBezTo>
                    <a:pt x="0" y="1632"/>
                    <a:pt x="464" y="2108"/>
                    <a:pt x="1048" y="2108"/>
                  </a:cubicBezTo>
                  <a:cubicBezTo>
                    <a:pt x="1619" y="2108"/>
                    <a:pt x="2096" y="1632"/>
                    <a:pt x="2096" y="1048"/>
                  </a:cubicBezTo>
                  <a:cubicBezTo>
                    <a:pt x="2096" y="477"/>
                    <a:pt x="1619"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06" name="Google Shape;2706;p36"/>
            <p:cNvSpPr/>
            <p:nvPr/>
          </p:nvSpPr>
          <p:spPr>
            <a:xfrm>
              <a:off x="1599900" y="2751950"/>
              <a:ext cx="52400" cy="52725"/>
            </a:xfrm>
            <a:custGeom>
              <a:rect b="b" l="l" r="r" t="t"/>
              <a:pathLst>
                <a:path extrusionOk="0" h="2109" w="2096">
                  <a:moveTo>
                    <a:pt x="1048" y="1"/>
                  </a:moveTo>
                  <a:cubicBezTo>
                    <a:pt x="464" y="1"/>
                    <a:pt x="0" y="477"/>
                    <a:pt x="0" y="1048"/>
                  </a:cubicBezTo>
                  <a:cubicBezTo>
                    <a:pt x="0" y="1632"/>
                    <a:pt x="464" y="2108"/>
                    <a:pt x="1048" y="2108"/>
                  </a:cubicBezTo>
                  <a:cubicBezTo>
                    <a:pt x="1631" y="2108"/>
                    <a:pt x="2096" y="1632"/>
                    <a:pt x="2096" y="1048"/>
                  </a:cubicBezTo>
                  <a:cubicBezTo>
                    <a:pt x="2096" y="477"/>
                    <a:pt x="1631"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07" name="Google Shape;2707;p36"/>
            <p:cNvSpPr/>
            <p:nvPr/>
          </p:nvSpPr>
          <p:spPr>
            <a:xfrm>
              <a:off x="1701400" y="2751950"/>
              <a:ext cx="52400" cy="52725"/>
            </a:xfrm>
            <a:custGeom>
              <a:rect b="b" l="l" r="r" t="t"/>
              <a:pathLst>
                <a:path extrusionOk="0" h="2109" w="2096">
                  <a:moveTo>
                    <a:pt x="1048" y="1"/>
                  </a:moveTo>
                  <a:cubicBezTo>
                    <a:pt x="464" y="1"/>
                    <a:pt x="0" y="477"/>
                    <a:pt x="0" y="1048"/>
                  </a:cubicBezTo>
                  <a:cubicBezTo>
                    <a:pt x="0" y="1632"/>
                    <a:pt x="464" y="2108"/>
                    <a:pt x="1048" y="2108"/>
                  </a:cubicBezTo>
                  <a:cubicBezTo>
                    <a:pt x="1631" y="2108"/>
                    <a:pt x="2096" y="1632"/>
                    <a:pt x="2096" y="1048"/>
                  </a:cubicBezTo>
                  <a:cubicBezTo>
                    <a:pt x="2096" y="477"/>
                    <a:pt x="1631"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08" name="Google Shape;2708;p36"/>
            <p:cNvSpPr/>
            <p:nvPr/>
          </p:nvSpPr>
          <p:spPr>
            <a:xfrm>
              <a:off x="1802900" y="2751950"/>
              <a:ext cx="52700" cy="52725"/>
            </a:xfrm>
            <a:custGeom>
              <a:rect b="b" l="l" r="r" t="t"/>
              <a:pathLst>
                <a:path extrusionOk="0" h="2109" w="2108">
                  <a:moveTo>
                    <a:pt x="1048" y="1"/>
                  </a:moveTo>
                  <a:cubicBezTo>
                    <a:pt x="476" y="1"/>
                    <a:pt x="0" y="477"/>
                    <a:pt x="0" y="1048"/>
                  </a:cubicBezTo>
                  <a:cubicBezTo>
                    <a:pt x="0" y="1632"/>
                    <a:pt x="476" y="2108"/>
                    <a:pt x="1048" y="2108"/>
                  </a:cubicBezTo>
                  <a:cubicBezTo>
                    <a:pt x="1631" y="2108"/>
                    <a:pt x="2108" y="1632"/>
                    <a:pt x="2108" y="1048"/>
                  </a:cubicBezTo>
                  <a:cubicBezTo>
                    <a:pt x="2108" y="477"/>
                    <a:pt x="1631"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09" name="Google Shape;2709;p36"/>
            <p:cNvSpPr/>
            <p:nvPr/>
          </p:nvSpPr>
          <p:spPr>
            <a:xfrm>
              <a:off x="1904400" y="2751950"/>
              <a:ext cx="52700" cy="52725"/>
            </a:xfrm>
            <a:custGeom>
              <a:rect b="b" l="l" r="r" t="t"/>
              <a:pathLst>
                <a:path extrusionOk="0" h="2109" w="2108">
                  <a:moveTo>
                    <a:pt x="1060" y="1"/>
                  </a:moveTo>
                  <a:cubicBezTo>
                    <a:pt x="476" y="1"/>
                    <a:pt x="0" y="477"/>
                    <a:pt x="0" y="1048"/>
                  </a:cubicBezTo>
                  <a:cubicBezTo>
                    <a:pt x="0" y="1632"/>
                    <a:pt x="476" y="2108"/>
                    <a:pt x="1060" y="2108"/>
                  </a:cubicBezTo>
                  <a:cubicBezTo>
                    <a:pt x="1631" y="2108"/>
                    <a:pt x="2108" y="1632"/>
                    <a:pt x="2108" y="1048"/>
                  </a:cubicBezTo>
                  <a:cubicBezTo>
                    <a:pt x="2108" y="477"/>
                    <a:pt x="1631" y="1"/>
                    <a:pt x="1060"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10" name="Google Shape;2710;p36"/>
            <p:cNvSpPr/>
            <p:nvPr/>
          </p:nvSpPr>
          <p:spPr>
            <a:xfrm>
              <a:off x="2006200" y="2751950"/>
              <a:ext cx="52400" cy="52725"/>
            </a:xfrm>
            <a:custGeom>
              <a:rect b="b" l="l" r="r" t="t"/>
              <a:pathLst>
                <a:path extrusionOk="0" h="2109" w="2096">
                  <a:moveTo>
                    <a:pt x="1048" y="1"/>
                  </a:moveTo>
                  <a:cubicBezTo>
                    <a:pt x="464" y="1"/>
                    <a:pt x="0" y="477"/>
                    <a:pt x="0" y="1048"/>
                  </a:cubicBezTo>
                  <a:cubicBezTo>
                    <a:pt x="0" y="1632"/>
                    <a:pt x="464" y="2108"/>
                    <a:pt x="1048" y="2108"/>
                  </a:cubicBezTo>
                  <a:cubicBezTo>
                    <a:pt x="1631" y="2108"/>
                    <a:pt x="2096" y="1632"/>
                    <a:pt x="2096" y="1048"/>
                  </a:cubicBezTo>
                  <a:cubicBezTo>
                    <a:pt x="2096" y="477"/>
                    <a:pt x="1631"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11" name="Google Shape;2711;p36"/>
            <p:cNvSpPr/>
            <p:nvPr/>
          </p:nvSpPr>
          <p:spPr>
            <a:xfrm>
              <a:off x="2107700" y="2751950"/>
              <a:ext cx="52400" cy="52725"/>
            </a:xfrm>
            <a:custGeom>
              <a:rect b="b" l="l" r="r" t="t"/>
              <a:pathLst>
                <a:path extrusionOk="0" h="2109" w="2096">
                  <a:moveTo>
                    <a:pt x="1048" y="1"/>
                  </a:moveTo>
                  <a:cubicBezTo>
                    <a:pt x="465" y="1"/>
                    <a:pt x="0" y="477"/>
                    <a:pt x="0" y="1048"/>
                  </a:cubicBezTo>
                  <a:cubicBezTo>
                    <a:pt x="0" y="1632"/>
                    <a:pt x="465" y="2108"/>
                    <a:pt x="1048" y="2108"/>
                  </a:cubicBezTo>
                  <a:cubicBezTo>
                    <a:pt x="1631" y="2108"/>
                    <a:pt x="2096" y="1632"/>
                    <a:pt x="2096" y="1048"/>
                  </a:cubicBezTo>
                  <a:cubicBezTo>
                    <a:pt x="2096" y="477"/>
                    <a:pt x="1631"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12" name="Google Shape;2712;p36"/>
            <p:cNvSpPr/>
            <p:nvPr/>
          </p:nvSpPr>
          <p:spPr>
            <a:xfrm>
              <a:off x="2209200" y="2751950"/>
              <a:ext cx="52700" cy="52725"/>
            </a:xfrm>
            <a:custGeom>
              <a:rect b="b" l="l" r="r" t="t"/>
              <a:pathLst>
                <a:path extrusionOk="0" h="2109" w="2108">
                  <a:moveTo>
                    <a:pt x="1048" y="1"/>
                  </a:moveTo>
                  <a:cubicBezTo>
                    <a:pt x="476" y="1"/>
                    <a:pt x="0" y="477"/>
                    <a:pt x="0" y="1048"/>
                  </a:cubicBezTo>
                  <a:cubicBezTo>
                    <a:pt x="0" y="1632"/>
                    <a:pt x="476" y="2108"/>
                    <a:pt x="1048" y="2108"/>
                  </a:cubicBezTo>
                  <a:cubicBezTo>
                    <a:pt x="1631" y="2108"/>
                    <a:pt x="2108" y="1632"/>
                    <a:pt x="2108" y="1048"/>
                  </a:cubicBezTo>
                  <a:cubicBezTo>
                    <a:pt x="2108" y="477"/>
                    <a:pt x="1631"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13" name="Google Shape;2713;p36"/>
            <p:cNvSpPr/>
            <p:nvPr/>
          </p:nvSpPr>
          <p:spPr>
            <a:xfrm>
              <a:off x="2311000" y="2751950"/>
              <a:ext cx="52400" cy="52725"/>
            </a:xfrm>
            <a:custGeom>
              <a:rect b="b" l="l" r="r" t="t"/>
              <a:pathLst>
                <a:path extrusionOk="0" h="2109" w="2096">
                  <a:moveTo>
                    <a:pt x="1048" y="1"/>
                  </a:moveTo>
                  <a:cubicBezTo>
                    <a:pt x="464" y="1"/>
                    <a:pt x="0" y="477"/>
                    <a:pt x="0" y="1048"/>
                  </a:cubicBezTo>
                  <a:cubicBezTo>
                    <a:pt x="0" y="1632"/>
                    <a:pt x="464" y="2108"/>
                    <a:pt x="1048" y="2108"/>
                  </a:cubicBezTo>
                  <a:cubicBezTo>
                    <a:pt x="1619" y="2108"/>
                    <a:pt x="2096" y="1632"/>
                    <a:pt x="2096" y="1048"/>
                  </a:cubicBezTo>
                  <a:cubicBezTo>
                    <a:pt x="2096" y="477"/>
                    <a:pt x="1619"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14" name="Google Shape;2714;p36"/>
            <p:cNvSpPr/>
            <p:nvPr/>
          </p:nvSpPr>
          <p:spPr>
            <a:xfrm>
              <a:off x="2412500" y="2751950"/>
              <a:ext cx="52400" cy="52725"/>
            </a:xfrm>
            <a:custGeom>
              <a:rect b="b" l="l" r="r" t="t"/>
              <a:pathLst>
                <a:path extrusionOk="0" h="2109" w="2096">
                  <a:moveTo>
                    <a:pt x="1048" y="1"/>
                  </a:moveTo>
                  <a:cubicBezTo>
                    <a:pt x="465" y="1"/>
                    <a:pt x="0" y="477"/>
                    <a:pt x="0" y="1048"/>
                  </a:cubicBezTo>
                  <a:cubicBezTo>
                    <a:pt x="0" y="1632"/>
                    <a:pt x="465" y="2108"/>
                    <a:pt x="1048" y="2108"/>
                  </a:cubicBezTo>
                  <a:cubicBezTo>
                    <a:pt x="1631" y="2108"/>
                    <a:pt x="2096" y="1632"/>
                    <a:pt x="2096" y="1048"/>
                  </a:cubicBezTo>
                  <a:cubicBezTo>
                    <a:pt x="2096" y="477"/>
                    <a:pt x="1631"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15" name="Google Shape;2715;p36"/>
            <p:cNvSpPr/>
            <p:nvPr/>
          </p:nvSpPr>
          <p:spPr>
            <a:xfrm>
              <a:off x="2514000" y="2751950"/>
              <a:ext cx="52400" cy="52725"/>
            </a:xfrm>
            <a:custGeom>
              <a:rect b="b" l="l" r="r" t="t"/>
              <a:pathLst>
                <a:path extrusionOk="0" h="2109" w="2096">
                  <a:moveTo>
                    <a:pt x="1048" y="1"/>
                  </a:moveTo>
                  <a:cubicBezTo>
                    <a:pt x="476" y="1"/>
                    <a:pt x="0" y="477"/>
                    <a:pt x="0" y="1048"/>
                  </a:cubicBezTo>
                  <a:cubicBezTo>
                    <a:pt x="0" y="1632"/>
                    <a:pt x="476" y="2108"/>
                    <a:pt x="1048" y="2108"/>
                  </a:cubicBezTo>
                  <a:cubicBezTo>
                    <a:pt x="1631" y="2108"/>
                    <a:pt x="2096" y="1632"/>
                    <a:pt x="2096" y="1048"/>
                  </a:cubicBezTo>
                  <a:cubicBezTo>
                    <a:pt x="2096" y="477"/>
                    <a:pt x="1631"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16" name="Google Shape;2716;p36"/>
            <p:cNvSpPr/>
            <p:nvPr/>
          </p:nvSpPr>
          <p:spPr>
            <a:xfrm>
              <a:off x="2615500" y="2751950"/>
              <a:ext cx="52700" cy="52725"/>
            </a:xfrm>
            <a:custGeom>
              <a:rect b="b" l="l" r="r" t="t"/>
              <a:pathLst>
                <a:path extrusionOk="0" h="2109" w="2108">
                  <a:moveTo>
                    <a:pt x="1048" y="1"/>
                  </a:moveTo>
                  <a:cubicBezTo>
                    <a:pt x="476" y="1"/>
                    <a:pt x="0" y="477"/>
                    <a:pt x="0" y="1048"/>
                  </a:cubicBezTo>
                  <a:cubicBezTo>
                    <a:pt x="0" y="1632"/>
                    <a:pt x="476" y="2108"/>
                    <a:pt x="1048" y="2108"/>
                  </a:cubicBezTo>
                  <a:cubicBezTo>
                    <a:pt x="1631" y="2108"/>
                    <a:pt x="2108" y="1632"/>
                    <a:pt x="2108" y="1048"/>
                  </a:cubicBezTo>
                  <a:cubicBezTo>
                    <a:pt x="2108" y="477"/>
                    <a:pt x="1631"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17" name="Google Shape;2717;p36"/>
            <p:cNvSpPr/>
            <p:nvPr/>
          </p:nvSpPr>
          <p:spPr>
            <a:xfrm>
              <a:off x="2717300" y="2751950"/>
              <a:ext cx="52400" cy="52725"/>
            </a:xfrm>
            <a:custGeom>
              <a:rect b="b" l="l" r="r" t="t"/>
              <a:pathLst>
                <a:path extrusionOk="0" h="2109" w="2096">
                  <a:moveTo>
                    <a:pt x="1048" y="1"/>
                  </a:moveTo>
                  <a:cubicBezTo>
                    <a:pt x="465" y="1"/>
                    <a:pt x="0" y="477"/>
                    <a:pt x="0" y="1048"/>
                  </a:cubicBezTo>
                  <a:cubicBezTo>
                    <a:pt x="0" y="1632"/>
                    <a:pt x="465" y="2108"/>
                    <a:pt x="1048" y="2108"/>
                  </a:cubicBezTo>
                  <a:cubicBezTo>
                    <a:pt x="1619" y="2108"/>
                    <a:pt x="2096" y="1632"/>
                    <a:pt x="2096" y="1048"/>
                  </a:cubicBezTo>
                  <a:cubicBezTo>
                    <a:pt x="2096" y="477"/>
                    <a:pt x="1619"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18" name="Google Shape;2718;p36"/>
            <p:cNvSpPr/>
            <p:nvPr/>
          </p:nvSpPr>
          <p:spPr>
            <a:xfrm>
              <a:off x="2818800" y="2751950"/>
              <a:ext cx="52400" cy="52725"/>
            </a:xfrm>
            <a:custGeom>
              <a:rect b="b" l="l" r="r" t="t"/>
              <a:pathLst>
                <a:path extrusionOk="0" h="2109" w="2096">
                  <a:moveTo>
                    <a:pt x="1048" y="1"/>
                  </a:moveTo>
                  <a:cubicBezTo>
                    <a:pt x="465" y="1"/>
                    <a:pt x="0" y="477"/>
                    <a:pt x="0" y="1048"/>
                  </a:cubicBezTo>
                  <a:cubicBezTo>
                    <a:pt x="0" y="1632"/>
                    <a:pt x="465" y="2108"/>
                    <a:pt x="1048" y="2108"/>
                  </a:cubicBezTo>
                  <a:cubicBezTo>
                    <a:pt x="1631" y="2108"/>
                    <a:pt x="2096" y="1632"/>
                    <a:pt x="2096" y="1048"/>
                  </a:cubicBezTo>
                  <a:cubicBezTo>
                    <a:pt x="2096" y="477"/>
                    <a:pt x="1631"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19" name="Google Shape;2719;p36"/>
            <p:cNvSpPr/>
            <p:nvPr/>
          </p:nvSpPr>
          <p:spPr>
            <a:xfrm>
              <a:off x="2920300" y="2751950"/>
              <a:ext cx="52400" cy="52725"/>
            </a:xfrm>
            <a:custGeom>
              <a:rect b="b" l="l" r="r" t="t"/>
              <a:pathLst>
                <a:path extrusionOk="0" h="2109" w="2096">
                  <a:moveTo>
                    <a:pt x="1048" y="1"/>
                  </a:moveTo>
                  <a:cubicBezTo>
                    <a:pt x="476" y="1"/>
                    <a:pt x="0" y="477"/>
                    <a:pt x="0" y="1048"/>
                  </a:cubicBezTo>
                  <a:cubicBezTo>
                    <a:pt x="0" y="1632"/>
                    <a:pt x="476" y="2108"/>
                    <a:pt x="1048" y="2108"/>
                  </a:cubicBezTo>
                  <a:cubicBezTo>
                    <a:pt x="1631" y="2108"/>
                    <a:pt x="2096" y="1632"/>
                    <a:pt x="2096" y="1048"/>
                  </a:cubicBezTo>
                  <a:cubicBezTo>
                    <a:pt x="2096" y="477"/>
                    <a:pt x="1631"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20" name="Google Shape;2720;p36"/>
            <p:cNvSpPr/>
            <p:nvPr/>
          </p:nvSpPr>
          <p:spPr>
            <a:xfrm>
              <a:off x="3021800" y="2751950"/>
              <a:ext cx="52700" cy="52725"/>
            </a:xfrm>
            <a:custGeom>
              <a:rect b="b" l="l" r="r" t="t"/>
              <a:pathLst>
                <a:path extrusionOk="0" h="2109" w="2108">
                  <a:moveTo>
                    <a:pt x="1048" y="1"/>
                  </a:moveTo>
                  <a:cubicBezTo>
                    <a:pt x="477" y="1"/>
                    <a:pt x="0" y="477"/>
                    <a:pt x="0" y="1048"/>
                  </a:cubicBezTo>
                  <a:cubicBezTo>
                    <a:pt x="0" y="1632"/>
                    <a:pt x="477" y="2108"/>
                    <a:pt x="1048" y="2108"/>
                  </a:cubicBezTo>
                  <a:cubicBezTo>
                    <a:pt x="1631" y="2108"/>
                    <a:pt x="2108" y="1632"/>
                    <a:pt x="2108" y="1048"/>
                  </a:cubicBezTo>
                  <a:cubicBezTo>
                    <a:pt x="2108" y="477"/>
                    <a:pt x="1631"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21" name="Google Shape;2721;p36"/>
            <p:cNvSpPr/>
            <p:nvPr/>
          </p:nvSpPr>
          <p:spPr>
            <a:xfrm>
              <a:off x="3123600" y="2751950"/>
              <a:ext cx="52400" cy="52725"/>
            </a:xfrm>
            <a:custGeom>
              <a:rect b="b" l="l" r="r" t="t"/>
              <a:pathLst>
                <a:path extrusionOk="0" h="2109" w="2096">
                  <a:moveTo>
                    <a:pt x="1048" y="1"/>
                  </a:moveTo>
                  <a:cubicBezTo>
                    <a:pt x="465" y="1"/>
                    <a:pt x="0" y="477"/>
                    <a:pt x="0" y="1048"/>
                  </a:cubicBezTo>
                  <a:cubicBezTo>
                    <a:pt x="0" y="1632"/>
                    <a:pt x="465" y="2108"/>
                    <a:pt x="1048" y="2108"/>
                  </a:cubicBezTo>
                  <a:cubicBezTo>
                    <a:pt x="1619" y="2108"/>
                    <a:pt x="2096" y="1632"/>
                    <a:pt x="2096" y="1048"/>
                  </a:cubicBezTo>
                  <a:cubicBezTo>
                    <a:pt x="2096" y="477"/>
                    <a:pt x="1619"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22" name="Google Shape;2722;p36"/>
            <p:cNvSpPr/>
            <p:nvPr/>
          </p:nvSpPr>
          <p:spPr>
            <a:xfrm>
              <a:off x="3225100" y="2751950"/>
              <a:ext cx="52400" cy="52725"/>
            </a:xfrm>
            <a:custGeom>
              <a:rect b="b" l="l" r="r" t="t"/>
              <a:pathLst>
                <a:path extrusionOk="0" h="2109" w="2096">
                  <a:moveTo>
                    <a:pt x="1048" y="1"/>
                  </a:moveTo>
                  <a:cubicBezTo>
                    <a:pt x="465" y="1"/>
                    <a:pt x="0" y="477"/>
                    <a:pt x="0" y="1048"/>
                  </a:cubicBezTo>
                  <a:cubicBezTo>
                    <a:pt x="0" y="1632"/>
                    <a:pt x="465" y="2108"/>
                    <a:pt x="1048" y="2108"/>
                  </a:cubicBezTo>
                  <a:cubicBezTo>
                    <a:pt x="1631" y="2108"/>
                    <a:pt x="2096" y="1632"/>
                    <a:pt x="2096" y="1048"/>
                  </a:cubicBezTo>
                  <a:cubicBezTo>
                    <a:pt x="2096" y="477"/>
                    <a:pt x="1631"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23" name="Google Shape;2723;p36"/>
            <p:cNvSpPr/>
            <p:nvPr/>
          </p:nvSpPr>
          <p:spPr>
            <a:xfrm>
              <a:off x="3326600" y="2751950"/>
              <a:ext cx="52700" cy="52725"/>
            </a:xfrm>
            <a:custGeom>
              <a:rect b="b" l="l" r="r" t="t"/>
              <a:pathLst>
                <a:path extrusionOk="0" h="2109" w="2108">
                  <a:moveTo>
                    <a:pt x="1048" y="1"/>
                  </a:moveTo>
                  <a:cubicBezTo>
                    <a:pt x="477" y="1"/>
                    <a:pt x="0" y="477"/>
                    <a:pt x="0" y="1048"/>
                  </a:cubicBezTo>
                  <a:cubicBezTo>
                    <a:pt x="0" y="1632"/>
                    <a:pt x="477" y="2108"/>
                    <a:pt x="1048" y="2108"/>
                  </a:cubicBezTo>
                  <a:cubicBezTo>
                    <a:pt x="1631" y="2108"/>
                    <a:pt x="2108" y="1632"/>
                    <a:pt x="2108" y="1048"/>
                  </a:cubicBezTo>
                  <a:cubicBezTo>
                    <a:pt x="2108" y="477"/>
                    <a:pt x="1631"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24" name="Google Shape;2724;p36"/>
            <p:cNvSpPr/>
            <p:nvPr/>
          </p:nvSpPr>
          <p:spPr>
            <a:xfrm>
              <a:off x="3428400" y="2751950"/>
              <a:ext cx="52400" cy="52725"/>
            </a:xfrm>
            <a:custGeom>
              <a:rect b="b" l="l" r="r" t="t"/>
              <a:pathLst>
                <a:path extrusionOk="0" h="2109" w="2096">
                  <a:moveTo>
                    <a:pt x="1048" y="1"/>
                  </a:moveTo>
                  <a:cubicBezTo>
                    <a:pt x="465" y="1"/>
                    <a:pt x="0" y="477"/>
                    <a:pt x="0" y="1048"/>
                  </a:cubicBezTo>
                  <a:cubicBezTo>
                    <a:pt x="0" y="1632"/>
                    <a:pt x="465" y="2108"/>
                    <a:pt x="1048" y="2108"/>
                  </a:cubicBezTo>
                  <a:cubicBezTo>
                    <a:pt x="1619" y="2108"/>
                    <a:pt x="2096" y="1632"/>
                    <a:pt x="2096" y="1048"/>
                  </a:cubicBezTo>
                  <a:cubicBezTo>
                    <a:pt x="2096" y="477"/>
                    <a:pt x="1619"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25" name="Google Shape;2725;p36"/>
            <p:cNvSpPr/>
            <p:nvPr/>
          </p:nvSpPr>
          <p:spPr>
            <a:xfrm>
              <a:off x="3529900" y="2751950"/>
              <a:ext cx="52400" cy="52725"/>
            </a:xfrm>
            <a:custGeom>
              <a:rect b="b" l="l" r="r" t="t"/>
              <a:pathLst>
                <a:path extrusionOk="0" h="2109" w="2096">
                  <a:moveTo>
                    <a:pt x="1048" y="1"/>
                  </a:moveTo>
                  <a:cubicBezTo>
                    <a:pt x="465" y="1"/>
                    <a:pt x="0" y="477"/>
                    <a:pt x="0" y="1048"/>
                  </a:cubicBezTo>
                  <a:cubicBezTo>
                    <a:pt x="0" y="1632"/>
                    <a:pt x="465" y="2108"/>
                    <a:pt x="1048" y="2108"/>
                  </a:cubicBezTo>
                  <a:cubicBezTo>
                    <a:pt x="1631" y="2108"/>
                    <a:pt x="2096" y="1632"/>
                    <a:pt x="2096" y="1048"/>
                  </a:cubicBezTo>
                  <a:cubicBezTo>
                    <a:pt x="2096" y="477"/>
                    <a:pt x="1631"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26" name="Google Shape;2726;p36"/>
            <p:cNvSpPr/>
            <p:nvPr/>
          </p:nvSpPr>
          <p:spPr>
            <a:xfrm>
              <a:off x="3631400" y="2751950"/>
              <a:ext cx="52400" cy="52725"/>
            </a:xfrm>
            <a:custGeom>
              <a:rect b="b" l="l" r="r" t="t"/>
              <a:pathLst>
                <a:path extrusionOk="0" h="2109" w="2096">
                  <a:moveTo>
                    <a:pt x="1048" y="1"/>
                  </a:moveTo>
                  <a:cubicBezTo>
                    <a:pt x="465" y="1"/>
                    <a:pt x="0" y="477"/>
                    <a:pt x="0" y="1048"/>
                  </a:cubicBezTo>
                  <a:cubicBezTo>
                    <a:pt x="0" y="1632"/>
                    <a:pt x="465" y="2108"/>
                    <a:pt x="1048" y="2108"/>
                  </a:cubicBezTo>
                  <a:cubicBezTo>
                    <a:pt x="1631" y="2108"/>
                    <a:pt x="2096" y="1632"/>
                    <a:pt x="2096" y="1048"/>
                  </a:cubicBezTo>
                  <a:cubicBezTo>
                    <a:pt x="2096" y="477"/>
                    <a:pt x="1631"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27" name="Google Shape;2727;p36"/>
            <p:cNvSpPr/>
            <p:nvPr/>
          </p:nvSpPr>
          <p:spPr>
            <a:xfrm>
              <a:off x="3732900" y="2751950"/>
              <a:ext cx="52400" cy="52725"/>
            </a:xfrm>
            <a:custGeom>
              <a:rect b="b" l="l" r="r" t="t"/>
              <a:pathLst>
                <a:path extrusionOk="0" h="2109" w="2096">
                  <a:moveTo>
                    <a:pt x="1048" y="1"/>
                  </a:moveTo>
                  <a:cubicBezTo>
                    <a:pt x="477" y="1"/>
                    <a:pt x="0" y="477"/>
                    <a:pt x="0" y="1048"/>
                  </a:cubicBezTo>
                  <a:cubicBezTo>
                    <a:pt x="0" y="1632"/>
                    <a:pt x="477" y="2108"/>
                    <a:pt x="1048" y="2108"/>
                  </a:cubicBezTo>
                  <a:cubicBezTo>
                    <a:pt x="1631" y="2108"/>
                    <a:pt x="2096" y="1632"/>
                    <a:pt x="2096" y="1048"/>
                  </a:cubicBezTo>
                  <a:cubicBezTo>
                    <a:pt x="2096" y="477"/>
                    <a:pt x="1631"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28" name="Google Shape;2728;p36"/>
            <p:cNvSpPr/>
            <p:nvPr/>
          </p:nvSpPr>
          <p:spPr>
            <a:xfrm>
              <a:off x="3834700" y="2751950"/>
              <a:ext cx="52400" cy="52725"/>
            </a:xfrm>
            <a:custGeom>
              <a:rect b="b" l="l" r="r" t="t"/>
              <a:pathLst>
                <a:path extrusionOk="0" h="2109" w="2096">
                  <a:moveTo>
                    <a:pt x="1048" y="1"/>
                  </a:moveTo>
                  <a:cubicBezTo>
                    <a:pt x="465" y="1"/>
                    <a:pt x="0" y="477"/>
                    <a:pt x="0" y="1048"/>
                  </a:cubicBezTo>
                  <a:cubicBezTo>
                    <a:pt x="0" y="1632"/>
                    <a:pt x="465" y="2108"/>
                    <a:pt x="1048" y="2108"/>
                  </a:cubicBezTo>
                  <a:cubicBezTo>
                    <a:pt x="1619" y="2108"/>
                    <a:pt x="2096" y="1632"/>
                    <a:pt x="2096" y="1048"/>
                  </a:cubicBezTo>
                  <a:cubicBezTo>
                    <a:pt x="2096" y="477"/>
                    <a:pt x="1619"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29" name="Google Shape;2729;p36"/>
            <p:cNvSpPr/>
            <p:nvPr/>
          </p:nvSpPr>
          <p:spPr>
            <a:xfrm>
              <a:off x="3936200" y="2751950"/>
              <a:ext cx="52400" cy="52725"/>
            </a:xfrm>
            <a:custGeom>
              <a:rect b="b" l="l" r="r" t="t"/>
              <a:pathLst>
                <a:path extrusionOk="0" h="2109" w="2096">
                  <a:moveTo>
                    <a:pt x="1048" y="1"/>
                  </a:moveTo>
                  <a:cubicBezTo>
                    <a:pt x="465" y="1"/>
                    <a:pt x="0" y="477"/>
                    <a:pt x="0" y="1048"/>
                  </a:cubicBezTo>
                  <a:cubicBezTo>
                    <a:pt x="0" y="1632"/>
                    <a:pt x="465" y="2108"/>
                    <a:pt x="1048" y="2108"/>
                  </a:cubicBezTo>
                  <a:cubicBezTo>
                    <a:pt x="1631" y="2108"/>
                    <a:pt x="2096" y="1632"/>
                    <a:pt x="2096" y="1048"/>
                  </a:cubicBezTo>
                  <a:cubicBezTo>
                    <a:pt x="2096" y="477"/>
                    <a:pt x="1631"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30" name="Google Shape;2730;p36"/>
            <p:cNvSpPr/>
            <p:nvPr/>
          </p:nvSpPr>
          <p:spPr>
            <a:xfrm>
              <a:off x="4037700" y="2751950"/>
              <a:ext cx="52400" cy="52725"/>
            </a:xfrm>
            <a:custGeom>
              <a:rect b="b" l="l" r="r" t="t"/>
              <a:pathLst>
                <a:path extrusionOk="0" h="2109" w="2096">
                  <a:moveTo>
                    <a:pt x="1048" y="1"/>
                  </a:moveTo>
                  <a:cubicBezTo>
                    <a:pt x="465" y="1"/>
                    <a:pt x="0" y="477"/>
                    <a:pt x="0" y="1048"/>
                  </a:cubicBezTo>
                  <a:cubicBezTo>
                    <a:pt x="0" y="1632"/>
                    <a:pt x="465" y="2108"/>
                    <a:pt x="1048" y="2108"/>
                  </a:cubicBezTo>
                  <a:cubicBezTo>
                    <a:pt x="1631" y="2108"/>
                    <a:pt x="2096" y="1632"/>
                    <a:pt x="2096" y="1048"/>
                  </a:cubicBezTo>
                  <a:cubicBezTo>
                    <a:pt x="2096" y="477"/>
                    <a:pt x="1631"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31" name="Google Shape;2731;p36"/>
            <p:cNvSpPr/>
            <p:nvPr/>
          </p:nvSpPr>
          <p:spPr>
            <a:xfrm>
              <a:off x="4139200" y="2751950"/>
              <a:ext cx="52700" cy="52725"/>
            </a:xfrm>
            <a:custGeom>
              <a:rect b="b" l="l" r="r" t="t"/>
              <a:pathLst>
                <a:path extrusionOk="0" h="2109" w="2108">
                  <a:moveTo>
                    <a:pt x="1048" y="1"/>
                  </a:moveTo>
                  <a:cubicBezTo>
                    <a:pt x="477" y="1"/>
                    <a:pt x="0" y="477"/>
                    <a:pt x="0" y="1048"/>
                  </a:cubicBezTo>
                  <a:cubicBezTo>
                    <a:pt x="0" y="1632"/>
                    <a:pt x="477" y="2108"/>
                    <a:pt x="1048" y="2108"/>
                  </a:cubicBezTo>
                  <a:cubicBezTo>
                    <a:pt x="1631" y="2108"/>
                    <a:pt x="2108" y="1632"/>
                    <a:pt x="2108" y="1048"/>
                  </a:cubicBezTo>
                  <a:cubicBezTo>
                    <a:pt x="2108" y="477"/>
                    <a:pt x="1631"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32" name="Google Shape;2732;p36"/>
            <p:cNvSpPr/>
            <p:nvPr/>
          </p:nvSpPr>
          <p:spPr>
            <a:xfrm>
              <a:off x="4240700" y="2751950"/>
              <a:ext cx="52700" cy="52725"/>
            </a:xfrm>
            <a:custGeom>
              <a:rect b="b" l="l" r="r" t="t"/>
              <a:pathLst>
                <a:path extrusionOk="0" h="2109" w="2108">
                  <a:moveTo>
                    <a:pt x="1060" y="1"/>
                  </a:moveTo>
                  <a:cubicBezTo>
                    <a:pt x="477" y="1"/>
                    <a:pt x="0" y="477"/>
                    <a:pt x="0" y="1048"/>
                  </a:cubicBezTo>
                  <a:cubicBezTo>
                    <a:pt x="0" y="1632"/>
                    <a:pt x="477" y="2108"/>
                    <a:pt x="1060" y="2108"/>
                  </a:cubicBezTo>
                  <a:cubicBezTo>
                    <a:pt x="1632" y="2108"/>
                    <a:pt x="2108" y="1632"/>
                    <a:pt x="2108" y="1048"/>
                  </a:cubicBezTo>
                  <a:cubicBezTo>
                    <a:pt x="2108" y="477"/>
                    <a:pt x="1632" y="1"/>
                    <a:pt x="1060"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33" name="Google Shape;2733;p36"/>
            <p:cNvSpPr/>
            <p:nvPr/>
          </p:nvSpPr>
          <p:spPr>
            <a:xfrm>
              <a:off x="4342500" y="2751950"/>
              <a:ext cx="52400" cy="52725"/>
            </a:xfrm>
            <a:custGeom>
              <a:rect b="b" l="l" r="r" t="t"/>
              <a:pathLst>
                <a:path extrusionOk="0" h="2109" w="2096">
                  <a:moveTo>
                    <a:pt x="1048" y="1"/>
                  </a:moveTo>
                  <a:cubicBezTo>
                    <a:pt x="465" y="1"/>
                    <a:pt x="0" y="477"/>
                    <a:pt x="0" y="1048"/>
                  </a:cubicBezTo>
                  <a:cubicBezTo>
                    <a:pt x="0" y="1632"/>
                    <a:pt x="465" y="2108"/>
                    <a:pt x="1048" y="2108"/>
                  </a:cubicBezTo>
                  <a:cubicBezTo>
                    <a:pt x="1631" y="2108"/>
                    <a:pt x="2096" y="1632"/>
                    <a:pt x="2096" y="1048"/>
                  </a:cubicBezTo>
                  <a:cubicBezTo>
                    <a:pt x="2096" y="477"/>
                    <a:pt x="1631"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34" name="Google Shape;2734;p36"/>
            <p:cNvSpPr/>
            <p:nvPr/>
          </p:nvSpPr>
          <p:spPr>
            <a:xfrm>
              <a:off x="4444000" y="2751950"/>
              <a:ext cx="52400" cy="52725"/>
            </a:xfrm>
            <a:custGeom>
              <a:rect b="b" l="l" r="r" t="t"/>
              <a:pathLst>
                <a:path extrusionOk="0" h="2109" w="2096">
                  <a:moveTo>
                    <a:pt x="1048" y="1"/>
                  </a:moveTo>
                  <a:cubicBezTo>
                    <a:pt x="477" y="1"/>
                    <a:pt x="0" y="477"/>
                    <a:pt x="0" y="1048"/>
                  </a:cubicBezTo>
                  <a:cubicBezTo>
                    <a:pt x="0" y="1632"/>
                    <a:pt x="477" y="2108"/>
                    <a:pt x="1048" y="2108"/>
                  </a:cubicBezTo>
                  <a:cubicBezTo>
                    <a:pt x="1631" y="2108"/>
                    <a:pt x="2096" y="1632"/>
                    <a:pt x="2096" y="1048"/>
                  </a:cubicBezTo>
                  <a:cubicBezTo>
                    <a:pt x="2096" y="477"/>
                    <a:pt x="1631"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35" name="Google Shape;2735;p36"/>
            <p:cNvSpPr/>
            <p:nvPr/>
          </p:nvSpPr>
          <p:spPr>
            <a:xfrm>
              <a:off x="4545500" y="2751950"/>
              <a:ext cx="52700" cy="52725"/>
            </a:xfrm>
            <a:custGeom>
              <a:rect b="b" l="l" r="r" t="t"/>
              <a:pathLst>
                <a:path extrusionOk="0" h="2109" w="2108">
                  <a:moveTo>
                    <a:pt x="1060" y="1"/>
                  </a:moveTo>
                  <a:cubicBezTo>
                    <a:pt x="477" y="1"/>
                    <a:pt x="0" y="477"/>
                    <a:pt x="0" y="1048"/>
                  </a:cubicBezTo>
                  <a:cubicBezTo>
                    <a:pt x="0" y="1632"/>
                    <a:pt x="477" y="2108"/>
                    <a:pt x="1060" y="2108"/>
                  </a:cubicBezTo>
                  <a:cubicBezTo>
                    <a:pt x="1632" y="2108"/>
                    <a:pt x="2108" y="1632"/>
                    <a:pt x="2108" y="1048"/>
                  </a:cubicBezTo>
                  <a:cubicBezTo>
                    <a:pt x="2108" y="477"/>
                    <a:pt x="1632" y="1"/>
                    <a:pt x="1060"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36" name="Google Shape;2736;p36"/>
            <p:cNvSpPr/>
            <p:nvPr/>
          </p:nvSpPr>
          <p:spPr>
            <a:xfrm>
              <a:off x="4647300" y="2751950"/>
              <a:ext cx="52400" cy="52725"/>
            </a:xfrm>
            <a:custGeom>
              <a:rect b="b" l="l" r="r" t="t"/>
              <a:pathLst>
                <a:path extrusionOk="0" h="2109" w="2096">
                  <a:moveTo>
                    <a:pt x="1048" y="1"/>
                  </a:moveTo>
                  <a:cubicBezTo>
                    <a:pt x="465" y="1"/>
                    <a:pt x="0" y="477"/>
                    <a:pt x="0" y="1048"/>
                  </a:cubicBezTo>
                  <a:cubicBezTo>
                    <a:pt x="0" y="1632"/>
                    <a:pt x="465" y="2108"/>
                    <a:pt x="1048" y="2108"/>
                  </a:cubicBezTo>
                  <a:cubicBezTo>
                    <a:pt x="1620" y="2108"/>
                    <a:pt x="2096" y="1632"/>
                    <a:pt x="2096" y="1048"/>
                  </a:cubicBezTo>
                  <a:cubicBezTo>
                    <a:pt x="2096" y="477"/>
                    <a:pt x="1620"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37" name="Google Shape;2737;p36"/>
            <p:cNvSpPr/>
            <p:nvPr/>
          </p:nvSpPr>
          <p:spPr>
            <a:xfrm>
              <a:off x="4748800" y="2751950"/>
              <a:ext cx="52400" cy="52725"/>
            </a:xfrm>
            <a:custGeom>
              <a:rect b="b" l="l" r="r" t="t"/>
              <a:pathLst>
                <a:path extrusionOk="0" h="2109" w="2096">
                  <a:moveTo>
                    <a:pt x="1048" y="1"/>
                  </a:moveTo>
                  <a:cubicBezTo>
                    <a:pt x="465" y="1"/>
                    <a:pt x="0" y="477"/>
                    <a:pt x="0" y="1048"/>
                  </a:cubicBezTo>
                  <a:cubicBezTo>
                    <a:pt x="0" y="1632"/>
                    <a:pt x="465" y="2108"/>
                    <a:pt x="1048" y="2108"/>
                  </a:cubicBezTo>
                  <a:cubicBezTo>
                    <a:pt x="1631" y="2108"/>
                    <a:pt x="2096" y="1632"/>
                    <a:pt x="2096" y="1048"/>
                  </a:cubicBezTo>
                  <a:cubicBezTo>
                    <a:pt x="2096" y="477"/>
                    <a:pt x="1631"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38" name="Google Shape;2738;p36"/>
            <p:cNvSpPr/>
            <p:nvPr/>
          </p:nvSpPr>
          <p:spPr>
            <a:xfrm>
              <a:off x="4850300" y="2751950"/>
              <a:ext cx="52400" cy="52725"/>
            </a:xfrm>
            <a:custGeom>
              <a:rect b="b" l="l" r="r" t="t"/>
              <a:pathLst>
                <a:path extrusionOk="0" h="2109" w="2096">
                  <a:moveTo>
                    <a:pt x="1048" y="1"/>
                  </a:moveTo>
                  <a:cubicBezTo>
                    <a:pt x="477" y="1"/>
                    <a:pt x="0" y="477"/>
                    <a:pt x="0" y="1048"/>
                  </a:cubicBezTo>
                  <a:cubicBezTo>
                    <a:pt x="0" y="1632"/>
                    <a:pt x="477" y="2108"/>
                    <a:pt x="1048" y="2108"/>
                  </a:cubicBezTo>
                  <a:cubicBezTo>
                    <a:pt x="1632" y="2108"/>
                    <a:pt x="2096" y="1632"/>
                    <a:pt x="2096" y="1048"/>
                  </a:cubicBezTo>
                  <a:cubicBezTo>
                    <a:pt x="2096" y="477"/>
                    <a:pt x="1632"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39" name="Google Shape;2739;p36"/>
            <p:cNvSpPr/>
            <p:nvPr/>
          </p:nvSpPr>
          <p:spPr>
            <a:xfrm>
              <a:off x="4951800" y="2751950"/>
              <a:ext cx="52700" cy="52725"/>
            </a:xfrm>
            <a:custGeom>
              <a:rect b="b" l="l" r="r" t="t"/>
              <a:pathLst>
                <a:path extrusionOk="0" h="2109" w="2108">
                  <a:moveTo>
                    <a:pt x="1048" y="1"/>
                  </a:moveTo>
                  <a:cubicBezTo>
                    <a:pt x="477" y="1"/>
                    <a:pt x="0" y="477"/>
                    <a:pt x="0" y="1048"/>
                  </a:cubicBezTo>
                  <a:cubicBezTo>
                    <a:pt x="0" y="1632"/>
                    <a:pt x="477" y="2108"/>
                    <a:pt x="1048" y="2108"/>
                  </a:cubicBezTo>
                  <a:cubicBezTo>
                    <a:pt x="1632" y="2108"/>
                    <a:pt x="2108" y="1632"/>
                    <a:pt x="2108" y="1048"/>
                  </a:cubicBezTo>
                  <a:cubicBezTo>
                    <a:pt x="2108" y="477"/>
                    <a:pt x="1632"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40" name="Google Shape;2740;p36"/>
            <p:cNvSpPr/>
            <p:nvPr/>
          </p:nvSpPr>
          <p:spPr>
            <a:xfrm>
              <a:off x="5053600" y="2751950"/>
              <a:ext cx="52400" cy="52725"/>
            </a:xfrm>
            <a:custGeom>
              <a:rect b="b" l="l" r="r" t="t"/>
              <a:pathLst>
                <a:path extrusionOk="0" h="2109" w="2096">
                  <a:moveTo>
                    <a:pt x="1048" y="1"/>
                  </a:moveTo>
                  <a:cubicBezTo>
                    <a:pt x="465" y="1"/>
                    <a:pt x="0" y="477"/>
                    <a:pt x="0" y="1048"/>
                  </a:cubicBezTo>
                  <a:cubicBezTo>
                    <a:pt x="0" y="1632"/>
                    <a:pt x="465" y="2108"/>
                    <a:pt x="1048" y="2108"/>
                  </a:cubicBezTo>
                  <a:cubicBezTo>
                    <a:pt x="1620" y="2108"/>
                    <a:pt x="2096" y="1632"/>
                    <a:pt x="2096" y="1048"/>
                  </a:cubicBezTo>
                  <a:cubicBezTo>
                    <a:pt x="2096" y="477"/>
                    <a:pt x="1620"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41" name="Google Shape;2741;p36"/>
            <p:cNvSpPr/>
            <p:nvPr/>
          </p:nvSpPr>
          <p:spPr>
            <a:xfrm>
              <a:off x="5155100" y="2751950"/>
              <a:ext cx="52400" cy="52725"/>
            </a:xfrm>
            <a:custGeom>
              <a:rect b="b" l="l" r="r" t="t"/>
              <a:pathLst>
                <a:path extrusionOk="0" h="2109" w="2096">
                  <a:moveTo>
                    <a:pt x="1048" y="1"/>
                  </a:moveTo>
                  <a:cubicBezTo>
                    <a:pt x="465" y="1"/>
                    <a:pt x="0" y="477"/>
                    <a:pt x="0" y="1048"/>
                  </a:cubicBezTo>
                  <a:cubicBezTo>
                    <a:pt x="0" y="1632"/>
                    <a:pt x="465" y="2108"/>
                    <a:pt x="1048" y="2108"/>
                  </a:cubicBezTo>
                  <a:cubicBezTo>
                    <a:pt x="1632" y="2108"/>
                    <a:pt x="2096" y="1632"/>
                    <a:pt x="2096" y="1048"/>
                  </a:cubicBezTo>
                  <a:cubicBezTo>
                    <a:pt x="2096" y="477"/>
                    <a:pt x="1632"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42" name="Google Shape;2742;p36"/>
            <p:cNvSpPr/>
            <p:nvPr/>
          </p:nvSpPr>
          <p:spPr>
            <a:xfrm>
              <a:off x="5256600" y="2751950"/>
              <a:ext cx="52400" cy="52725"/>
            </a:xfrm>
            <a:custGeom>
              <a:rect b="b" l="l" r="r" t="t"/>
              <a:pathLst>
                <a:path extrusionOk="0" h="2109" w="2096">
                  <a:moveTo>
                    <a:pt x="1048" y="1"/>
                  </a:moveTo>
                  <a:cubicBezTo>
                    <a:pt x="477" y="1"/>
                    <a:pt x="0" y="477"/>
                    <a:pt x="0" y="1048"/>
                  </a:cubicBezTo>
                  <a:cubicBezTo>
                    <a:pt x="0" y="1632"/>
                    <a:pt x="477" y="2108"/>
                    <a:pt x="1048" y="2108"/>
                  </a:cubicBezTo>
                  <a:cubicBezTo>
                    <a:pt x="1632" y="2108"/>
                    <a:pt x="2096" y="1632"/>
                    <a:pt x="2096" y="1048"/>
                  </a:cubicBezTo>
                  <a:cubicBezTo>
                    <a:pt x="2096" y="477"/>
                    <a:pt x="1632"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43" name="Google Shape;2743;p36"/>
            <p:cNvSpPr/>
            <p:nvPr/>
          </p:nvSpPr>
          <p:spPr>
            <a:xfrm>
              <a:off x="5358400" y="2751950"/>
              <a:ext cx="52400" cy="52725"/>
            </a:xfrm>
            <a:custGeom>
              <a:rect b="b" l="l" r="r" t="t"/>
              <a:pathLst>
                <a:path extrusionOk="0" h="2109" w="2096">
                  <a:moveTo>
                    <a:pt x="1048" y="1"/>
                  </a:moveTo>
                  <a:cubicBezTo>
                    <a:pt x="465" y="1"/>
                    <a:pt x="0" y="477"/>
                    <a:pt x="0" y="1048"/>
                  </a:cubicBezTo>
                  <a:cubicBezTo>
                    <a:pt x="0" y="1632"/>
                    <a:pt x="465" y="2108"/>
                    <a:pt x="1048" y="2108"/>
                  </a:cubicBezTo>
                  <a:cubicBezTo>
                    <a:pt x="1620" y="2108"/>
                    <a:pt x="2096" y="1632"/>
                    <a:pt x="2096" y="1048"/>
                  </a:cubicBezTo>
                  <a:cubicBezTo>
                    <a:pt x="2096" y="477"/>
                    <a:pt x="1620"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44" name="Google Shape;2744;p36"/>
            <p:cNvSpPr/>
            <p:nvPr/>
          </p:nvSpPr>
          <p:spPr>
            <a:xfrm>
              <a:off x="5459900" y="2751950"/>
              <a:ext cx="52400" cy="52725"/>
            </a:xfrm>
            <a:custGeom>
              <a:rect b="b" l="l" r="r" t="t"/>
              <a:pathLst>
                <a:path extrusionOk="0" h="2109" w="2096">
                  <a:moveTo>
                    <a:pt x="1048" y="1"/>
                  </a:moveTo>
                  <a:cubicBezTo>
                    <a:pt x="465" y="1"/>
                    <a:pt x="0" y="477"/>
                    <a:pt x="0" y="1048"/>
                  </a:cubicBezTo>
                  <a:cubicBezTo>
                    <a:pt x="0" y="1632"/>
                    <a:pt x="465" y="2108"/>
                    <a:pt x="1048" y="2108"/>
                  </a:cubicBezTo>
                  <a:cubicBezTo>
                    <a:pt x="1632" y="2108"/>
                    <a:pt x="2096" y="1632"/>
                    <a:pt x="2096" y="1048"/>
                  </a:cubicBezTo>
                  <a:cubicBezTo>
                    <a:pt x="2096" y="477"/>
                    <a:pt x="1632"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45" name="Google Shape;2745;p36"/>
            <p:cNvSpPr/>
            <p:nvPr/>
          </p:nvSpPr>
          <p:spPr>
            <a:xfrm>
              <a:off x="5561400" y="2751950"/>
              <a:ext cx="52400" cy="52725"/>
            </a:xfrm>
            <a:custGeom>
              <a:rect b="b" l="l" r="r" t="t"/>
              <a:pathLst>
                <a:path extrusionOk="0" h="2109" w="2096">
                  <a:moveTo>
                    <a:pt x="1048" y="1"/>
                  </a:moveTo>
                  <a:cubicBezTo>
                    <a:pt x="465" y="1"/>
                    <a:pt x="0" y="477"/>
                    <a:pt x="0" y="1048"/>
                  </a:cubicBezTo>
                  <a:cubicBezTo>
                    <a:pt x="0" y="1632"/>
                    <a:pt x="465" y="2108"/>
                    <a:pt x="1048" y="2108"/>
                  </a:cubicBezTo>
                  <a:cubicBezTo>
                    <a:pt x="1632" y="2108"/>
                    <a:pt x="2096" y="1632"/>
                    <a:pt x="2096" y="1048"/>
                  </a:cubicBezTo>
                  <a:cubicBezTo>
                    <a:pt x="2096" y="477"/>
                    <a:pt x="1632"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46" name="Google Shape;2746;p36"/>
            <p:cNvSpPr/>
            <p:nvPr/>
          </p:nvSpPr>
          <p:spPr>
            <a:xfrm>
              <a:off x="5662900" y="2751950"/>
              <a:ext cx="52400" cy="52725"/>
            </a:xfrm>
            <a:custGeom>
              <a:rect b="b" l="l" r="r" t="t"/>
              <a:pathLst>
                <a:path extrusionOk="0" h="2109" w="2096">
                  <a:moveTo>
                    <a:pt x="1048" y="1"/>
                  </a:moveTo>
                  <a:cubicBezTo>
                    <a:pt x="477" y="1"/>
                    <a:pt x="0" y="477"/>
                    <a:pt x="0" y="1048"/>
                  </a:cubicBezTo>
                  <a:cubicBezTo>
                    <a:pt x="0" y="1632"/>
                    <a:pt x="477" y="2108"/>
                    <a:pt x="1048" y="2108"/>
                  </a:cubicBezTo>
                  <a:cubicBezTo>
                    <a:pt x="1632" y="2108"/>
                    <a:pt x="2096" y="1632"/>
                    <a:pt x="2096" y="1048"/>
                  </a:cubicBezTo>
                  <a:cubicBezTo>
                    <a:pt x="2096" y="477"/>
                    <a:pt x="1632"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47" name="Google Shape;2747;p36"/>
            <p:cNvSpPr/>
            <p:nvPr/>
          </p:nvSpPr>
          <p:spPr>
            <a:xfrm>
              <a:off x="5764400" y="2751950"/>
              <a:ext cx="52700" cy="52725"/>
            </a:xfrm>
            <a:custGeom>
              <a:rect b="b" l="l" r="r" t="t"/>
              <a:pathLst>
                <a:path extrusionOk="0" h="2109" w="2108">
                  <a:moveTo>
                    <a:pt x="1060" y="1"/>
                  </a:moveTo>
                  <a:cubicBezTo>
                    <a:pt x="477" y="1"/>
                    <a:pt x="0" y="477"/>
                    <a:pt x="0" y="1048"/>
                  </a:cubicBezTo>
                  <a:cubicBezTo>
                    <a:pt x="0" y="1632"/>
                    <a:pt x="477" y="2108"/>
                    <a:pt x="1060" y="2108"/>
                  </a:cubicBezTo>
                  <a:cubicBezTo>
                    <a:pt x="1632" y="2108"/>
                    <a:pt x="2108" y="1632"/>
                    <a:pt x="2108" y="1048"/>
                  </a:cubicBezTo>
                  <a:cubicBezTo>
                    <a:pt x="2108" y="477"/>
                    <a:pt x="1632" y="1"/>
                    <a:pt x="1060"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48" name="Google Shape;2748;p36"/>
            <p:cNvSpPr/>
            <p:nvPr/>
          </p:nvSpPr>
          <p:spPr>
            <a:xfrm>
              <a:off x="5866200" y="2751950"/>
              <a:ext cx="52400" cy="52725"/>
            </a:xfrm>
            <a:custGeom>
              <a:rect b="b" l="l" r="r" t="t"/>
              <a:pathLst>
                <a:path extrusionOk="0" h="2109" w="2096">
                  <a:moveTo>
                    <a:pt x="1048" y="1"/>
                  </a:moveTo>
                  <a:cubicBezTo>
                    <a:pt x="465" y="1"/>
                    <a:pt x="0" y="477"/>
                    <a:pt x="0" y="1048"/>
                  </a:cubicBezTo>
                  <a:cubicBezTo>
                    <a:pt x="0" y="1632"/>
                    <a:pt x="465" y="2108"/>
                    <a:pt x="1048" y="2108"/>
                  </a:cubicBezTo>
                  <a:cubicBezTo>
                    <a:pt x="1632" y="2108"/>
                    <a:pt x="2096" y="1632"/>
                    <a:pt x="2096" y="1048"/>
                  </a:cubicBezTo>
                  <a:cubicBezTo>
                    <a:pt x="2096" y="477"/>
                    <a:pt x="1632"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49" name="Google Shape;2749;p36"/>
            <p:cNvSpPr/>
            <p:nvPr/>
          </p:nvSpPr>
          <p:spPr>
            <a:xfrm>
              <a:off x="5967700" y="2751950"/>
              <a:ext cx="52400" cy="52725"/>
            </a:xfrm>
            <a:custGeom>
              <a:rect b="b" l="l" r="r" t="t"/>
              <a:pathLst>
                <a:path extrusionOk="0" h="2109" w="2096">
                  <a:moveTo>
                    <a:pt x="1048" y="1"/>
                  </a:moveTo>
                  <a:cubicBezTo>
                    <a:pt x="465" y="1"/>
                    <a:pt x="0" y="477"/>
                    <a:pt x="0" y="1048"/>
                  </a:cubicBezTo>
                  <a:cubicBezTo>
                    <a:pt x="0" y="1632"/>
                    <a:pt x="465" y="2108"/>
                    <a:pt x="1048" y="2108"/>
                  </a:cubicBezTo>
                  <a:cubicBezTo>
                    <a:pt x="1632" y="2108"/>
                    <a:pt x="2096" y="1632"/>
                    <a:pt x="2096" y="1048"/>
                  </a:cubicBezTo>
                  <a:cubicBezTo>
                    <a:pt x="2096" y="477"/>
                    <a:pt x="1632"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50" name="Google Shape;2750;p36"/>
            <p:cNvSpPr/>
            <p:nvPr/>
          </p:nvSpPr>
          <p:spPr>
            <a:xfrm>
              <a:off x="6069200" y="2751950"/>
              <a:ext cx="52700" cy="52725"/>
            </a:xfrm>
            <a:custGeom>
              <a:rect b="b" l="l" r="r" t="t"/>
              <a:pathLst>
                <a:path extrusionOk="0" h="2109" w="2108">
                  <a:moveTo>
                    <a:pt x="1048" y="1"/>
                  </a:moveTo>
                  <a:cubicBezTo>
                    <a:pt x="477" y="1"/>
                    <a:pt x="0" y="477"/>
                    <a:pt x="0" y="1048"/>
                  </a:cubicBezTo>
                  <a:cubicBezTo>
                    <a:pt x="0" y="1632"/>
                    <a:pt x="477" y="2108"/>
                    <a:pt x="1048" y="2108"/>
                  </a:cubicBezTo>
                  <a:cubicBezTo>
                    <a:pt x="1632" y="2108"/>
                    <a:pt x="2108" y="1632"/>
                    <a:pt x="2108" y="1048"/>
                  </a:cubicBezTo>
                  <a:cubicBezTo>
                    <a:pt x="2108" y="477"/>
                    <a:pt x="1632"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51" name="Google Shape;2751;p36"/>
            <p:cNvSpPr/>
            <p:nvPr/>
          </p:nvSpPr>
          <p:spPr>
            <a:xfrm>
              <a:off x="6171000" y="2751950"/>
              <a:ext cx="52400" cy="52725"/>
            </a:xfrm>
            <a:custGeom>
              <a:rect b="b" l="l" r="r" t="t"/>
              <a:pathLst>
                <a:path extrusionOk="0" h="2109" w="2096">
                  <a:moveTo>
                    <a:pt x="1048" y="1"/>
                  </a:moveTo>
                  <a:cubicBezTo>
                    <a:pt x="465" y="1"/>
                    <a:pt x="0" y="477"/>
                    <a:pt x="0" y="1048"/>
                  </a:cubicBezTo>
                  <a:cubicBezTo>
                    <a:pt x="0" y="1632"/>
                    <a:pt x="465" y="2108"/>
                    <a:pt x="1048" y="2108"/>
                  </a:cubicBezTo>
                  <a:cubicBezTo>
                    <a:pt x="1620" y="2108"/>
                    <a:pt x="2096" y="1632"/>
                    <a:pt x="2096" y="1048"/>
                  </a:cubicBezTo>
                  <a:cubicBezTo>
                    <a:pt x="2096" y="477"/>
                    <a:pt x="1620"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52" name="Google Shape;2752;p36"/>
            <p:cNvSpPr/>
            <p:nvPr/>
          </p:nvSpPr>
          <p:spPr>
            <a:xfrm>
              <a:off x="6272500" y="2751950"/>
              <a:ext cx="52400" cy="52725"/>
            </a:xfrm>
            <a:custGeom>
              <a:rect b="b" l="l" r="r" t="t"/>
              <a:pathLst>
                <a:path extrusionOk="0" h="2109" w="2096">
                  <a:moveTo>
                    <a:pt x="1048" y="1"/>
                  </a:moveTo>
                  <a:cubicBezTo>
                    <a:pt x="465" y="1"/>
                    <a:pt x="0" y="477"/>
                    <a:pt x="0" y="1048"/>
                  </a:cubicBezTo>
                  <a:cubicBezTo>
                    <a:pt x="0" y="1632"/>
                    <a:pt x="465" y="2108"/>
                    <a:pt x="1048" y="2108"/>
                  </a:cubicBezTo>
                  <a:cubicBezTo>
                    <a:pt x="1632" y="2108"/>
                    <a:pt x="2096" y="1632"/>
                    <a:pt x="2096" y="1048"/>
                  </a:cubicBezTo>
                  <a:cubicBezTo>
                    <a:pt x="2096" y="477"/>
                    <a:pt x="1632"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53" name="Google Shape;2753;p36"/>
            <p:cNvSpPr/>
            <p:nvPr/>
          </p:nvSpPr>
          <p:spPr>
            <a:xfrm>
              <a:off x="6374000" y="2751950"/>
              <a:ext cx="52400" cy="52725"/>
            </a:xfrm>
            <a:custGeom>
              <a:rect b="b" l="l" r="r" t="t"/>
              <a:pathLst>
                <a:path extrusionOk="0" h="2109" w="2096">
                  <a:moveTo>
                    <a:pt x="1048" y="1"/>
                  </a:moveTo>
                  <a:cubicBezTo>
                    <a:pt x="477" y="1"/>
                    <a:pt x="0" y="477"/>
                    <a:pt x="0" y="1048"/>
                  </a:cubicBezTo>
                  <a:cubicBezTo>
                    <a:pt x="0" y="1632"/>
                    <a:pt x="477" y="2108"/>
                    <a:pt x="1048" y="2108"/>
                  </a:cubicBezTo>
                  <a:cubicBezTo>
                    <a:pt x="1632" y="2108"/>
                    <a:pt x="2096" y="1632"/>
                    <a:pt x="2096" y="1048"/>
                  </a:cubicBezTo>
                  <a:cubicBezTo>
                    <a:pt x="2096" y="477"/>
                    <a:pt x="1632"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54" name="Google Shape;2754;p36"/>
            <p:cNvSpPr/>
            <p:nvPr/>
          </p:nvSpPr>
          <p:spPr>
            <a:xfrm>
              <a:off x="6475500" y="2751950"/>
              <a:ext cx="52700" cy="52725"/>
            </a:xfrm>
            <a:custGeom>
              <a:rect b="b" l="l" r="r" t="t"/>
              <a:pathLst>
                <a:path extrusionOk="0" h="2109" w="2108">
                  <a:moveTo>
                    <a:pt x="1048" y="1"/>
                  </a:moveTo>
                  <a:cubicBezTo>
                    <a:pt x="477" y="1"/>
                    <a:pt x="0" y="477"/>
                    <a:pt x="0" y="1048"/>
                  </a:cubicBezTo>
                  <a:cubicBezTo>
                    <a:pt x="0" y="1632"/>
                    <a:pt x="477" y="2108"/>
                    <a:pt x="1048" y="2108"/>
                  </a:cubicBezTo>
                  <a:cubicBezTo>
                    <a:pt x="1632" y="2108"/>
                    <a:pt x="2108" y="1632"/>
                    <a:pt x="2108" y="1048"/>
                  </a:cubicBezTo>
                  <a:cubicBezTo>
                    <a:pt x="2108" y="477"/>
                    <a:pt x="1632"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55" name="Google Shape;2755;p36"/>
            <p:cNvSpPr/>
            <p:nvPr/>
          </p:nvSpPr>
          <p:spPr>
            <a:xfrm>
              <a:off x="6577300" y="2751950"/>
              <a:ext cx="52400" cy="52725"/>
            </a:xfrm>
            <a:custGeom>
              <a:rect b="b" l="l" r="r" t="t"/>
              <a:pathLst>
                <a:path extrusionOk="0" h="2109" w="2096">
                  <a:moveTo>
                    <a:pt x="1048" y="1"/>
                  </a:moveTo>
                  <a:cubicBezTo>
                    <a:pt x="465" y="1"/>
                    <a:pt x="0" y="477"/>
                    <a:pt x="0" y="1048"/>
                  </a:cubicBezTo>
                  <a:cubicBezTo>
                    <a:pt x="0" y="1632"/>
                    <a:pt x="465" y="2108"/>
                    <a:pt x="1048" y="2108"/>
                  </a:cubicBezTo>
                  <a:cubicBezTo>
                    <a:pt x="1620" y="2108"/>
                    <a:pt x="2096" y="1632"/>
                    <a:pt x="2096" y="1048"/>
                  </a:cubicBezTo>
                  <a:cubicBezTo>
                    <a:pt x="2096" y="477"/>
                    <a:pt x="1620"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56" name="Google Shape;2756;p36"/>
            <p:cNvSpPr/>
            <p:nvPr/>
          </p:nvSpPr>
          <p:spPr>
            <a:xfrm>
              <a:off x="6678800" y="2751950"/>
              <a:ext cx="52400" cy="52725"/>
            </a:xfrm>
            <a:custGeom>
              <a:rect b="b" l="l" r="r" t="t"/>
              <a:pathLst>
                <a:path extrusionOk="0" h="2109" w="2096">
                  <a:moveTo>
                    <a:pt x="1048" y="1"/>
                  </a:moveTo>
                  <a:cubicBezTo>
                    <a:pt x="465" y="1"/>
                    <a:pt x="0" y="477"/>
                    <a:pt x="0" y="1048"/>
                  </a:cubicBezTo>
                  <a:cubicBezTo>
                    <a:pt x="0" y="1632"/>
                    <a:pt x="465" y="2108"/>
                    <a:pt x="1048" y="2108"/>
                  </a:cubicBezTo>
                  <a:cubicBezTo>
                    <a:pt x="1632" y="2108"/>
                    <a:pt x="2096" y="1632"/>
                    <a:pt x="2096" y="1048"/>
                  </a:cubicBezTo>
                  <a:cubicBezTo>
                    <a:pt x="2096" y="477"/>
                    <a:pt x="1632"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57" name="Google Shape;2757;p36"/>
            <p:cNvSpPr/>
            <p:nvPr/>
          </p:nvSpPr>
          <p:spPr>
            <a:xfrm>
              <a:off x="6780300" y="2751950"/>
              <a:ext cx="52400" cy="52725"/>
            </a:xfrm>
            <a:custGeom>
              <a:rect b="b" l="l" r="r" t="t"/>
              <a:pathLst>
                <a:path extrusionOk="0" h="2109" w="2096">
                  <a:moveTo>
                    <a:pt x="1048" y="1"/>
                  </a:moveTo>
                  <a:cubicBezTo>
                    <a:pt x="477" y="1"/>
                    <a:pt x="0" y="477"/>
                    <a:pt x="0" y="1048"/>
                  </a:cubicBezTo>
                  <a:cubicBezTo>
                    <a:pt x="0" y="1632"/>
                    <a:pt x="477" y="2108"/>
                    <a:pt x="1048" y="2108"/>
                  </a:cubicBezTo>
                  <a:cubicBezTo>
                    <a:pt x="1632" y="2108"/>
                    <a:pt x="2096" y="1632"/>
                    <a:pt x="2096" y="1048"/>
                  </a:cubicBezTo>
                  <a:cubicBezTo>
                    <a:pt x="2096" y="477"/>
                    <a:pt x="1632"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58" name="Google Shape;2758;p36"/>
            <p:cNvSpPr/>
            <p:nvPr/>
          </p:nvSpPr>
          <p:spPr>
            <a:xfrm>
              <a:off x="6881800" y="2751950"/>
              <a:ext cx="52700" cy="52725"/>
            </a:xfrm>
            <a:custGeom>
              <a:rect b="b" l="l" r="r" t="t"/>
              <a:pathLst>
                <a:path extrusionOk="0" h="2109" w="2108">
                  <a:moveTo>
                    <a:pt x="1060" y="1"/>
                  </a:moveTo>
                  <a:cubicBezTo>
                    <a:pt x="477" y="1"/>
                    <a:pt x="1" y="477"/>
                    <a:pt x="1" y="1048"/>
                  </a:cubicBezTo>
                  <a:cubicBezTo>
                    <a:pt x="1" y="1632"/>
                    <a:pt x="477" y="2108"/>
                    <a:pt x="1060" y="2108"/>
                  </a:cubicBezTo>
                  <a:cubicBezTo>
                    <a:pt x="1632" y="2108"/>
                    <a:pt x="2108" y="1632"/>
                    <a:pt x="2108" y="1048"/>
                  </a:cubicBezTo>
                  <a:cubicBezTo>
                    <a:pt x="2108" y="477"/>
                    <a:pt x="1632" y="1"/>
                    <a:pt x="1060"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59" name="Google Shape;2759;p36"/>
            <p:cNvSpPr/>
            <p:nvPr/>
          </p:nvSpPr>
          <p:spPr>
            <a:xfrm>
              <a:off x="6983600" y="2751950"/>
              <a:ext cx="52400" cy="52725"/>
            </a:xfrm>
            <a:custGeom>
              <a:rect b="b" l="l" r="r" t="t"/>
              <a:pathLst>
                <a:path extrusionOk="0" h="2109" w="2096">
                  <a:moveTo>
                    <a:pt x="1048" y="1"/>
                  </a:moveTo>
                  <a:cubicBezTo>
                    <a:pt x="465" y="1"/>
                    <a:pt x="0" y="477"/>
                    <a:pt x="0" y="1048"/>
                  </a:cubicBezTo>
                  <a:cubicBezTo>
                    <a:pt x="0" y="1632"/>
                    <a:pt x="465" y="2108"/>
                    <a:pt x="1048" y="2108"/>
                  </a:cubicBezTo>
                  <a:cubicBezTo>
                    <a:pt x="1620" y="2108"/>
                    <a:pt x="2096" y="1632"/>
                    <a:pt x="2096" y="1048"/>
                  </a:cubicBezTo>
                  <a:cubicBezTo>
                    <a:pt x="2096" y="477"/>
                    <a:pt x="1620"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60" name="Google Shape;2760;p36"/>
            <p:cNvSpPr/>
            <p:nvPr/>
          </p:nvSpPr>
          <p:spPr>
            <a:xfrm>
              <a:off x="7085100" y="2751950"/>
              <a:ext cx="52400" cy="52725"/>
            </a:xfrm>
            <a:custGeom>
              <a:rect b="b" l="l" r="r" t="t"/>
              <a:pathLst>
                <a:path extrusionOk="0" h="2109" w="2096">
                  <a:moveTo>
                    <a:pt x="1048" y="1"/>
                  </a:moveTo>
                  <a:cubicBezTo>
                    <a:pt x="465" y="1"/>
                    <a:pt x="0" y="477"/>
                    <a:pt x="0" y="1048"/>
                  </a:cubicBezTo>
                  <a:cubicBezTo>
                    <a:pt x="0" y="1632"/>
                    <a:pt x="465" y="2108"/>
                    <a:pt x="1048" y="2108"/>
                  </a:cubicBezTo>
                  <a:cubicBezTo>
                    <a:pt x="1632" y="2108"/>
                    <a:pt x="2096" y="1632"/>
                    <a:pt x="2096" y="1048"/>
                  </a:cubicBezTo>
                  <a:cubicBezTo>
                    <a:pt x="2096" y="477"/>
                    <a:pt x="1632"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61" name="Google Shape;2761;p36"/>
            <p:cNvSpPr/>
            <p:nvPr/>
          </p:nvSpPr>
          <p:spPr>
            <a:xfrm>
              <a:off x="7186600" y="2751950"/>
              <a:ext cx="52400" cy="52725"/>
            </a:xfrm>
            <a:custGeom>
              <a:rect b="b" l="l" r="r" t="t"/>
              <a:pathLst>
                <a:path extrusionOk="0" h="2109" w="2096">
                  <a:moveTo>
                    <a:pt x="1048" y="1"/>
                  </a:moveTo>
                  <a:cubicBezTo>
                    <a:pt x="477" y="1"/>
                    <a:pt x="1" y="477"/>
                    <a:pt x="1" y="1048"/>
                  </a:cubicBezTo>
                  <a:cubicBezTo>
                    <a:pt x="1" y="1632"/>
                    <a:pt x="477" y="2108"/>
                    <a:pt x="1048" y="2108"/>
                  </a:cubicBezTo>
                  <a:cubicBezTo>
                    <a:pt x="1632" y="2108"/>
                    <a:pt x="2096" y="1632"/>
                    <a:pt x="2096" y="1048"/>
                  </a:cubicBezTo>
                  <a:cubicBezTo>
                    <a:pt x="2096" y="477"/>
                    <a:pt x="1632"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62" name="Google Shape;2762;p36"/>
            <p:cNvSpPr/>
            <p:nvPr/>
          </p:nvSpPr>
          <p:spPr>
            <a:xfrm>
              <a:off x="7288400" y="2751950"/>
              <a:ext cx="52400" cy="52725"/>
            </a:xfrm>
            <a:custGeom>
              <a:rect b="b" l="l" r="r" t="t"/>
              <a:pathLst>
                <a:path extrusionOk="0" h="2109" w="2096">
                  <a:moveTo>
                    <a:pt x="1048" y="1"/>
                  </a:moveTo>
                  <a:cubicBezTo>
                    <a:pt x="465" y="1"/>
                    <a:pt x="0" y="477"/>
                    <a:pt x="0" y="1048"/>
                  </a:cubicBezTo>
                  <a:cubicBezTo>
                    <a:pt x="0" y="1632"/>
                    <a:pt x="465" y="2108"/>
                    <a:pt x="1048" y="2108"/>
                  </a:cubicBezTo>
                  <a:cubicBezTo>
                    <a:pt x="1620" y="2108"/>
                    <a:pt x="2096" y="1632"/>
                    <a:pt x="2096" y="1048"/>
                  </a:cubicBezTo>
                  <a:cubicBezTo>
                    <a:pt x="2096" y="477"/>
                    <a:pt x="1620"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63" name="Google Shape;2763;p36"/>
            <p:cNvSpPr/>
            <p:nvPr/>
          </p:nvSpPr>
          <p:spPr>
            <a:xfrm>
              <a:off x="279200" y="2907025"/>
              <a:ext cx="52700" cy="52725"/>
            </a:xfrm>
            <a:custGeom>
              <a:rect b="b" l="l" r="r" t="t"/>
              <a:pathLst>
                <a:path extrusionOk="0" h="2109" w="2108">
                  <a:moveTo>
                    <a:pt x="1048" y="1"/>
                  </a:moveTo>
                  <a:cubicBezTo>
                    <a:pt x="476" y="1"/>
                    <a:pt x="0" y="477"/>
                    <a:pt x="0" y="1061"/>
                  </a:cubicBezTo>
                  <a:cubicBezTo>
                    <a:pt x="0" y="1632"/>
                    <a:pt x="476" y="2108"/>
                    <a:pt x="1048" y="2108"/>
                  </a:cubicBezTo>
                  <a:cubicBezTo>
                    <a:pt x="1631" y="2108"/>
                    <a:pt x="2107" y="1632"/>
                    <a:pt x="2107" y="1061"/>
                  </a:cubicBezTo>
                  <a:cubicBezTo>
                    <a:pt x="2107" y="477"/>
                    <a:pt x="1631"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64" name="Google Shape;2764;p36"/>
            <p:cNvSpPr/>
            <p:nvPr/>
          </p:nvSpPr>
          <p:spPr>
            <a:xfrm>
              <a:off x="380700" y="2907025"/>
              <a:ext cx="52700" cy="52725"/>
            </a:xfrm>
            <a:custGeom>
              <a:rect b="b" l="l" r="r" t="t"/>
              <a:pathLst>
                <a:path extrusionOk="0" h="2109" w="2108">
                  <a:moveTo>
                    <a:pt x="1060" y="1"/>
                  </a:moveTo>
                  <a:cubicBezTo>
                    <a:pt x="476" y="1"/>
                    <a:pt x="0" y="477"/>
                    <a:pt x="0" y="1061"/>
                  </a:cubicBezTo>
                  <a:cubicBezTo>
                    <a:pt x="0" y="1632"/>
                    <a:pt x="476" y="2108"/>
                    <a:pt x="1060" y="2108"/>
                  </a:cubicBezTo>
                  <a:cubicBezTo>
                    <a:pt x="1631" y="2108"/>
                    <a:pt x="2108" y="1632"/>
                    <a:pt x="2108" y="1061"/>
                  </a:cubicBezTo>
                  <a:cubicBezTo>
                    <a:pt x="2108" y="477"/>
                    <a:pt x="1631" y="1"/>
                    <a:pt x="1060"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65" name="Google Shape;2765;p36"/>
            <p:cNvSpPr/>
            <p:nvPr/>
          </p:nvSpPr>
          <p:spPr>
            <a:xfrm>
              <a:off x="482500" y="2907025"/>
              <a:ext cx="52400" cy="52725"/>
            </a:xfrm>
            <a:custGeom>
              <a:rect b="b" l="l" r="r" t="t"/>
              <a:pathLst>
                <a:path extrusionOk="0" h="2109" w="2096">
                  <a:moveTo>
                    <a:pt x="1048" y="1"/>
                  </a:moveTo>
                  <a:cubicBezTo>
                    <a:pt x="464" y="1"/>
                    <a:pt x="0" y="477"/>
                    <a:pt x="0" y="1061"/>
                  </a:cubicBezTo>
                  <a:cubicBezTo>
                    <a:pt x="0" y="1632"/>
                    <a:pt x="464" y="2108"/>
                    <a:pt x="1048" y="2108"/>
                  </a:cubicBezTo>
                  <a:cubicBezTo>
                    <a:pt x="1631" y="2108"/>
                    <a:pt x="2096" y="1632"/>
                    <a:pt x="2096" y="1061"/>
                  </a:cubicBezTo>
                  <a:cubicBezTo>
                    <a:pt x="2096" y="477"/>
                    <a:pt x="1631"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66" name="Google Shape;2766;p36"/>
            <p:cNvSpPr/>
            <p:nvPr/>
          </p:nvSpPr>
          <p:spPr>
            <a:xfrm>
              <a:off x="584000" y="2907025"/>
              <a:ext cx="52400" cy="52725"/>
            </a:xfrm>
            <a:custGeom>
              <a:rect b="b" l="l" r="r" t="t"/>
              <a:pathLst>
                <a:path extrusionOk="0" h="2109" w="2096">
                  <a:moveTo>
                    <a:pt x="1048" y="1"/>
                  </a:moveTo>
                  <a:cubicBezTo>
                    <a:pt x="476" y="1"/>
                    <a:pt x="0" y="477"/>
                    <a:pt x="0" y="1061"/>
                  </a:cubicBezTo>
                  <a:cubicBezTo>
                    <a:pt x="0" y="1632"/>
                    <a:pt x="476" y="2108"/>
                    <a:pt x="1048" y="2108"/>
                  </a:cubicBezTo>
                  <a:cubicBezTo>
                    <a:pt x="1631" y="2108"/>
                    <a:pt x="2096" y="1632"/>
                    <a:pt x="2096" y="1061"/>
                  </a:cubicBezTo>
                  <a:cubicBezTo>
                    <a:pt x="2096" y="477"/>
                    <a:pt x="1631"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67" name="Google Shape;2767;p36"/>
            <p:cNvSpPr/>
            <p:nvPr/>
          </p:nvSpPr>
          <p:spPr>
            <a:xfrm>
              <a:off x="685500" y="2907025"/>
              <a:ext cx="52700" cy="52725"/>
            </a:xfrm>
            <a:custGeom>
              <a:rect b="b" l="l" r="r" t="t"/>
              <a:pathLst>
                <a:path extrusionOk="0" h="2109" w="2108">
                  <a:moveTo>
                    <a:pt x="1048" y="1"/>
                  </a:moveTo>
                  <a:cubicBezTo>
                    <a:pt x="476" y="1"/>
                    <a:pt x="0" y="477"/>
                    <a:pt x="0" y="1061"/>
                  </a:cubicBezTo>
                  <a:cubicBezTo>
                    <a:pt x="0" y="1632"/>
                    <a:pt x="476" y="2108"/>
                    <a:pt x="1048" y="2108"/>
                  </a:cubicBezTo>
                  <a:cubicBezTo>
                    <a:pt x="1631" y="2108"/>
                    <a:pt x="2108" y="1632"/>
                    <a:pt x="2108" y="1061"/>
                  </a:cubicBezTo>
                  <a:cubicBezTo>
                    <a:pt x="2108" y="477"/>
                    <a:pt x="1631"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68" name="Google Shape;2768;p36"/>
            <p:cNvSpPr/>
            <p:nvPr/>
          </p:nvSpPr>
          <p:spPr>
            <a:xfrm>
              <a:off x="787300" y="2907025"/>
              <a:ext cx="52400" cy="52725"/>
            </a:xfrm>
            <a:custGeom>
              <a:rect b="b" l="l" r="r" t="t"/>
              <a:pathLst>
                <a:path extrusionOk="0" h="2109" w="2096">
                  <a:moveTo>
                    <a:pt x="1048" y="1"/>
                  </a:moveTo>
                  <a:cubicBezTo>
                    <a:pt x="464" y="1"/>
                    <a:pt x="0" y="477"/>
                    <a:pt x="0" y="1061"/>
                  </a:cubicBezTo>
                  <a:cubicBezTo>
                    <a:pt x="0" y="1632"/>
                    <a:pt x="464" y="2108"/>
                    <a:pt x="1048" y="2108"/>
                  </a:cubicBezTo>
                  <a:cubicBezTo>
                    <a:pt x="1619" y="2108"/>
                    <a:pt x="2096" y="1632"/>
                    <a:pt x="2096" y="1061"/>
                  </a:cubicBezTo>
                  <a:cubicBezTo>
                    <a:pt x="2096" y="477"/>
                    <a:pt x="1619"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69" name="Google Shape;2769;p36"/>
            <p:cNvSpPr/>
            <p:nvPr/>
          </p:nvSpPr>
          <p:spPr>
            <a:xfrm>
              <a:off x="888800" y="2907025"/>
              <a:ext cx="52400" cy="52725"/>
            </a:xfrm>
            <a:custGeom>
              <a:rect b="b" l="l" r="r" t="t"/>
              <a:pathLst>
                <a:path extrusionOk="0" h="2109" w="2096">
                  <a:moveTo>
                    <a:pt x="1048" y="1"/>
                  </a:moveTo>
                  <a:cubicBezTo>
                    <a:pt x="464" y="1"/>
                    <a:pt x="0" y="477"/>
                    <a:pt x="0" y="1061"/>
                  </a:cubicBezTo>
                  <a:cubicBezTo>
                    <a:pt x="0" y="1632"/>
                    <a:pt x="464" y="2108"/>
                    <a:pt x="1048" y="2108"/>
                  </a:cubicBezTo>
                  <a:cubicBezTo>
                    <a:pt x="1631" y="2108"/>
                    <a:pt x="2096" y="1632"/>
                    <a:pt x="2096" y="1061"/>
                  </a:cubicBezTo>
                  <a:cubicBezTo>
                    <a:pt x="2096" y="477"/>
                    <a:pt x="1631"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70" name="Google Shape;2770;p36"/>
            <p:cNvSpPr/>
            <p:nvPr/>
          </p:nvSpPr>
          <p:spPr>
            <a:xfrm>
              <a:off x="990300" y="2907025"/>
              <a:ext cx="52400" cy="52725"/>
            </a:xfrm>
            <a:custGeom>
              <a:rect b="b" l="l" r="r" t="t"/>
              <a:pathLst>
                <a:path extrusionOk="0" h="2109" w="2096">
                  <a:moveTo>
                    <a:pt x="1048" y="1"/>
                  </a:moveTo>
                  <a:cubicBezTo>
                    <a:pt x="476" y="1"/>
                    <a:pt x="0" y="477"/>
                    <a:pt x="0" y="1061"/>
                  </a:cubicBezTo>
                  <a:cubicBezTo>
                    <a:pt x="0" y="1632"/>
                    <a:pt x="476" y="2108"/>
                    <a:pt x="1048" y="2108"/>
                  </a:cubicBezTo>
                  <a:cubicBezTo>
                    <a:pt x="1631" y="2108"/>
                    <a:pt x="2096" y="1632"/>
                    <a:pt x="2096" y="1061"/>
                  </a:cubicBezTo>
                  <a:cubicBezTo>
                    <a:pt x="2096" y="477"/>
                    <a:pt x="1631"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71" name="Google Shape;2771;p36"/>
            <p:cNvSpPr/>
            <p:nvPr/>
          </p:nvSpPr>
          <p:spPr>
            <a:xfrm>
              <a:off x="1091800" y="2907025"/>
              <a:ext cx="52700" cy="52725"/>
            </a:xfrm>
            <a:custGeom>
              <a:rect b="b" l="l" r="r" t="t"/>
              <a:pathLst>
                <a:path extrusionOk="0" h="2109" w="2108">
                  <a:moveTo>
                    <a:pt x="1060" y="1"/>
                  </a:moveTo>
                  <a:cubicBezTo>
                    <a:pt x="476" y="1"/>
                    <a:pt x="0" y="477"/>
                    <a:pt x="0" y="1061"/>
                  </a:cubicBezTo>
                  <a:cubicBezTo>
                    <a:pt x="0" y="1632"/>
                    <a:pt x="476" y="2108"/>
                    <a:pt x="1060" y="2108"/>
                  </a:cubicBezTo>
                  <a:cubicBezTo>
                    <a:pt x="1631" y="2108"/>
                    <a:pt x="2108" y="1632"/>
                    <a:pt x="2108" y="1061"/>
                  </a:cubicBezTo>
                  <a:cubicBezTo>
                    <a:pt x="2108" y="477"/>
                    <a:pt x="1631" y="1"/>
                    <a:pt x="1060"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72" name="Google Shape;2772;p36"/>
            <p:cNvSpPr/>
            <p:nvPr/>
          </p:nvSpPr>
          <p:spPr>
            <a:xfrm>
              <a:off x="1193600" y="2907025"/>
              <a:ext cx="52400" cy="52725"/>
            </a:xfrm>
            <a:custGeom>
              <a:rect b="b" l="l" r="r" t="t"/>
              <a:pathLst>
                <a:path extrusionOk="0" h="2109" w="2096">
                  <a:moveTo>
                    <a:pt x="1048" y="1"/>
                  </a:moveTo>
                  <a:cubicBezTo>
                    <a:pt x="464" y="1"/>
                    <a:pt x="0" y="477"/>
                    <a:pt x="0" y="1061"/>
                  </a:cubicBezTo>
                  <a:cubicBezTo>
                    <a:pt x="0" y="1632"/>
                    <a:pt x="464" y="2108"/>
                    <a:pt x="1048" y="2108"/>
                  </a:cubicBezTo>
                  <a:cubicBezTo>
                    <a:pt x="1619" y="2108"/>
                    <a:pt x="2096" y="1632"/>
                    <a:pt x="2096" y="1061"/>
                  </a:cubicBezTo>
                  <a:cubicBezTo>
                    <a:pt x="2096" y="477"/>
                    <a:pt x="1619"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73" name="Google Shape;2773;p36"/>
            <p:cNvSpPr/>
            <p:nvPr/>
          </p:nvSpPr>
          <p:spPr>
            <a:xfrm>
              <a:off x="1295100" y="2907025"/>
              <a:ext cx="52400" cy="52725"/>
            </a:xfrm>
            <a:custGeom>
              <a:rect b="b" l="l" r="r" t="t"/>
              <a:pathLst>
                <a:path extrusionOk="0" h="2109" w="2096">
                  <a:moveTo>
                    <a:pt x="1048" y="1"/>
                  </a:moveTo>
                  <a:cubicBezTo>
                    <a:pt x="464" y="1"/>
                    <a:pt x="0" y="477"/>
                    <a:pt x="0" y="1061"/>
                  </a:cubicBezTo>
                  <a:cubicBezTo>
                    <a:pt x="0" y="1632"/>
                    <a:pt x="464" y="2108"/>
                    <a:pt x="1048" y="2108"/>
                  </a:cubicBezTo>
                  <a:cubicBezTo>
                    <a:pt x="1631" y="2108"/>
                    <a:pt x="2096" y="1632"/>
                    <a:pt x="2096" y="1061"/>
                  </a:cubicBezTo>
                  <a:cubicBezTo>
                    <a:pt x="2096" y="477"/>
                    <a:pt x="1631"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74" name="Google Shape;2774;p36"/>
            <p:cNvSpPr/>
            <p:nvPr/>
          </p:nvSpPr>
          <p:spPr>
            <a:xfrm>
              <a:off x="1396600" y="2907025"/>
              <a:ext cx="52400" cy="52725"/>
            </a:xfrm>
            <a:custGeom>
              <a:rect b="b" l="l" r="r" t="t"/>
              <a:pathLst>
                <a:path extrusionOk="0" h="2109" w="2096">
                  <a:moveTo>
                    <a:pt x="1048" y="1"/>
                  </a:moveTo>
                  <a:cubicBezTo>
                    <a:pt x="476" y="1"/>
                    <a:pt x="0" y="477"/>
                    <a:pt x="0" y="1061"/>
                  </a:cubicBezTo>
                  <a:cubicBezTo>
                    <a:pt x="0" y="1632"/>
                    <a:pt x="476" y="2108"/>
                    <a:pt x="1048" y="2108"/>
                  </a:cubicBezTo>
                  <a:cubicBezTo>
                    <a:pt x="1631" y="2108"/>
                    <a:pt x="2096" y="1632"/>
                    <a:pt x="2096" y="1061"/>
                  </a:cubicBezTo>
                  <a:cubicBezTo>
                    <a:pt x="2096" y="477"/>
                    <a:pt x="1631"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75" name="Google Shape;2775;p36"/>
            <p:cNvSpPr/>
            <p:nvPr/>
          </p:nvSpPr>
          <p:spPr>
            <a:xfrm>
              <a:off x="1498400" y="2907025"/>
              <a:ext cx="52400" cy="52725"/>
            </a:xfrm>
            <a:custGeom>
              <a:rect b="b" l="l" r="r" t="t"/>
              <a:pathLst>
                <a:path extrusionOk="0" h="2109" w="2096">
                  <a:moveTo>
                    <a:pt x="1048" y="1"/>
                  </a:moveTo>
                  <a:cubicBezTo>
                    <a:pt x="464" y="1"/>
                    <a:pt x="0" y="477"/>
                    <a:pt x="0" y="1061"/>
                  </a:cubicBezTo>
                  <a:cubicBezTo>
                    <a:pt x="0" y="1632"/>
                    <a:pt x="464" y="2108"/>
                    <a:pt x="1048" y="2108"/>
                  </a:cubicBezTo>
                  <a:cubicBezTo>
                    <a:pt x="1619" y="2108"/>
                    <a:pt x="2096" y="1632"/>
                    <a:pt x="2096" y="1061"/>
                  </a:cubicBezTo>
                  <a:cubicBezTo>
                    <a:pt x="2096" y="477"/>
                    <a:pt x="1619"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76" name="Google Shape;2776;p36"/>
            <p:cNvSpPr/>
            <p:nvPr/>
          </p:nvSpPr>
          <p:spPr>
            <a:xfrm>
              <a:off x="1599900" y="2907025"/>
              <a:ext cx="52400" cy="52725"/>
            </a:xfrm>
            <a:custGeom>
              <a:rect b="b" l="l" r="r" t="t"/>
              <a:pathLst>
                <a:path extrusionOk="0" h="2109" w="2096">
                  <a:moveTo>
                    <a:pt x="1048" y="1"/>
                  </a:moveTo>
                  <a:cubicBezTo>
                    <a:pt x="464" y="1"/>
                    <a:pt x="0" y="477"/>
                    <a:pt x="0" y="1061"/>
                  </a:cubicBezTo>
                  <a:cubicBezTo>
                    <a:pt x="0" y="1632"/>
                    <a:pt x="464" y="2108"/>
                    <a:pt x="1048" y="2108"/>
                  </a:cubicBezTo>
                  <a:cubicBezTo>
                    <a:pt x="1631" y="2108"/>
                    <a:pt x="2096" y="1632"/>
                    <a:pt x="2096" y="1061"/>
                  </a:cubicBezTo>
                  <a:cubicBezTo>
                    <a:pt x="2096" y="477"/>
                    <a:pt x="1631"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77" name="Google Shape;2777;p36"/>
            <p:cNvSpPr/>
            <p:nvPr/>
          </p:nvSpPr>
          <p:spPr>
            <a:xfrm>
              <a:off x="1701400" y="2907025"/>
              <a:ext cx="52400" cy="52725"/>
            </a:xfrm>
            <a:custGeom>
              <a:rect b="b" l="l" r="r" t="t"/>
              <a:pathLst>
                <a:path extrusionOk="0" h="2109" w="2096">
                  <a:moveTo>
                    <a:pt x="1048" y="1"/>
                  </a:moveTo>
                  <a:cubicBezTo>
                    <a:pt x="464" y="1"/>
                    <a:pt x="0" y="477"/>
                    <a:pt x="0" y="1061"/>
                  </a:cubicBezTo>
                  <a:cubicBezTo>
                    <a:pt x="0" y="1632"/>
                    <a:pt x="464" y="2108"/>
                    <a:pt x="1048" y="2108"/>
                  </a:cubicBezTo>
                  <a:cubicBezTo>
                    <a:pt x="1631" y="2108"/>
                    <a:pt x="2096" y="1632"/>
                    <a:pt x="2096" y="1061"/>
                  </a:cubicBezTo>
                  <a:cubicBezTo>
                    <a:pt x="2096" y="477"/>
                    <a:pt x="1631"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78" name="Google Shape;2778;p36"/>
            <p:cNvSpPr/>
            <p:nvPr/>
          </p:nvSpPr>
          <p:spPr>
            <a:xfrm>
              <a:off x="1802900" y="2907025"/>
              <a:ext cx="52700" cy="52725"/>
            </a:xfrm>
            <a:custGeom>
              <a:rect b="b" l="l" r="r" t="t"/>
              <a:pathLst>
                <a:path extrusionOk="0" h="2109" w="2108">
                  <a:moveTo>
                    <a:pt x="1048" y="1"/>
                  </a:moveTo>
                  <a:cubicBezTo>
                    <a:pt x="476" y="1"/>
                    <a:pt x="0" y="477"/>
                    <a:pt x="0" y="1061"/>
                  </a:cubicBezTo>
                  <a:cubicBezTo>
                    <a:pt x="0" y="1632"/>
                    <a:pt x="476" y="2108"/>
                    <a:pt x="1048" y="2108"/>
                  </a:cubicBezTo>
                  <a:cubicBezTo>
                    <a:pt x="1631" y="2108"/>
                    <a:pt x="2108" y="1632"/>
                    <a:pt x="2108" y="1061"/>
                  </a:cubicBezTo>
                  <a:cubicBezTo>
                    <a:pt x="2108" y="477"/>
                    <a:pt x="1631"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79" name="Google Shape;2779;p36"/>
            <p:cNvSpPr/>
            <p:nvPr/>
          </p:nvSpPr>
          <p:spPr>
            <a:xfrm>
              <a:off x="1904400" y="2907025"/>
              <a:ext cx="52700" cy="52725"/>
            </a:xfrm>
            <a:custGeom>
              <a:rect b="b" l="l" r="r" t="t"/>
              <a:pathLst>
                <a:path extrusionOk="0" h="2109" w="2108">
                  <a:moveTo>
                    <a:pt x="1060" y="1"/>
                  </a:moveTo>
                  <a:cubicBezTo>
                    <a:pt x="476" y="1"/>
                    <a:pt x="0" y="477"/>
                    <a:pt x="0" y="1061"/>
                  </a:cubicBezTo>
                  <a:cubicBezTo>
                    <a:pt x="0" y="1632"/>
                    <a:pt x="476" y="2108"/>
                    <a:pt x="1060" y="2108"/>
                  </a:cubicBezTo>
                  <a:cubicBezTo>
                    <a:pt x="1631" y="2108"/>
                    <a:pt x="2108" y="1632"/>
                    <a:pt x="2108" y="1061"/>
                  </a:cubicBezTo>
                  <a:cubicBezTo>
                    <a:pt x="2108" y="477"/>
                    <a:pt x="1631" y="1"/>
                    <a:pt x="1060"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80" name="Google Shape;2780;p36"/>
            <p:cNvSpPr/>
            <p:nvPr/>
          </p:nvSpPr>
          <p:spPr>
            <a:xfrm>
              <a:off x="2006200" y="2907025"/>
              <a:ext cx="52400" cy="52725"/>
            </a:xfrm>
            <a:custGeom>
              <a:rect b="b" l="l" r="r" t="t"/>
              <a:pathLst>
                <a:path extrusionOk="0" h="2109" w="2096">
                  <a:moveTo>
                    <a:pt x="1048" y="1"/>
                  </a:moveTo>
                  <a:cubicBezTo>
                    <a:pt x="464" y="1"/>
                    <a:pt x="0" y="477"/>
                    <a:pt x="0" y="1061"/>
                  </a:cubicBezTo>
                  <a:cubicBezTo>
                    <a:pt x="0" y="1632"/>
                    <a:pt x="464" y="2108"/>
                    <a:pt x="1048" y="2108"/>
                  </a:cubicBezTo>
                  <a:cubicBezTo>
                    <a:pt x="1631" y="2108"/>
                    <a:pt x="2096" y="1632"/>
                    <a:pt x="2096" y="1061"/>
                  </a:cubicBezTo>
                  <a:cubicBezTo>
                    <a:pt x="2096" y="477"/>
                    <a:pt x="1631"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81" name="Google Shape;2781;p36"/>
            <p:cNvSpPr/>
            <p:nvPr/>
          </p:nvSpPr>
          <p:spPr>
            <a:xfrm>
              <a:off x="2107700" y="2907025"/>
              <a:ext cx="52400" cy="52725"/>
            </a:xfrm>
            <a:custGeom>
              <a:rect b="b" l="l" r="r" t="t"/>
              <a:pathLst>
                <a:path extrusionOk="0" h="2109" w="2096">
                  <a:moveTo>
                    <a:pt x="1048" y="1"/>
                  </a:moveTo>
                  <a:cubicBezTo>
                    <a:pt x="465" y="1"/>
                    <a:pt x="0" y="477"/>
                    <a:pt x="0" y="1061"/>
                  </a:cubicBezTo>
                  <a:cubicBezTo>
                    <a:pt x="0" y="1632"/>
                    <a:pt x="465" y="2108"/>
                    <a:pt x="1048" y="2108"/>
                  </a:cubicBezTo>
                  <a:cubicBezTo>
                    <a:pt x="1631" y="2108"/>
                    <a:pt x="2096" y="1632"/>
                    <a:pt x="2096" y="1061"/>
                  </a:cubicBezTo>
                  <a:cubicBezTo>
                    <a:pt x="2096" y="477"/>
                    <a:pt x="1631"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82" name="Google Shape;2782;p36"/>
            <p:cNvSpPr/>
            <p:nvPr/>
          </p:nvSpPr>
          <p:spPr>
            <a:xfrm>
              <a:off x="2209200" y="2907025"/>
              <a:ext cx="52700" cy="52725"/>
            </a:xfrm>
            <a:custGeom>
              <a:rect b="b" l="l" r="r" t="t"/>
              <a:pathLst>
                <a:path extrusionOk="0" h="2109" w="2108">
                  <a:moveTo>
                    <a:pt x="1048" y="1"/>
                  </a:moveTo>
                  <a:cubicBezTo>
                    <a:pt x="476" y="1"/>
                    <a:pt x="0" y="477"/>
                    <a:pt x="0" y="1061"/>
                  </a:cubicBezTo>
                  <a:cubicBezTo>
                    <a:pt x="0" y="1632"/>
                    <a:pt x="476" y="2108"/>
                    <a:pt x="1048" y="2108"/>
                  </a:cubicBezTo>
                  <a:cubicBezTo>
                    <a:pt x="1631" y="2108"/>
                    <a:pt x="2108" y="1632"/>
                    <a:pt x="2108" y="1061"/>
                  </a:cubicBezTo>
                  <a:cubicBezTo>
                    <a:pt x="2108" y="477"/>
                    <a:pt x="1631"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83" name="Google Shape;2783;p36"/>
            <p:cNvSpPr/>
            <p:nvPr/>
          </p:nvSpPr>
          <p:spPr>
            <a:xfrm>
              <a:off x="2311000" y="2907025"/>
              <a:ext cx="52400" cy="52725"/>
            </a:xfrm>
            <a:custGeom>
              <a:rect b="b" l="l" r="r" t="t"/>
              <a:pathLst>
                <a:path extrusionOk="0" h="2109" w="2096">
                  <a:moveTo>
                    <a:pt x="1048" y="1"/>
                  </a:moveTo>
                  <a:cubicBezTo>
                    <a:pt x="464" y="1"/>
                    <a:pt x="0" y="477"/>
                    <a:pt x="0" y="1061"/>
                  </a:cubicBezTo>
                  <a:cubicBezTo>
                    <a:pt x="0" y="1632"/>
                    <a:pt x="464" y="2108"/>
                    <a:pt x="1048" y="2108"/>
                  </a:cubicBezTo>
                  <a:cubicBezTo>
                    <a:pt x="1619" y="2108"/>
                    <a:pt x="2096" y="1632"/>
                    <a:pt x="2096" y="1061"/>
                  </a:cubicBezTo>
                  <a:cubicBezTo>
                    <a:pt x="2096" y="477"/>
                    <a:pt x="1619"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84" name="Google Shape;2784;p36"/>
            <p:cNvSpPr/>
            <p:nvPr/>
          </p:nvSpPr>
          <p:spPr>
            <a:xfrm>
              <a:off x="2412500" y="2907025"/>
              <a:ext cx="52400" cy="52725"/>
            </a:xfrm>
            <a:custGeom>
              <a:rect b="b" l="l" r="r" t="t"/>
              <a:pathLst>
                <a:path extrusionOk="0" h="2109" w="2096">
                  <a:moveTo>
                    <a:pt x="1048" y="1"/>
                  </a:moveTo>
                  <a:cubicBezTo>
                    <a:pt x="465" y="1"/>
                    <a:pt x="0" y="477"/>
                    <a:pt x="0" y="1061"/>
                  </a:cubicBezTo>
                  <a:cubicBezTo>
                    <a:pt x="0" y="1632"/>
                    <a:pt x="465" y="2108"/>
                    <a:pt x="1048" y="2108"/>
                  </a:cubicBezTo>
                  <a:cubicBezTo>
                    <a:pt x="1631" y="2108"/>
                    <a:pt x="2096" y="1632"/>
                    <a:pt x="2096" y="1061"/>
                  </a:cubicBezTo>
                  <a:cubicBezTo>
                    <a:pt x="2096" y="477"/>
                    <a:pt x="1631"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85" name="Google Shape;2785;p36"/>
            <p:cNvSpPr/>
            <p:nvPr/>
          </p:nvSpPr>
          <p:spPr>
            <a:xfrm>
              <a:off x="2514000" y="2907025"/>
              <a:ext cx="52400" cy="52725"/>
            </a:xfrm>
            <a:custGeom>
              <a:rect b="b" l="l" r="r" t="t"/>
              <a:pathLst>
                <a:path extrusionOk="0" h="2109" w="2096">
                  <a:moveTo>
                    <a:pt x="1048" y="1"/>
                  </a:moveTo>
                  <a:cubicBezTo>
                    <a:pt x="476" y="1"/>
                    <a:pt x="0" y="477"/>
                    <a:pt x="0" y="1061"/>
                  </a:cubicBezTo>
                  <a:cubicBezTo>
                    <a:pt x="0" y="1632"/>
                    <a:pt x="476" y="2108"/>
                    <a:pt x="1048" y="2108"/>
                  </a:cubicBezTo>
                  <a:cubicBezTo>
                    <a:pt x="1631" y="2108"/>
                    <a:pt x="2096" y="1632"/>
                    <a:pt x="2096" y="1061"/>
                  </a:cubicBezTo>
                  <a:cubicBezTo>
                    <a:pt x="2096" y="477"/>
                    <a:pt x="1631"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86" name="Google Shape;2786;p36"/>
            <p:cNvSpPr/>
            <p:nvPr/>
          </p:nvSpPr>
          <p:spPr>
            <a:xfrm>
              <a:off x="2615500" y="2907025"/>
              <a:ext cx="52700" cy="52725"/>
            </a:xfrm>
            <a:custGeom>
              <a:rect b="b" l="l" r="r" t="t"/>
              <a:pathLst>
                <a:path extrusionOk="0" h="2109" w="2108">
                  <a:moveTo>
                    <a:pt x="1048" y="1"/>
                  </a:moveTo>
                  <a:cubicBezTo>
                    <a:pt x="476" y="1"/>
                    <a:pt x="0" y="477"/>
                    <a:pt x="0" y="1061"/>
                  </a:cubicBezTo>
                  <a:cubicBezTo>
                    <a:pt x="0" y="1632"/>
                    <a:pt x="476" y="2108"/>
                    <a:pt x="1048" y="2108"/>
                  </a:cubicBezTo>
                  <a:cubicBezTo>
                    <a:pt x="1631" y="2108"/>
                    <a:pt x="2108" y="1632"/>
                    <a:pt x="2108" y="1061"/>
                  </a:cubicBezTo>
                  <a:cubicBezTo>
                    <a:pt x="2108" y="477"/>
                    <a:pt x="1631"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87" name="Google Shape;2787;p36"/>
            <p:cNvSpPr/>
            <p:nvPr/>
          </p:nvSpPr>
          <p:spPr>
            <a:xfrm>
              <a:off x="2717300" y="2907025"/>
              <a:ext cx="52400" cy="52725"/>
            </a:xfrm>
            <a:custGeom>
              <a:rect b="b" l="l" r="r" t="t"/>
              <a:pathLst>
                <a:path extrusionOk="0" h="2109" w="2096">
                  <a:moveTo>
                    <a:pt x="1048" y="1"/>
                  </a:moveTo>
                  <a:cubicBezTo>
                    <a:pt x="465" y="1"/>
                    <a:pt x="0" y="477"/>
                    <a:pt x="0" y="1061"/>
                  </a:cubicBezTo>
                  <a:cubicBezTo>
                    <a:pt x="0" y="1632"/>
                    <a:pt x="465" y="2108"/>
                    <a:pt x="1048" y="2108"/>
                  </a:cubicBezTo>
                  <a:cubicBezTo>
                    <a:pt x="1619" y="2108"/>
                    <a:pt x="2096" y="1632"/>
                    <a:pt x="2096" y="1061"/>
                  </a:cubicBezTo>
                  <a:cubicBezTo>
                    <a:pt x="2096" y="477"/>
                    <a:pt x="1619"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88" name="Google Shape;2788;p36"/>
            <p:cNvSpPr/>
            <p:nvPr/>
          </p:nvSpPr>
          <p:spPr>
            <a:xfrm>
              <a:off x="2818800" y="2907025"/>
              <a:ext cx="52400" cy="52725"/>
            </a:xfrm>
            <a:custGeom>
              <a:rect b="b" l="l" r="r" t="t"/>
              <a:pathLst>
                <a:path extrusionOk="0" h="2109" w="2096">
                  <a:moveTo>
                    <a:pt x="1048" y="1"/>
                  </a:moveTo>
                  <a:cubicBezTo>
                    <a:pt x="465" y="1"/>
                    <a:pt x="0" y="477"/>
                    <a:pt x="0" y="1061"/>
                  </a:cubicBezTo>
                  <a:cubicBezTo>
                    <a:pt x="0" y="1632"/>
                    <a:pt x="465" y="2108"/>
                    <a:pt x="1048" y="2108"/>
                  </a:cubicBezTo>
                  <a:cubicBezTo>
                    <a:pt x="1631" y="2108"/>
                    <a:pt x="2096" y="1632"/>
                    <a:pt x="2096" y="1061"/>
                  </a:cubicBezTo>
                  <a:cubicBezTo>
                    <a:pt x="2096" y="477"/>
                    <a:pt x="1631"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89" name="Google Shape;2789;p36"/>
            <p:cNvSpPr/>
            <p:nvPr/>
          </p:nvSpPr>
          <p:spPr>
            <a:xfrm>
              <a:off x="2920300" y="2907025"/>
              <a:ext cx="52400" cy="52725"/>
            </a:xfrm>
            <a:custGeom>
              <a:rect b="b" l="l" r="r" t="t"/>
              <a:pathLst>
                <a:path extrusionOk="0" h="2109" w="2096">
                  <a:moveTo>
                    <a:pt x="1048" y="1"/>
                  </a:moveTo>
                  <a:cubicBezTo>
                    <a:pt x="476" y="1"/>
                    <a:pt x="0" y="477"/>
                    <a:pt x="0" y="1061"/>
                  </a:cubicBezTo>
                  <a:cubicBezTo>
                    <a:pt x="0" y="1632"/>
                    <a:pt x="476" y="2108"/>
                    <a:pt x="1048" y="2108"/>
                  </a:cubicBezTo>
                  <a:cubicBezTo>
                    <a:pt x="1631" y="2108"/>
                    <a:pt x="2096" y="1632"/>
                    <a:pt x="2096" y="1061"/>
                  </a:cubicBezTo>
                  <a:cubicBezTo>
                    <a:pt x="2096" y="477"/>
                    <a:pt x="1631"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90" name="Google Shape;2790;p36"/>
            <p:cNvSpPr/>
            <p:nvPr/>
          </p:nvSpPr>
          <p:spPr>
            <a:xfrm>
              <a:off x="3021800" y="2907025"/>
              <a:ext cx="52700" cy="52725"/>
            </a:xfrm>
            <a:custGeom>
              <a:rect b="b" l="l" r="r" t="t"/>
              <a:pathLst>
                <a:path extrusionOk="0" h="2109" w="2108">
                  <a:moveTo>
                    <a:pt x="1048" y="1"/>
                  </a:moveTo>
                  <a:cubicBezTo>
                    <a:pt x="477" y="1"/>
                    <a:pt x="0" y="477"/>
                    <a:pt x="0" y="1061"/>
                  </a:cubicBezTo>
                  <a:cubicBezTo>
                    <a:pt x="0" y="1632"/>
                    <a:pt x="477" y="2108"/>
                    <a:pt x="1048" y="2108"/>
                  </a:cubicBezTo>
                  <a:cubicBezTo>
                    <a:pt x="1631" y="2108"/>
                    <a:pt x="2108" y="1632"/>
                    <a:pt x="2108" y="1061"/>
                  </a:cubicBezTo>
                  <a:cubicBezTo>
                    <a:pt x="2108" y="477"/>
                    <a:pt x="1631"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91" name="Google Shape;2791;p36"/>
            <p:cNvSpPr/>
            <p:nvPr/>
          </p:nvSpPr>
          <p:spPr>
            <a:xfrm>
              <a:off x="3123600" y="2907025"/>
              <a:ext cx="52400" cy="52725"/>
            </a:xfrm>
            <a:custGeom>
              <a:rect b="b" l="l" r="r" t="t"/>
              <a:pathLst>
                <a:path extrusionOk="0" h="2109" w="2096">
                  <a:moveTo>
                    <a:pt x="1048" y="1"/>
                  </a:moveTo>
                  <a:cubicBezTo>
                    <a:pt x="465" y="1"/>
                    <a:pt x="0" y="477"/>
                    <a:pt x="0" y="1061"/>
                  </a:cubicBezTo>
                  <a:cubicBezTo>
                    <a:pt x="0" y="1632"/>
                    <a:pt x="465" y="2108"/>
                    <a:pt x="1048" y="2108"/>
                  </a:cubicBezTo>
                  <a:cubicBezTo>
                    <a:pt x="1619" y="2108"/>
                    <a:pt x="2096" y="1632"/>
                    <a:pt x="2096" y="1061"/>
                  </a:cubicBezTo>
                  <a:cubicBezTo>
                    <a:pt x="2096" y="477"/>
                    <a:pt x="1619"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92" name="Google Shape;2792;p36"/>
            <p:cNvSpPr/>
            <p:nvPr/>
          </p:nvSpPr>
          <p:spPr>
            <a:xfrm>
              <a:off x="3225100" y="2907025"/>
              <a:ext cx="52400" cy="52725"/>
            </a:xfrm>
            <a:custGeom>
              <a:rect b="b" l="l" r="r" t="t"/>
              <a:pathLst>
                <a:path extrusionOk="0" h="2109" w="2096">
                  <a:moveTo>
                    <a:pt x="1048" y="1"/>
                  </a:moveTo>
                  <a:cubicBezTo>
                    <a:pt x="465" y="1"/>
                    <a:pt x="0" y="477"/>
                    <a:pt x="0" y="1061"/>
                  </a:cubicBezTo>
                  <a:cubicBezTo>
                    <a:pt x="0" y="1632"/>
                    <a:pt x="465" y="2108"/>
                    <a:pt x="1048" y="2108"/>
                  </a:cubicBezTo>
                  <a:cubicBezTo>
                    <a:pt x="1631" y="2108"/>
                    <a:pt x="2096" y="1632"/>
                    <a:pt x="2096" y="1061"/>
                  </a:cubicBezTo>
                  <a:cubicBezTo>
                    <a:pt x="2096" y="477"/>
                    <a:pt x="1631"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93" name="Google Shape;2793;p36"/>
            <p:cNvSpPr/>
            <p:nvPr/>
          </p:nvSpPr>
          <p:spPr>
            <a:xfrm>
              <a:off x="3326600" y="2907025"/>
              <a:ext cx="52700" cy="52725"/>
            </a:xfrm>
            <a:custGeom>
              <a:rect b="b" l="l" r="r" t="t"/>
              <a:pathLst>
                <a:path extrusionOk="0" h="2109" w="2108">
                  <a:moveTo>
                    <a:pt x="1048" y="1"/>
                  </a:moveTo>
                  <a:cubicBezTo>
                    <a:pt x="477" y="1"/>
                    <a:pt x="0" y="477"/>
                    <a:pt x="0" y="1061"/>
                  </a:cubicBezTo>
                  <a:cubicBezTo>
                    <a:pt x="0" y="1632"/>
                    <a:pt x="477" y="2108"/>
                    <a:pt x="1048" y="2108"/>
                  </a:cubicBezTo>
                  <a:cubicBezTo>
                    <a:pt x="1631" y="2108"/>
                    <a:pt x="2108" y="1632"/>
                    <a:pt x="2108" y="1061"/>
                  </a:cubicBezTo>
                  <a:cubicBezTo>
                    <a:pt x="2108" y="477"/>
                    <a:pt x="1631"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94" name="Google Shape;2794;p36"/>
            <p:cNvSpPr/>
            <p:nvPr/>
          </p:nvSpPr>
          <p:spPr>
            <a:xfrm>
              <a:off x="3428400" y="2907025"/>
              <a:ext cx="52400" cy="52725"/>
            </a:xfrm>
            <a:custGeom>
              <a:rect b="b" l="l" r="r" t="t"/>
              <a:pathLst>
                <a:path extrusionOk="0" h="2109" w="2096">
                  <a:moveTo>
                    <a:pt x="1048" y="1"/>
                  </a:moveTo>
                  <a:cubicBezTo>
                    <a:pt x="465" y="1"/>
                    <a:pt x="0" y="477"/>
                    <a:pt x="0" y="1061"/>
                  </a:cubicBezTo>
                  <a:cubicBezTo>
                    <a:pt x="0" y="1632"/>
                    <a:pt x="465" y="2108"/>
                    <a:pt x="1048" y="2108"/>
                  </a:cubicBezTo>
                  <a:cubicBezTo>
                    <a:pt x="1619" y="2108"/>
                    <a:pt x="2096" y="1632"/>
                    <a:pt x="2096" y="1061"/>
                  </a:cubicBezTo>
                  <a:cubicBezTo>
                    <a:pt x="2096" y="477"/>
                    <a:pt x="1619"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95" name="Google Shape;2795;p36"/>
            <p:cNvSpPr/>
            <p:nvPr/>
          </p:nvSpPr>
          <p:spPr>
            <a:xfrm>
              <a:off x="3529900" y="2907025"/>
              <a:ext cx="52400" cy="52725"/>
            </a:xfrm>
            <a:custGeom>
              <a:rect b="b" l="l" r="r" t="t"/>
              <a:pathLst>
                <a:path extrusionOk="0" h="2109" w="2096">
                  <a:moveTo>
                    <a:pt x="1048" y="1"/>
                  </a:moveTo>
                  <a:cubicBezTo>
                    <a:pt x="465" y="1"/>
                    <a:pt x="0" y="477"/>
                    <a:pt x="0" y="1061"/>
                  </a:cubicBezTo>
                  <a:cubicBezTo>
                    <a:pt x="0" y="1632"/>
                    <a:pt x="465" y="2108"/>
                    <a:pt x="1048" y="2108"/>
                  </a:cubicBezTo>
                  <a:cubicBezTo>
                    <a:pt x="1631" y="2108"/>
                    <a:pt x="2096" y="1632"/>
                    <a:pt x="2096" y="1061"/>
                  </a:cubicBezTo>
                  <a:cubicBezTo>
                    <a:pt x="2096" y="477"/>
                    <a:pt x="1631"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96" name="Google Shape;2796;p36"/>
            <p:cNvSpPr/>
            <p:nvPr/>
          </p:nvSpPr>
          <p:spPr>
            <a:xfrm>
              <a:off x="3631400" y="2907025"/>
              <a:ext cx="52400" cy="52725"/>
            </a:xfrm>
            <a:custGeom>
              <a:rect b="b" l="l" r="r" t="t"/>
              <a:pathLst>
                <a:path extrusionOk="0" h="2109" w="2096">
                  <a:moveTo>
                    <a:pt x="1048" y="1"/>
                  </a:moveTo>
                  <a:cubicBezTo>
                    <a:pt x="465" y="1"/>
                    <a:pt x="0" y="477"/>
                    <a:pt x="0" y="1061"/>
                  </a:cubicBezTo>
                  <a:cubicBezTo>
                    <a:pt x="0" y="1632"/>
                    <a:pt x="465" y="2108"/>
                    <a:pt x="1048" y="2108"/>
                  </a:cubicBezTo>
                  <a:cubicBezTo>
                    <a:pt x="1631" y="2108"/>
                    <a:pt x="2096" y="1632"/>
                    <a:pt x="2096" y="1061"/>
                  </a:cubicBezTo>
                  <a:cubicBezTo>
                    <a:pt x="2096" y="477"/>
                    <a:pt x="1631"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97" name="Google Shape;2797;p36"/>
            <p:cNvSpPr/>
            <p:nvPr/>
          </p:nvSpPr>
          <p:spPr>
            <a:xfrm>
              <a:off x="3732900" y="2907025"/>
              <a:ext cx="52400" cy="52725"/>
            </a:xfrm>
            <a:custGeom>
              <a:rect b="b" l="l" r="r" t="t"/>
              <a:pathLst>
                <a:path extrusionOk="0" h="2109" w="2096">
                  <a:moveTo>
                    <a:pt x="1048" y="1"/>
                  </a:moveTo>
                  <a:cubicBezTo>
                    <a:pt x="477" y="1"/>
                    <a:pt x="0" y="477"/>
                    <a:pt x="0" y="1061"/>
                  </a:cubicBezTo>
                  <a:cubicBezTo>
                    <a:pt x="0" y="1632"/>
                    <a:pt x="477" y="2108"/>
                    <a:pt x="1048" y="2108"/>
                  </a:cubicBezTo>
                  <a:cubicBezTo>
                    <a:pt x="1631" y="2108"/>
                    <a:pt x="2096" y="1632"/>
                    <a:pt x="2096" y="1061"/>
                  </a:cubicBezTo>
                  <a:cubicBezTo>
                    <a:pt x="2096" y="477"/>
                    <a:pt x="1631"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98" name="Google Shape;2798;p36"/>
            <p:cNvSpPr/>
            <p:nvPr/>
          </p:nvSpPr>
          <p:spPr>
            <a:xfrm>
              <a:off x="3834700" y="2907025"/>
              <a:ext cx="52400" cy="52725"/>
            </a:xfrm>
            <a:custGeom>
              <a:rect b="b" l="l" r="r" t="t"/>
              <a:pathLst>
                <a:path extrusionOk="0" h="2109" w="2096">
                  <a:moveTo>
                    <a:pt x="1048" y="1"/>
                  </a:moveTo>
                  <a:cubicBezTo>
                    <a:pt x="465" y="1"/>
                    <a:pt x="0" y="477"/>
                    <a:pt x="0" y="1061"/>
                  </a:cubicBezTo>
                  <a:cubicBezTo>
                    <a:pt x="0" y="1632"/>
                    <a:pt x="465" y="2108"/>
                    <a:pt x="1048" y="2108"/>
                  </a:cubicBezTo>
                  <a:cubicBezTo>
                    <a:pt x="1619" y="2108"/>
                    <a:pt x="2096" y="1632"/>
                    <a:pt x="2096" y="1061"/>
                  </a:cubicBezTo>
                  <a:cubicBezTo>
                    <a:pt x="2096" y="477"/>
                    <a:pt x="1619"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99" name="Google Shape;2799;p36"/>
            <p:cNvSpPr/>
            <p:nvPr/>
          </p:nvSpPr>
          <p:spPr>
            <a:xfrm>
              <a:off x="3936200" y="2907025"/>
              <a:ext cx="52400" cy="52725"/>
            </a:xfrm>
            <a:custGeom>
              <a:rect b="b" l="l" r="r" t="t"/>
              <a:pathLst>
                <a:path extrusionOk="0" h="2109" w="2096">
                  <a:moveTo>
                    <a:pt x="1048" y="1"/>
                  </a:moveTo>
                  <a:cubicBezTo>
                    <a:pt x="465" y="1"/>
                    <a:pt x="0" y="477"/>
                    <a:pt x="0" y="1061"/>
                  </a:cubicBezTo>
                  <a:cubicBezTo>
                    <a:pt x="0" y="1632"/>
                    <a:pt x="465" y="2108"/>
                    <a:pt x="1048" y="2108"/>
                  </a:cubicBezTo>
                  <a:cubicBezTo>
                    <a:pt x="1631" y="2108"/>
                    <a:pt x="2096" y="1632"/>
                    <a:pt x="2096" y="1061"/>
                  </a:cubicBezTo>
                  <a:cubicBezTo>
                    <a:pt x="2096" y="477"/>
                    <a:pt x="1631"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00" name="Google Shape;2800;p36"/>
            <p:cNvSpPr/>
            <p:nvPr/>
          </p:nvSpPr>
          <p:spPr>
            <a:xfrm>
              <a:off x="4037700" y="2907025"/>
              <a:ext cx="52400" cy="52725"/>
            </a:xfrm>
            <a:custGeom>
              <a:rect b="b" l="l" r="r" t="t"/>
              <a:pathLst>
                <a:path extrusionOk="0" h="2109" w="2096">
                  <a:moveTo>
                    <a:pt x="1048" y="1"/>
                  </a:moveTo>
                  <a:cubicBezTo>
                    <a:pt x="465" y="1"/>
                    <a:pt x="0" y="477"/>
                    <a:pt x="0" y="1061"/>
                  </a:cubicBezTo>
                  <a:cubicBezTo>
                    <a:pt x="0" y="1632"/>
                    <a:pt x="465" y="2108"/>
                    <a:pt x="1048" y="2108"/>
                  </a:cubicBezTo>
                  <a:cubicBezTo>
                    <a:pt x="1631" y="2108"/>
                    <a:pt x="2096" y="1632"/>
                    <a:pt x="2096" y="1061"/>
                  </a:cubicBezTo>
                  <a:cubicBezTo>
                    <a:pt x="2096" y="477"/>
                    <a:pt x="1631"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01" name="Google Shape;2801;p36"/>
            <p:cNvSpPr/>
            <p:nvPr/>
          </p:nvSpPr>
          <p:spPr>
            <a:xfrm>
              <a:off x="4139200" y="2907025"/>
              <a:ext cx="52700" cy="52725"/>
            </a:xfrm>
            <a:custGeom>
              <a:rect b="b" l="l" r="r" t="t"/>
              <a:pathLst>
                <a:path extrusionOk="0" h="2109" w="2108">
                  <a:moveTo>
                    <a:pt x="1048" y="1"/>
                  </a:moveTo>
                  <a:cubicBezTo>
                    <a:pt x="477" y="1"/>
                    <a:pt x="0" y="477"/>
                    <a:pt x="0" y="1061"/>
                  </a:cubicBezTo>
                  <a:cubicBezTo>
                    <a:pt x="0" y="1632"/>
                    <a:pt x="477" y="2108"/>
                    <a:pt x="1048" y="2108"/>
                  </a:cubicBezTo>
                  <a:cubicBezTo>
                    <a:pt x="1631" y="2108"/>
                    <a:pt x="2108" y="1632"/>
                    <a:pt x="2108" y="1061"/>
                  </a:cubicBezTo>
                  <a:cubicBezTo>
                    <a:pt x="2108" y="477"/>
                    <a:pt x="1631"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02" name="Google Shape;2802;p36"/>
            <p:cNvSpPr/>
            <p:nvPr/>
          </p:nvSpPr>
          <p:spPr>
            <a:xfrm>
              <a:off x="4240700" y="2907025"/>
              <a:ext cx="52700" cy="52725"/>
            </a:xfrm>
            <a:custGeom>
              <a:rect b="b" l="l" r="r" t="t"/>
              <a:pathLst>
                <a:path extrusionOk="0" h="2109" w="2108">
                  <a:moveTo>
                    <a:pt x="1060" y="1"/>
                  </a:moveTo>
                  <a:cubicBezTo>
                    <a:pt x="477" y="1"/>
                    <a:pt x="0" y="477"/>
                    <a:pt x="0" y="1061"/>
                  </a:cubicBezTo>
                  <a:cubicBezTo>
                    <a:pt x="0" y="1632"/>
                    <a:pt x="477" y="2108"/>
                    <a:pt x="1060" y="2108"/>
                  </a:cubicBezTo>
                  <a:cubicBezTo>
                    <a:pt x="1632" y="2108"/>
                    <a:pt x="2108" y="1632"/>
                    <a:pt x="2108" y="1061"/>
                  </a:cubicBezTo>
                  <a:cubicBezTo>
                    <a:pt x="2108" y="477"/>
                    <a:pt x="1632" y="1"/>
                    <a:pt x="1060"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03" name="Google Shape;2803;p36"/>
            <p:cNvSpPr/>
            <p:nvPr/>
          </p:nvSpPr>
          <p:spPr>
            <a:xfrm>
              <a:off x="4342500" y="2907025"/>
              <a:ext cx="52400" cy="52725"/>
            </a:xfrm>
            <a:custGeom>
              <a:rect b="b" l="l" r="r" t="t"/>
              <a:pathLst>
                <a:path extrusionOk="0" h="2109" w="2096">
                  <a:moveTo>
                    <a:pt x="1048" y="1"/>
                  </a:moveTo>
                  <a:cubicBezTo>
                    <a:pt x="465" y="1"/>
                    <a:pt x="0" y="477"/>
                    <a:pt x="0" y="1061"/>
                  </a:cubicBezTo>
                  <a:cubicBezTo>
                    <a:pt x="0" y="1632"/>
                    <a:pt x="465" y="2108"/>
                    <a:pt x="1048" y="2108"/>
                  </a:cubicBezTo>
                  <a:cubicBezTo>
                    <a:pt x="1631" y="2108"/>
                    <a:pt x="2096" y="1632"/>
                    <a:pt x="2096" y="1061"/>
                  </a:cubicBezTo>
                  <a:cubicBezTo>
                    <a:pt x="2096" y="477"/>
                    <a:pt x="1631"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04" name="Google Shape;2804;p36"/>
            <p:cNvSpPr/>
            <p:nvPr/>
          </p:nvSpPr>
          <p:spPr>
            <a:xfrm>
              <a:off x="4444000" y="2907025"/>
              <a:ext cx="52400" cy="52725"/>
            </a:xfrm>
            <a:custGeom>
              <a:rect b="b" l="l" r="r" t="t"/>
              <a:pathLst>
                <a:path extrusionOk="0" h="2109" w="2096">
                  <a:moveTo>
                    <a:pt x="1048" y="1"/>
                  </a:moveTo>
                  <a:cubicBezTo>
                    <a:pt x="477" y="1"/>
                    <a:pt x="0" y="477"/>
                    <a:pt x="0" y="1061"/>
                  </a:cubicBezTo>
                  <a:cubicBezTo>
                    <a:pt x="0" y="1632"/>
                    <a:pt x="477" y="2108"/>
                    <a:pt x="1048" y="2108"/>
                  </a:cubicBezTo>
                  <a:cubicBezTo>
                    <a:pt x="1631" y="2108"/>
                    <a:pt x="2096" y="1632"/>
                    <a:pt x="2096" y="1061"/>
                  </a:cubicBezTo>
                  <a:cubicBezTo>
                    <a:pt x="2096" y="477"/>
                    <a:pt x="1631"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05" name="Google Shape;2805;p36"/>
            <p:cNvSpPr/>
            <p:nvPr/>
          </p:nvSpPr>
          <p:spPr>
            <a:xfrm>
              <a:off x="4545500" y="2907025"/>
              <a:ext cx="52700" cy="52725"/>
            </a:xfrm>
            <a:custGeom>
              <a:rect b="b" l="l" r="r" t="t"/>
              <a:pathLst>
                <a:path extrusionOk="0" h="2109" w="2108">
                  <a:moveTo>
                    <a:pt x="1060" y="1"/>
                  </a:moveTo>
                  <a:cubicBezTo>
                    <a:pt x="477" y="1"/>
                    <a:pt x="0" y="477"/>
                    <a:pt x="0" y="1061"/>
                  </a:cubicBezTo>
                  <a:cubicBezTo>
                    <a:pt x="0" y="1632"/>
                    <a:pt x="477" y="2108"/>
                    <a:pt x="1060" y="2108"/>
                  </a:cubicBezTo>
                  <a:cubicBezTo>
                    <a:pt x="1632" y="2108"/>
                    <a:pt x="2108" y="1632"/>
                    <a:pt x="2108" y="1061"/>
                  </a:cubicBezTo>
                  <a:cubicBezTo>
                    <a:pt x="2108" y="477"/>
                    <a:pt x="1632" y="1"/>
                    <a:pt x="1060"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06" name="Google Shape;2806;p36"/>
            <p:cNvSpPr/>
            <p:nvPr/>
          </p:nvSpPr>
          <p:spPr>
            <a:xfrm>
              <a:off x="4647300" y="2907025"/>
              <a:ext cx="52400" cy="52725"/>
            </a:xfrm>
            <a:custGeom>
              <a:rect b="b" l="l" r="r" t="t"/>
              <a:pathLst>
                <a:path extrusionOk="0" h="2109" w="2096">
                  <a:moveTo>
                    <a:pt x="1048" y="1"/>
                  </a:moveTo>
                  <a:cubicBezTo>
                    <a:pt x="465" y="1"/>
                    <a:pt x="0" y="477"/>
                    <a:pt x="0" y="1061"/>
                  </a:cubicBezTo>
                  <a:cubicBezTo>
                    <a:pt x="0" y="1632"/>
                    <a:pt x="465" y="2108"/>
                    <a:pt x="1048" y="2108"/>
                  </a:cubicBezTo>
                  <a:cubicBezTo>
                    <a:pt x="1620" y="2108"/>
                    <a:pt x="2096" y="1632"/>
                    <a:pt x="2096" y="1061"/>
                  </a:cubicBezTo>
                  <a:cubicBezTo>
                    <a:pt x="2096" y="477"/>
                    <a:pt x="1620"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07" name="Google Shape;2807;p36"/>
            <p:cNvSpPr/>
            <p:nvPr/>
          </p:nvSpPr>
          <p:spPr>
            <a:xfrm>
              <a:off x="4748800" y="2907025"/>
              <a:ext cx="52400" cy="52725"/>
            </a:xfrm>
            <a:custGeom>
              <a:rect b="b" l="l" r="r" t="t"/>
              <a:pathLst>
                <a:path extrusionOk="0" h="2109" w="2096">
                  <a:moveTo>
                    <a:pt x="1048" y="1"/>
                  </a:moveTo>
                  <a:cubicBezTo>
                    <a:pt x="465" y="1"/>
                    <a:pt x="0" y="477"/>
                    <a:pt x="0" y="1061"/>
                  </a:cubicBezTo>
                  <a:cubicBezTo>
                    <a:pt x="0" y="1632"/>
                    <a:pt x="465" y="2108"/>
                    <a:pt x="1048" y="2108"/>
                  </a:cubicBezTo>
                  <a:cubicBezTo>
                    <a:pt x="1631" y="2108"/>
                    <a:pt x="2096" y="1632"/>
                    <a:pt x="2096" y="1061"/>
                  </a:cubicBezTo>
                  <a:cubicBezTo>
                    <a:pt x="2096" y="477"/>
                    <a:pt x="1631"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08" name="Google Shape;2808;p36"/>
            <p:cNvSpPr/>
            <p:nvPr/>
          </p:nvSpPr>
          <p:spPr>
            <a:xfrm>
              <a:off x="4850300" y="2907025"/>
              <a:ext cx="52400" cy="52725"/>
            </a:xfrm>
            <a:custGeom>
              <a:rect b="b" l="l" r="r" t="t"/>
              <a:pathLst>
                <a:path extrusionOk="0" h="2109" w="2096">
                  <a:moveTo>
                    <a:pt x="1048" y="1"/>
                  </a:moveTo>
                  <a:cubicBezTo>
                    <a:pt x="477" y="1"/>
                    <a:pt x="0" y="477"/>
                    <a:pt x="0" y="1061"/>
                  </a:cubicBezTo>
                  <a:cubicBezTo>
                    <a:pt x="0" y="1632"/>
                    <a:pt x="477" y="2108"/>
                    <a:pt x="1048" y="2108"/>
                  </a:cubicBezTo>
                  <a:cubicBezTo>
                    <a:pt x="1632" y="2108"/>
                    <a:pt x="2096" y="1632"/>
                    <a:pt x="2096" y="1061"/>
                  </a:cubicBezTo>
                  <a:cubicBezTo>
                    <a:pt x="2096" y="477"/>
                    <a:pt x="1632"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09" name="Google Shape;2809;p36"/>
            <p:cNvSpPr/>
            <p:nvPr/>
          </p:nvSpPr>
          <p:spPr>
            <a:xfrm>
              <a:off x="4951800" y="2907025"/>
              <a:ext cx="52700" cy="52725"/>
            </a:xfrm>
            <a:custGeom>
              <a:rect b="b" l="l" r="r" t="t"/>
              <a:pathLst>
                <a:path extrusionOk="0" h="2109" w="2108">
                  <a:moveTo>
                    <a:pt x="1048" y="1"/>
                  </a:moveTo>
                  <a:cubicBezTo>
                    <a:pt x="477" y="1"/>
                    <a:pt x="0" y="477"/>
                    <a:pt x="0" y="1061"/>
                  </a:cubicBezTo>
                  <a:cubicBezTo>
                    <a:pt x="0" y="1632"/>
                    <a:pt x="477" y="2108"/>
                    <a:pt x="1048" y="2108"/>
                  </a:cubicBezTo>
                  <a:cubicBezTo>
                    <a:pt x="1632" y="2108"/>
                    <a:pt x="2108" y="1632"/>
                    <a:pt x="2108" y="1061"/>
                  </a:cubicBezTo>
                  <a:cubicBezTo>
                    <a:pt x="2108" y="477"/>
                    <a:pt x="1632"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10" name="Google Shape;2810;p36"/>
            <p:cNvSpPr/>
            <p:nvPr/>
          </p:nvSpPr>
          <p:spPr>
            <a:xfrm>
              <a:off x="5053600" y="2907025"/>
              <a:ext cx="52400" cy="52725"/>
            </a:xfrm>
            <a:custGeom>
              <a:rect b="b" l="l" r="r" t="t"/>
              <a:pathLst>
                <a:path extrusionOk="0" h="2109" w="2096">
                  <a:moveTo>
                    <a:pt x="1048" y="1"/>
                  </a:moveTo>
                  <a:cubicBezTo>
                    <a:pt x="465" y="1"/>
                    <a:pt x="0" y="477"/>
                    <a:pt x="0" y="1061"/>
                  </a:cubicBezTo>
                  <a:cubicBezTo>
                    <a:pt x="0" y="1632"/>
                    <a:pt x="465" y="2108"/>
                    <a:pt x="1048" y="2108"/>
                  </a:cubicBezTo>
                  <a:cubicBezTo>
                    <a:pt x="1620" y="2108"/>
                    <a:pt x="2096" y="1632"/>
                    <a:pt x="2096" y="1061"/>
                  </a:cubicBezTo>
                  <a:cubicBezTo>
                    <a:pt x="2096" y="477"/>
                    <a:pt x="1620"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11" name="Google Shape;2811;p36"/>
            <p:cNvSpPr/>
            <p:nvPr/>
          </p:nvSpPr>
          <p:spPr>
            <a:xfrm>
              <a:off x="5155100" y="2907025"/>
              <a:ext cx="52400" cy="52725"/>
            </a:xfrm>
            <a:custGeom>
              <a:rect b="b" l="l" r="r" t="t"/>
              <a:pathLst>
                <a:path extrusionOk="0" h="2109" w="2096">
                  <a:moveTo>
                    <a:pt x="1048" y="1"/>
                  </a:moveTo>
                  <a:cubicBezTo>
                    <a:pt x="465" y="1"/>
                    <a:pt x="0" y="477"/>
                    <a:pt x="0" y="1061"/>
                  </a:cubicBezTo>
                  <a:cubicBezTo>
                    <a:pt x="0" y="1632"/>
                    <a:pt x="465" y="2108"/>
                    <a:pt x="1048" y="2108"/>
                  </a:cubicBezTo>
                  <a:cubicBezTo>
                    <a:pt x="1632" y="2108"/>
                    <a:pt x="2096" y="1632"/>
                    <a:pt x="2096" y="1061"/>
                  </a:cubicBezTo>
                  <a:cubicBezTo>
                    <a:pt x="2096" y="477"/>
                    <a:pt x="1632"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12" name="Google Shape;2812;p36"/>
            <p:cNvSpPr/>
            <p:nvPr/>
          </p:nvSpPr>
          <p:spPr>
            <a:xfrm>
              <a:off x="5256600" y="2907025"/>
              <a:ext cx="52400" cy="52725"/>
            </a:xfrm>
            <a:custGeom>
              <a:rect b="b" l="l" r="r" t="t"/>
              <a:pathLst>
                <a:path extrusionOk="0" h="2109" w="2096">
                  <a:moveTo>
                    <a:pt x="1048" y="1"/>
                  </a:moveTo>
                  <a:cubicBezTo>
                    <a:pt x="477" y="1"/>
                    <a:pt x="0" y="477"/>
                    <a:pt x="0" y="1061"/>
                  </a:cubicBezTo>
                  <a:cubicBezTo>
                    <a:pt x="0" y="1632"/>
                    <a:pt x="477" y="2108"/>
                    <a:pt x="1048" y="2108"/>
                  </a:cubicBezTo>
                  <a:cubicBezTo>
                    <a:pt x="1632" y="2108"/>
                    <a:pt x="2096" y="1632"/>
                    <a:pt x="2096" y="1061"/>
                  </a:cubicBezTo>
                  <a:cubicBezTo>
                    <a:pt x="2096" y="477"/>
                    <a:pt x="1632"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13" name="Google Shape;2813;p36"/>
            <p:cNvSpPr/>
            <p:nvPr/>
          </p:nvSpPr>
          <p:spPr>
            <a:xfrm>
              <a:off x="5358400" y="2907025"/>
              <a:ext cx="52400" cy="52725"/>
            </a:xfrm>
            <a:custGeom>
              <a:rect b="b" l="l" r="r" t="t"/>
              <a:pathLst>
                <a:path extrusionOk="0" h="2109" w="2096">
                  <a:moveTo>
                    <a:pt x="1048" y="1"/>
                  </a:moveTo>
                  <a:cubicBezTo>
                    <a:pt x="465" y="1"/>
                    <a:pt x="0" y="477"/>
                    <a:pt x="0" y="1061"/>
                  </a:cubicBezTo>
                  <a:cubicBezTo>
                    <a:pt x="0" y="1632"/>
                    <a:pt x="465" y="2108"/>
                    <a:pt x="1048" y="2108"/>
                  </a:cubicBezTo>
                  <a:cubicBezTo>
                    <a:pt x="1620" y="2108"/>
                    <a:pt x="2096" y="1632"/>
                    <a:pt x="2096" y="1061"/>
                  </a:cubicBezTo>
                  <a:cubicBezTo>
                    <a:pt x="2096" y="477"/>
                    <a:pt x="1620"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14" name="Google Shape;2814;p36"/>
            <p:cNvSpPr/>
            <p:nvPr/>
          </p:nvSpPr>
          <p:spPr>
            <a:xfrm>
              <a:off x="5459900" y="2907025"/>
              <a:ext cx="52400" cy="52725"/>
            </a:xfrm>
            <a:custGeom>
              <a:rect b="b" l="l" r="r" t="t"/>
              <a:pathLst>
                <a:path extrusionOk="0" h="2109" w="2096">
                  <a:moveTo>
                    <a:pt x="1048" y="1"/>
                  </a:moveTo>
                  <a:cubicBezTo>
                    <a:pt x="465" y="1"/>
                    <a:pt x="0" y="477"/>
                    <a:pt x="0" y="1061"/>
                  </a:cubicBezTo>
                  <a:cubicBezTo>
                    <a:pt x="0" y="1632"/>
                    <a:pt x="465" y="2108"/>
                    <a:pt x="1048" y="2108"/>
                  </a:cubicBezTo>
                  <a:cubicBezTo>
                    <a:pt x="1632" y="2108"/>
                    <a:pt x="2096" y="1632"/>
                    <a:pt x="2096" y="1061"/>
                  </a:cubicBezTo>
                  <a:cubicBezTo>
                    <a:pt x="2096" y="477"/>
                    <a:pt x="1632"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15" name="Google Shape;2815;p36"/>
            <p:cNvSpPr/>
            <p:nvPr/>
          </p:nvSpPr>
          <p:spPr>
            <a:xfrm>
              <a:off x="5561400" y="2907025"/>
              <a:ext cx="52400" cy="52725"/>
            </a:xfrm>
            <a:custGeom>
              <a:rect b="b" l="l" r="r" t="t"/>
              <a:pathLst>
                <a:path extrusionOk="0" h="2109" w="2096">
                  <a:moveTo>
                    <a:pt x="1048" y="1"/>
                  </a:moveTo>
                  <a:cubicBezTo>
                    <a:pt x="465" y="1"/>
                    <a:pt x="0" y="477"/>
                    <a:pt x="0" y="1061"/>
                  </a:cubicBezTo>
                  <a:cubicBezTo>
                    <a:pt x="0" y="1632"/>
                    <a:pt x="465" y="2108"/>
                    <a:pt x="1048" y="2108"/>
                  </a:cubicBezTo>
                  <a:cubicBezTo>
                    <a:pt x="1632" y="2108"/>
                    <a:pt x="2096" y="1632"/>
                    <a:pt x="2096" y="1061"/>
                  </a:cubicBezTo>
                  <a:cubicBezTo>
                    <a:pt x="2096" y="477"/>
                    <a:pt x="1632"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16" name="Google Shape;2816;p36"/>
            <p:cNvSpPr/>
            <p:nvPr/>
          </p:nvSpPr>
          <p:spPr>
            <a:xfrm>
              <a:off x="5662900" y="2907025"/>
              <a:ext cx="52400" cy="52725"/>
            </a:xfrm>
            <a:custGeom>
              <a:rect b="b" l="l" r="r" t="t"/>
              <a:pathLst>
                <a:path extrusionOk="0" h="2109" w="2096">
                  <a:moveTo>
                    <a:pt x="1048" y="1"/>
                  </a:moveTo>
                  <a:cubicBezTo>
                    <a:pt x="477" y="1"/>
                    <a:pt x="0" y="477"/>
                    <a:pt x="0" y="1061"/>
                  </a:cubicBezTo>
                  <a:cubicBezTo>
                    <a:pt x="0" y="1632"/>
                    <a:pt x="477" y="2108"/>
                    <a:pt x="1048" y="2108"/>
                  </a:cubicBezTo>
                  <a:cubicBezTo>
                    <a:pt x="1632" y="2108"/>
                    <a:pt x="2096" y="1632"/>
                    <a:pt x="2096" y="1061"/>
                  </a:cubicBezTo>
                  <a:cubicBezTo>
                    <a:pt x="2096" y="477"/>
                    <a:pt x="1632"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17" name="Google Shape;2817;p36"/>
            <p:cNvSpPr/>
            <p:nvPr/>
          </p:nvSpPr>
          <p:spPr>
            <a:xfrm>
              <a:off x="5764400" y="2907025"/>
              <a:ext cx="52700" cy="52725"/>
            </a:xfrm>
            <a:custGeom>
              <a:rect b="b" l="l" r="r" t="t"/>
              <a:pathLst>
                <a:path extrusionOk="0" h="2109" w="2108">
                  <a:moveTo>
                    <a:pt x="1060" y="1"/>
                  </a:moveTo>
                  <a:cubicBezTo>
                    <a:pt x="477" y="1"/>
                    <a:pt x="0" y="477"/>
                    <a:pt x="0" y="1061"/>
                  </a:cubicBezTo>
                  <a:cubicBezTo>
                    <a:pt x="0" y="1632"/>
                    <a:pt x="477" y="2108"/>
                    <a:pt x="1060" y="2108"/>
                  </a:cubicBezTo>
                  <a:cubicBezTo>
                    <a:pt x="1632" y="2108"/>
                    <a:pt x="2108" y="1632"/>
                    <a:pt x="2108" y="1061"/>
                  </a:cubicBezTo>
                  <a:cubicBezTo>
                    <a:pt x="2108" y="477"/>
                    <a:pt x="1632" y="1"/>
                    <a:pt x="1060"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18" name="Google Shape;2818;p36"/>
            <p:cNvSpPr/>
            <p:nvPr/>
          </p:nvSpPr>
          <p:spPr>
            <a:xfrm>
              <a:off x="5866200" y="2907025"/>
              <a:ext cx="52400" cy="52725"/>
            </a:xfrm>
            <a:custGeom>
              <a:rect b="b" l="l" r="r" t="t"/>
              <a:pathLst>
                <a:path extrusionOk="0" h="2109" w="2096">
                  <a:moveTo>
                    <a:pt x="1048" y="1"/>
                  </a:moveTo>
                  <a:cubicBezTo>
                    <a:pt x="465" y="1"/>
                    <a:pt x="0" y="477"/>
                    <a:pt x="0" y="1061"/>
                  </a:cubicBezTo>
                  <a:cubicBezTo>
                    <a:pt x="0" y="1632"/>
                    <a:pt x="465" y="2108"/>
                    <a:pt x="1048" y="2108"/>
                  </a:cubicBezTo>
                  <a:cubicBezTo>
                    <a:pt x="1632" y="2108"/>
                    <a:pt x="2096" y="1632"/>
                    <a:pt x="2096" y="1061"/>
                  </a:cubicBezTo>
                  <a:cubicBezTo>
                    <a:pt x="2096" y="477"/>
                    <a:pt x="1632"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19" name="Google Shape;2819;p36"/>
            <p:cNvSpPr/>
            <p:nvPr/>
          </p:nvSpPr>
          <p:spPr>
            <a:xfrm>
              <a:off x="5967700" y="2907025"/>
              <a:ext cx="52400" cy="52725"/>
            </a:xfrm>
            <a:custGeom>
              <a:rect b="b" l="l" r="r" t="t"/>
              <a:pathLst>
                <a:path extrusionOk="0" h="2109" w="2096">
                  <a:moveTo>
                    <a:pt x="1048" y="1"/>
                  </a:moveTo>
                  <a:cubicBezTo>
                    <a:pt x="465" y="1"/>
                    <a:pt x="0" y="477"/>
                    <a:pt x="0" y="1061"/>
                  </a:cubicBezTo>
                  <a:cubicBezTo>
                    <a:pt x="0" y="1632"/>
                    <a:pt x="465" y="2108"/>
                    <a:pt x="1048" y="2108"/>
                  </a:cubicBezTo>
                  <a:cubicBezTo>
                    <a:pt x="1632" y="2108"/>
                    <a:pt x="2096" y="1632"/>
                    <a:pt x="2096" y="1061"/>
                  </a:cubicBezTo>
                  <a:cubicBezTo>
                    <a:pt x="2096" y="477"/>
                    <a:pt x="1632"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20" name="Google Shape;2820;p36"/>
            <p:cNvSpPr/>
            <p:nvPr/>
          </p:nvSpPr>
          <p:spPr>
            <a:xfrm>
              <a:off x="6069200" y="2907025"/>
              <a:ext cx="52700" cy="52725"/>
            </a:xfrm>
            <a:custGeom>
              <a:rect b="b" l="l" r="r" t="t"/>
              <a:pathLst>
                <a:path extrusionOk="0" h="2109" w="2108">
                  <a:moveTo>
                    <a:pt x="1048" y="1"/>
                  </a:moveTo>
                  <a:cubicBezTo>
                    <a:pt x="477" y="1"/>
                    <a:pt x="0" y="477"/>
                    <a:pt x="0" y="1061"/>
                  </a:cubicBezTo>
                  <a:cubicBezTo>
                    <a:pt x="0" y="1632"/>
                    <a:pt x="477" y="2108"/>
                    <a:pt x="1048" y="2108"/>
                  </a:cubicBezTo>
                  <a:cubicBezTo>
                    <a:pt x="1632" y="2108"/>
                    <a:pt x="2108" y="1632"/>
                    <a:pt x="2108" y="1061"/>
                  </a:cubicBezTo>
                  <a:cubicBezTo>
                    <a:pt x="2108" y="477"/>
                    <a:pt x="1632"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21" name="Google Shape;2821;p36"/>
            <p:cNvSpPr/>
            <p:nvPr/>
          </p:nvSpPr>
          <p:spPr>
            <a:xfrm>
              <a:off x="6171000" y="2907025"/>
              <a:ext cx="52400" cy="52725"/>
            </a:xfrm>
            <a:custGeom>
              <a:rect b="b" l="l" r="r" t="t"/>
              <a:pathLst>
                <a:path extrusionOk="0" h="2109" w="2096">
                  <a:moveTo>
                    <a:pt x="1048" y="1"/>
                  </a:moveTo>
                  <a:cubicBezTo>
                    <a:pt x="465" y="1"/>
                    <a:pt x="0" y="477"/>
                    <a:pt x="0" y="1061"/>
                  </a:cubicBezTo>
                  <a:cubicBezTo>
                    <a:pt x="0" y="1632"/>
                    <a:pt x="465" y="2108"/>
                    <a:pt x="1048" y="2108"/>
                  </a:cubicBezTo>
                  <a:cubicBezTo>
                    <a:pt x="1620" y="2108"/>
                    <a:pt x="2096" y="1632"/>
                    <a:pt x="2096" y="1061"/>
                  </a:cubicBezTo>
                  <a:cubicBezTo>
                    <a:pt x="2096" y="477"/>
                    <a:pt x="1620"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22" name="Google Shape;2822;p36"/>
            <p:cNvSpPr/>
            <p:nvPr/>
          </p:nvSpPr>
          <p:spPr>
            <a:xfrm>
              <a:off x="6272500" y="2907025"/>
              <a:ext cx="52400" cy="52725"/>
            </a:xfrm>
            <a:custGeom>
              <a:rect b="b" l="l" r="r" t="t"/>
              <a:pathLst>
                <a:path extrusionOk="0" h="2109" w="2096">
                  <a:moveTo>
                    <a:pt x="1048" y="1"/>
                  </a:moveTo>
                  <a:cubicBezTo>
                    <a:pt x="465" y="1"/>
                    <a:pt x="0" y="477"/>
                    <a:pt x="0" y="1061"/>
                  </a:cubicBezTo>
                  <a:cubicBezTo>
                    <a:pt x="0" y="1632"/>
                    <a:pt x="465" y="2108"/>
                    <a:pt x="1048" y="2108"/>
                  </a:cubicBezTo>
                  <a:cubicBezTo>
                    <a:pt x="1632" y="2108"/>
                    <a:pt x="2096" y="1632"/>
                    <a:pt x="2096" y="1061"/>
                  </a:cubicBezTo>
                  <a:cubicBezTo>
                    <a:pt x="2096" y="477"/>
                    <a:pt x="1632"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23" name="Google Shape;2823;p36"/>
            <p:cNvSpPr/>
            <p:nvPr/>
          </p:nvSpPr>
          <p:spPr>
            <a:xfrm>
              <a:off x="6374000" y="2907025"/>
              <a:ext cx="52400" cy="52725"/>
            </a:xfrm>
            <a:custGeom>
              <a:rect b="b" l="l" r="r" t="t"/>
              <a:pathLst>
                <a:path extrusionOk="0" h="2109" w="2096">
                  <a:moveTo>
                    <a:pt x="1048" y="1"/>
                  </a:moveTo>
                  <a:cubicBezTo>
                    <a:pt x="477" y="1"/>
                    <a:pt x="0" y="477"/>
                    <a:pt x="0" y="1061"/>
                  </a:cubicBezTo>
                  <a:cubicBezTo>
                    <a:pt x="0" y="1632"/>
                    <a:pt x="477" y="2108"/>
                    <a:pt x="1048" y="2108"/>
                  </a:cubicBezTo>
                  <a:cubicBezTo>
                    <a:pt x="1632" y="2108"/>
                    <a:pt x="2096" y="1632"/>
                    <a:pt x="2096" y="1061"/>
                  </a:cubicBezTo>
                  <a:cubicBezTo>
                    <a:pt x="2096" y="477"/>
                    <a:pt x="1632"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24" name="Google Shape;2824;p36"/>
            <p:cNvSpPr/>
            <p:nvPr/>
          </p:nvSpPr>
          <p:spPr>
            <a:xfrm>
              <a:off x="6475500" y="2907025"/>
              <a:ext cx="52700" cy="52725"/>
            </a:xfrm>
            <a:custGeom>
              <a:rect b="b" l="l" r="r" t="t"/>
              <a:pathLst>
                <a:path extrusionOk="0" h="2109" w="2108">
                  <a:moveTo>
                    <a:pt x="1048" y="1"/>
                  </a:moveTo>
                  <a:cubicBezTo>
                    <a:pt x="477" y="1"/>
                    <a:pt x="0" y="477"/>
                    <a:pt x="0" y="1061"/>
                  </a:cubicBezTo>
                  <a:cubicBezTo>
                    <a:pt x="0" y="1632"/>
                    <a:pt x="477" y="2108"/>
                    <a:pt x="1048" y="2108"/>
                  </a:cubicBezTo>
                  <a:cubicBezTo>
                    <a:pt x="1632" y="2108"/>
                    <a:pt x="2108" y="1632"/>
                    <a:pt x="2108" y="1061"/>
                  </a:cubicBezTo>
                  <a:cubicBezTo>
                    <a:pt x="2108" y="477"/>
                    <a:pt x="1632"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25" name="Google Shape;2825;p36"/>
            <p:cNvSpPr/>
            <p:nvPr/>
          </p:nvSpPr>
          <p:spPr>
            <a:xfrm>
              <a:off x="6577300" y="2907025"/>
              <a:ext cx="52400" cy="52725"/>
            </a:xfrm>
            <a:custGeom>
              <a:rect b="b" l="l" r="r" t="t"/>
              <a:pathLst>
                <a:path extrusionOk="0" h="2109" w="2096">
                  <a:moveTo>
                    <a:pt x="1048" y="1"/>
                  </a:moveTo>
                  <a:cubicBezTo>
                    <a:pt x="465" y="1"/>
                    <a:pt x="0" y="477"/>
                    <a:pt x="0" y="1061"/>
                  </a:cubicBezTo>
                  <a:cubicBezTo>
                    <a:pt x="0" y="1632"/>
                    <a:pt x="465" y="2108"/>
                    <a:pt x="1048" y="2108"/>
                  </a:cubicBezTo>
                  <a:cubicBezTo>
                    <a:pt x="1620" y="2108"/>
                    <a:pt x="2096" y="1632"/>
                    <a:pt x="2096" y="1061"/>
                  </a:cubicBezTo>
                  <a:cubicBezTo>
                    <a:pt x="2096" y="477"/>
                    <a:pt x="1620"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26" name="Google Shape;2826;p36"/>
            <p:cNvSpPr/>
            <p:nvPr/>
          </p:nvSpPr>
          <p:spPr>
            <a:xfrm>
              <a:off x="6678800" y="2907025"/>
              <a:ext cx="52400" cy="52725"/>
            </a:xfrm>
            <a:custGeom>
              <a:rect b="b" l="l" r="r" t="t"/>
              <a:pathLst>
                <a:path extrusionOk="0" h="2109" w="2096">
                  <a:moveTo>
                    <a:pt x="1048" y="1"/>
                  </a:moveTo>
                  <a:cubicBezTo>
                    <a:pt x="465" y="1"/>
                    <a:pt x="0" y="477"/>
                    <a:pt x="0" y="1061"/>
                  </a:cubicBezTo>
                  <a:cubicBezTo>
                    <a:pt x="0" y="1632"/>
                    <a:pt x="465" y="2108"/>
                    <a:pt x="1048" y="2108"/>
                  </a:cubicBezTo>
                  <a:cubicBezTo>
                    <a:pt x="1632" y="2108"/>
                    <a:pt x="2096" y="1632"/>
                    <a:pt x="2096" y="1061"/>
                  </a:cubicBezTo>
                  <a:cubicBezTo>
                    <a:pt x="2096" y="477"/>
                    <a:pt x="1632"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27" name="Google Shape;2827;p36"/>
            <p:cNvSpPr/>
            <p:nvPr/>
          </p:nvSpPr>
          <p:spPr>
            <a:xfrm>
              <a:off x="6780300" y="2907025"/>
              <a:ext cx="52400" cy="52725"/>
            </a:xfrm>
            <a:custGeom>
              <a:rect b="b" l="l" r="r" t="t"/>
              <a:pathLst>
                <a:path extrusionOk="0" h="2109" w="2096">
                  <a:moveTo>
                    <a:pt x="1048" y="1"/>
                  </a:moveTo>
                  <a:cubicBezTo>
                    <a:pt x="477" y="1"/>
                    <a:pt x="0" y="477"/>
                    <a:pt x="0" y="1061"/>
                  </a:cubicBezTo>
                  <a:cubicBezTo>
                    <a:pt x="0" y="1632"/>
                    <a:pt x="477" y="2108"/>
                    <a:pt x="1048" y="2108"/>
                  </a:cubicBezTo>
                  <a:cubicBezTo>
                    <a:pt x="1632" y="2108"/>
                    <a:pt x="2096" y="1632"/>
                    <a:pt x="2096" y="1061"/>
                  </a:cubicBezTo>
                  <a:cubicBezTo>
                    <a:pt x="2096" y="477"/>
                    <a:pt x="1632"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28" name="Google Shape;2828;p36"/>
            <p:cNvSpPr/>
            <p:nvPr/>
          </p:nvSpPr>
          <p:spPr>
            <a:xfrm>
              <a:off x="6881800" y="2907025"/>
              <a:ext cx="52700" cy="52725"/>
            </a:xfrm>
            <a:custGeom>
              <a:rect b="b" l="l" r="r" t="t"/>
              <a:pathLst>
                <a:path extrusionOk="0" h="2109" w="2108">
                  <a:moveTo>
                    <a:pt x="1060" y="1"/>
                  </a:moveTo>
                  <a:cubicBezTo>
                    <a:pt x="477" y="1"/>
                    <a:pt x="1" y="477"/>
                    <a:pt x="1" y="1061"/>
                  </a:cubicBezTo>
                  <a:cubicBezTo>
                    <a:pt x="1" y="1632"/>
                    <a:pt x="477" y="2108"/>
                    <a:pt x="1060" y="2108"/>
                  </a:cubicBezTo>
                  <a:cubicBezTo>
                    <a:pt x="1632" y="2108"/>
                    <a:pt x="2108" y="1632"/>
                    <a:pt x="2108" y="1061"/>
                  </a:cubicBezTo>
                  <a:cubicBezTo>
                    <a:pt x="2108" y="477"/>
                    <a:pt x="1632" y="1"/>
                    <a:pt x="1060"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29" name="Google Shape;2829;p36"/>
            <p:cNvSpPr/>
            <p:nvPr/>
          </p:nvSpPr>
          <p:spPr>
            <a:xfrm>
              <a:off x="6983600" y="2907025"/>
              <a:ext cx="52400" cy="52725"/>
            </a:xfrm>
            <a:custGeom>
              <a:rect b="b" l="l" r="r" t="t"/>
              <a:pathLst>
                <a:path extrusionOk="0" h="2109" w="2096">
                  <a:moveTo>
                    <a:pt x="1048" y="1"/>
                  </a:moveTo>
                  <a:cubicBezTo>
                    <a:pt x="465" y="1"/>
                    <a:pt x="0" y="477"/>
                    <a:pt x="0" y="1061"/>
                  </a:cubicBezTo>
                  <a:cubicBezTo>
                    <a:pt x="0" y="1632"/>
                    <a:pt x="465" y="2108"/>
                    <a:pt x="1048" y="2108"/>
                  </a:cubicBezTo>
                  <a:cubicBezTo>
                    <a:pt x="1620" y="2108"/>
                    <a:pt x="2096" y="1632"/>
                    <a:pt x="2096" y="1061"/>
                  </a:cubicBezTo>
                  <a:cubicBezTo>
                    <a:pt x="2096" y="477"/>
                    <a:pt x="1620"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30" name="Google Shape;2830;p36"/>
            <p:cNvSpPr/>
            <p:nvPr/>
          </p:nvSpPr>
          <p:spPr>
            <a:xfrm>
              <a:off x="7085100" y="2907025"/>
              <a:ext cx="52400" cy="52725"/>
            </a:xfrm>
            <a:custGeom>
              <a:rect b="b" l="l" r="r" t="t"/>
              <a:pathLst>
                <a:path extrusionOk="0" h="2109" w="2096">
                  <a:moveTo>
                    <a:pt x="1048" y="1"/>
                  </a:moveTo>
                  <a:cubicBezTo>
                    <a:pt x="465" y="1"/>
                    <a:pt x="0" y="477"/>
                    <a:pt x="0" y="1061"/>
                  </a:cubicBezTo>
                  <a:cubicBezTo>
                    <a:pt x="0" y="1632"/>
                    <a:pt x="465" y="2108"/>
                    <a:pt x="1048" y="2108"/>
                  </a:cubicBezTo>
                  <a:cubicBezTo>
                    <a:pt x="1632" y="2108"/>
                    <a:pt x="2096" y="1632"/>
                    <a:pt x="2096" y="1061"/>
                  </a:cubicBezTo>
                  <a:cubicBezTo>
                    <a:pt x="2096" y="477"/>
                    <a:pt x="1632"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31" name="Google Shape;2831;p36"/>
            <p:cNvSpPr/>
            <p:nvPr/>
          </p:nvSpPr>
          <p:spPr>
            <a:xfrm>
              <a:off x="7186600" y="2907025"/>
              <a:ext cx="52400" cy="52725"/>
            </a:xfrm>
            <a:custGeom>
              <a:rect b="b" l="l" r="r" t="t"/>
              <a:pathLst>
                <a:path extrusionOk="0" h="2109" w="2096">
                  <a:moveTo>
                    <a:pt x="1048" y="1"/>
                  </a:moveTo>
                  <a:cubicBezTo>
                    <a:pt x="477" y="1"/>
                    <a:pt x="1" y="477"/>
                    <a:pt x="1" y="1061"/>
                  </a:cubicBezTo>
                  <a:cubicBezTo>
                    <a:pt x="1" y="1632"/>
                    <a:pt x="477" y="2108"/>
                    <a:pt x="1048" y="2108"/>
                  </a:cubicBezTo>
                  <a:cubicBezTo>
                    <a:pt x="1632" y="2108"/>
                    <a:pt x="2096" y="1632"/>
                    <a:pt x="2096" y="1061"/>
                  </a:cubicBezTo>
                  <a:cubicBezTo>
                    <a:pt x="2096" y="477"/>
                    <a:pt x="1632"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32" name="Google Shape;2832;p36"/>
            <p:cNvSpPr/>
            <p:nvPr/>
          </p:nvSpPr>
          <p:spPr>
            <a:xfrm>
              <a:off x="7288400" y="2907025"/>
              <a:ext cx="52400" cy="52725"/>
            </a:xfrm>
            <a:custGeom>
              <a:rect b="b" l="l" r="r" t="t"/>
              <a:pathLst>
                <a:path extrusionOk="0" h="2109" w="2096">
                  <a:moveTo>
                    <a:pt x="1048" y="1"/>
                  </a:moveTo>
                  <a:cubicBezTo>
                    <a:pt x="465" y="1"/>
                    <a:pt x="0" y="477"/>
                    <a:pt x="0" y="1061"/>
                  </a:cubicBezTo>
                  <a:cubicBezTo>
                    <a:pt x="0" y="1632"/>
                    <a:pt x="465" y="2108"/>
                    <a:pt x="1048" y="2108"/>
                  </a:cubicBezTo>
                  <a:cubicBezTo>
                    <a:pt x="1620" y="2108"/>
                    <a:pt x="2096" y="1632"/>
                    <a:pt x="2096" y="1061"/>
                  </a:cubicBezTo>
                  <a:cubicBezTo>
                    <a:pt x="2096" y="477"/>
                    <a:pt x="1620"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33" name="Google Shape;2833;p36"/>
            <p:cNvSpPr/>
            <p:nvPr/>
          </p:nvSpPr>
          <p:spPr>
            <a:xfrm>
              <a:off x="279200" y="3062400"/>
              <a:ext cx="52700" cy="52425"/>
            </a:xfrm>
            <a:custGeom>
              <a:rect b="b" l="l" r="r" t="t"/>
              <a:pathLst>
                <a:path extrusionOk="0" h="2097" w="2108">
                  <a:moveTo>
                    <a:pt x="1048" y="1"/>
                  </a:moveTo>
                  <a:cubicBezTo>
                    <a:pt x="476" y="1"/>
                    <a:pt x="0" y="465"/>
                    <a:pt x="0" y="1049"/>
                  </a:cubicBezTo>
                  <a:cubicBezTo>
                    <a:pt x="0" y="1620"/>
                    <a:pt x="476" y="2096"/>
                    <a:pt x="1048" y="2096"/>
                  </a:cubicBezTo>
                  <a:cubicBezTo>
                    <a:pt x="1631" y="2096"/>
                    <a:pt x="2107" y="1620"/>
                    <a:pt x="2107" y="1049"/>
                  </a:cubicBezTo>
                  <a:cubicBezTo>
                    <a:pt x="2107" y="465"/>
                    <a:pt x="1631"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34" name="Google Shape;2834;p36"/>
            <p:cNvSpPr/>
            <p:nvPr/>
          </p:nvSpPr>
          <p:spPr>
            <a:xfrm>
              <a:off x="380700" y="3062400"/>
              <a:ext cx="52700" cy="52425"/>
            </a:xfrm>
            <a:custGeom>
              <a:rect b="b" l="l" r="r" t="t"/>
              <a:pathLst>
                <a:path extrusionOk="0" h="2097" w="2108">
                  <a:moveTo>
                    <a:pt x="1060" y="1"/>
                  </a:moveTo>
                  <a:cubicBezTo>
                    <a:pt x="476" y="1"/>
                    <a:pt x="0" y="465"/>
                    <a:pt x="0" y="1049"/>
                  </a:cubicBezTo>
                  <a:cubicBezTo>
                    <a:pt x="0" y="1620"/>
                    <a:pt x="476" y="2096"/>
                    <a:pt x="1060" y="2096"/>
                  </a:cubicBezTo>
                  <a:cubicBezTo>
                    <a:pt x="1631" y="2096"/>
                    <a:pt x="2108" y="1620"/>
                    <a:pt x="2108" y="1049"/>
                  </a:cubicBezTo>
                  <a:cubicBezTo>
                    <a:pt x="2108" y="465"/>
                    <a:pt x="1631" y="1"/>
                    <a:pt x="1060"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35" name="Google Shape;2835;p36"/>
            <p:cNvSpPr/>
            <p:nvPr/>
          </p:nvSpPr>
          <p:spPr>
            <a:xfrm>
              <a:off x="482500" y="3062400"/>
              <a:ext cx="52400" cy="52425"/>
            </a:xfrm>
            <a:custGeom>
              <a:rect b="b" l="l" r="r" t="t"/>
              <a:pathLst>
                <a:path extrusionOk="0" h="2097" w="2096">
                  <a:moveTo>
                    <a:pt x="1048" y="1"/>
                  </a:moveTo>
                  <a:cubicBezTo>
                    <a:pt x="464" y="1"/>
                    <a:pt x="0" y="465"/>
                    <a:pt x="0" y="1049"/>
                  </a:cubicBezTo>
                  <a:cubicBezTo>
                    <a:pt x="0" y="1620"/>
                    <a:pt x="464" y="2096"/>
                    <a:pt x="1048" y="2096"/>
                  </a:cubicBezTo>
                  <a:cubicBezTo>
                    <a:pt x="1631" y="2096"/>
                    <a:pt x="2096" y="1620"/>
                    <a:pt x="2096" y="1049"/>
                  </a:cubicBezTo>
                  <a:cubicBezTo>
                    <a:pt x="2096" y="465"/>
                    <a:pt x="1631"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36" name="Google Shape;2836;p36"/>
            <p:cNvSpPr/>
            <p:nvPr/>
          </p:nvSpPr>
          <p:spPr>
            <a:xfrm>
              <a:off x="584000" y="3062400"/>
              <a:ext cx="52400" cy="52425"/>
            </a:xfrm>
            <a:custGeom>
              <a:rect b="b" l="l" r="r" t="t"/>
              <a:pathLst>
                <a:path extrusionOk="0" h="2097" w="2096">
                  <a:moveTo>
                    <a:pt x="1048" y="1"/>
                  </a:moveTo>
                  <a:cubicBezTo>
                    <a:pt x="476" y="1"/>
                    <a:pt x="0" y="465"/>
                    <a:pt x="0" y="1049"/>
                  </a:cubicBezTo>
                  <a:cubicBezTo>
                    <a:pt x="0" y="1620"/>
                    <a:pt x="476" y="2096"/>
                    <a:pt x="1048" y="2096"/>
                  </a:cubicBezTo>
                  <a:cubicBezTo>
                    <a:pt x="1631" y="2096"/>
                    <a:pt x="2096" y="1620"/>
                    <a:pt x="2096" y="1049"/>
                  </a:cubicBezTo>
                  <a:cubicBezTo>
                    <a:pt x="2096" y="465"/>
                    <a:pt x="1631"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37" name="Google Shape;2837;p36"/>
            <p:cNvSpPr/>
            <p:nvPr/>
          </p:nvSpPr>
          <p:spPr>
            <a:xfrm>
              <a:off x="685500" y="3062400"/>
              <a:ext cx="52700" cy="52425"/>
            </a:xfrm>
            <a:custGeom>
              <a:rect b="b" l="l" r="r" t="t"/>
              <a:pathLst>
                <a:path extrusionOk="0" h="2097" w="2108">
                  <a:moveTo>
                    <a:pt x="1048" y="1"/>
                  </a:moveTo>
                  <a:cubicBezTo>
                    <a:pt x="476" y="1"/>
                    <a:pt x="0" y="465"/>
                    <a:pt x="0" y="1049"/>
                  </a:cubicBezTo>
                  <a:cubicBezTo>
                    <a:pt x="0" y="1620"/>
                    <a:pt x="476" y="2096"/>
                    <a:pt x="1048" y="2096"/>
                  </a:cubicBezTo>
                  <a:cubicBezTo>
                    <a:pt x="1631" y="2096"/>
                    <a:pt x="2108" y="1620"/>
                    <a:pt x="2108" y="1049"/>
                  </a:cubicBezTo>
                  <a:cubicBezTo>
                    <a:pt x="2108" y="465"/>
                    <a:pt x="1631"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38" name="Google Shape;2838;p36"/>
            <p:cNvSpPr/>
            <p:nvPr/>
          </p:nvSpPr>
          <p:spPr>
            <a:xfrm>
              <a:off x="787300" y="3062400"/>
              <a:ext cx="52400" cy="52425"/>
            </a:xfrm>
            <a:custGeom>
              <a:rect b="b" l="l" r="r" t="t"/>
              <a:pathLst>
                <a:path extrusionOk="0" h="2097" w="2096">
                  <a:moveTo>
                    <a:pt x="1048" y="1"/>
                  </a:moveTo>
                  <a:cubicBezTo>
                    <a:pt x="464" y="1"/>
                    <a:pt x="0" y="465"/>
                    <a:pt x="0" y="1049"/>
                  </a:cubicBezTo>
                  <a:cubicBezTo>
                    <a:pt x="0" y="1620"/>
                    <a:pt x="464" y="2096"/>
                    <a:pt x="1048" y="2096"/>
                  </a:cubicBezTo>
                  <a:cubicBezTo>
                    <a:pt x="1619" y="2096"/>
                    <a:pt x="2096" y="1620"/>
                    <a:pt x="2096" y="1049"/>
                  </a:cubicBezTo>
                  <a:cubicBezTo>
                    <a:pt x="2096" y="465"/>
                    <a:pt x="1619"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39" name="Google Shape;2839;p36"/>
            <p:cNvSpPr/>
            <p:nvPr/>
          </p:nvSpPr>
          <p:spPr>
            <a:xfrm>
              <a:off x="888800" y="3062400"/>
              <a:ext cx="52400" cy="52425"/>
            </a:xfrm>
            <a:custGeom>
              <a:rect b="b" l="l" r="r" t="t"/>
              <a:pathLst>
                <a:path extrusionOk="0" h="2097" w="2096">
                  <a:moveTo>
                    <a:pt x="1048" y="1"/>
                  </a:moveTo>
                  <a:cubicBezTo>
                    <a:pt x="464" y="1"/>
                    <a:pt x="0" y="465"/>
                    <a:pt x="0" y="1049"/>
                  </a:cubicBezTo>
                  <a:cubicBezTo>
                    <a:pt x="0" y="1620"/>
                    <a:pt x="464" y="2096"/>
                    <a:pt x="1048" y="2096"/>
                  </a:cubicBezTo>
                  <a:cubicBezTo>
                    <a:pt x="1631" y="2096"/>
                    <a:pt x="2096" y="1620"/>
                    <a:pt x="2096" y="1049"/>
                  </a:cubicBezTo>
                  <a:cubicBezTo>
                    <a:pt x="2096" y="465"/>
                    <a:pt x="1631"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40" name="Google Shape;2840;p36"/>
            <p:cNvSpPr/>
            <p:nvPr/>
          </p:nvSpPr>
          <p:spPr>
            <a:xfrm>
              <a:off x="990300" y="3062400"/>
              <a:ext cx="52400" cy="52425"/>
            </a:xfrm>
            <a:custGeom>
              <a:rect b="b" l="l" r="r" t="t"/>
              <a:pathLst>
                <a:path extrusionOk="0" h="2097" w="2096">
                  <a:moveTo>
                    <a:pt x="1048" y="1"/>
                  </a:moveTo>
                  <a:cubicBezTo>
                    <a:pt x="476" y="1"/>
                    <a:pt x="0" y="465"/>
                    <a:pt x="0" y="1049"/>
                  </a:cubicBezTo>
                  <a:cubicBezTo>
                    <a:pt x="0" y="1620"/>
                    <a:pt x="476" y="2096"/>
                    <a:pt x="1048" y="2096"/>
                  </a:cubicBezTo>
                  <a:cubicBezTo>
                    <a:pt x="1631" y="2096"/>
                    <a:pt x="2096" y="1620"/>
                    <a:pt x="2096" y="1049"/>
                  </a:cubicBezTo>
                  <a:cubicBezTo>
                    <a:pt x="2096" y="465"/>
                    <a:pt x="1631"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41" name="Google Shape;2841;p36"/>
            <p:cNvSpPr/>
            <p:nvPr/>
          </p:nvSpPr>
          <p:spPr>
            <a:xfrm>
              <a:off x="1091800" y="3062400"/>
              <a:ext cx="52700" cy="52425"/>
            </a:xfrm>
            <a:custGeom>
              <a:rect b="b" l="l" r="r" t="t"/>
              <a:pathLst>
                <a:path extrusionOk="0" h="2097" w="2108">
                  <a:moveTo>
                    <a:pt x="1060" y="1"/>
                  </a:moveTo>
                  <a:cubicBezTo>
                    <a:pt x="476" y="1"/>
                    <a:pt x="0" y="465"/>
                    <a:pt x="0" y="1049"/>
                  </a:cubicBezTo>
                  <a:cubicBezTo>
                    <a:pt x="0" y="1620"/>
                    <a:pt x="476" y="2096"/>
                    <a:pt x="1060" y="2096"/>
                  </a:cubicBezTo>
                  <a:cubicBezTo>
                    <a:pt x="1631" y="2096"/>
                    <a:pt x="2108" y="1620"/>
                    <a:pt x="2108" y="1049"/>
                  </a:cubicBezTo>
                  <a:cubicBezTo>
                    <a:pt x="2108" y="465"/>
                    <a:pt x="1631" y="1"/>
                    <a:pt x="1060"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42" name="Google Shape;2842;p36"/>
            <p:cNvSpPr/>
            <p:nvPr/>
          </p:nvSpPr>
          <p:spPr>
            <a:xfrm>
              <a:off x="1193600" y="3062400"/>
              <a:ext cx="52400" cy="52425"/>
            </a:xfrm>
            <a:custGeom>
              <a:rect b="b" l="l" r="r" t="t"/>
              <a:pathLst>
                <a:path extrusionOk="0" h="2097" w="2096">
                  <a:moveTo>
                    <a:pt x="1048" y="1"/>
                  </a:moveTo>
                  <a:cubicBezTo>
                    <a:pt x="464" y="1"/>
                    <a:pt x="0" y="465"/>
                    <a:pt x="0" y="1049"/>
                  </a:cubicBezTo>
                  <a:cubicBezTo>
                    <a:pt x="0" y="1620"/>
                    <a:pt x="464" y="2096"/>
                    <a:pt x="1048" y="2096"/>
                  </a:cubicBezTo>
                  <a:cubicBezTo>
                    <a:pt x="1619" y="2096"/>
                    <a:pt x="2096" y="1620"/>
                    <a:pt x="2096" y="1049"/>
                  </a:cubicBezTo>
                  <a:cubicBezTo>
                    <a:pt x="2096" y="465"/>
                    <a:pt x="1619"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43" name="Google Shape;2843;p36"/>
            <p:cNvSpPr/>
            <p:nvPr/>
          </p:nvSpPr>
          <p:spPr>
            <a:xfrm>
              <a:off x="1295100" y="3062400"/>
              <a:ext cx="52400" cy="52425"/>
            </a:xfrm>
            <a:custGeom>
              <a:rect b="b" l="l" r="r" t="t"/>
              <a:pathLst>
                <a:path extrusionOk="0" h="2097" w="2096">
                  <a:moveTo>
                    <a:pt x="1048" y="1"/>
                  </a:moveTo>
                  <a:cubicBezTo>
                    <a:pt x="464" y="1"/>
                    <a:pt x="0" y="465"/>
                    <a:pt x="0" y="1049"/>
                  </a:cubicBezTo>
                  <a:cubicBezTo>
                    <a:pt x="0" y="1620"/>
                    <a:pt x="464" y="2096"/>
                    <a:pt x="1048" y="2096"/>
                  </a:cubicBezTo>
                  <a:cubicBezTo>
                    <a:pt x="1631" y="2096"/>
                    <a:pt x="2096" y="1620"/>
                    <a:pt x="2096" y="1049"/>
                  </a:cubicBezTo>
                  <a:cubicBezTo>
                    <a:pt x="2096" y="465"/>
                    <a:pt x="1631"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44" name="Google Shape;2844;p36"/>
            <p:cNvSpPr/>
            <p:nvPr/>
          </p:nvSpPr>
          <p:spPr>
            <a:xfrm>
              <a:off x="1396600" y="3062400"/>
              <a:ext cx="52400" cy="52425"/>
            </a:xfrm>
            <a:custGeom>
              <a:rect b="b" l="l" r="r" t="t"/>
              <a:pathLst>
                <a:path extrusionOk="0" h="2097" w="2096">
                  <a:moveTo>
                    <a:pt x="1048" y="1"/>
                  </a:moveTo>
                  <a:cubicBezTo>
                    <a:pt x="476" y="1"/>
                    <a:pt x="0" y="465"/>
                    <a:pt x="0" y="1049"/>
                  </a:cubicBezTo>
                  <a:cubicBezTo>
                    <a:pt x="0" y="1620"/>
                    <a:pt x="476" y="2096"/>
                    <a:pt x="1048" y="2096"/>
                  </a:cubicBezTo>
                  <a:cubicBezTo>
                    <a:pt x="1631" y="2096"/>
                    <a:pt x="2096" y="1620"/>
                    <a:pt x="2096" y="1049"/>
                  </a:cubicBezTo>
                  <a:cubicBezTo>
                    <a:pt x="2096" y="465"/>
                    <a:pt x="1631"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45" name="Google Shape;2845;p36"/>
            <p:cNvSpPr/>
            <p:nvPr/>
          </p:nvSpPr>
          <p:spPr>
            <a:xfrm>
              <a:off x="1498400" y="3062400"/>
              <a:ext cx="52400" cy="52425"/>
            </a:xfrm>
            <a:custGeom>
              <a:rect b="b" l="l" r="r" t="t"/>
              <a:pathLst>
                <a:path extrusionOk="0" h="2097" w="2096">
                  <a:moveTo>
                    <a:pt x="1048" y="1"/>
                  </a:moveTo>
                  <a:cubicBezTo>
                    <a:pt x="464" y="1"/>
                    <a:pt x="0" y="465"/>
                    <a:pt x="0" y="1049"/>
                  </a:cubicBezTo>
                  <a:cubicBezTo>
                    <a:pt x="0" y="1620"/>
                    <a:pt x="464" y="2096"/>
                    <a:pt x="1048" y="2096"/>
                  </a:cubicBezTo>
                  <a:cubicBezTo>
                    <a:pt x="1619" y="2096"/>
                    <a:pt x="2096" y="1620"/>
                    <a:pt x="2096" y="1049"/>
                  </a:cubicBezTo>
                  <a:cubicBezTo>
                    <a:pt x="2096" y="465"/>
                    <a:pt x="1619"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46" name="Google Shape;2846;p36"/>
            <p:cNvSpPr/>
            <p:nvPr/>
          </p:nvSpPr>
          <p:spPr>
            <a:xfrm>
              <a:off x="1599900" y="3062400"/>
              <a:ext cx="52400" cy="52425"/>
            </a:xfrm>
            <a:custGeom>
              <a:rect b="b" l="l" r="r" t="t"/>
              <a:pathLst>
                <a:path extrusionOk="0" h="2097" w="2096">
                  <a:moveTo>
                    <a:pt x="1048" y="1"/>
                  </a:moveTo>
                  <a:cubicBezTo>
                    <a:pt x="464" y="1"/>
                    <a:pt x="0" y="465"/>
                    <a:pt x="0" y="1049"/>
                  </a:cubicBezTo>
                  <a:cubicBezTo>
                    <a:pt x="0" y="1620"/>
                    <a:pt x="464" y="2096"/>
                    <a:pt x="1048" y="2096"/>
                  </a:cubicBezTo>
                  <a:cubicBezTo>
                    <a:pt x="1631" y="2096"/>
                    <a:pt x="2096" y="1620"/>
                    <a:pt x="2096" y="1049"/>
                  </a:cubicBezTo>
                  <a:cubicBezTo>
                    <a:pt x="2096" y="465"/>
                    <a:pt x="1631"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47" name="Google Shape;2847;p36"/>
            <p:cNvSpPr/>
            <p:nvPr/>
          </p:nvSpPr>
          <p:spPr>
            <a:xfrm>
              <a:off x="1701400" y="3062400"/>
              <a:ext cx="52400" cy="52425"/>
            </a:xfrm>
            <a:custGeom>
              <a:rect b="b" l="l" r="r" t="t"/>
              <a:pathLst>
                <a:path extrusionOk="0" h="2097" w="2096">
                  <a:moveTo>
                    <a:pt x="1048" y="1"/>
                  </a:moveTo>
                  <a:cubicBezTo>
                    <a:pt x="464" y="1"/>
                    <a:pt x="0" y="465"/>
                    <a:pt x="0" y="1049"/>
                  </a:cubicBezTo>
                  <a:cubicBezTo>
                    <a:pt x="0" y="1620"/>
                    <a:pt x="464" y="2096"/>
                    <a:pt x="1048" y="2096"/>
                  </a:cubicBezTo>
                  <a:cubicBezTo>
                    <a:pt x="1631" y="2096"/>
                    <a:pt x="2096" y="1620"/>
                    <a:pt x="2096" y="1049"/>
                  </a:cubicBezTo>
                  <a:cubicBezTo>
                    <a:pt x="2096" y="465"/>
                    <a:pt x="1631"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48" name="Google Shape;2848;p36"/>
            <p:cNvSpPr/>
            <p:nvPr/>
          </p:nvSpPr>
          <p:spPr>
            <a:xfrm>
              <a:off x="1802900" y="3062400"/>
              <a:ext cx="52700" cy="52425"/>
            </a:xfrm>
            <a:custGeom>
              <a:rect b="b" l="l" r="r" t="t"/>
              <a:pathLst>
                <a:path extrusionOk="0" h="2097" w="2108">
                  <a:moveTo>
                    <a:pt x="1048" y="1"/>
                  </a:moveTo>
                  <a:cubicBezTo>
                    <a:pt x="476" y="1"/>
                    <a:pt x="0" y="465"/>
                    <a:pt x="0" y="1049"/>
                  </a:cubicBezTo>
                  <a:cubicBezTo>
                    <a:pt x="0" y="1620"/>
                    <a:pt x="476" y="2096"/>
                    <a:pt x="1048" y="2096"/>
                  </a:cubicBezTo>
                  <a:cubicBezTo>
                    <a:pt x="1631" y="2096"/>
                    <a:pt x="2108" y="1620"/>
                    <a:pt x="2108" y="1049"/>
                  </a:cubicBezTo>
                  <a:cubicBezTo>
                    <a:pt x="2108" y="465"/>
                    <a:pt x="1631"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49" name="Google Shape;2849;p36"/>
            <p:cNvSpPr/>
            <p:nvPr/>
          </p:nvSpPr>
          <p:spPr>
            <a:xfrm>
              <a:off x="1904400" y="3062400"/>
              <a:ext cx="52700" cy="52425"/>
            </a:xfrm>
            <a:custGeom>
              <a:rect b="b" l="l" r="r" t="t"/>
              <a:pathLst>
                <a:path extrusionOk="0" h="2097" w="2108">
                  <a:moveTo>
                    <a:pt x="1060" y="1"/>
                  </a:moveTo>
                  <a:cubicBezTo>
                    <a:pt x="476" y="1"/>
                    <a:pt x="0" y="465"/>
                    <a:pt x="0" y="1049"/>
                  </a:cubicBezTo>
                  <a:cubicBezTo>
                    <a:pt x="0" y="1620"/>
                    <a:pt x="476" y="2096"/>
                    <a:pt x="1060" y="2096"/>
                  </a:cubicBezTo>
                  <a:cubicBezTo>
                    <a:pt x="1631" y="2096"/>
                    <a:pt x="2108" y="1620"/>
                    <a:pt x="2108" y="1049"/>
                  </a:cubicBezTo>
                  <a:cubicBezTo>
                    <a:pt x="2108" y="465"/>
                    <a:pt x="1631" y="1"/>
                    <a:pt x="1060"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50" name="Google Shape;2850;p36"/>
            <p:cNvSpPr/>
            <p:nvPr/>
          </p:nvSpPr>
          <p:spPr>
            <a:xfrm>
              <a:off x="2006200" y="3062400"/>
              <a:ext cx="52400" cy="52425"/>
            </a:xfrm>
            <a:custGeom>
              <a:rect b="b" l="l" r="r" t="t"/>
              <a:pathLst>
                <a:path extrusionOk="0" h="2097" w="2096">
                  <a:moveTo>
                    <a:pt x="1048" y="1"/>
                  </a:moveTo>
                  <a:cubicBezTo>
                    <a:pt x="464" y="1"/>
                    <a:pt x="0" y="465"/>
                    <a:pt x="0" y="1049"/>
                  </a:cubicBezTo>
                  <a:cubicBezTo>
                    <a:pt x="0" y="1620"/>
                    <a:pt x="464" y="2096"/>
                    <a:pt x="1048" y="2096"/>
                  </a:cubicBezTo>
                  <a:cubicBezTo>
                    <a:pt x="1631" y="2096"/>
                    <a:pt x="2096" y="1620"/>
                    <a:pt x="2096" y="1049"/>
                  </a:cubicBezTo>
                  <a:cubicBezTo>
                    <a:pt x="2096" y="465"/>
                    <a:pt x="1631"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51" name="Google Shape;2851;p36"/>
            <p:cNvSpPr/>
            <p:nvPr/>
          </p:nvSpPr>
          <p:spPr>
            <a:xfrm>
              <a:off x="2107700" y="3062400"/>
              <a:ext cx="52400" cy="52425"/>
            </a:xfrm>
            <a:custGeom>
              <a:rect b="b" l="l" r="r" t="t"/>
              <a:pathLst>
                <a:path extrusionOk="0" h="2097" w="2096">
                  <a:moveTo>
                    <a:pt x="1048" y="1"/>
                  </a:moveTo>
                  <a:cubicBezTo>
                    <a:pt x="465" y="1"/>
                    <a:pt x="0" y="465"/>
                    <a:pt x="0" y="1049"/>
                  </a:cubicBezTo>
                  <a:cubicBezTo>
                    <a:pt x="0" y="1620"/>
                    <a:pt x="465" y="2096"/>
                    <a:pt x="1048" y="2096"/>
                  </a:cubicBezTo>
                  <a:cubicBezTo>
                    <a:pt x="1631" y="2096"/>
                    <a:pt x="2096" y="1620"/>
                    <a:pt x="2096" y="1049"/>
                  </a:cubicBezTo>
                  <a:cubicBezTo>
                    <a:pt x="2096" y="465"/>
                    <a:pt x="1631"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52" name="Google Shape;2852;p36"/>
            <p:cNvSpPr/>
            <p:nvPr/>
          </p:nvSpPr>
          <p:spPr>
            <a:xfrm>
              <a:off x="2209200" y="3062400"/>
              <a:ext cx="52700" cy="52425"/>
            </a:xfrm>
            <a:custGeom>
              <a:rect b="b" l="l" r="r" t="t"/>
              <a:pathLst>
                <a:path extrusionOk="0" h="2097" w="2108">
                  <a:moveTo>
                    <a:pt x="1048" y="1"/>
                  </a:moveTo>
                  <a:cubicBezTo>
                    <a:pt x="476" y="1"/>
                    <a:pt x="0" y="465"/>
                    <a:pt x="0" y="1049"/>
                  </a:cubicBezTo>
                  <a:cubicBezTo>
                    <a:pt x="0" y="1620"/>
                    <a:pt x="476" y="2096"/>
                    <a:pt x="1048" y="2096"/>
                  </a:cubicBezTo>
                  <a:cubicBezTo>
                    <a:pt x="1631" y="2096"/>
                    <a:pt x="2108" y="1620"/>
                    <a:pt x="2108" y="1049"/>
                  </a:cubicBezTo>
                  <a:cubicBezTo>
                    <a:pt x="2108" y="465"/>
                    <a:pt x="1631"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53" name="Google Shape;2853;p36"/>
            <p:cNvSpPr/>
            <p:nvPr/>
          </p:nvSpPr>
          <p:spPr>
            <a:xfrm>
              <a:off x="2311000" y="3062400"/>
              <a:ext cx="52400" cy="52425"/>
            </a:xfrm>
            <a:custGeom>
              <a:rect b="b" l="l" r="r" t="t"/>
              <a:pathLst>
                <a:path extrusionOk="0" h="2097" w="2096">
                  <a:moveTo>
                    <a:pt x="1048" y="1"/>
                  </a:moveTo>
                  <a:cubicBezTo>
                    <a:pt x="464" y="1"/>
                    <a:pt x="0" y="465"/>
                    <a:pt x="0" y="1049"/>
                  </a:cubicBezTo>
                  <a:cubicBezTo>
                    <a:pt x="0" y="1620"/>
                    <a:pt x="464" y="2096"/>
                    <a:pt x="1048" y="2096"/>
                  </a:cubicBezTo>
                  <a:cubicBezTo>
                    <a:pt x="1619" y="2096"/>
                    <a:pt x="2096" y="1620"/>
                    <a:pt x="2096" y="1049"/>
                  </a:cubicBezTo>
                  <a:cubicBezTo>
                    <a:pt x="2096" y="465"/>
                    <a:pt x="1619"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54" name="Google Shape;2854;p36"/>
            <p:cNvSpPr/>
            <p:nvPr/>
          </p:nvSpPr>
          <p:spPr>
            <a:xfrm>
              <a:off x="2412500" y="3062400"/>
              <a:ext cx="52400" cy="52425"/>
            </a:xfrm>
            <a:custGeom>
              <a:rect b="b" l="l" r="r" t="t"/>
              <a:pathLst>
                <a:path extrusionOk="0" h="2097" w="2096">
                  <a:moveTo>
                    <a:pt x="1048" y="1"/>
                  </a:moveTo>
                  <a:cubicBezTo>
                    <a:pt x="465" y="1"/>
                    <a:pt x="0" y="465"/>
                    <a:pt x="0" y="1049"/>
                  </a:cubicBezTo>
                  <a:cubicBezTo>
                    <a:pt x="0" y="1620"/>
                    <a:pt x="465" y="2096"/>
                    <a:pt x="1048" y="2096"/>
                  </a:cubicBezTo>
                  <a:cubicBezTo>
                    <a:pt x="1631" y="2096"/>
                    <a:pt x="2096" y="1620"/>
                    <a:pt x="2096" y="1049"/>
                  </a:cubicBezTo>
                  <a:cubicBezTo>
                    <a:pt x="2096" y="465"/>
                    <a:pt x="1631"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55" name="Google Shape;2855;p36"/>
            <p:cNvSpPr/>
            <p:nvPr/>
          </p:nvSpPr>
          <p:spPr>
            <a:xfrm>
              <a:off x="2514000" y="3062400"/>
              <a:ext cx="52400" cy="52425"/>
            </a:xfrm>
            <a:custGeom>
              <a:rect b="b" l="l" r="r" t="t"/>
              <a:pathLst>
                <a:path extrusionOk="0" h="2097" w="2096">
                  <a:moveTo>
                    <a:pt x="1048" y="1"/>
                  </a:moveTo>
                  <a:cubicBezTo>
                    <a:pt x="476" y="1"/>
                    <a:pt x="0" y="465"/>
                    <a:pt x="0" y="1049"/>
                  </a:cubicBezTo>
                  <a:cubicBezTo>
                    <a:pt x="0" y="1620"/>
                    <a:pt x="476" y="2096"/>
                    <a:pt x="1048" y="2096"/>
                  </a:cubicBezTo>
                  <a:cubicBezTo>
                    <a:pt x="1631" y="2096"/>
                    <a:pt x="2096" y="1620"/>
                    <a:pt x="2096" y="1049"/>
                  </a:cubicBezTo>
                  <a:cubicBezTo>
                    <a:pt x="2096" y="465"/>
                    <a:pt x="1631"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56" name="Google Shape;2856;p36"/>
            <p:cNvSpPr/>
            <p:nvPr/>
          </p:nvSpPr>
          <p:spPr>
            <a:xfrm>
              <a:off x="2615500" y="3062400"/>
              <a:ext cx="52700" cy="52425"/>
            </a:xfrm>
            <a:custGeom>
              <a:rect b="b" l="l" r="r" t="t"/>
              <a:pathLst>
                <a:path extrusionOk="0" h="2097" w="2108">
                  <a:moveTo>
                    <a:pt x="1048" y="1"/>
                  </a:moveTo>
                  <a:cubicBezTo>
                    <a:pt x="476" y="1"/>
                    <a:pt x="0" y="465"/>
                    <a:pt x="0" y="1049"/>
                  </a:cubicBezTo>
                  <a:cubicBezTo>
                    <a:pt x="0" y="1620"/>
                    <a:pt x="476" y="2096"/>
                    <a:pt x="1048" y="2096"/>
                  </a:cubicBezTo>
                  <a:cubicBezTo>
                    <a:pt x="1631" y="2096"/>
                    <a:pt x="2108" y="1620"/>
                    <a:pt x="2108" y="1049"/>
                  </a:cubicBezTo>
                  <a:cubicBezTo>
                    <a:pt x="2108" y="465"/>
                    <a:pt x="1631"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57" name="Google Shape;2857;p36"/>
            <p:cNvSpPr/>
            <p:nvPr/>
          </p:nvSpPr>
          <p:spPr>
            <a:xfrm>
              <a:off x="2717300" y="3062400"/>
              <a:ext cx="52400" cy="52425"/>
            </a:xfrm>
            <a:custGeom>
              <a:rect b="b" l="l" r="r" t="t"/>
              <a:pathLst>
                <a:path extrusionOk="0" h="2097" w="2096">
                  <a:moveTo>
                    <a:pt x="1048" y="1"/>
                  </a:moveTo>
                  <a:cubicBezTo>
                    <a:pt x="465" y="1"/>
                    <a:pt x="0" y="465"/>
                    <a:pt x="0" y="1049"/>
                  </a:cubicBezTo>
                  <a:cubicBezTo>
                    <a:pt x="0" y="1620"/>
                    <a:pt x="465" y="2096"/>
                    <a:pt x="1048" y="2096"/>
                  </a:cubicBezTo>
                  <a:cubicBezTo>
                    <a:pt x="1619" y="2096"/>
                    <a:pt x="2096" y="1620"/>
                    <a:pt x="2096" y="1049"/>
                  </a:cubicBezTo>
                  <a:cubicBezTo>
                    <a:pt x="2096" y="465"/>
                    <a:pt x="1619"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58" name="Google Shape;2858;p36"/>
            <p:cNvSpPr/>
            <p:nvPr/>
          </p:nvSpPr>
          <p:spPr>
            <a:xfrm>
              <a:off x="2818800" y="3062400"/>
              <a:ext cx="52400" cy="52425"/>
            </a:xfrm>
            <a:custGeom>
              <a:rect b="b" l="l" r="r" t="t"/>
              <a:pathLst>
                <a:path extrusionOk="0" h="2097" w="2096">
                  <a:moveTo>
                    <a:pt x="1048" y="1"/>
                  </a:moveTo>
                  <a:cubicBezTo>
                    <a:pt x="465" y="1"/>
                    <a:pt x="0" y="465"/>
                    <a:pt x="0" y="1049"/>
                  </a:cubicBezTo>
                  <a:cubicBezTo>
                    <a:pt x="0" y="1620"/>
                    <a:pt x="465" y="2096"/>
                    <a:pt x="1048" y="2096"/>
                  </a:cubicBezTo>
                  <a:cubicBezTo>
                    <a:pt x="1631" y="2096"/>
                    <a:pt x="2096" y="1620"/>
                    <a:pt x="2096" y="1049"/>
                  </a:cubicBezTo>
                  <a:cubicBezTo>
                    <a:pt x="2096" y="465"/>
                    <a:pt x="1631"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59" name="Google Shape;2859;p36"/>
            <p:cNvSpPr/>
            <p:nvPr/>
          </p:nvSpPr>
          <p:spPr>
            <a:xfrm>
              <a:off x="2920300" y="3062400"/>
              <a:ext cx="52400" cy="52425"/>
            </a:xfrm>
            <a:custGeom>
              <a:rect b="b" l="l" r="r" t="t"/>
              <a:pathLst>
                <a:path extrusionOk="0" h="2097" w="2096">
                  <a:moveTo>
                    <a:pt x="1048" y="1"/>
                  </a:moveTo>
                  <a:cubicBezTo>
                    <a:pt x="476" y="1"/>
                    <a:pt x="0" y="465"/>
                    <a:pt x="0" y="1049"/>
                  </a:cubicBezTo>
                  <a:cubicBezTo>
                    <a:pt x="0" y="1620"/>
                    <a:pt x="476" y="2096"/>
                    <a:pt x="1048" y="2096"/>
                  </a:cubicBezTo>
                  <a:cubicBezTo>
                    <a:pt x="1631" y="2096"/>
                    <a:pt x="2096" y="1620"/>
                    <a:pt x="2096" y="1049"/>
                  </a:cubicBezTo>
                  <a:cubicBezTo>
                    <a:pt x="2096" y="465"/>
                    <a:pt x="1631"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60" name="Google Shape;2860;p36"/>
            <p:cNvSpPr/>
            <p:nvPr/>
          </p:nvSpPr>
          <p:spPr>
            <a:xfrm>
              <a:off x="3021800" y="3062400"/>
              <a:ext cx="52700" cy="52425"/>
            </a:xfrm>
            <a:custGeom>
              <a:rect b="b" l="l" r="r" t="t"/>
              <a:pathLst>
                <a:path extrusionOk="0" h="2097" w="2108">
                  <a:moveTo>
                    <a:pt x="1048" y="1"/>
                  </a:moveTo>
                  <a:cubicBezTo>
                    <a:pt x="477" y="1"/>
                    <a:pt x="0" y="465"/>
                    <a:pt x="0" y="1049"/>
                  </a:cubicBezTo>
                  <a:cubicBezTo>
                    <a:pt x="0" y="1620"/>
                    <a:pt x="477" y="2096"/>
                    <a:pt x="1048" y="2096"/>
                  </a:cubicBezTo>
                  <a:cubicBezTo>
                    <a:pt x="1631" y="2096"/>
                    <a:pt x="2108" y="1620"/>
                    <a:pt x="2108" y="1049"/>
                  </a:cubicBezTo>
                  <a:cubicBezTo>
                    <a:pt x="2108" y="465"/>
                    <a:pt x="1631"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61" name="Google Shape;2861;p36"/>
            <p:cNvSpPr/>
            <p:nvPr/>
          </p:nvSpPr>
          <p:spPr>
            <a:xfrm>
              <a:off x="3123600" y="3062400"/>
              <a:ext cx="52400" cy="52425"/>
            </a:xfrm>
            <a:custGeom>
              <a:rect b="b" l="l" r="r" t="t"/>
              <a:pathLst>
                <a:path extrusionOk="0" h="2097" w="2096">
                  <a:moveTo>
                    <a:pt x="1048" y="1"/>
                  </a:moveTo>
                  <a:cubicBezTo>
                    <a:pt x="465" y="1"/>
                    <a:pt x="0" y="465"/>
                    <a:pt x="0" y="1049"/>
                  </a:cubicBezTo>
                  <a:cubicBezTo>
                    <a:pt x="0" y="1620"/>
                    <a:pt x="465" y="2096"/>
                    <a:pt x="1048" y="2096"/>
                  </a:cubicBezTo>
                  <a:cubicBezTo>
                    <a:pt x="1619" y="2096"/>
                    <a:pt x="2096" y="1620"/>
                    <a:pt x="2096" y="1049"/>
                  </a:cubicBezTo>
                  <a:cubicBezTo>
                    <a:pt x="2096" y="465"/>
                    <a:pt x="1619"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62" name="Google Shape;2862;p36"/>
            <p:cNvSpPr/>
            <p:nvPr/>
          </p:nvSpPr>
          <p:spPr>
            <a:xfrm>
              <a:off x="3225100" y="3062400"/>
              <a:ext cx="52400" cy="52425"/>
            </a:xfrm>
            <a:custGeom>
              <a:rect b="b" l="l" r="r" t="t"/>
              <a:pathLst>
                <a:path extrusionOk="0" h="2097" w="2096">
                  <a:moveTo>
                    <a:pt x="1048" y="1"/>
                  </a:moveTo>
                  <a:cubicBezTo>
                    <a:pt x="465" y="1"/>
                    <a:pt x="0" y="465"/>
                    <a:pt x="0" y="1049"/>
                  </a:cubicBezTo>
                  <a:cubicBezTo>
                    <a:pt x="0" y="1620"/>
                    <a:pt x="465" y="2096"/>
                    <a:pt x="1048" y="2096"/>
                  </a:cubicBezTo>
                  <a:cubicBezTo>
                    <a:pt x="1631" y="2096"/>
                    <a:pt x="2096" y="1620"/>
                    <a:pt x="2096" y="1049"/>
                  </a:cubicBezTo>
                  <a:cubicBezTo>
                    <a:pt x="2096" y="465"/>
                    <a:pt x="1631"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63" name="Google Shape;2863;p36"/>
            <p:cNvSpPr/>
            <p:nvPr/>
          </p:nvSpPr>
          <p:spPr>
            <a:xfrm>
              <a:off x="3326600" y="3062400"/>
              <a:ext cx="52700" cy="52425"/>
            </a:xfrm>
            <a:custGeom>
              <a:rect b="b" l="l" r="r" t="t"/>
              <a:pathLst>
                <a:path extrusionOk="0" h="2097" w="2108">
                  <a:moveTo>
                    <a:pt x="1048" y="1"/>
                  </a:moveTo>
                  <a:cubicBezTo>
                    <a:pt x="477" y="1"/>
                    <a:pt x="0" y="465"/>
                    <a:pt x="0" y="1049"/>
                  </a:cubicBezTo>
                  <a:cubicBezTo>
                    <a:pt x="0" y="1620"/>
                    <a:pt x="477" y="2096"/>
                    <a:pt x="1048" y="2096"/>
                  </a:cubicBezTo>
                  <a:cubicBezTo>
                    <a:pt x="1631" y="2096"/>
                    <a:pt x="2108" y="1620"/>
                    <a:pt x="2108" y="1049"/>
                  </a:cubicBezTo>
                  <a:cubicBezTo>
                    <a:pt x="2108" y="465"/>
                    <a:pt x="1631"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64" name="Google Shape;2864;p36"/>
            <p:cNvSpPr/>
            <p:nvPr/>
          </p:nvSpPr>
          <p:spPr>
            <a:xfrm>
              <a:off x="3428400" y="3062400"/>
              <a:ext cx="52400" cy="52425"/>
            </a:xfrm>
            <a:custGeom>
              <a:rect b="b" l="l" r="r" t="t"/>
              <a:pathLst>
                <a:path extrusionOk="0" h="2097" w="2096">
                  <a:moveTo>
                    <a:pt x="1048" y="1"/>
                  </a:moveTo>
                  <a:cubicBezTo>
                    <a:pt x="465" y="1"/>
                    <a:pt x="0" y="465"/>
                    <a:pt x="0" y="1049"/>
                  </a:cubicBezTo>
                  <a:cubicBezTo>
                    <a:pt x="0" y="1620"/>
                    <a:pt x="465" y="2096"/>
                    <a:pt x="1048" y="2096"/>
                  </a:cubicBezTo>
                  <a:cubicBezTo>
                    <a:pt x="1619" y="2096"/>
                    <a:pt x="2096" y="1620"/>
                    <a:pt x="2096" y="1049"/>
                  </a:cubicBezTo>
                  <a:cubicBezTo>
                    <a:pt x="2096" y="465"/>
                    <a:pt x="1619"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65" name="Google Shape;2865;p36"/>
            <p:cNvSpPr/>
            <p:nvPr/>
          </p:nvSpPr>
          <p:spPr>
            <a:xfrm>
              <a:off x="3529900" y="3062400"/>
              <a:ext cx="52400" cy="52425"/>
            </a:xfrm>
            <a:custGeom>
              <a:rect b="b" l="l" r="r" t="t"/>
              <a:pathLst>
                <a:path extrusionOk="0" h="2097" w="2096">
                  <a:moveTo>
                    <a:pt x="1048" y="1"/>
                  </a:moveTo>
                  <a:cubicBezTo>
                    <a:pt x="465" y="1"/>
                    <a:pt x="0" y="465"/>
                    <a:pt x="0" y="1049"/>
                  </a:cubicBezTo>
                  <a:cubicBezTo>
                    <a:pt x="0" y="1620"/>
                    <a:pt x="465" y="2096"/>
                    <a:pt x="1048" y="2096"/>
                  </a:cubicBezTo>
                  <a:cubicBezTo>
                    <a:pt x="1631" y="2096"/>
                    <a:pt x="2096" y="1620"/>
                    <a:pt x="2096" y="1049"/>
                  </a:cubicBezTo>
                  <a:cubicBezTo>
                    <a:pt x="2096" y="465"/>
                    <a:pt x="1631"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66" name="Google Shape;2866;p36"/>
            <p:cNvSpPr/>
            <p:nvPr/>
          </p:nvSpPr>
          <p:spPr>
            <a:xfrm>
              <a:off x="3631400" y="3062400"/>
              <a:ext cx="52400" cy="52425"/>
            </a:xfrm>
            <a:custGeom>
              <a:rect b="b" l="l" r="r" t="t"/>
              <a:pathLst>
                <a:path extrusionOk="0" h="2097" w="2096">
                  <a:moveTo>
                    <a:pt x="1048" y="1"/>
                  </a:moveTo>
                  <a:cubicBezTo>
                    <a:pt x="465" y="1"/>
                    <a:pt x="0" y="465"/>
                    <a:pt x="0" y="1049"/>
                  </a:cubicBezTo>
                  <a:cubicBezTo>
                    <a:pt x="0" y="1620"/>
                    <a:pt x="465" y="2096"/>
                    <a:pt x="1048" y="2096"/>
                  </a:cubicBezTo>
                  <a:cubicBezTo>
                    <a:pt x="1631" y="2096"/>
                    <a:pt x="2096" y="1620"/>
                    <a:pt x="2096" y="1049"/>
                  </a:cubicBezTo>
                  <a:cubicBezTo>
                    <a:pt x="2096" y="465"/>
                    <a:pt x="1631"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67" name="Google Shape;2867;p36"/>
            <p:cNvSpPr/>
            <p:nvPr/>
          </p:nvSpPr>
          <p:spPr>
            <a:xfrm>
              <a:off x="3732900" y="3062400"/>
              <a:ext cx="52400" cy="52425"/>
            </a:xfrm>
            <a:custGeom>
              <a:rect b="b" l="l" r="r" t="t"/>
              <a:pathLst>
                <a:path extrusionOk="0" h="2097" w="2096">
                  <a:moveTo>
                    <a:pt x="1048" y="1"/>
                  </a:moveTo>
                  <a:cubicBezTo>
                    <a:pt x="477" y="1"/>
                    <a:pt x="0" y="465"/>
                    <a:pt x="0" y="1049"/>
                  </a:cubicBezTo>
                  <a:cubicBezTo>
                    <a:pt x="0" y="1620"/>
                    <a:pt x="477" y="2096"/>
                    <a:pt x="1048" y="2096"/>
                  </a:cubicBezTo>
                  <a:cubicBezTo>
                    <a:pt x="1631" y="2096"/>
                    <a:pt x="2096" y="1620"/>
                    <a:pt x="2096" y="1049"/>
                  </a:cubicBezTo>
                  <a:cubicBezTo>
                    <a:pt x="2096" y="465"/>
                    <a:pt x="1631"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68" name="Google Shape;2868;p36"/>
            <p:cNvSpPr/>
            <p:nvPr/>
          </p:nvSpPr>
          <p:spPr>
            <a:xfrm>
              <a:off x="3834700" y="3062400"/>
              <a:ext cx="52400" cy="52425"/>
            </a:xfrm>
            <a:custGeom>
              <a:rect b="b" l="l" r="r" t="t"/>
              <a:pathLst>
                <a:path extrusionOk="0" h="2097" w="2096">
                  <a:moveTo>
                    <a:pt x="1048" y="1"/>
                  </a:moveTo>
                  <a:cubicBezTo>
                    <a:pt x="465" y="1"/>
                    <a:pt x="0" y="465"/>
                    <a:pt x="0" y="1049"/>
                  </a:cubicBezTo>
                  <a:cubicBezTo>
                    <a:pt x="0" y="1620"/>
                    <a:pt x="465" y="2096"/>
                    <a:pt x="1048" y="2096"/>
                  </a:cubicBezTo>
                  <a:cubicBezTo>
                    <a:pt x="1619" y="2096"/>
                    <a:pt x="2096" y="1620"/>
                    <a:pt x="2096" y="1049"/>
                  </a:cubicBezTo>
                  <a:cubicBezTo>
                    <a:pt x="2096" y="465"/>
                    <a:pt x="1619"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69" name="Google Shape;2869;p36"/>
            <p:cNvSpPr/>
            <p:nvPr/>
          </p:nvSpPr>
          <p:spPr>
            <a:xfrm>
              <a:off x="3936200" y="3062400"/>
              <a:ext cx="52400" cy="52425"/>
            </a:xfrm>
            <a:custGeom>
              <a:rect b="b" l="l" r="r" t="t"/>
              <a:pathLst>
                <a:path extrusionOk="0" h="2097" w="2096">
                  <a:moveTo>
                    <a:pt x="1048" y="1"/>
                  </a:moveTo>
                  <a:cubicBezTo>
                    <a:pt x="465" y="1"/>
                    <a:pt x="0" y="465"/>
                    <a:pt x="0" y="1049"/>
                  </a:cubicBezTo>
                  <a:cubicBezTo>
                    <a:pt x="0" y="1620"/>
                    <a:pt x="465" y="2096"/>
                    <a:pt x="1048" y="2096"/>
                  </a:cubicBezTo>
                  <a:cubicBezTo>
                    <a:pt x="1631" y="2096"/>
                    <a:pt x="2096" y="1620"/>
                    <a:pt x="2096" y="1049"/>
                  </a:cubicBezTo>
                  <a:cubicBezTo>
                    <a:pt x="2096" y="465"/>
                    <a:pt x="1631"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70" name="Google Shape;2870;p36"/>
            <p:cNvSpPr/>
            <p:nvPr/>
          </p:nvSpPr>
          <p:spPr>
            <a:xfrm>
              <a:off x="4037700" y="3062400"/>
              <a:ext cx="52400" cy="52425"/>
            </a:xfrm>
            <a:custGeom>
              <a:rect b="b" l="l" r="r" t="t"/>
              <a:pathLst>
                <a:path extrusionOk="0" h="2097" w="2096">
                  <a:moveTo>
                    <a:pt x="1048" y="1"/>
                  </a:moveTo>
                  <a:cubicBezTo>
                    <a:pt x="465" y="1"/>
                    <a:pt x="0" y="465"/>
                    <a:pt x="0" y="1049"/>
                  </a:cubicBezTo>
                  <a:cubicBezTo>
                    <a:pt x="0" y="1620"/>
                    <a:pt x="465" y="2096"/>
                    <a:pt x="1048" y="2096"/>
                  </a:cubicBezTo>
                  <a:cubicBezTo>
                    <a:pt x="1631" y="2096"/>
                    <a:pt x="2096" y="1620"/>
                    <a:pt x="2096" y="1049"/>
                  </a:cubicBezTo>
                  <a:cubicBezTo>
                    <a:pt x="2096" y="465"/>
                    <a:pt x="1631"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71" name="Google Shape;2871;p36"/>
            <p:cNvSpPr/>
            <p:nvPr/>
          </p:nvSpPr>
          <p:spPr>
            <a:xfrm>
              <a:off x="4139200" y="3062400"/>
              <a:ext cx="52700" cy="52425"/>
            </a:xfrm>
            <a:custGeom>
              <a:rect b="b" l="l" r="r" t="t"/>
              <a:pathLst>
                <a:path extrusionOk="0" h="2097" w="2108">
                  <a:moveTo>
                    <a:pt x="1048" y="1"/>
                  </a:moveTo>
                  <a:cubicBezTo>
                    <a:pt x="477" y="1"/>
                    <a:pt x="0" y="465"/>
                    <a:pt x="0" y="1049"/>
                  </a:cubicBezTo>
                  <a:cubicBezTo>
                    <a:pt x="0" y="1620"/>
                    <a:pt x="477" y="2096"/>
                    <a:pt x="1048" y="2096"/>
                  </a:cubicBezTo>
                  <a:cubicBezTo>
                    <a:pt x="1631" y="2096"/>
                    <a:pt x="2108" y="1620"/>
                    <a:pt x="2108" y="1049"/>
                  </a:cubicBezTo>
                  <a:cubicBezTo>
                    <a:pt x="2108" y="465"/>
                    <a:pt x="1631"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72" name="Google Shape;2872;p36"/>
            <p:cNvSpPr/>
            <p:nvPr/>
          </p:nvSpPr>
          <p:spPr>
            <a:xfrm>
              <a:off x="4240700" y="3062400"/>
              <a:ext cx="52700" cy="52425"/>
            </a:xfrm>
            <a:custGeom>
              <a:rect b="b" l="l" r="r" t="t"/>
              <a:pathLst>
                <a:path extrusionOk="0" h="2097" w="2108">
                  <a:moveTo>
                    <a:pt x="1060" y="1"/>
                  </a:moveTo>
                  <a:cubicBezTo>
                    <a:pt x="477" y="1"/>
                    <a:pt x="0" y="465"/>
                    <a:pt x="0" y="1049"/>
                  </a:cubicBezTo>
                  <a:cubicBezTo>
                    <a:pt x="0" y="1620"/>
                    <a:pt x="477" y="2096"/>
                    <a:pt x="1060" y="2096"/>
                  </a:cubicBezTo>
                  <a:cubicBezTo>
                    <a:pt x="1632" y="2096"/>
                    <a:pt x="2108" y="1620"/>
                    <a:pt x="2108" y="1049"/>
                  </a:cubicBezTo>
                  <a:cubicBezTo>
                    <a:pt x="2108" y="465"/>
                    <a:pt x="1632" y="1"/>
                    <a:pt x="1060"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73" name="Google Shape;2873;p36"/>
            <p:cNvSpPr/>
            <p:nvPr/>
          </p:nvSpPr>
          <p:spPr>
            <a:xfrm>
              <a:off x="4342500" y="3062400"/>
              <a:ext cx="52400" cy="52425"/>
            </a:xfrm>
            <a:custGeom>
              <a:rect b="b" l="l" r="r" t="t"/>
              <a:pathLst>
                <a:path extrusionOk="0" h="2097" w="2096">
                  <a:moveTo>
                    <a:pt x="1048" y="1"/>
                  </a:moveTo>
                  <a:cubicBezTo>
                    <a:pt x="465" y="1"/>
                    <a:pt x="0" y="465"/>
                    <a:pt x="0" y="1049"/>
                  </a:cubicBezTo>
                  <a:cubicBezTo>
                    <a:pt x="0" y="1620"/>
                    <a:pt x="465" y="2096"/>
                    <a:pt x="1048" y="2096"/>
                  </a:cubicBezTo>
                  <a:cubicBezTo>
                    <a:pt x="1631" y="2096"/>
                    <a:pt x="2096" y="1620"/>
                    <a:pt x="2096" y="1049"/>
                  </a:cubicBezTo>
                  <a:cubicBezTo>
                    <a:pt x="2096" y="465"/>
                    <a:pt x="1631"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74" name="Google Shape;2874;p36"/>
            <p:cNvSpPr/>
            <p:nvPr/>
          </p:nvSpPr>
          <p:spPr>
            <a:xfrm>
              <a:off x="4444000" y="3062400"/>
              <a:ext cx="52400" cy="52425"/>
            </a:xfrm>
            <a:custGeom>
              <a:rect b="b" l="l" r="r" t="t"/>
              <a:pathLst>
                <a:path extrusionOk="0" h="2097" w="2096">
                  <a:moveTo>
                    <a:pt x="1048" y="1"/>
                  </a:moveTo>
                  <a:cubicBezTo>
                    <a:pt x="477" y="1"/>
                    <a:pt x="0" y="465"/>
                    <a:pt x="0" y="1049"/>
                  </a:cubicBezTo>
                  <a:cubicBezTo>
                    <a:pt x="0" y="1620"/>
                    <a:pt x="477" y="2096"/>
                    <a:pt x="1048" y="2096"/>
                  </a:cubicBezTo>
                  <a:cubicBezTo>
                    <a:pt x="1631" y="2096"/>
                    <a:pt x="2096" y="1620"/>
                    <a:pt x="2096" y="1049"/>
                  </a:cubicBezTo>
                  <a:cubicBezTo>
                    <a:pt x="2096" y="465"/>
                    <a:pt x="1631"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75" name="Google Shape;2875;p36"/>
            <p:cNvSpPr/>
            <p:nvPr/>
          </p:nvSpPr>
          <p:spPr>
            <a:xfrm>
              <a:off x="4545500" y="3062400"/>
              <a:ext cx="52700" cy="52425"/>
            </a:xfrm>
            <a:custGeom>
              <a:rect b="b" l="l" r="r" t="t"/>
              <a:pathLst>
                <a:path extrusionOk="0" h="2097" w="2108">
                  <a:moveTo>
                    <a:pt x="1060" y="1"/>
                  </a:moveTo>
                  <a:cubicBezTo>
                    <a:pt x="477" y="1"/>
                    <a:pt x="0" y="465"/>
                    <a:pt x="0" y="1049"/>
                  </a:cubicBezTo>
                  <a:cubicBezTo>
                    <a:pt x="0" y="1620"/>
                    <a:pt x="477" y="2096"/>
                    <a:pt x="1060" y="2096"/>
                  </a:cubicBezTo>
                  <a:cubicBezTo>
                    <a:pt x="1632" y="2096"/>
                    <a:pt x="2108" y="1620"/>
                    <a:pt x="2108" y="1049"/>
                  </a:cubicBezTo>
                  <a:cubicBezTo>
                    <a:pt x="2108" y="465"/>
                    <a:pt x="1632" y="1"/>
                    <a:pt x="1060"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76" name="Google Shape;2876;p36"/>
            <p:cNvSpPr/>
            <p:nvPr/>
          </p:nvSpPr>
          <p:spPr>
            <a:xfrm>
              <a:off x="4647300" y="3062400"/>
              <a:ext cx="52400" cy="52425"/>
            </a:xfrm>
            <a:custGeom>
              <a:rect b="b" l="l" r="r" t="t"/>
              <a:pathLst>
                <a:path extrusionOk="0" h="2097" w="2096">
                  <a:moveTo>
                    <a:pt x="1048" y="1"/>
                  </a:moveTo>
                  <a:cubicBezTo>
                    <a:pt x="465" y="1"/>
                    <a:pt x="0" y="465"/>
                    <a:pt x="0" y="1049"/>
                  </a:cubicBezTo>
                  <a:cubicBezTo>
                    <a:pt x="0" y="1620"/>
                    <a:pt x="465" y="2096"/>
                    <a:pt x="1048" y="2096"/>
                  </a:cubicBezTo>
                  <a:cubicBezTo>
                    <a:pt x="1620" y="2096"/>
                    <a:pt x="2096" y="1620"/>
                    <a:pt x="2096" y="1049"/>
                  </a:cubicBezTo>
                  <a:cubicBezTo>
                    <a:pt x="2096" y="465"/>
                    <a:pt x="1620"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77" name="Google Shape;2877;p36"/>
            <p:cNvSpPr/>
            <p:nvPr/>
          </p:nvSpPr>
          <p:spPr>
            <a:xfrm>
              <a:off x="4748800" y="3062400"/>
              <a:ext cx="52400" cy="52425"/>
            </a:xfrm>
            <a:custGeom>
              <a:rect b="b" l="l" r="r" t="t"/>
              <a:pathLst>
                <a:path extrusionOk="0" h="2097" w="2096">
                  <a:moveTo>
                    <a:pt x="1048" y="1"/>
                  </a:moveTo>
                  <a:cubicBezTo>
                    <a:pt x="465" y="1"/>
                    <a:pt x="0" y="465"/>
                    <a:pt x="0" y="1049"/>
                  </a:cubicBezTo>
                  <a:cubicBezTo>
                    <a:pt x="0" y="1620"/>
                    <a:pt x="465" y="2096"/>
                    <a:pt x="1048" y="2096"/>
                  </a:cubicBezTo>
                  <a:cubicBezTo>
                    <a:pt x="1631" y="2096"/>
                    <a:pt x="2096" y="1620"/>
                    <a:pt x="2096" y="1049"/>
                  </a:cubicBezTo>
                  <a:cubicBezTo>
                    <a:pt x="2096" y="465"/>
                    <a:pt x="1631"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78" name="Google Shape;2878;p36"/>
            <p:cNvSpPr/>
            <p:nvPr/>
          </p:nvSpPr>
          <p:spPr>
            <a:xfrm>
              <a:off x="4850300" y="3062400"/>
              <a:ext cx="52400" cy="52425"/>
            </a:xfrm>
            <a:custGeom>
              <a:rect b="b" l="l" r="r" t="t"/>
              <a:pathLst>
                <a:path extrusionOk="0" h="2097" w="2096">
                  <a:moveTo>
                    <a:pt x="1048" y="1"/>
                  </a:moveTo>
                  <a:cubicBezTo>
                    <a:pt x="477" y="1"/>
                    <a:pt x="0" y="465"/>
                    <a:pt x="0" y="1049"/>
                  </a:cubicBezTo>
                  <a:cubicBezTo>
                    <a:pt x="0" y="1620"/>
                    <a:pt x="477" y="2096"/>
                    <a:pt x="1048" y="2096"/>
                  </a:cubicBezTo>
                  <a:cubicBezTo>
                    <a:pt x="1632" y="2096"/>
                    <a:pt x="2096" y="1620"/>
                    <a:pt x="2096" y="1049"/>
                  </a:cubicBezTo>
                  <a:cubicBezTo>
                    <a:pt x="2096" y="465"/>
                    <a:pt x="1632"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79" name="Google Shape;2879;p36"/>
            <p:cNvSpPr/>
            <p:nvPr/>
          </p:nvSpPr>
          <p:spPr>
            <a:xfrm>
              <a:off x="4951800" y="3062400"/>
              <a:ext cx="52700" cy="52425"/>
            </a:xfrm>
            <a:custGeom>
              <a:rect b="b" l="l" r="r" t="t"/>
              <a:pathLst>
                <a:path extrusionOk="0" h="2097" w="2108">
                  <a:moveTo>
                    <a:pt x="1048" y="1"/>
                  </a:moveTo>
                  <a:cubicBezTo>
                    <a:pt x="477" y="1"/>
                    <a:pt x="0" y="465"/>
                    <a:pt x="0" y="1049"/>
                  </a:cubicBezTo>
                  <a:cubicBezTo>
                    <a:pt x="0" y="1620"/>
                    <a:pt x="477" y="2096"/>
                    <a:pt x="1048" y="2096"/>
                  </a:cubicBezTo>
                  <a:cubicBezTo>
                    <a:pt x="1632" y="2096"/>
                    <a:pt x="2108" y="1620"/>
                    <a:pt x="2108" y="1049"/>
                  </a:cubicBezTo>
                  <a:cubicBezTo>
                    <a:pt x="2108" y="465"/>
                    <a:pt x="1632"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80" name="Google Shape;2880;p36"/>
            <p:cNvSpPr/>
            <p:nvPr/>
          </p:nvSpPr>
          <p:spPr>
            <a:xfrm>
              <a:off x="5053600" y="3062400"/>
              <a:ext cx="52400" cy="52425"/>
            </a:xfrm>
            <a:custGeom>
              <a:rect b="b" l="l" r="r" t="t"/>
              <a:pathLst>
                <a:path extrusionOk="0" h="2097" w="2096">
                  <a:moveTo>
                    <a:pt x="1048" y="1"/>
                  </a:moveTo>
                  <a:cubicBezTo>
                    <a:pt x="465" y="1"/>
                    <a:pt x="0" y="465"/>
                    <a:pt x="0" y="1049"/>
                  </a:cubicBezTo>
                  <a:cubicBezTo>
                    <a:pt x="0" y="1620"/>
                    <a:pt x="465" y="2096"/>
                    <a:pt x="1048" y="2096"/>
                  </a:cubicBezTo>
                  <a:cubicBezTo>
                    <a:pt x="1620" y="2096"/>
                    <a:pt x="2096" y="1620"/>
                    <a:pt x="2096" y="1049"/>
                  </a:cubicBezTo>
                  <a:cubicBezTo>
                    <a:pt x="2096" y="465"/>
                    <a:pt x="1620"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81" name="Google Shape;2881;p36"/>
            <p:cNvSpPr/>
            <p:nvPr/>
          </p:nvSpPr>
          <p:spPr>
            <a:xfrm>
              <a:off x="5155100" y="3062400"/>
              <a:ext cx="52400" cy="52425"/>
            </a:xfrm>
            <a:custGeom>
              <a:rect b="b" l="l" r="r" t="t"/>
              <a:pathLst>
                <a:path extrusionOk="0" h="2097" w="2096">
                  <a:moveTo>
                    <a:pt x="1048" y="1"/>
                  </a:moveTo>
                  <a:cubicBezTo>
                    <a:pt x="465" y="1"/>
                    <a:pt x="0" y="465"/>
                    <a:pt x="0" y="1049"/>
                  </a:cubicBezTo>
                  <a:cubicBezTo>
                    <a:pt x="0" y="1620"/>
                    <a:pt x="465" y="2096"/>
                    <a:pt x="1048" y="2096"/>
                  </a:cubicBezTo>
                  <a:cubicBezTo>
                    <a:pt x="1632" y="2096"/>
                    <a:pt x="2096" y="1620"/>
                    <a:pt x="2096" y="1049"/>
                  </a:cubicBezTo>
                  <a:cubicBezTo>
                    <a:pt x="2096" y="465"/>
                    <a:pt x="1632"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82" name="Google Shape;2882;p36"/>
            <p:cNvSpPr/>
            <p:nvPr/>
          </p:nvSpPr>
          <p:spPr>
            <a:xfrm>
              <a:off x="5256600" y="3062400"/>
              <a:ext cx="52400" cy="52425"/>
            </a:xfrm>
            <a:custGeom>
              <a:rect b="b" l="l" r="r" t="t"/>
              <a:pathLst>
                <a:path extrusionOk="0" h="2097" w="2096">
                  <a:moveTo>
                    <a:pt x="1048" y="1"/>
                  </a:moveTo>
                  <a:cubicBezTo>
                    <a:pt x="477" y="1"/>
                    <a:pt x="0" y="465"/>
                    <a:pt x="0" y="1049"/>
                  </a:cubicBezTo>
                  <a:cubicBezTo>
                    <a:pt x="0" y="1620"/>
                    <a:pt x="477" y="2096"/>
                    <a:pt x="1048" y="2096"/>
                  </a:cubicBezTo>
                  <a:cubicBezTo>
                    <a:pt x="1632" y="2096"/>
                    <a:pt x="2096" y="1620"/>
                    <a:pt x="2096" y="1049"/>
                  </a:cubicBezTo>
                  <a:cubicBezTo>
                    <a:pt x="2096" y="465"/>
                    <a:pt x="1632"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83" name="Google Shape;2883;p36"/>
            <p:cNvSpPr/>
            <p:nvPr/>
          </p:nvSpPr>
          <p:spPr>
            <a:xfrm>
              <a:off x="5358400" y="3062400"/>
              <a:ext cx="52400" cy="52425"/>
            </a:xfrm>
            <a:custGeom>
              <a:rect b="b" l="l" r="r" t="t"/>
              <a:pathLst>
                <a:path extrusionOk="0" h="2097" w="2096">
                  <a:moveTo>
                    <a:pt x="1048" y="1"/>
                  </a:moveTo>
                  <a:cubicBezTo>
                    <a:pt x="465" y="1"/>
                    <a:pt x="0" y="465"/>
                    <a:pt x="0" y="1049"/>
                  </a:cubicBezTo>
                  <a:cubicBezTo>
                    <a:pt x="0" y="1620"/>
                    <a:pt x="465" y="2096"/>
                    <a:pt x="1048" y="2096"/>
                  </a:cubicBezTo>
                  <a:cubicBezTo>
                    <a:pt x="1620" y="2096"/>
                    <a:pt x="2096" y="1620"/>
                    <a:pt x="2096" y="1049"/>
                  </a:cubicBezTo>
                  <a:cubicBezTo>
                    <a:pt x="2096" y="465"/>
                    <a:pt x="1620"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84" name="Google Shape;2884;p36"/>
            <p:cNvSpPr/>
            <p:nvPr/>
          </p:nvSpPr>
          <p:spPr>
            <a:xfrm>
              <a:off x="5459900" y="3062400"/>
              <a:ext cx="52400" cy="52425"/>
            </a:xfrm>
            <a:custGeom>
              <a:rect b="b" l="l" r="r" t="t"/>
              <a:pathLst>
                <a:path extrusionOk="0" h="2097" w="2096">
                  <a:moveTo>
                    <a:pt x="1048" y="1"/>
                  </a:moveTo>
                  <a:cubicBezTo>
                    <a:pt x="465" y="1"/>
                    <a:pt x="0" y="465"/>
                    <a:pt x="0" y="1049"/>
                  </a:cubicBezTo>
                  <a:cubicBezTo>
                    <a:pt x="0" y="1620"/>
                    <a:pt x="465" y="2096"/>
                    <a:pt x="1048" y="2096"/>
                  </a:cubicBezTo>
                  <a:cubicBezTo>
                    <a:pt x="1632" y="2096"/>
                    <a:pt x="2096" y="1620"/>
                    <a:pt x="2096" y="1049"/>
                  </a:cubicBezTo>
                  <a:cubicBezTo>
                    <a:pt x="2096" y="465"/>
                    <a:pt x="1632"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85" name="Google Shape;2885;p36"/>
            <p:cNvSpPr/>
            <p:nvPr/>
          </p:nvSpPr>
          <p:spPr>
            <a:xfrm>
              <a:off x="5561400" y="3062400"/>
              <a:ext cx="52400" cy="52425"/>
            </a:xfrm>
            <a:custGeom>
              <a:rect b="b" l="l" r="r" t="t"/>
              <a:pathLst>
                <a:path extrusionOk="0" h="2097" w="2096">
                  <a:moveTo>
                    <a:pt x="1048" y="1"/>
                  </a:moveTo>
                  <a:cubicBezTo>
                    <a:pt x="465" y="1"/>
                    <a:pt x="0" y="465"/>
                    <a:pt x="0" y="1049"/>
                  </a:cubicBezTo>
                  <a:cubicBezTo>
                    <a:pt x="0" y="1620"/>
                    <a:pt x="465" y="2096"/>
                    <a:pt x="1048" y="2096"/>
                  </a:cubicBezTo>
                  <a:cubicBezTo>
                    <a:pt x="1632" y="2096"/>
                    <a:pt x="2096" y="1620"/>
                    <a:pt x="2096" y="1049"/>
                  </a:cubicBezTo>
                  <a:cubicBezTo>
                    <a:pt x="2096" y="465"/>
                    <a:pt x="1632"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86" name="Google Shape;2886;p36"/>
            <p:cNvSpPr/>
            <p:nvPr/>
          </p:nvSpPr>
          <p:spPr>
            <a:xfrm>
              <a:off x="5662900" y="3062400"/>
              <a:ext cx="52400" cy="52425"/>
            </a:xfrm>
            <a:custGeom>
              <a:rect b="b" l="l" r="r" t="t"/>
              <a:pathLst>
                <a:path extrusionOk="0" h="2097" w="2096">
                  <a:moveTo>
                    <a:pt x="1048" y="1"/>
                  </a:moveTo>
                  <a:cubicBezTo>
                    <a:pt x="477" y="1"/>
                    <a:pt x="0" y="465"/>
                    <a:pt x="0" y="1049"/>
                  </a:cubicBezTo>
                  <a:cubicBezTo>
                    <a:pt x="0" y="1620"/>
                    <a:pt x="477" y="2096"/>
                    <a:pt x="1048" y="2096"/>
                  </a:cubicBezTo>
                  <a:cubicBezTo>
                    <a:pt x="1632" y="2096"/>
                    <a:pt x="2096" y="1620"/>
                    <a:pt x="2096" y="1049"/>
                  </a:cubicBezTo>
                  <a:cubicBezTo>
                    <a:pt x="2096" y="465"/>
                    <a:pt x="1632"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87" name="Google Shape;2887;p36"/>
            <p:cNvSpPr/>
            <p:nvPr/>
          </p:nvSpPr>
          <p:spPr>
            <a:xfrm>
              <a:off x="5764400" y="3062400"/>
              <a:ext cx="52700" cy="52425"/>
            </a:xfrm>
            <a:custGeom>
              <a:rect b="b" l="l" r="r" t="t"/>
              <a:pathLst>
                <a:path extrusionOk="0" h="2097" w="2108">
                  <a:moveTo>
                    <a:pt x="1060" y="1"/>
                  </a:moveTo>
                  <a:cubicBezTo>
                    <a:pt x="477" y="1"/>
                    <a:pt x="0" y="465"/>
                    <a:pt x="0" y="1049"/>
                  </a:cubicBezTo>
                  <a:cubicBezTo>
                    <a:pt x="0" y="1620"/>
                    <a:pt x="477" y="2096"/>
                    <a:pt x="1060" y="2096"/>
                  </a:cubicBezTo>
                  <a:cubicBezTo>
                    <a:pt x="1632" y="2096"/>
                    <a:pt x="2108" y="1620"/>
                    <a:pt x="2108" y="1049"/>
                  </a:cubicBezTo>
                  <a:cubicBezTo>
                    <a:pt x="2108" y="465"/>
                    <a:pt x="1632" y="1"/>
                    <a:pt x="1060"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88" name="Google Shape;2888;p36"/>
            <p:cNvSpPr/>
            <p:nvPr/>
          </p:nvSpPr>
          <p:spPr>
            <a:xfrm>
              <a:off x="5866200" y="3062400"/>
              <a:ext cx="52400" cy="52425"/>
            </a:xfrm>
            <a:custGeom>
              <a:rect b="b" l="l" r="r" t="t"/>
              <a:pathLst>
                <a:path extrusionOk="0" h="2097" w="2096">
                  <a:moveTo>
                    <a:pt x="1048" y="1"/>
                  </a:moveTo>
                  <a:cubicBezTo>
                    <a:pt x="465" y="1"/>
                    <a:pt x="0" y="465"/>
                    <a:pt x="0" y="1049"/>
                  </a:cubicBezTo>
                  <a:cubicBezTo>
                    <a:pt x="0" y="1620"/>
                    <a:pt x="465" y="2096"/>
                    <a:pt x="1048" y="2096"/>
                  </a:cubicBezTo>
                  <a:cubicBezTo>
                    <a:pt x="1632" y="2096"/>
                    <a:pt x="2096" y="1620"/>
                    <a:pt x="2096" y="1049"/>
                  </a:cubicBezTo>
                  <a:cubicBezTo>
                    <a:pt x="2096" y="465"/>
                    <a:pt x="1632"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89" name="Google Shape;2889;p36"/>
            <p:cNvSpPr/>
            <p:nvPr/>
          </p:nvSpPr>
          <p:spPr>
            <a:xfrm>
              <a:off x="5967700" y="3062400"/>
              <a:ext cx="52400" cy="52425"/>
            </a:xfrm>
            <a:custGeom>
              <a:rect b="b" l="l" r="r" t="t"/>
              <a:pathLst>
                <a:path extrusionOk="0" h="2097" w="2096">
                  <a:moveTo>
                    <a:pt x="1048" y="1"/>
                  </a:moveTo>
                  <a:cubicBezTo>
                    <a:pt x="465" y="1"/>
                    <a:pt x="0" y="465"/>
                    <a:pt x="0" y="1049"/>
                  </a:cubicBezTo>
                  <a:cubicBezTo>
                    <a:pt x="0" y="1620"/>
                    <a:pt x="465" y="2096"/>
                    <a:pt x="1048" y="2096"/>
                  </a:cubicBezTo>
                  <a:cubicBezTo>
                    <a:pt x="1632" y="2096"/>
                    <a:pt x="2096" y="1620"/>
                    <a:pt x="2096" y="1049"/>
                  </a:cubicBezTo>
                  <a:cubicBezTo>
                    <a:pt x="2096" y="465"/>
                    <a:pt x="1632"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90" name="Google Shape;2890;p36"/>
            <p:cNvSpPr/>
            <p:nvPr/>
          </p:nvSpPr>
          <p:spPr>
            <a:xfrm>
              <a:off x="6069200" y="3062400"/>
              <a:ext cx="52700" cy="52425"/>
            </a:xfrm>
            <a:custGeom>
              <a:rect b="b" l="l" r="r" t="t"/>
              <a:pathLst>
                <a:path extrusionOk="0" h="2097" w="2108">
                  <a:moveTo>
                    <a:pt x="1048" y="1"/>
                  </a:moveTo>
                  <a:cubicBezTo>
                    <a:pt x="477" y="1"/>
                    <a:pt x="0" y="465"/>
                    <a:pt x="0" y="1049"/>
                  </a:cubicBezTo>
                  <a:cubicBezTo>
                    <a:pt x="0" y="1620"/>
                    <a:pt x="477" y="2096"/>
                    <a:pt x="1048" y="2096"/>
                  </a:cubicBezTo>
                  <a:cubicBezTo>
                    <a:pt x="1632" y="2096"/>
                    <a:pt x="2108" y="1620"/>
                    <a:pt x="2108" y="1049"/>
                  </a:cubicBezTo>
                  <a:cubicBezTo>
                    <a:pt x="2108" y="465"/>
                    <a:pt x="1632"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91" name="Google Shape;2891;p36"/>
            <p:cNvSpPr/>
            <p:nvPr/>
          </p:nvSpPr>
          <p:spPr>
            <a:xfrm>
              <a:off x="6171000" y="3062400"/>
              <a:ext cx="52400" cy="52425"/>
            </a:xfrm>
            <a:custGeom>
              <a:rect b="b" l="l" r="r" t="t"/>
              <a:pathLst>
                <a:path extrusionOk="0" h="2097" w="2096">
                  <a:moveTo>
                    <a:pt x="1048" y="1"/>
                  </a:moveTo>
                  <a:cubicBezTo>
                    <a:pt x="465" y="1"/>
                    <a:pt x="0" y="465"/>
                    <a:pt x="0" y="1049"/>
                  </a:cubicBezTo>
                  <a:cubicBezTo>
                    <a:pt x="0" y="1620"/>
                    <a:pt x="465" y="2096"/>
                    <a:pt x="1048" y="2096"/>
                  </a:cubicBezTo>
                  <a:cubicBezTo>
                    <a:pt x="1620" y="2096"/>
                    <a:pt x="2096" y="1620"/>
                    <a:pt x="2096" y="1049"/>
                  </a:cubicBezTo>
                  <a:cubicBezTo>
                    <a:pt x="2096" y="465"/>
                    <a:pt x="1620"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92" name="Google Shape;2892;p36"/>
            <p:cNvSpPr/>
            <p:nvPr/>
          </p:nvSpPr>
          <p:spPr>
            <a:xfrm>
              <a:off x="6272500" y="3062400"/>
              <a:ext cx="52400" cy="52425"/>
            </a:xfrm>
            <a:custGeom>
              <a:rect b="b" l="l" r="r" t="t"/>
              <a:pathLst>
                <a:path extrusionOk="0" h="2097" w="2096">
                  <a:moveTo>
                    <a:pt x="1048" y="1"/>
                  </a:moveTo>
                  <a:cubicBezTo>
                    <a:pt x="465" y="1"/>
                    <a:pt x="0" y="465"/>
                    <a:pt x="0" y="1049"/>
                  </a:cubicBezTo>
                  <a:cubicBezTo>
                    <a:pt x="0" y="1620"/>
                    <a:pt x="465" y="2096"/>
                    <a:pt x="1048" y="2096"/>
                  </a:cubicBezTo>
                  <a:cubicBezTo>
                    <a:pt x="1632" y="2096"/>
                    <a:pt x="2096" y="1620"/>
                    <a:pt x="2096" y="1049"/>
                  </a:cubicBezTo>
                  <a:cubicBezTo>
                    <a:pt x="2096" y="465"/>
                    <a:pt x="1632"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93" name="Google Shape;2893;p36"/>
            <p:cNvSpPr/>
            <p:nvPr/>
          </p:nvSpPr>
          <p:spPr>
            <a:xfrm>
              <a:off x="6374000" y="3062400"/>
              <a:ext cx="52400" cy="52425"/>
            </a:xfrm>
            <a:custGeom>
              <a:rect b="b" l="l" r="r" t="t"/>
              <a:pathLst>
                <a:path extrusionOk="0" h="2097" w="2096">
                  <a:moveTo>
                    <a:pt x="1048" y="1"/>
                  </a:moveTo>
                  <a:cubicBezTo>
                    <a:pt x="477" y="1"/>
                    <a:pt x="0" y="465"/>
                    <a:pt x="0" y="1049"/>
                  </a:cubicBezTo>
                  <a:cubicBezTo>
                    <a:pt x="0" y="1620"/>
                    <a:pt x="477" y="2096"/>
                    <a:pt x="1048" y="2096"/>
                  </a:cubicBezTo>
                  <a:cubicBezTo>
                    <a:pt x="1632" y="2096"/>
                    <a:pt x="2096" y="1620"/>
                    <a:pt x="2096" y="1049"/>
                  </a:cubicBezTo>
                  <a:cubicBezTo>
                    <a:pt x="2096" y="465"/>
                    <a:pt x="1632"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94" name="Google Shape;2894;p36"/>
            <p:cNvSpPr/>
            <p:nvPr/>
          </p:nvSpPr>
          <p:spPr>
            <a:xfrm>
              <a:off x="6475500" y="3062400"/>
              <a:ext cx="52700" cy="52425"/>
            </a:xfrm>
            <a:custGeom>
              <a:rect b="b" l="l" r="r" t="t"/>
              <a:pathLst>
                <a:path extrusionOk="0" h="2097" w="2108">
                  <a:moveTo>
                    <a:pt x="1048" y="1"/>
                  </a:moveTo>
                  <a:cubicBezTo>
                    <a:pt x="477" y="1"/>
                    <a:pt x="0" y="465"/>
                    <a:pt x="0" y="1049"/>
                  </a:cubicBezTo>
                  <a:cubicBezTo>
                    <a:pt x="0" y="1620"/>
                    <a:pt x="477" y="2096"/>
                    <a:pt x="1048" y="2096"/>
                  </a:cubicBezTo>
                  <a:cubicBezTo>
                    <a:pt x="1632" y="2096"/>
                    <a:pt x="2108" y="1620"/>
                    <a:pt x="2108" y="1049"/>
                  </a:cubicBezTo>
                  <a:cubicBezTo>
                    <a:pt x="2108" y="465"/>
                    <a:pt x="1632"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95" name="Google Shape;2895;p36"/>
            <p:cNvSpPr/>
            <p:nvPr/>
          </p:nvSpPr>
          <p:spPr>
            <a:xfrm>
              <a:off x="6577300" y="3062400"/>
              <a:ext cx="52400" cy="52425"/>
            </a:xfrm>
            <a:custGeom>
              <a:rect b="b" l="l" r="r" t="t"/>
              <a:pathLst>
                <a:path extrusionOk="0" h="2097" w="2096">
                  <a:moveTo>
                    <a:pt x="1048" y="1"/>
                  </a:moveTo>
                  <a:cubicBezTo>
                    <a:pt x="465" y="1"/>
                    <a:pt x="0" y="465"/>
                    <a:pt x="0" y="1049"/>
                  </a:cubicBezTo>
                  <a:cubicBezTo>
                    <a:pt x="0" y="1620"/>
                    <a:pt x="465" y="2096"/>
                    <a:pt x="1048" y="2096"/>
                  </a:cubicBezTo>
                  <a:cubicBezTo>
                    <a:pt x="1620" y="2096"/>
                    <a:pt x="2096" y="1620"/>
                    <a:pt x="2096" y="1049"/>
                  </a:cubicBezTo>
                  <a:cubicBezTo>
                    <a:pt x="2096" y="465"/>
                    <a:pt x="1620"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96" name="Google Shape;2896;p36"/>
            <p:cNvSpPr/>
            <p:nvPr/>
          </p:nvSpPr>
          <p:spPr>
            <a:xfrm>
              <a:off x="6678800" y="3062400"/>
              <a:ext cx="52400" cy="52425"/>
            </a:xfrm>
            <a:custGeom>
              <a:rect b="b" l="l" r="r" t="t"/>
              <a:pathLst>
                <a:path extrusionOk="0" h="2097" w="2096">
                  <a:moveTo>
                    <a:pt x="1048" y="1"/>
                  </a:moveTo>
                  <a:cubicBezTo>
                    <a:pt x="465" y="1"/>
                    <a:pt x="0" y="465"/>
                    <a:pt x="0" y="1049"/>
                  </a:cubicBezTo>
                  <a:cubicBezTo>
                    <a:pt x="0" y="1620"/>
                    <a:pt x="465" y="2096"/>
                    <a:pt x="1048" y="2096"/>
                  </a:cubicBezTo>
                  <a:cubicBezTo>
                    <a:pt x="1632" y="2096"/>
                    <a:pt x="2096" y="1620"/>
                    <a:pt x="2096" y="1049"/>
                  </a:cubicBezTo>
                  <a:cubicBezTo>
                    <a:pt x="2096" y="465"/>
                    <a:pt x="1632"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97" name="Google Shape;2897;p36"/>
            <p:cNvSpPr/>
            <p:nvPr/>
          </p:nvSpPr>
          <p:spPr>
            <a:xfrm>
              <a:off x="6780300" y="3062400"/>
              <a:ext cx="52400" cy="52425"/>
            </a:xfrm>
            <a:custGeom>
              <a:rect b="b" l="l" r="r" t="t"/>
              <a:pathLst>
                <a:path extrusionOk="0" h="2097" w="2096">
                  <a:moveTo>
                    <a:pt x="1048" y="1"/>
                  </a:moveTo>
                  <a:cubicBezTo>
                    <a:pt x="477" y="1"/>
                    <a:pt x="0" y="465"/>
                    <a:pt x="0" y="1049"/>
                  </a:cubicBezTo>
                  <a:cubicBezTo>
                    <a:pt x="0" y="1620"/>
                    <a:pt x="477" y="2096"/>
                    <a:pt x="1048" y="2096"/>
                  </a:cubicBezTo>
                  <a:cubicBezTo>
                    <a:pt x="1632" y="2096"/>
                    <a:pt x="2096" y="1620"/>
                    <a:pt x="2096" y="1049"/>
                  </a:cubicBezTo>
                  <a:cubicBezTo>
                    <a:pt x="2096" y="465"/>
                    <a:pt x="1632"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98" name="Google Shape;2898;p36"/>
            <p:cNvSpPr/>
            <p:nvPr/>
          </p:nvSpPr>
          <p:spPr>
            <a:xfrm>
              <a:off x="6881800" y="3062400"/>
              <a:ext cx="52700" cy="52425"/>
            </a:xfrm>
            <a:custGeom>
              <a:rect b="b" l="l" r="r" t="t"/>
              <a:pathLst>
                <a:path extrusionOk="0" h="2097" w="2108">
                  <a:moveTo>
                    <a:pt x="1060" y="1"/>
                  </a:moveTo>
                  <a:cubicBezTo>
                    <a:pt x="477" y="1"/>
                    <a:pt x="1" y="465"/>
                    <a:pt x="1" y="1049"/>
                  </a:cubicBezTo>
                  <a:cubicBezTo>
                    <a:pt x="1" y="1620"/>
                    <a:pt x="477" y="2096"/>
                    <a:pt x="1060" y="2096"/>
                  </a:cubicBezTo>
                  <a:cubicBezTo>
                    <a:pt x="1632" y="2096"/>
                    <a:pt x="2108" y="1620"/>
                    <a:pt x="2108" y="1049"/>
                  </a:cubicBezTo>
                  <a:cubicBezTo>
                    <a:pt x="2108" y="465"/>
                    <a:pt x="1632" y="1"/>
                    <a:pt x="1060"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99" name="Google Shape;2899;p36"/>
            <p:cNvSpPr/>
            <p:nvPr/>
          </p:nvSpPr>
          <p:spPr>
            <a:xfrm>
              <a:off x="6983600" y="3062400"/>
              <a:ext cx="52400" cy="52425"/>
            </a:xfrm>
            <a:custGeom>
              <a:rect b="b" l="l" r="r" t="t"/>
              <a:pathLst>
                <a:path extrusionOk="0" h="2097" w="2096">
                  <a:moveTo>
                    <a:pt x="1048" y="1"/>
                  </a:moveTo>
                  <a:cubicBezTo>
                    <a:pt x="465" y="1"/>
                    <a:pt x="0" y="465"/>
                    <a:pt x="0" y="1049"/>
                  </a:cubicBezTo>
                  <a:cubicBezTo>
                    <a:pt x="0" y="1620"/>
                    <a:pt x="465" y="2096"/>
                    <a:pt x="1048" y="2096"/>
                  </a:cubicBezTo>
                  <a:cubicBezTo>
                    <a:pt x="1620" y="2096"/>
                    <a:pt x="2096" y="1620"/>
                    <a:pt x="2096" y="1049"/>
                  </a:cubicBezTo>
                  <a:cubicBezTo>
                    <a:pt x="2096" y="465"/>
                    <a:pt x="1620"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00" name="Google Shape;2900;p36"/>
            <p:cNvSpPr/>
            <p:nvPr/>
          </p:nvSpPr>
          <p:spPr>
            <a:xfrm>
              <a:off x="7085100" y="3062400"/>
              <a:ext cx="52400" cy="52425"/>
            </a:xfrm>
            <a:custGeom>
              <a:rect b="b" l="l" r="r" t="t"/>
              <a:pathLst>
                <a:path extrusionOk="0" h="2097" w="2096">
                  <a:moveTo>
                    <a:pt x="1048" y="1"/>
                  </a:moveTo>
                  <a:cubicBezTo>
                    <a:pt x="465" y="1"/>
                    <a:pt x="0" y="465"/>
                    <a:pt x="0" y="1049"/>
                  </a:cubicBezTo>
                  <a:cubicBezTo>
                    <a:pt x="0" y="1620"/>
                    <a:pt x="465" y="2096"/>
                    <a:pt x="1048" y="2096"/>
                  </a:cubicBezTo>
                  <a:cubicBezTo>
                    <a:pt x="1632" y="2096"/>
                    <a:pt x="2096" y="1620"/>
                    <a:pt x="2096" y="1049"/>
                  </a:cubicBezTo>
                  <a:cubicBezTo>
                    <a:pt x="2096" y="465"/>
                    <a:pt x="1632"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01" name="Google Shape;2901;p36"/>
            <p:cNvSpPr/>
            <p:nvPr/>
          </p:nvSpPr>
          <p:spPr>
            <a:xfrm>
              <a:off x="7186600" y="3062400"/>
              <a:ext cx="52400" cy="52425"/>
            </a:xfrm>
            <a:custGeom>
              <a:rect b="b" l="l" r="r" t="t"/>
              <a:pathLst>
                <a:path extrusionOk="0" h="2097" w="2096">
                  <a:moveTo>
                    <a:pt x="1048" y="1"/>
                  </a:moveTo>
                  <a:cubicBezTo>
                    <a:pt x="477" y="1"/>
                    <a:pt x="1" y="465"/>
                    <a:pt x="1" y="1049"/>
                  </a:cubicBezTo>
                  <a:cubicBezTo>
                    <a:pt x="1" y="1620"/>
                    <a:pt x="477" y="2096"/>
                    <a:pt x="1048" y="2096"/>
                  </a:cubicBezTo>
                  <a:cubicBezTo>
                    <a:pt x="1632" y="2096"/>
                    <a:pt x="2096" y="1620"/>
                    <a:pt x="2096" y="1049"/>
                  </a:cubicBezTo>
                  <a:cubicBezTo>
                    <a:pt x="2096" y="465"/>
                    <a:pt x="1632"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02" name="Google Shape;2902;p36"/>
            <p:cNvSpPr/>
            <p:nvPr/>
          </p:nvSpPr>
          <p:spPr>
            <a:xfrm>
              <a:off x="7288400" y="3062400"/>
              <a:ext cx="52400" cy="52425"/>
            </a:xfrm>
            <a:custGeom>
              <a:rect b="b" l="l" r="r" t="t"/>
              <a:pathLst>
                <a:path extrusionOk="0" h="2097" w="2096">
                  <a:moveTo>
                    <a:pt x="1048" y="1"/>
                  </a:moveTo>
                  <a:cubicBezTo>
                    <a:pt x="465" y="1"/>
                    <a:pt x="0" y="465"/>
                    <a:pt x="0" y="1049"/>
                  </a:cubicBezTo>
                  <a:cubicBezTo>
                    <a:pt x="0" y="1620"/>
                    <a:pt x="465" y="2096"/>
                    <a:pt x="1048" y="2096"/>
                  </a:cubicBezTo>
                  <a:cubicBezTo>
                    <a:pt x="1620" y="2096"/>
                    <a:pt x="2096" y="1620"/>
                    <a:pt x="2096" y="1049"/>
                  </a:cubicBezTo>
                  <a:cubicBezTo>
                    <a:pt x="2096" y="465"/>
                    <a:pt x="1620"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03" name="Google Shape;2903;p36"/>
            <p:cNvSpPr/>
            <p:nvPr/>
          </p:nvSpPr>
          <p:spPr>
            <a:xfrm>
              <a:off x="279200" y="3217500"/>
              <a:ext cx="52700" cy="52400"/>
            </a:xfrm>
            <a:custGeom>
              <a:rect b="b" l="l" r="r" t="t"/>
              <a:pathLst>
                <a:path extrusionOk="0" h="2096" w="2108">
                  <a:moveTo>
                    <a:pt x="1048" y="0"/>
                  </a:moveTo>
                  <a:cubicBezTo>
                    <a:pt x="476" y="0"/>
                    <a:pt x="0" y="464"/>
                    <a:pt x="0" y="1048"/>
                  </a:cubicBezTo>
                  <a:cubicBezTo>
                    <a:pt x="0" y="1619"/>
                    <a:pt x="476" y="2096"/>
                    <a:pt x="1048" y="2096"/>
                  </a:cubicBezTo>
                  <a:cubicBezTo>
                    <a:pt x="1631" y="2096"/>
                    <a:pt x="2107" y="1619"/>
                    <a:pt x="2107" y="1048"/>
                  </a:cubicBezTo>
                  <a:cubicBezTo>
                    <a:pt x="2107" y="464"/>
                    <a:pt x="1631"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04" name="Google Shape;2904;p36"/>
            <p:cNvSpPr/>
            <p:nvPr/>
          </p:nvSpPr>
          <p:spPr>
            <a:xfrm>
              <a:off x="380700" y="3217500"/>
              <a:ext cx="52700" cy="52400"/>
            </a:xfrm>
            <a:custGeom>
              <a:rect b="b" l="l" r="r" t="t"/>
              <a:pathLst>
                <a:path extrusionOk="0" h="2096" w="2108">
                  <a:moveTo>
                    <a:pt x="1060" y="0"/>
                  </a:moveTo>
                  <a:cubicBezTo>
                    <a:pt x="476" y="0"/>
                    <a:pt x="0" y="464"/>
                    <a:pt x="0" y="1048"/>
                  </a:cubicBezTo>
                  <a:cubicBezTo>
                    <a:pt x="0" y="1619"/>
                    <a:pt x="476" y="2096"/>
                    <a:pt x="1060" y="2096"/>
                  </a:cubicBezTo>
                  <a:cubicBezTo>
                    <a:pt x="1631" y="2096"/>
                    <a:pt x="2108" y="1619"/>
                    <a:pt x="2108" y="1048"/>
                  </a:cubicBezTo>
                  <a:cubicBezTo>
                    <a:pt x="2108" y="464"/>
                    <a:pt x="1631" y="0"/>
                    <a:pt x="1060"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05" name="Google Shape;2905;p36"/>
            <p:cNvSpPr/>
            <p:nvPr/>
          </p:nvSpPr>
          <p:spPr>
            <a:xfrm>
              <a:off x="482500" y="3217500"/>
              <a:ext cx="52400" cy="52400"/>
            </a:xfrm>
            <a:custGeom>
              <a:rect b="b" l="l" r="r" t="t"/>
              <a:pathLst>
                <a:path extrusionOk="0" h="2096" w="2096">
                  <a:moveTo>
                    <a:pt x="1048" y="0"/>
                  </a:moveTo>
                  <a:cubicBezTo>
                    <a:pt x="464" y="0"/>
                    <a:pt x="0" y="464"/>
                    <a:pt x="0" y="1048"/>
                  </a:cubicBezTo>
                  <a:cubicBezTo>
                    <a:pt x="0" y="1619"/>
                    <a:pt x="464" y="2096"/>
                    <a:pt x="1048" y="2096"/>
                  </a:cubicBezTo>
                  <a:cubicBezTo>
                    <a:pt x="1631" y="2096"/>
                    <a:pt x="2096" y="1619"/>
                    <a:pt x="2096" y="1048"/>
                  </a:cubicBezTo>
                  <a:cubicBezTo>
                    <a:pt x="2096" y="464"/>
                    <a:pt x="1631"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06" name="Google Shape;2906;p36"/>
            <p:cNvSpPr/>
            <p:nvPr/>
          </p:nvSpPr>
          <p:spPr>
            <a:xfrm>
              <a:off x="584000" y="3217500"/>
              <a:ext cx="52400" cy="52400"/>
            </a:xfrm>
            <a:custGeom>
              <a:rect b="b" l="l" r="r" t="t"/>
              <a:pathLst>
                <a:path extrusionOk="0" h="2096" w="2096">
                  <a:moveTo>
                    <a:pt x="1048" y="0"/>
                  </a:moveTo>
                  <a:cubicBezTo>
                    <a:pt x="476" y="0"/>
                    <a:pt x="0" y="464"/>
                    <a:pt x="0" y="1048"/>
                  </a:cubicBezTo>
                  <a:cubicBezTo>
                    <a:pt x="0" y="1619"/>
                    <a:pt x="476" y="2096"/>
                    <a:pt x="1048" y="2096"/>
                  </a:cubicBezTo>
                  <a:cubicBezTo>
                    <a:pt x="1631" y="2096"/>
                    <a:pt x="2096" y="1619"/>
                    <a:pt x="2096" y="1048"/>
                  </a:cubicBezTo>
                  <a:cubicBezTo>
                    <a:pt x="2096" y="464"/>
                    <a:pt x="1631"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07" name="Google Shape;2907;p36"/>
            <p:cNvSpPr/>
            <p:nvPr/>
          </p:nvSpPr>
          <p:spPr>
            <a:xfrm>
              <a:off x="685500" y="3217500"/>
              <a:ext cx="52700" cy="52400"/>
            </a:xfrm>
            <a:custGeom>
              <a:rect b="b" l="l" r="r" t="t"/>
              <a:pathLst>
                <a:path extrusionOk="0" h="2096" w="2108">
                  <a:moveTo>
                    <a:pt x="1048" y="0"/>
                  </a:moveTo>
                  <a:cubicBezTo>
                    <a:pt x="476" y="0"/>
                    <a:pt x="0" y="464"/>
                    <a:pt x="0" y="1048"/>
                  </a:cubicBezTo>
                  <a:cubicBezTo>
                    <a:pt x="0" y="1619"/>
                    <a:pt x="476" y="2096"/>
                    <a:pt x="1048" y="2096"/>
                  </a:cubicBezTo>
                  <a:cubicBezTo>
                    <a:pt x="1631" y="2096"/>
                    <a:pt x="2108" y="1619"/>
                    <a:pt x="2108" y="1048"/>
                  </a:cubicBezTo>
                  <a:cubicBezTo>
                    <a:pt x="2108" y="464"/>
                    <a:pt x="1631"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08" name="Google Shape;2908;p36"/>
            <p:cNvSpPr/>
            <p:nvPr/>
          </p:nvSpPr>
          <p:spPr>
            <a:xfrm>
              <a:off x="787300" y="3217500"/>
              <a:ext cx="52400" cy="52400"/>
            </a:xfrm>
            <a:custGeom>
              <a:rect b="b" l="l" r="r" t="t"/>
              <a:pathLst>
                <a:path extrusionOk="0" h="2096" w="2096">
                  <a:moveTo>
                    <a:pt x="1048" y="0"/>
                  </a:moveTo>
                  <a:cubicBezTo>
                    <a:pt x="464" y="0"/>
                    <a:pt x="0" y="464"/>
                    <a:pt x="0" y="1048"/>
                  </a:cubicBezTo>
                  <a:cubicBezTo>
                    <a:pt x="0" y="1619"/>
                    <a:pt x="464" y="2096"/>
                    <a:pt x="1048" y="2096"/>
                  </a:cubicBezTo>
                  <a:cubicBezTo>
                    <a:pt x="1619" y="2096"/>
                    <a:pt x="2096" y="1619"/>
                    <a:pt x="2096" y="1048"/>
                  </a:cubicBezTo>
                  <a:cubicBezTo>
                    <a:pt x="2096" y="464"/>
                    <a:pt x="1619"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09" name="Google Shape;2909;p36"/>
            <p:cNvSpPr/>
            <p:nvPr/>
          </p:nvSpPr>
          <p:spPr>
            <a:xfrm>
              <a:off x="888800" y="3217500"/>
              <a:ext cx="52400" cy="52400"/>
            </a:xfrm>
            <a:custGeom>
              <a:rect b="b" l="l" r="r" t="t"/>
              <a:pathLst>
                <a:path extrusionOk="0" h="2096" w="2096">
                  <a:moveTo>
                    <a:pt x="1048" y="0"/>
                  </a:moveTo>
                  <a:cubicBezTo>
                    <a:pt x="464" y="0"/>
                    <a:pt x="0" y="464"/>
                    <a:pt x="0" y="1048"/>
                  </a:cubicBezTo>
                  <a:cubicBezTo>
                    <a:pt x="0" y="1619"/>
                    <a:pt x="464" y="2096"/>
                    <a:pt x="1048" y="2096"/>
                  </a:cubicBezTo>
                  <a:cubicBezTo>
                    <a:pt x="1631" y="2096"/>
                    <a:pt x="2096" y="1619"/>
                    <a:pt x="2096" y="1048"/>
                  </a:cubicBezTo>
                  <a:cubicBezTo>
                    <a:pt x="2096" y="464"/>
                    <a:pt x="1631"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10" name="Google Shape;2910;p36"/>
            <p:cNvSpPr/>
            <p:nvPr/>
          </p:nvSpPr>
          <p:spPr>
            <a:xfrm>
              <a:off x="990300" y="3217500"/>
              <a:ext cx="52400" cy="52400"/>
            </a:xfrm>
            <a:custGeom>
              <a:rect b="b" l="l" r="r" t="t"/>
              <a:pathLst>
                <a:path extrusionOk="0" h="2096" w="2096">
                  <a:moveTo>
                    <a:pt x="1048" y="0"/>
                  </a:moveTo>
                  <a:cubicBezTo>
                    <a:pt x="476" y="0"/>
                    <a:pt x="0" y="464"/>
                    <a:pt x="0" y="1048"/>
                  </a:cubicBezTo>
                  <a:cubicBezTo>
                    <a:pt x="0" y="1619"/>
                    <a:pt x="476" y="2096"/>
                    <a:pt x="1048" y="2096"/>
                  </a:cubicBezTo>
                  <a:cubicBezTo>
                    <a:pt x="1631" y="2096"/>
                    <a:pt x="2096" y="1619"/>
                    <a:pt x="2096" y="1048"/>
                  </a:cubicBezTo>
                  <a:cubicBezTo>
                    <a:pt x="2096" y="464"/>
                    <a:pt x="1631"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11" name="Google Shape;2911;p36"/>
            <p:cNvSpPr/>
            <p:nvPr/>
          </p:nvSpPr>
          <p:spPr>
            <a:xfrm>
              <a:off x="1091800" y="3217500"/>
              <a:ext cx="52700" cy="52400"/>
            </a:xfrm>
            <a:custGeom>
              <a:rect b="b" l="l" r="r" t="t"/>
              <a:pathLst>
                <a:path extrusionOk="0" h="2096" w="2108">
                  <a:moveTo>
                    <a:pt x="1060" y="0"/>
                  </a:moveTo>
                  <a:cubicBezTo>
                    <a:pt x="476" y="0"/>
                    <a:pt x="0" y="464"/>
                    <a:pt x="0" y="1048"/>
                  </a:cubicBezTo>
                  <a:cubicBezTo>
                    <a:pt x="0" y="1619"/>
                    <a:pt x="476" y="2096"/>
                    <a:pt x="1060" y="2096"/>
                  </a:cubicBezTo>
                  <a:cubicBezTo>
                    <a:pt x="1631" y="2096"/>
                    <a:pt x="2108" y="1619"/>
                    <a:pt x="2108" y="1048"/>
                  </a:cubicBezTo>
                  <a:cubicBezTo>
                    <a:pt x="2108" y="464"/>
                    <a:pt x="1631" y="0"/>
                    <a:pt x="1060"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12" name="Google Shape;2912;p36"/>
            <p:cNvSpPr/>
            <p:nvPr/>
          </p:nvSpPr>
          <p:spPr>
            <a:xfrm>
              <a:off x="1193600" y="3217500"/>
              <a:ext cx="52400" cy="52400"/>
            </a:xfrm>
            <a:custGeom>
              <a:rect b="b" l="l" r="r" t="t"/>
              <a:pathLst>
                <a:path extrusionOk="0" h="2096" w="2096">
                  <a:moveTo>
                    <a:pt x="1048" y="0"/>
                  </a:moveTo>
                  <a:cubicBezTo>
                    <a:pt x="464" y="0"/>
                    <a:pt x="0" y="464"/>
                    <a:pt x="0" y="1048"/>
                  </a:cubicBezTo>
                  <a:cubicBezTo>
                    <a:pt x="0" y="1619"/>
                    <a:pt x="464" y="2096"/>
                    <a:pt x="1048" y="2096"/>
                  </a:cubicBezTo>
                  <a:cubicBezTo>
                    <a:pt x="1619" y="2096"/>
                    <a:pt x="2096" y="1619"/>
                    <a:pt x="2096" y="1048"/>
                  </a:cubicBezTo>
                  <a:cubicBezTo>
                    <a:pt x="2096" y="464"/>
                    <a:pt x="1619"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13" name="Google Shape;2913;p36"/>
            <p:cNvSpPr/>
            <p:nvPr/>
          </p:nvSpPr>
          <p:spPr>
            <a:xfrm>
              <a:off x="1295100" y="3217500"/>
              <a:ext cx="52400" cy="52400"/>
            </a:xfrm>
            <a:custGeom>
              <a:rect b="b" l="l" r="r" t="t"/>
              <a:pathLst>
                <a:path extrusionOk="0" h="2096" w="2096">
                  <a:moveTo>
                    <a:pt x="1048" y="0"/>
                  </a:moveTo>
                  <a:cubicBezTo>
                    <a:pt x="464" y="0"/>
                    <a:pt x="0" y="464"/>
                    <a:pt x="0" y="1048"/>
                  </a:cubicBezTo>
                  <a:cubicBezTo>
                    <a:pt x="0" y="1619"/>
                    <a:pt x="464" y="2096"/>
                    <a:pt x="1048" y="2096"/>
                  </a:cubicBezTo>
                  <a:cubicBezTo>
                    <a:pt x="1631" y="2096"/>
                    <a:pt x="2096" y="1619"/>
                    <a:pt x="2096" y="1048"/>
                  </a:cubicBezTo>
                  <a:cubicBezTo>
                    <a:pt x="2096" y="464"/>
                    <a:pt x="1631"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14" name="Google Shape;2914;p36"/>
            <p:cNvSpPr/>
            <p:nvPr/>
          </p:nvSpPr>
          <p:spPr>
            <a:xfrm>
              <a:off x="1396600" y="3217500"/>
              <a:ext cx="52400" cy="52400"/>
            </a:xfrm>
            <a:custGeom>
              <a:rect b="b" l="l" r="r" t="t"/>
              <a:pathLst>
                <a:path extrusionOk="0" h="2096" w="2096">
                  <a:moveTo>
                    <a:pt x="1048" y="0"/>
                  </a:moveTo>
                  <a:cubicBezTo>
                    <a:pt x="476" y="0"/>
                    <a:pt x="0" y="464"/>
                    <a:pt x="0" y="1048"/>
                  </a:cubicBezTo>
                  <a:cubicBezTo>
                    <a:pt x="0" y="1619"/>
                    <a:pt x="476" y="2096"/>
                    <a:pt x="1048" y="2096"/>
                  </a:cubicBezTo>
                  <a:cubicBezTo>
                    <a:pt x="1631" y="2096"/>
                    <a:pt x="2096" y="1619"/>
                    <a:pt x="2096" y="1048"/>
                  </a:cubicBezTo>
                  <a:cubicBezTo>
                    <a:pt x="2096" y="464"/>
                    <a:pt x="1631"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15" name="Google Shape;2915;p36"/>
            <p:cNvSpPr/>
            <p:nvPr/>
          </p:nvSpPr>
          <p:spPr>
            <a:xfrm>
              <a:off x="1498400" y="3217500"/>
              <a:ext cx="52400" cy="52400"/>
            </a:xfrm>
            <a:custGeom>
              <a:rect b="b" l="l" r="r" t="t"/>
              <a:pathLst>
                <a:path extrusionOk="0" h="2096" w="2096">
                  <a:moveTo>
                    <a:pt x="1048" y="0"/>
                  </a:moveTo>
                  <a:cubicBezTo>
                    <a:pt x="464" y="0"/>
                    <a:pt x="0" y="464"/>
                    <a:pt x="0" y="1048"/>
                  </a:cubicBezTo>
                  <a:cubicBezTo>
                    <a:pt x="0" y="1619"/>
                    <a:pt x="464" y="2096"/>
                    <a:pt x="1048" y="2096"/>
                  </a:cubicBezTo>
                  <a:cubicBezTo>
                    <a:pt x="1619" y="2096"/>
                    <a:pt x="2096" y="1619"/>
                    <a:pt x="2096" y="1048"/>
                  </a:cubicBezTo>
                  <a:cubicBezTo>
                    <a:pt x="2096" y="464"/>
                    <a:pt x="1619"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16" name="Google Shape;2916;p36"/>
            <p:cNvSpPr/>
            <p:nvPr/>
          </p:nvSpPr>
          <p:spPr>
            <a:xfrm>
              <a:off x="1599900" y="3217500"/>
              <a:ext cx="52400" cy="52400"/>
            </a:xfrm>
            <a:custGeom>
              <a:rect b="b" l="l" r="r" t="t"/>
              <a:pathLst>
                <a:path extrusionOk="0" h="2096" w="2096">
                  <a:moveTo>
                    <a:pt x="1048" y="0"/>
                  </a:moveTo>
                  <a:cubicBezTo>
                    <a:pt x="464" y="0"/>
                    <a:pt x="0" y="464"/>
                    <a:pt x="0" y="1048"/>
                  </a:cubicBezTo>
                  <a:cubicBezTo>
                    <a:pt x="0" y="1619"/>
                    <a:pt x="464" y="2096"/>
                    <a:pt x="1048" y="2096"/>
                  </a:cubicBezTo>
                  <a:cubicBezTo>
                    <a:pt x="1631" y="2096"/>
                    <a:pt x="2096" y="1619"/>
                    <a:pt x="2096" y="1048"/>
                  </a:cubicBezTo>
                  <a:cubicBezTo>
                    <a:pt x="2096" y="464"/>
                    <a:pt x="1631"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17" name="Google Shape;2917;p36"/>
            <p:cNvSpPr/>
            <p:nvPr/>
          </p:nvSpPr>
          <p:spPr>
            <a:xfrm>
              <a:off x="1701400" y="3217500"/>
              <a:ext cx="52400" cy="52400"/>
            </a:xfrm>
            <a:custGeom>
              <a:rect b="b" l="l" r="r" t="t"/>
              <a:pathLst>
                <a:path extrusionOk="0" h="2096" w="2096">
                  <a:moveTo>
                    <a:pt x="1048" y="0"/>
                  </a:moveTo>
                  <a:cubicBezTo>
                    <a:pt x="464" y="0"/>
                    <a:pt x="0" y="464"/>
                    <a:pt x="0" y="1048"/>
                  </a:cubicBezTo>
                  <a:cubicBezTo>
                    <a:pt x="0" y="1619"/>
                    <a:pt x="464" y="2096"/>
                    <a:pt x="1048" y="2096"/>
                  </a:cubicBezTo>
                  <a:cubicBezTo>
                    <a:pt x="1631" y="2096"/>
                    <a:pt x="2096" y="1619"/>
                    <a:pt x="2096" y="1048"/>
                  </a:cubicBezTo>
                  <a:cubicBezTo>
                    <a:pt x="2096" y="464"/>
                    <a:pt x="1631"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18" name="Google Shape;2918;p36"/>
            <p:cNvSpPr/>
            <p:nvPr/>
          </p:nvSpPr>
          <p:spPr>
            <a:xfrm>
              <a:off x="1802900" y="3217500"/>
              <a:ext cx="52700" cy="52400"/>
            </a:xfrm>
            <a:custGeom>
              <a:rect b="b" l="l" r="r" t="t"/>
              <a:pathLst>
                <a:path extrusionOk="0" h="2096" w="2108">
                  <a:moveTo>
                    <a:pt x="1048" y="0"/>
                  </a:moveTo>
                  <a:cubicBezTo>
                    <a:pt x="476" y="0"/>
                    <a:pt x="0" y="464"/>
                    <a:pt x="0" y="1048"/>
                  </a:cubicBezTo>
                  <a:cubicBezTo>
                    <a:pt x="0" y="1619"/>
                    <a:pt x="476" y="2096"/>
                    <a:pt x="1048" y="2096"/>
                  </a:cubicBezTo>
                  <a:cubicBezTo>
                    <a:pt x="1631" y="2096"/>
                    <a:pt x="2108" y="1619"/>
                    <a:pt x="2108" y="1048"/>
                  </a:cubicBezTo>
                  <a:cubicBezTo>
                    <a:pt x="2108" y="464"/>
                    <a:pt x="1631"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19" name="Google Shape;2919;p36"/>
            <p:cNvSpPr/>
            <p:nvPr/>
          </p:nvSpPr>
          <p:spPr>
            <a:xfrm>
              <a:off x="1904400" y="3217500"/>
              <a:ext cx="52700" cy="52400"/>
            </a:xfrm>
            <a:custGeom>
              <a:rect b="b" l="l" r="r" t="t"/>
              <a:pathLst>
                <a:path extrusionOk="0" h="2096" w="2108">
                  <a:moveTo>
                    <a:pt x="1060" y="0"/>
                  </a:moveTo>
                  <a:cubicBezTo>
                    <a:pt x="476" y="0"/>
                    <a:pt x="0" y="464"/>
                    <a:pt x="0" y="1048"/>
                  </a:cubicBezTo>
                  <a:cubicBezTo>
                    <a:pt x="0" y="1619"/>
                    <a:pt x="476" y="2096"/>
                    <a:pt x="1060" y="2096"/>
                  </a:cubicBezTo>
                  <a:cubicBezTo>
                    <a:pt x="1631" y="2096"/>
                    <a:pt x="2108" y="1619"/>
                    <a:pt x="2108" y="1048"/>
                  </a:cubicBezTo>
                  <a:cubicBezTo>
                    <a:pt x="2108" y="464"/>
                    <a:pt x="1631" y="0"/>
                    <a:pt x="1060"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20" name="Google Shape;2920;p36"/>
            <p:cNvSpPr/>
            <p:nvPr/>
          </p:nvSpPr>
          <p:spPr>
            <a:xfrm>
              <a:off x="2006200" y="3217500"/>
              <a:ext cx="52400" cy="52400"/>
            </a:xfrm>
            <a:custGeom>
              <a:rect b="b" l="l" r="r" t="t"/>
              <a:pathLst>
                <a:path extrusionOk="0" h="2096" w="2096">
                  <a:moveTo>
                    <a:pt x="1048" y="0"/>
                  </a:moveTo>
                  <a:cubicBezTo>
                    <a:pt x="464" y="0"/>
                    <a:pt x="0" y="464"/>
                    <a:pt x="0" y="1048"/>
                  </a:cubicBezTo>
                  <a:cubicBezTo>
                    <a:pt x="0" y="1619"/>
                    <a:pt x="464" y="2096"/>
                    <a:pt x="1048" y="2096"/>
                  </a:cubicBezTo>
                  <a:cubicBezTo>
                    <a:pt x="1631" y="2096"/>
                    <a:pt x="2096" y="1619"/>
                    <a:pt x="2096" y="1048"/>
                  </a:cubicBezTo>
                  <a:cubicBezTo>
                    <a:pt x="2096" y="464"/>
                    <a:pt x="1631"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21" name="Google Shape;2921;p36"/>
            <p:cNvSpPr/>
            <p:nvPr/>
          </p:nvSpPr>
          <p:spPr>
            <a:xfrm>
              <a:off x="2107700" y="3217500"/>
              <a:ext cx="52400" cy="52400"/>
            </a:xfrm>
            <a:custGeom>
              <a:rect b="b" l="l" r="r" t="t"/>
              <a:pathLst>
                <a:path extrusionOk="0" h="2096" w="2096">
                  <a:moveTo>
                    <a:pt x="1048" y="0"/>
                  </a:moveTo>
                  <a:cubicBezTo>
                    <a:pt x="465" y="0"/>
                    <a:pt x="0" y="464"/>
                    <a:pt x="0" y="1048"/>
                  </a:cubicBezTo>
                  <a:cubicBezTo>
                    <a:pt x="0" y="1619"/>
                    <a:pt x="465" y="2096"/>
                    <a:pt x="1048" y="2096"/>
                  </a:cubicBezTo>
                  <a:cubicBezTo>
                    <a:pt x="1631" y="2096"/>
                    <a:pt x="2096" y="1619"/>
                    <a:pt x="2096" y="1048"/>
                  </a:cubicBezTo>
                  <a:cubicBezTo>
                    <a:pt x="2096" y="464"/>
                    <a:pt x="1631"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22" name="Google Shape;2922;p36"/>
            <p:cNvSpPr/>
            <p:nvPr/>
          </p:nvSpPr>
          <p:spPr>
            <a:xfrm>
              <a:off x="2209200" y="3217500"/>
              <a:ext cx="52700" cy="52400"/>
            </a:xfrm>
            <a:custGeom>
              <a:rect b="b" l="l" r="r" t="t"/>
              <a:pathLst>
                <a:path extrusionOk="0" h="2096" w="2108">
                  <a:moveTo>
                    <a:pt x="1048" y="0"/>
                  </a:moveTo>
                  <a:cubicBezTo>
                    <a:pt x="476" y="0"/>
                    <a:pt x="0" y="464"/>
                    <a:pt x="0" y="1048"/>
                  </a:cubicBezTo>
                  <a:cubicBezTo>
                    <a:pt x="0" y="1619"/>
                    <a:pt x="476" y="2096"/>
                    <a:pt x="1048" y="2096"/>
                  </a:cubicBezTo>
                  <a:cubicBezTo>
                    <a:pt x="1631" y="2096"/>
                    <a:pt x="2108" y="1619"/>
                    <a:pt x="2108" y="1048"/>
                  </a:cubicBezTo>
                  <a:cubicBezTo>
                    <a:pt x="2108" y="464"/>
                    <a:pt x="1631"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23" name="Google Shape;2923;p36"/>
            <p:cNvSpPr/>
            <p:nvPr/>
          </p:nvSpPr>
          <p:spPr>
            <a:xfrm>
              <a:off x="2311000" y="3217500"/>
              <a:ext cx="52400" cy="52400"/>
            </a:xfrm>
            <a:custGeom>
              <a:rect b="b" l="l" r="r" t="t"/>
              <a:pathLst>
                <a:path extrusionOk="0" h="2096" w="2096">
                  <a:moveTo>
                    <a:pt x="1048" y="0"/>
                  </a:moveTo>
                  <a:cubicBezTo>
                    <a:pt x="464" y="0"/>
                    <a:pt x="0" y="464"/>
                    <a:pt x="0" y="1048"/>
                  </a:cubicBezTo>
                  <a:cubicBezTo>
                    <a:pt x="0" y="1619"/>
                    <a:pt x="464" y="2096"/>
                    <a:pt x="1048" y="2096"/>
                  </a:cubicBezTo>
                  <a:cubicBezTo>
                    <a:pt x="1619" y="2096"/>
                    <a:pt x="2096" y="1619"/>
                    <a:pt x="2096" y="1048"/>
                  </a:cubicBezTo>
                  <a:cubicBezTo>
                    <a:pt x="2096" y="464"/>
                    <a:pt x="1619"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24" name="Google Shape;2924;p36"/>
            <p:cNvSpPr/>
            <p:nvPr/>
          </p:nvSpPr>
          <p:spPr>
            <a:xfrm>
              <a:off x="2412500" y="3217500"/>
              <a:ext cx="52400" cy="52400"/>
            </a:xfrm>
            <a:custGeom>
              <a:rect b="b" l="l" r="r" t="t"/>
              <a:pathLst>
                <a:path extrusionOk="0" h="2096" w="2096">
                  <a:moveTo>
                    <a:pt x="1048" y="0"/>
                  </a:moveTo>
                  <a:cubicBezTo>
                    <a:pt x="465" y="0"/>
                    <a:pt x="0" y="464"/>
                    <a:pt x="0" y="1048"/>
                  </a:cubicBezTo>
                  <a:cubicBezTo>
                    <a:pt x="0" y="1619"/>
                    <a:pt x="465" y="2096"/>
                    <a:pt x="1048" y="2096"/>
                  </a:cubicBezTo>
                  <a:cubicBezTo>
                    <a:pt x="1631" y="2096"/>
                    <a:pt x="2096" y="1619"/>
                    <a:pt x="2096" y="1048"/>
                  </a:cubicBezTo>
                  <a:cubicBezTo>
                    <a:pt x="2096" y="464"/>
                    <a:pt x="1631"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25" name="Google Shape;2925;p36"/>
            <p:cNvSpPr/>
            <p:nvPr/>
          </p:nvSpPr>
          <p:spPr>
            <a:xfrm>
              <a:off x="2514000" y="3217500"/>
              <a:ext cx="52400" cy="52400"/>
            </a:xfrm>
            <a:custGeom>
              <a:rect b="b" l="l" r="r" t="t"/>
              <a:pathLst>
                <a:path extrusionOk="0" h="2096" w="2096">
                  <a:moveTo>
                    <a:pt x="1048" y="0"/>
                  </a:moveTo>
                  <a:cubicBezTo>
                    <a:pt x="476" y="0"/>
                    <a:pt x="0" y="464"/>
                    <a:pt x="0" y="1048"/>
                  </a:cubicBezTo>
                  <a:cubicBezTo>
                    <a:pt x="0" y="1619"/>
                    <a:pt x="476" y="2096"/>
                    <a:pt x="1048" y="2096"/>
                  </a:cubicBezTo>
                  <a:cubicBezTo>
                    <a:pt x="1631" y="2096"/>
                    <a:pt x="2096" y="1619"/>
                    <a:pt x="2096" y="1048"/>
                  </a:cubicBezTo>
                  <a:cubicBezTo>
                    <a:pt x="2096" y="464"/>
                    <a:pt x="1631"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26" name="Google Shape;2926;p36"/>
            <p:cNvSpPr/>
            <p:nvPr/>
          </p:nvSpPr>
          <p:spPr>
            <a:xfrm>
              <a:off x="2615500" y="3217500"/>
              <a:ext cx="52700" cy="52400"/>
            </a:xfrm>
            <a:custGeom>
              <a:rect b="b" l="l" r="r" t="t"/>
              <a:pathLst>
                <a:path extrusionOk="0" h="2096" w="2108">
                  <a:moveTo>
                    <a:pt x="1048" y="0"/>
                  </a:moveTo>
                  <a:cubicBezTo>
                    <a:pt x="476" y="0"/>
                    <a:pt x="0" y="464"/>
                    <a:pt x="0" y="1048"/>
                  </a:cubicBezTo>
                  <a:cubicBezTo>
                    <a:pt x="0" y="1619"/>
                    <a:pt x="476" y="2096"/>
                    <a:pt x="1048" y="2096"/>
                  </a:cubicBezTo>
                  <a:cubicBezTo>
                    <a:pt x="1631" y="2096"/>
                    <a:pt x="2108" y="1619"/>
                    <a:pt x="2108" y="1048"/>
                  </a:cubicBezTo>
                  <a:cubicBezTo>
                    <a:pt x="2108" y="464"/>
                    <a:pt x="1631"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27" name="Google Shape;2927;p36"/>
            <p:cNvSpPr/>
            <p:nvPr/>
          </p:nvSpPr>
          <p:spPr>
            <a:xfrm>
              <a:off x="2717300" y="3217500"/>
              <a:ext cx="52400" cy="52400"/>
            </a:xfrm>
            <a:custGeom>
              <a:rect b="b" l="l" r="r" t="t"/>
              <a:pathLst>
                <a:path extrusionOk="0" h="2096" w="2096">
                  <a:moveTo>
                    <a:pt x="1048" y="0"/>
                  </a:moveTo>
                  <a:cubicBezTo>
                    <a:pt x="465" y="0"/>
                    <a:pt x="0" y="464"/>
                    <a:pt x="0" y="1048"/>
                  </a:cubicBezTo>
                  <a:cubicBezTo>
                    <a:pt x="0" y="1619"/>
                    <a:pt x="465" y="2096"/>
                    <a:pt x="1048" y="2096"/>
                  </a:cubicBezTo>
                  <a:cubicBezTo>
                    <a:pt x="1619" y="2096"/>
                    <a:pt x="2096" y="1619"/>
                    <a:pt x="2096" y="1048"/>
                  </a:cubicBezTo>
                  <a:cubicBezTo>
                    <a:pt x="2096" y="464"/>
                    <a:pt x="1619"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28" name="Google Shape;2928;p36"/>
            <p:cNvSpPr/>
            <p:nvPr/>
          </p:nvSpPr>
          <p:spPr>
            <a:xfrm>
              <a:off x="2818800" y="3217500"/>
              <a:ext cx="52400" cy="52400"/>
            </a:xfrm>
            <a:custGeom>
              <a:rect b="b" l="l" r="r" t="t"/>
              <a:pathLst>
                <a:path extrusionOk="0" h="2096" w="2096">
                  <a:moveTo>
                    <a:pt x="1048" y="0"/>
                  </a:moveTo>
                  <a:cubicBezTo>
                    <a:pt x="465" y="0"/>
                    <a:pt x="0" y="464"/>
                    <a:pt x="0" y="1048"/>
                  </a:cubicBezTo>
                  <a:cubicBezTo>
                    <a:pt x="0" y="1619"/>
                    <a:pt x="465" y="2096"/>
                    <a:pt x="1048" y="2096"/>
                  </a:cubicBezTo>
                  <a:cubicBezTo>
                    <a:pt x="1631" y="2096"/>
                    <a:pt x="2096" y="1619"/>
                    <a:pt x="2096" y="1048"/>
                  </a:cubicBezTo>
                  <a:cubicBezTo>
                    <a:pt x="2096" y="464"/>
                    <a:pt x="1631"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29" name="Google Shape;2929;p36"/>
            <p:cNvSpPr/>
            <p:nvPr/>
          </p:nvSpPr>
          <p:spPr>
            <a:xfrm>
              <a:off x="2920300" y="3217500"/>
              <a:ext cx="52400" cy="52400"/>
            </a:xfrm>
            <a:custGeom>
              <a:rect b="b" l="l" r="r" t="t"/>
              <a:pathLst>
                <a:path extrusionOk="0" h="2096" w="2096">
                  <a:moveTo>
                    <a:pt x="1048" y="0"/>
                  </a:moveTo>
                  <a:cubicBezTo>
                    <a:pt x="476" y="0"/>
                    <a:pt x="0" y="464"/>
                    <a:pt x="0" y="1048"/>
                  </a:cubicBezTo>
                  <a:cubicBezTo>
                    <a:pt x="0" y="1619"/>
                    <a:pt x="476" y="2096"/>
                    <a:pt x="1048" y="2096"/>
                  </a:cubicBezTo>
                  <a:cubicBezTo>
                    <a:pt x="1631" y="2096"/>
                    <a:pt x="2096" y="1619"/>
                    <a:pt x="2096" y="1048"/>
                  </a:cubicBezTo>
                  <a:cubicBezTo>
                    <a:pt x="2096" y="464"/>
                    <a:pt x="1631"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30" name="Google Shape;2930;p36"/>
            <p:cNvSpPr/>
            <p:nvPr/>
          </p:nvSpPr>
          <p:spPr>
            <a:xfrm>
              <a:off x="3021800" y="3217500"/>
              <a:ext cx="52700" cy="52400"/>
            </a:xfrm>
            <a:custGeom>
              <a:rect b="b" l="l" r="r" t="t"/>
              <a:pathLst>
                <a:path extrusionOk="0" h="2096" w="2108">
                  <a:moveTo>
                    <a:pt x="1048" y="0"/>
                  </a:moveTo>
                  <a:cubicBezTo>
                    <a:pt x="477" y="0"/>
                    <a:pt x="0" y="464"/>
                    <a:pt x="0" y="1048"/>
                  </a:cubicBezTo>
                  <a:cubicBezTo>
                    <a:pt x="0" y="1619"/>
                    <a:pt x="477" y="2096"/>
                    <a:pt x="1048" y="2096"/>
                  </a:cubicBezTo>
                  <a:cubicBezTo>
                    <a:pt x="1631" y="2096"/>
                    <a:pt x="2108" y="1619"/>
                    <a:pt x="2108" y="1048"/>
                  </a:cubicBezTo>
                  <a:cubicBezTo>
                    <a:pt x="2108" y="464"/>
                    <a:pt x="1631"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31" name="Google Shape;2931;p36"/>
            <p:cNvSpPr/>
            <p:nvPr/>
          </p:nvSpPr>
          <p:spPr>
            <a:xfrm>
              <a:off x="3123600" y="3217500"/>
              <a:ext cx="52400" cy="52400"/>
            </a:xfrm>
            <a:custGeom>
              <a:rect b="b" l="l" r="r" t="t"/>
              <a:pathLst>
                <a:path extrusionOk="0" h="2096" w="2096">
                  <a:moveTo>
                    <a:pt x="1048" y="0"/>
                  </a:moveTo>
                  <a:cubicBezTo>
                    <a:pt x="465" y="0"/>
                    <a:pt x="0" y="464"/>
                    <a:pt x="0" y="1048"/>
                  </a:cubicBezTo>
                  <a:cubicBezTo>
                    <a:pt x="0" y="1619"/>
                    <a:pt x="465" y="2096"/>
                    <a:pt x="1048" y="2096"/>
                  </a:cubicBezTo>
                  <a:cubicBezTo>
                    <a:pt x="1619" y="2096"/>
                    <a:pt x="2096" y="1619"/>
                    <a:pt x="2096" y="1048"/>
                  </a:cubicBezTo>
                  <a:cubicBezTo>
                    <a:pt x="2096" y="464"/>
                    <a:pt x="1619"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32" name="Google Shape;2932;p36"/>
            <p:cNvSpPr/>
            <p:nvPr/>
          </p:nvSpPr>
          <p:spPr>
            <a:xfrm>
              <a:off x="3225100" y="3217500"/>
              <a:ext cx="52400" cy="52400"/>
            </a:xfrm>
            <a:custGeom>
              <a:rect b="b" l="l" r="r" t="t"/>
              <a:pathLst>
                <a:path extrusionOk="0" h="2096" w="2096">
                  <a:moveTo>
                    <a:pt x="1048" y="0"/>
                  </a:moveTo>
                  <a:cubicBezTo>
                    <a:pt x="465" y="0"/>
                    <a:pt x="0" y="464"/>
                    <a:pt x="0" y="1048"/>
                  </a:cubicBezTo>
                  <a:cubicBezTo>
                    <a:pt x="0" y="1619"/>
                    <a:pt x="465" y="2096"/>
                    <a:pt x="1048" y="2096"/>
                  </a:cubicBezTo>
                  <a:cubicBezTo>
                    <a:pt x="1631" y="2096"/>
                    <a:pt x="2096" y="1619"/>
                    <a:pt x="2096" y="1048"/>
                  </a:cubicBezTo>
                  <a:cubicBezTo>
                    <a:pt x="2096" y="464"/>
                    <a:pt x="1631"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33" name="Google Shape;2933;p36"/>
            <p:cNvSpPr/>
            <p:nvPr/>
          </p:nvSpPr>
          <p:spPr>
            <a:xfrm>
              <a:off x="3326600" y="3217500"/>
              <a:ext cx="52700" cy="52400"/>
            </a:xfrm>
            <a:custGeom>
              <a:rect b="b" l="l" r="r" t="t"/>
              <a:pathLst>
                <a:path extrusionOk="0" h="2096" w="2108">
                  <a:moveTo>
                    <a:pt x="1048" y="0"/>
                  </a:moveTo>
                  <a:cubicBezTo>
                    <a:pt x="477" y="0"/>
                    <a:pt x="0" y="464"/>
                    <a:pt x="0" y="1048"/>
                  </a:cubicBezTo>
                  <a:cubicBezTo>
                    <a:pt x="0" y="1619"/>
                    <a:pt x="477" y="2096"/>
                    <a:pt x="1048" y="2096"/>
                  </a:cubicBezTo>
                  <a:cubicBezTo>
                    <a:pt x="1631" y="2096"/>
                    <a:pt x="2108" y="1619"/>
                    <a:pt x="2108" y="1048"/>
                  </a:cubicBezTo>
                  <a:cubicBezTo>
                    <a:pt x="2108" y="464"/>
                    <a:pt x="1631"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34" name="Google Shape;2934;p36"/>
            <p:cNvSpPr/>
            <p:nvPr/>
          </p:nvSpPr>
          <p:spPr>
            <a:xfrm>
              <a:off x="3428400" y="3217500"/>
              <a:ext cx="52400" cy="52400"/>
            </a:xfrm>
            <a:custGeom>
              <a:rect b="b" l="l" r="r" t="t"/>
              <a:pathLst>
                <a:path extrusionOk="0" h="2096" w="2096">
                  <a:moveTo>
                    <a:pt x="1048" y="0"/>
                  </a:moveTo>
                  <a:cubicBezTo>
                    <a:pt x="465" y="0"/>
                    <a:pt x="0" y="464"/>
                    <a:pt x="0" y="1048"/>
                  </a:cubicBezTo>
                  <a:cubicBezTo>
                    <a:pt x="0" y="1619"/>
                    <a:pt x="465" y="2096"/>
                    <a:pt x="1048" y="2096"/>
                  </a:cubicBezTo>
                  <a:cubicBezTo>
                    <a:pt x="1619" y="2096"/>
                    <a:pt x="2096" y="1619"/>
                    <a:pt x="2096" y="1048"/>
                  </a:cubicBezTo>
                  <a:cubicBezTo>
                    <a:pt x="2096" y="464"/>
                    <a:pt x="1619"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35" name="Google Shape;2935;p36"/>
            <p:cNvSpPr/>
            <p:nvPr/>
          </p:nvSpPr>
          <p:spPr>
            <a:xfrm>
              <a:off x="3529900" y="3217500"/>
              <a:ext cx="52400" cy="52400"/>
            </a:xfrm>
            <a:custGeom>
              <a:rect b="b" l="l" r="r" t="t"/>
              <a:pathLst>
                <a:path extrusionOk="0" h="2096" w="2096">
                  <a:moveTo>
                    <a:pt x="1048" y="0"/>
                  </a:moveTo>
                  <a:cubicBezTo>
                    <a:pt x="465" y="0"/>
                    <a:pt x="0" y="464"/>
                    <a:pt x="0" y="1048"/>
                  </a:cubicBezTo>
                  <a:cubicBezTo>
                    <a:pt x="0" y="1619"/>
                    <a:pt x="465" y="2096"/>
                    <a:pt x="1048" y="2096"/>
                  </a:cubicBezTo>
                  <a:cubicBezTo>
                    <a:pt x="1631" y="2096"/>
                    <a:pt x="2096" y="1619"/>
                    <a:pt x="2096" y="1048"/>
                  </a:cubicBezTo>
                  <a:cubicBezTo>
                    <a:pt x="2096" y="464"/>
                    <a:pt x="1631"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36" name="Google Shape;2936;p36"/>
            <p:cNvSpPr/>
            <p:nvPr/>
          </p:nvSpPr>
          <p:spPr>
            <a:xfrm>
              <a:off x="3631400" y="3217500"/>
              <a:ext cx="52400" cy="52400"/>
            </a:xfrm>
            <a:custGeom>
              <a:rect b="b" l="l" r="r" t="t"/>
              <a:pathLst>
                <a:path extrusionOk="0" h="2096" w="2096">
                  <a:moveTo>
                    <a:pt x="1048" y="0"/>
                  </a:moveTo>
                  <a:cubicBezTo>
                    <a:pt x="465" y="0"/>
                    <a:pt x="0" y="464"/>
                    <a:pt x="0" y="1048"/>
                  </a:cubicBezTo>
                  <a:cubicBezTo>
                    <a:pt x="0" y="1619"/>
                    <a:pt x="465" y="2096"/>
                    <a:pt x="1048" y="2096"/>
                  </a:cubicBezTo>
                  <a:cubicBezTo>
                    <a:pt x="1631" y="2096"/>
                    <a:pt x="2096" y="1619"/>
                    <a:pt x="2096" y="1048"/>
                  </a:cubicBezTo>
                  <a:cubicBezTo>
                    <a:pt x="2096" y="464"/>
                    <a:pt x="1631"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37" name="Google Shape;2937;p36"/>
            <p:cNvSpPr/>
            <p:nvPr/>
          </p:nvSpPr>
          <p:spPr>
            <a:xfrm>
              <a:off x="3732900" y="3217500"/>
              <a:ext cx="52400" cy="52400"/>
            </a:xfrm>
            <a:custGeom>
              <a:rect b="b" l="l" r="r" t="t"/>
              <a:pathLst>
                <a:path extrusionOk="0" h="2096" w="2096">
                  <a:moveTo>
                    <a:pt x="1048" y="0"/>
                  </a:moveTo>
                  <a:cubicBezTo>
                    <a:pt x="477" y="0"/>
                    <a:pt x="0" y="464"/>
                    <a:pt x="0" y="1048"/>
                  </a:cubicBezTo>
                  <a:cubicBezTo>
                    <a:pt x="0" y="1619"/>
                    <a:pt x="477" y="2096"/>
                    <a:pt x="1048" y="2096"/>
                  </a:cubicBezTo>
                  <a:cubicBezTo>
                    <a:pt x="1631" y="2096"/>
                    <a:pt x="2096" y="1619"/>
                    <a:pt x="2096" y="1048"/>
                  </a:cubicBezTo>
                  <a:cubicBezTo>
                    <a:pt x="2096" y="464"/>
                    <a:pt x="1631"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38" name="Google Shape;2938;p36"/>
            <p:cNvSpPr/>
            <p:nvPr/>
          </p:nvSpPr>
          <p:spPr>
            <a:xfrm>
              <a:off x="3834700" y="3217500"/>
              <a:ext cx="52400" cy="52400"/>
            </a:xfrm>
            <a:custGeom>
              <a:rect b="b" l="l" r="r" t="t"/>
              <a:pathLst>
                <a:path extrusionOk="0" h="2096" w="2096">
                  <a:moveTo>
                    <a:pt x="1048" y="0"/>
                  </a:moveTo>
                  <a:cubicBezTo>
                    <a:pt x="465" y="0"/>
                    <a:pt x="0" y="464"/>
                    <a:pt x="0" y="1048"/>
                  </a:cubicBezTo>
                  <a:cubicBezTo>
                    <a:pt x="0" y="1619"/>
                    <a:pt x="465" y="2096"/>
                    <a:pt x="1048" y="2096"/>
                  </a:cubicBezTo>
                  <a:cubicBezTo>
                    <a:pt x="1619" y="2096"/>
                    <a:pt x="2096" y="1619"/>
                    <a:pt x="2096" y="1048"/>
                  </a:cubicBezTo>
                  <a:cubicBezTo>
                    <a:pt x="2096" y="464"/>
                    <a:pt x="1619"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39" name="Google Shape;2939;p36"/>
            <p:cNvSpPr/>
            <p:nvPr/>
          </p:nvSpPr>
          <p:spPr>
            <a:xfrm>
              <a:off x="3936200" y="3217500"/>
              <a:ext cx="52400" cy="52400"/>
            </a:xfrm>
            <a:custGeom>
              <a:rect b="b" l="l" r="r" t="t"/>
              <a:pathLst>
                <a:path extrusionOk="0" h="2096" w="2096">
                  <a:moveTo>
                    <a:pt x="1048" y="0"/>
                  </a:moveTo>
                  <a:cubicBezTo>
                    <a:pt x="465" y="0"/>
                    <a:pt x="0" y="464"/>
                    <a:pt x="0" y="1048"/>
                  </a:cubicBezTo>
                  <a:cubicBezTo>
                    <a:pt x="0" y="1619"/>
                    <a:pt x="465" y="2096"/>
                    <a:pt x="1048" y="2096"/>
                  </a:cubicBezTo>
                  <a:cubicBezTo>
                    <a:pt x="1631" y="2096"/>
                    <a:pt x="2096" y="1619"/>
                    <a:pt x="2096" y="1048"/>
                  </a:cubicBezTo>
                  <a:cubicBezTo>
                    <a:pt x="2096" y="464"/>
                    <a:pt x="1631"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40" name="Google Shape;2940;p36"/>
            <p:cNvSpPr/>
            <p:nvPr/>
          </p:nvSpPr>
          <p:spPr>
            <a:xfrm>
              <a:off x="4037700" y="3217500"/>
              <a:ext cx="52400" cy="52400"/>
            </a:xfrm>
            <a:custGeom>
              <a:rect b="b" l="l" r="r" t="t"/>
              <a:pathLst>
                <a:path extrusionOk="0" h="2096" w="2096">
                  <a:moveTo>
                    <a:pt x="1048" y="0"/>
                  </a:moveTo>
                  <a:cubicBezTo>
                    <a:pt x="465" y="0"/>
                    <a:pt x="0" y="464"/>
                    <a:pt x="0" y="1048"/>
                  </a:cubicBezTo>
                  <a:cubicBezTo>
                    <a:pt x="0" y="1619"/>
                    <a:pt x="465" y="2096"/>
                    <a:pt x="1048" y="2096"/>
                  </a:cubicBezTo>
                  <a:cubicBezTo>
                    <a:pt x="1631" y="2096"/>
                    <a:pt x="2096" y="1619"/>
                    <a:pt x="2096" y="1048"/>
                  </a:cubicBezTo>
                  <a:cubicBezTo>
                    <a:pt x="2096" y="464"/>
                    <a:pt x="1631"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41" name="Google Shape;2941;p36"/>
            <p:cNvSpPr/>
            <p:nvPr/>
          </p:nvSpPr>
          <p:spPr>
            <a:xfrm>
              <a:off x="4139200" y="3217500"/>
              <a:ext cx="52700" cy="52400"/>
            </a:xfrm>
            <a:custGeom>
              <a:rect b="b" l="l" r="r" t="t"/>
              <a:pathLst>
                <a:path extrusionOk="0" h="2096" w="2108">
                  <a:moveTo>
                    <a:pt x="1048" y="0"/>
                  </a:moveTo>
                  <a:cubicBezTo>
                    <a:pt x="477" y="0"/>
                    <a:pt x="0" y="464"/>
                    <a:pt x="0" y="1048"/>
                  </a:cubicBezTo>
                  <a:cubicBezTo>
                    <a:pt x="0" y="1619"/>
                    <a:pt x="477" y="2096"/>
                    <a:pt x="1048" y="2096"/>
                  </a:cubicBezTo>
                  <a:cubicBezTo>
                    <a:pt x="1631" y="2096"/>
                    <a:pt x="2108" y="1619"/>
                    <a:pt x="2108" y="1048"/>
                  </a:cubicBezTo>
                  <a:cubicBezTo>
                    <a:pt x="2108" y="464"/>
                    <a:pt x="1631"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42" name="Google Shape;2942;p36"/>
            <p:cNvSpPr/>
            <p:nvPr/>
          </p:nvSpPr>
          <p:spPr>
            <a:xfrm>
              <a:off x="4240700" y="3217500"/>
              <a:ext cx="52700" cy="52400"/>
            </a:xfrm>
            <a:custGeom>
              <a:rect b="b" l="l" r="r" t="t"/>
              <a:pathLst>
                <a:path extrusionOk="0" h="2096" w="2108">
                  <a:moveTo>
                    <a:pt x="1060" y="0"/>
                  </a:moveTo>
                  <a:cubicBezTo>
                    <a:pt x="477" y="0"/>
                    <a:pt x="0" y="464"/>
                    <a:pt x="0" y="1048"/>
                  </a:cubicBezTo>
                  <a:cubicBezTo>
                    <a:pt x="0" y="1619"/>
                    <a:pt x="477" y="2096"/>
                    <a:pt x="1060" y="2096"/>
                  </a:cubicBezTo>
                  <a:cubicBezTo>
                    <a:pt x="1632" y="2096"/>
                    <a:pt x="2108" y="1619"/>
                    <a:pt x="2108" y="1048"/>
                  </a:cubicBezTo>
                  <a:cubicBezTo>
                    <a:pt x="2108" y="464"/>
                    <a:pt x="1632" y="0"/>
                    <a:pt x="1060"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43" name="Google Shape;2943;p36"/>
            <p:cNvSpPr/>
            <p:nvPr/>
          </p:nvSpPr>
          <p:spPr>
            <a:xfrm>
              <a:off x="4342500" y="3217500"/>
              <a:ext cx="52400" cy="52400"/>
            </a:xfrm>
            <a:custGeom>
              <a:rect b="b" l="l" r="r" t="t"/>
              <a:pathLst>
                <a:path extrusionOk="0" h="2096" w="2096">
                  <a:moveTo>
                    <a:pt x="1048" y="0"/>
                  </a:moveTo>
                  <a:cubicBezTo>
                    <a:pt x="465" y="0"/>
                    <a:pt x="0" y="464"/>
                    <a:pt x="0" y="1048"/>
                  </a:cubicBezTo>
                  <a:cubicBezTo>
                    <a:pt x="0" y="1619"/>
                    <a:pt x="465" y="2096"/>
                    <a:pt x="1048" y="2096"/>
                  </a:cubicBezTo>
                  <a:cubicBezTo>
                    <a:pt x="1631" y="2096"/>
                    <a:pt x="2096" y="1619"/>
                    <a:pt x="2096" y="1048"/>
                  </a:cubicBezTo>
                  <a:cubicBezTo>
                    <a:pt x="2096" y="464"/>
                    <a:pt x="1631"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44" name="Google Shape;2944;p36"/>
            <p:cNvSpPr/>
            <p:nvPr/>
          </p:nvSpPr>
          <p:spPr>
            <a:xfrm>
              <a:off x="4444000" y="3217500"/>
              <a:ext cx="52400" cy="52400"/>
            </a:xfrm>
            <a:custGeom>
              <a:rect b="b" l="l" r="r" t="t"/>
              <a:pathLst>
                <a:path extrusionOk="0" h="2096" w="2096">
                  <a:moveTo>
                    <a:pt x="1048" y="0"/>
                  </a:moveTo>
                  <a:cubicBezTo>
                    <a:pt x="477" y="0"/>
                    <a:pt x="0" y="464"/>
                    <a:pt x="0" y="1048"/>
                  </a:cubicBezTo>
                  <a:cubicBezTo>
                    <a:pt x="0" y="1619"/>
                    <a:pt x="477" y="2096"/>
                    <a:pt x="1048" y="2096"/>
                  </a:cubicBezTo>
                  <a:cubicBezTo>
                    <a:pt x="1631" y="2096"/>
                    <a:pt x="2096" y="1619"/>
                    <a:pt x="2096" y="1048"/>
                  </a:cubicBezTo>
                  <a:cubicBezTo>
                    <a:pt x="2096" y="464"/>
                    <a:pt x="1631"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45" name="Google Shape;2945;p36"/>
            <p:cNvSpPr/>
            <p:nvPr/>
          </p:nvSpPr>
          <p:spPr>
            <a:xfrm>
              <a:off x="4545500" y="3217500"/>
              <a:ext cx="52700" cy="52400"/>
            </a:xfrm>
            <a:custGeom>
              <a:rect b="b" l="l" r="r" t="t"/>
              <a:pathLst>
                <a:path extrusionOk="0" h="2096" w="2108">
                  <a:moveTo>
                    <a:pt x="1060" y="0"/>
                  </a:moveTo>
                  <a:cubicBezTo>
                    <a:pt x="477" y="0"/>
                    <a:pt x="0" y="464"/>
                    <a:pt x="0" y="1048"/>
                  </a:cubicBezTo>
                  <a:cubicBezTo>
                    <a:pt x="0" y="1619"/>
                    <a:pt x="477" y="2096"/>
                    <a:pt x="1060" y="2096"/>
                  </a:cubicBezTo>
                  <a:cubicBezTo>
                    <a:pt x="1632" y="2096"/>
                    <a:pt x="2108" y="1619"/>
                    <a:pt x="2108" y="1048"/>
                  </a:cubicBezTo>
                  <a:cubicBezTo>
                    <a:pt x="2108" y="464"/>
                    <a:pt x="1632" y="0"/>
                    <a:pt x="1060"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46" name="Google Shape;2946;p36"/>
            <p:cNvSpPr/>
            <p:nvPr/>
          </p:nvSpPr>
          <p:spPr>
            <a:xfrm>
              <a:off x="4647300" y="3217500"/>
              <a:ext cx="52400" cy="52400"/>
            </a:xfrm>
            <a:custGeom>
              <a:rect b="b" l="l" r="r" t="t"/>
              <a:pathLst>
                <a:path extrusionOk="0" h="2096" w="2096">
                  <a:moveTo>
                    <a:pt x="1048" y="0"/>
                  </a:moveTo>
                  <a:cubicBezTo>
                    <a:pt x="465" y="0"/>
                    <a:pt x="0" y="464"/>
                    <a:pt x="0" y="1048"/>
                  </a:cubicBezTo>
                  <a:cubicBezTo>
                    <a:pt x="0" y="1619"/>
                    <a:pt x="465" y="2096"/>
                    <a:pt x="1048" y="2096"/>
                  </a:cubicBezTo>
                  <a:cubicBezTo>
                    <a:pt x="1620" y="2096"/>
                    <a:pt x="2096" y="1619"/>
                    <a:pt x="2096" y="1048"/>
                  </a:cubicBezTo>
                  <a:cubicBezTo>
                    <a:pt x="2096" y="464"/>
                    <a:pt x="1620"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47" name="Google Shape;2947;p36"/>
            <p:cNvSpPr/>
            <p:nvPr/>
          </p:nvSpPr>
          <p:spPr>
            <a:xfrm>
              <a:off x="4748800" y="3217500"/>
              <a:ext cx="52400" cy="52400"/>
            </a:xfrm>
            <a:custGeom>
              <a:rect b="b" l="l" r="r" t="t"/>
              <a:pathLst>
                <a:path extrusionOk="0" h="2096" w="2096">
                  <a:moveTo>
                    <a:pt x="1048" y="0"/>
                  </a:moveTo>
                  <a:cubicBezTo>
                    <a:pt x="465" y="0"/>
                    <a:pt x="0" y="464"/>
                    <a:pt x="0" y="1048"/>
                  </a:cubicBezTo>
                  <a:cubicBezTo>
                    <a:pt x="0" y="1619"/>
                    <a:pt x="465" y="2096"/>
                    <a:pt x="1048" y="2096"/>
                  </a:cubicBezTo>
                  <a:cubicBezTo>
                    <a:pt x="1631" y="2096"/>
                    <a:pt x="2096" y="1619"/>
                    <a:pt x="2096" y="1048"/>
                  </a:cubicBezTo>
                  <a:cubicBezTo>
                    <a:pt x="2096" y="464"/>
                    <a:pt x="1631"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48" name="Google Shape;2948;p36"/>
            <p:cNvSpPr/>
            <p:nvPr/>
          </p:nvSpPr>
          <p:spPr>
            <a:xfrm>
              <a:off x="4850300" y="3217500"/>
              <a:ext cx="52400" cy="52400"/>
            </a:xfrm>
            <a:custGeom>
              <a:rect b="b" l="l" r="r" t="t"/>
              <a:pathLst>
                <a:path extrusionOk="0" h="2096" w="2096">
                  <a:moveTo>
                    <a:pt x="1048" y="0"/>
                  </a:moveTo>
                  <a:cubicBezTo>
                    <a:pt x="477" y="0"/>
                    <a:pt x="0" y="464"/>
                    <a:pt x="0" y="1048"/>
                  </a:cubicBezTo>
                  <a:cubicBezTo>
                    <a:pt x="0" y="1619"/>
                    <a:pt x="477" y="2096"/>
                    <a:pt x="1048" y="2096"/>
                  </a:cubicBezTo>
                  <a:cubicBezTo>
                    <a:pt x="1632" y="2096"/>
                    <a:pt x="2096" y="1619"/>
                    <a:pt x="2096" y="1048"/>
                  </a:cubicBezTo>
                  <a:cubicBezTo>
                    <a:pt x="2096" y="464"/>
                    <a:pt x="1632"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49" name="Google Shape;2949;p36"/>
            <p:cNvSpPr/>
            <p:nvPr/>
          </p:nvSpPr>
          <p:spPr>
            <a:xfrm>
              <a:off x="4951800" y="3217500"/>
              <a:ext cx="52700" cy="52400"/>
            </a:xfrm>
            <a:custGeom>
              <a:rect b="b" l="l" r="r" t="t"/>
              <a:pathLst>
                <a:path extrusionOk="0" h="2096" w="2108">
                  <a:moveTo>
                    <a:pt x="1048" y="0"/>
                  </a:moveTo>
                  <a:cubicBezTo>
                    <a:pt x="477" y="0"/>
                    <a:pt x="0" y="464"/>
                    <a:pt x="0" y="1048"/>
                  </a:cubicBezTo>
                  <a:cubicBezTo>
                    <a:pt x="0" y="1619"/>
                    <a:pt x="477" y="2096"/>
                    <a:pt x="1048" y="2096"/>
                  </a:cubicBezTo>
                  <a:cubicBezTo>
                    <a:pt x="1632" y="2096"/>
                    <a:pt x="2108" y="1619"/>
                    <a:pt x="2108" y="1048"/>
                  </a:cubicBezTo>
                  <a:cubicBezTo>
                    <a:pt x="2108" y="464"/>
                    <a:pt x="1632"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50" name="Google Shape;2950;p36"/>
            <p:cNvSpPr/>
            <p:nvPr/>
          </p:nvSpPr>
          <p:spPr>
            <a:xfrm>
              <a:off x="5053600" y="3217500"/>
              <a:ext cx="52400" cy="52400"/>
            </a:xfrm>
            <a:custGeom>
              <a:rect b="b" l="l" r="r" t="t"/>
              <a:pathLst>
                <a:path extrusionOk="0" h="2096" w="2096">
                  <a:moveTo>
                    <a:pt x="1048" y="0"/>
                  </a:moveTo>
                  <a:cubicBezTo>
                    <a:pt x="465" y="0"/>
                    <a:pt x="0" y="464"/>
                    <a:pt x="0" y="1048"/>
                  </a:cubicBezTo>
                  <a:cubicBezTo>
                    <a:pt x="0" y="1619"/>
                    <a:pt x="465" y="2096"/>
                    <a:pt x="1048" y="2096"/>
                  </a:cubicBezTo>
                  <a:cubicBezTo>
                    <a:pt x="1620" y="2096"/>
                    <a:pt x="2096" y="1619"/>
                    <a:pt x="2096" y="1048"/>
                  </a:cubicBezTo>
                  <a:cubicBezTo>
                    <a:pt x="2096" y="464"/>
                    <a:pt x="1620"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51" name="Google Shape;2951;p36"/>
            <p:cNvSpPr/>
            <p:nvPr/>
          </p:nvSpPr>
          <p:spPr>
            <a:xfrm>
              <a:off x="5155100" y="3217500"/>
              <a:ext cx="52400" cy="52400"/>
            </a:xfrm>
            <a:custGeom>
              <a:rect b="b" l="l" r="r" t="t"/>
              <a:pathLst>
                <a:path extrusionOk="0" h="2096" w="2096">
                  <a:moveTo>
                    <a:pt x="1048" y="0"/>
                  </a:moveTo>
                  <a:cubicBezTo>
                    <a:pt x="465" y="0"/>
                    <a:pt x="0" y="464"/>
                    <a:pt x="0" y="1048"/>
                  </a:cubicBezTo>
                  <a:cubicBezTo>
                    <a:pt x="0" y="1619"/>
                    <a:pt x="465" y="2096"/>
                    <a:pt x="1048" y="2096"/>
                  </a:cubicBezTo>
                  <a:cubicBezTo>
                    <a:pt x="1632" y="2096"/>
                    <a:pt x="2096" y="1619"/>
                    <a:pt x="2096" y="1048"/>
                  </a:cubicBezTo>
                  <a:cubicBezTo>
                    <a:pt x="2096" y="464"/>
                    <a:pt x="1632"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52" name="Google Shape;2952;p36"/>
            <p:cNvSpPr/>
            <p:nvPr/>
          </p:nvSpPr>
          <p:spPr>
            <a:xfrm>
              <a:off x="5256600" y="3217500"/>
              <a:ext cx="52400" cy="52400"/>
            </a:xfrm>
            <a:custGeom>
              <a:rect b="b" l="l" r="r" t="t"/>
              <a:pathLst>
                <a:path extrusionOk="0" h="2096" w="2096">
                  <a:moveTo>
                    <a:pt x="1048" y="0"/>
                  </a:moveTo>
                  <a:cubicBezTo>
                    <a:pt x="477" y="0"/>
                    <a:pt x="0" y="464"/>
                    <a:pt x="0" y="1048"/>
                  </a:cubicBezTo>
                  <a:cubicBezTo>
                    <a:pt x="0" y="1619"/>
                    <a:pt x="477" y="2096"/>
                    <a:pt x="1048" y="2096"/>
                  </a:cubicBezTo>
                  <a:cubicBezTo>
                    <a:pt x="1632" y="2096"/>
                    <a:pt x="2096" y="1619"/>
                    <a:pt x="2096" y="1048"/>
                  </a:cubicBezTo>
                  <a:cubicBezTo>
                    <a:pt x="2096" y="464"/>
                    <a:pt x="1632"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53" name="Google Shape;2953;p36"/>
            <p:cNvSpPr/>
            <p:nvPr/>
          </p:nvSpPr>
          <p:spPr>
            <a:xfrm>
              <a:off x="5358400" y="3217500"/>
              <a:ext cx="52400" cy="52400"/>
            </a:xfrm>
            <a:custGeom>
              <a:rect b="b" l="l" r="r" t="t"/>
              <a:pathLst>
                <a:path extrusionOk="0" h="2096" w="2096">
                  <a:moveTo>
                    <a:pt x="1048" y="0"/>
                  </a:moveTo>
                  <a:cubicBezTo>
                    <a:pt x="465" y="0"/>
                    <a:pt x="0" y="464"/>
                    <a:pt x="0" y="1048"/>
                  </a:cubicBezTo>
                  <a:cubicBezTo>
                    <a:pt x="0" y="1619"/>
                    <a:pt x="465" y="2096"/>
                    <a:pt x="1048" y="2096"/>
                  </a:cubicBezTo>
                  <a:cubicBezTo>
                    <a:pt x="1620" y="2096"/>
                    <a:pt x="2096" y="1619"/>
                    <a:pt x="2096" y="1048"/>
                  </a:cubicBezTo>
                  <a:cubicBezTo>
                    <a:pt x="2096" y="464"/>
                    <a:pt x="1620"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54" name="Google Shape;2954;p36"/>
            <p:cNvSpPr/>
            <p:nvPr/>
          </p:nvSpPr>
          <p:spPr>
            <a:xfrm>
              <a:off x="5459900" y="3217500"/>
              <a:ext cx="52400" cy="52400"/>
            </a:xfrm>
            <a:custGeom>
              <a:rect b="b" l="l" r="r" t="t"/>
              <a:pathLst>
                <a:path extrusionOk="0" h="2096" w="2096">
                  <a:moveTo>
                    <a:pt x="1048" y="0"/>
                  </a:moveTo>
                  <a:cubicBezTo>
                    <a:pt x="465" y="0"/>
                    <a:pt x="0" y="464"/>
                    <a:pt x="0" y="1048"/>
                  </a:cubicBezTo>
                  <a:cubicBezTo>
                    <a:pt x="0" y="1619"/>
                    <a:pt x="465" y="2096"/>
                    <a:pt x="1048" y="2096"/>
                  </a:cubicBezTo>
                  <a:cubicBezTo>
                    <a:pt x="1632" y="2096"/>
                    <a:pt x="2096" y="1619"/>
                    <a:pt x="2096" y="1048"/>
                  </a:cubicBezTo>
                  <a:cubicBezTo>
                    <a:pt x="2096" y="464"/>
                    <a:pt x="1632"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55" name="Google Shape;2955;p36"/>
            <p:cNvSpPr/>
            <p:nvPr/>
          </p:nvSpPr>
          <p:spPr>
            <a:xfrm>
              <a:off x="5561400" y="3217500"/>
              <a:ext cx="52400" cy="52400"/>
            </a:xfrm>
            <a:custGeom>
              <a:rect b="b" l="l" r="r" t="t"/>
              <a:pathLst>
                <a:path extrusionOk="0" h="2096" w="2096">
                  <a:moveTo>
                    <a:pt x="1048" y="0"/>
                  </a:moveTo>
                  <a:cubicBezTo>
                    <a:pt x="465" y="0"/>
                    <a:pt x="0" y="464"/>
                    <a:pt x="0" y="1048"/>
                  </a:cubicBezTo>
                  <a:cubicBezTo>
                    <a:pt x="0" y="1619"/>
                    <a:pt x="465" y="2096"/>
                    <a:pt x="1048" y="2096"/>
                  </a:cubicBezTo>
                  <a:cubicBezTo>
                    <a:pt x="1632" y="2096"/>
                    <a:pt x="2096" y="1619"/>
                    <a:pt x="2096" y="1048"/>
                  </a:cubicBezTo>
                  <a:cubicBezTo>
                    <a:pt x="2096" y="464"/>
                    <a:pt x="1632"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56" name="Google Shape;2956;p36"/>
            <p:cNvSpPr/>
            <p:nvPr/>
          </p:nvSpPr>
          <p:spPr>
            <a:xfrm>
              <a:off x="5662900" y="3217500"/>
              <a:ext cx="52400" cy="52400"/>
            </a:xfrm>
            <a:custGeom>
              <a:rect b="b" l="l" r="r" t="t"/>
              <a:pathLst>
                <a:path extrusionOk="0" h="2096" w="2096">
                  <a:moveTo>
                    <a:pt x="1048" y="0"/>
                  </a:moveTo>
                  <a:cubicBezTo>
                    <a:pt x="477" y="0"/>
                    <a:pt x="0" y="464"/>
                    <a:pt x="0" y="1048"/>
                  </a:cubicBezTo>
                  <a:cubicBezTo>
                    <a:pt x="0" y="1619"/>
                    <a:pt x="477" y="2096"/>
                    <a:pt x="1048" y="2096"/>
                  </a:cubicBezTo>
                  <a:cubicBezTo>
                    <a:pt x="1632" y="2096"/>
                    <a:pt x="2096" y="1619"/>
                    <a:pt x="2096" y="1048"/>
                  </a:cubicBezTo>
                  <a:cubicBezTo>
                    <a:pt x="2096" y="464"/>
                    <a:pt x="1632"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57" name="Google Shape;2957;p36"/>
            <p:cNvSpPr/>
            <p:nvPr/>
          </p:nvSpPr>
          <p:spPr>
            <a:xfrm>
              <a:off x="5764400" y="3217500"/>
              <a:ext cx="52700" cy="52400"/>
            </a:xfrm>
            <a:custGeom>
              <a:rect b="b" l="l" r="r" t="t"/>
              <a:pathLst>
                <a:path extrusionOk="0" h="2096" w="2108">
                  <a:moveTo>
                    <a:pt x="1060" y="0"/>
                  </a:moveTo>
                  <a:cubicBezTo>
                    <a:pt x="477" y="0"/>
                    <a:pt x="0" y="464"/>
                    <a:pt x="0" y="1048"/>
                  </a:cubicBezTo>
                  <a:cubicBezTo>
                    <a:pt x="0" y="1619"/>
                    <a:pt x="477" y="2096"/>
                    <a:pt x="1060" y="2096"/>
                  </a:cubicBezTo>
                  <a:cubicBezTo>
                    <a:pt x="1632" y="2096"/>
                    <a:pt x="2108" y="1619"/>
                    <a:pt x="2108" y="1048"/>
                  </a:cubicBezTo>
                  <a:cubicBezTo>
                    <a:pt x="2108" y="464"/>
                    <a:pt x="1632" y="0"/>
                    <a:pt x="1060"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58" name="Google Shape;2958;p36"/>
            <p:cNvSpPr/>
            <p:nvPr/>
          </p:nvSpPr>
          <p:spPr>
            <a:xfrm>
              <a:off x="5866200" y="3217500"/>
              <a:ext cx="52400" cy="52400"/>
            </a:xfrm>
            <a:custGeom>
              <a:rect b="b" l="l" r="r" t="t"/>
              <a:pathLst>
                <a:path extrusionOk="0" h="2096" w="2096">
                  <a:moveTo>
                    <a:pt x="1048" y="0"/>
                  </a:moveTo>
                  <a:cubicBezTo>
                    <a:pt x="465" y="0"/>
                    <a:pt x="0" y="464"/>
                    <a:pt x="0" y="1048"/>
                  </a:cubicBezTo>
                  <a:cubicBezTo>
                    <a:pt x="0" y="1619"/>
                    <a:pt x="465" y="2096"/>
                    <a:pt x="1048" y="2096"/>
                  </a:cubicBezTo>
                  <a:cubicBezTo>
                    <a:pt x="1632" y="2096"/>
                    <a:pt x="2096" y="1619"/>
                    <a:pt x="2096" y="1048"/>
                  </a:cubicBezTo>
                  <a:cubicBezTo>
                    <a:pt x="2096" y="464"/>
                    <a:pt x="1632"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59" name="Google Shape;2959;p36"/>
            <p:cNvSpPr/>
            <p:nvPr/>
          </p:nvSpPr>
          <p:spPr>
            <a:xfrm>
              <a:off x="5967700" y="3217500"/>
              <a:ext cx="52400" cy="52400"/>
            </a:xfrm>
            <a:custGeom>
              <a:rect b="b" l="l" r="r" t="t"/>
              <a:pathLst>
                <a:path extrusionOk="0" h="2096" w="2096">
                  <a:moveTo>
                    <a:pt x="1048" y="0"/>
                  </a:moveTo>
                  <a:cubicBezTo>
                    <a:pt x="465" y="0"/>
                    <a:pt x="0" y="464"/>
                    <a:pt x="0" y="1048"/>
                  </a:cubicBezTo>
                  <a:cubicBezTo>
                    <a:pt x="0" y="1619"/>
                    <a:pt x="465" y="2096"/>
                    <a:pt x="1048" y="2096"/>
                  </a:cubicBezTo>
                  <a:cubicBezTo>
                    <a:pt x="1632" y="2096"/>
                    <a:pt x="2096" y="1619"/>
                    <a:pt x="2096" y="1048"/>
                  </a:cubicBezTo>
                  <a:cubicBezTo>
                    <a:pt x="2096" y="464"/>
                    <a:pt x="1632"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60" name="Google Shape;2960;p36"/>
            <p:cNvSpPr/>
            <p:nvPr/>
          </p:nvSpPr>
          <p:spPr>
            <a:xfrm>
              <a:off x="6069200" y="3217500"/>
              <a:ext cx="52700" cy="52400"/>
            </a:xfrm>
            <a:custGeom>
              <a:rect b="b" l="l" r="r" t="t"/>
              <a:pathLst>
                <a:path extrusionOk="0" h="2096" w="2108">
                  <a:moveTo>
                    <a:pt x="1048" y="0"/>
                  </a:moveTo>
                  <a:cubicBezTo>
                    <a:pt x="477" y="0"/>
                    <a:pt x="0" y="464"/>
                    <a:pt x="0" y="1048"/>
                  </a:cubicBezTo>
                  <a:cubicBezTo>
                    <a:pt x="0" y="1619"/>
                    <a:pt x="477" y="2096"/>
                    <a:pt x="1048" y="2096"/>
                  </a:cubicBezTo>
                  <a:cubicBezTo>
                    <a:pt x="1632" y="2096"/>
                    <a:pt x="2108" y="1619"/>
                    <a:pt x="2108" y="1048"/>
                  </a:cubicBezTo>
                  <a:cubicBezTo>
                    <a:pt x="2108" y="464"/>
                    <a:pt x="1632"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61" name="Google Shape;2961;p36"/>
            <p:cNvSpPr/>
            <p:nvPr/>
          </p:nvSpPr>
          <p:spPr>
            <a:xfrm>
              <a:off x="6171000" y="3217500"/>
              <a:ext cx="52400" cy="52400"/>
            </a:xfrm>
            <a:custGeom>
              <a:rect b="b" l="l" r="r" t="t"/>
              <a:pathLst>
                <a:path extrusionOk="0" h="2096" w="2096">
                  <a:moveTo>
                    <a:pt x="1048" y="0"/>
                  </a:moveTo>
                  <a:cubicBezTo>
                    <a:pt x="465" y="0"/>
                    <a:pt x="0" y="464"/>
                    <a:pt x="0" y="1048"/>
                  </a:cubicBezTo>
                  <a:cubicBezTo>
                    <a:pt x="0" y="1619"/>
                    <a:pt x="465" y="2096"/>
                    <a:pt x="1048" y="2096"/>
                  </a:cubicBezTo>
                  <a:cubicBezTo>
                    <a:pt x="1620" y="2096"/>
                    <a:pt x="2096" y="1619"/>
                    <a:pt x="2096" y="1048"/>
                  </a:cubicBezTo>
                  <a:cubicBezTo>
                    <a:pt x="2096" y="464"/>
                    <a:pt x="1620"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62" name="Google Shape;2962;p36"/>
            <p:cNvSpPr/>
            <p:nvPr/>
          </p:nvSpPr>
          <p:spPr>
            <a:xfrm>
              <a:off x="6272500" y="3217500"/>
              <a:ext cx="52400" cy="52400"/>
            </a:xfrm>
            <a:custGeom>
              <a:rect b="b" l="l" r="r" t="t"/>
              <a:pathLst>
                <a:path extrusionOk="0" h="2096" w="2096">
                  <a:moveTo>
                    <a:pt x="1048" y="0"/>
                  </a:moveTo>
                  <a:cubicBezTo>
                    <a:pt x="465" y="0"/>
                    <a:pt x="0" y="464"/>
                    <a:pt x="0" y="1048"/>
                  </a:cubicBezTo>
                  <a:cubicBezTo>
                    <a:pt x="0" y="1619"/>
                    <a:pt x="465" y="2096"/>
                    <a:pt x="1048" y="2096"/>
                  </a:cubicBezTo>
                  <a:cubicBezTo>
                    <a:pt x="1632" y="2096"/>
                    <a:pt x="2096" y="1619"/>
                    <a:pt x="2096" y="1048"/>
                  </a:cubicBezTo>
                  <a:cubicBezTo>
                    <a:pt x="2096" y="464"/>
                    <a:pt x="1632"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63" name="Google Shape;2963;p36"/>
            <p:cNvSpPr/>
            <p:nvPr/>
          </p:nvSpPr>
          <p:spPr>
            <a:xfrm>
              <a:off x="6374000" y="3217500"/>
              <a:ext cx="52400" cy="52400"/>
            </a:xfrm>
            <a:custGeom>
              <a:rect b="b" l="l" r="r" t="t"/>
              <a:pathLst>
                <a:path extrusionOk="0" h="2096" w="2096">
                  <a:moveTo>
                    <a:pt x="1048" y="0"/>
                  </a:moveTo>
                  <a:cubicBezTo>
                    <a:pt x="477" y="0"/>
                    <a:pt x="0" y="464"/>
                    <a:pt x="0" y="1048"/>
                  </a:cubicBezTo>
                  <a:cubicBezTo>
                    <a:pt x="0" y="1619"/>
                    <a:pt x="477" y="2096"/>
                    <a:pt x="1048" y="2096"/>
                  </a:cubicBezTo>
                  <a:cubicBezTo>
                    <a:pt x="1632" y="2096"/>
                    <a:pt x="2096" y="1619"/>
                    <a:pt x="2096" y="1048"/>
                  </a:cubicBezTo>
                  <a:cubicBezTo>
                    <a:pt x="2096" y="464"/>
                    <a:pt x="1632"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64" name="Google Shape;2964;p36"/>
            <p:cNvSpPr/>
            <p:nvPr/>
          </p:nvSpPr>
          <p:spPr>
            <a:xfrm>
              <a:off x="6475500" y="3217500"/>
              <a:ext cx="52700" cy="52400"/>
            </a:xfrm>
            <a:custGeom>
              <a:rect b="b" l="l" r="r" t="t"/>
              <a:pathLst>
                <a:path extrusionOk="0" h="2096" w="2108">
                  <a:moveTo>
                    <a:pt x="1048" y="0"/>
                  </a:moveTo>
                  <a:cubicBezTo>
                    <a:pt x="477" y="0"/>
                    <a:pt x="0" y="464"/>
                    <a:pt x="0" y="1048"/>
                  </a:cubicBezTo>
                  <a:cubicBezTo>
                    <a:pt x="0" y="1619"/>
                    <a:pt x="477" y="2096"/>
                    <a:pt x="1048" y="2096"/>
                  </a:cubicBezTo>
                  <a:cubicBezTo>
                    <a:pt x="1632" y="2096"/>
                    <a:pt x="2108" y="1619"/>
                    <a:pt x="2108" y="1048"/>
                  </a:cubicBezTo>
                  <a:cubicBezTo>
                    <a:pt x="2108" y="464"/>
                    <a:pt x="1632"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65" name="Google Shape;2965;p36"/>
            <p:cNvSpPr/>
            <p:nvPr/>
          </p:nvSpPr>
          <p:spPr>
            <a:xfrm>
              <a:off x="6577300" y="3217500"/>
              <a:ext cx="52400" cy="52400"/>
            </a:xfrm>
            <a:custGeom>
              <a:rect b="b" l="l" r="r" t="t"/>
              <a:pathLst>
                <a:path extrusionOk="0" h="2096" w="2096">
                  <a:moveTo>
                    <a:pt x="1048" y="0"/>
                  </a:moveTo>
                  <a:cubicBezTo>
                    <a:pt x="465" y="0"/>
                    <a:pt x="0" y="464"/>
                    <a:pt x="0" y="1048"/>
                  </a:cubicBezTo>
                  <a:cubicBezTo>
                    <a:pt x="0" y="1619"/>
                    <a:pt x="465" y="2096"/>
                    <a:pt x="1048" y="2096"/>
                  </a:cubicBezTo>
                  <a:cubicBezTo>
                    <a:pt x="1620" y="2096"/>
                    <a:pt x="2096" y="1619"/>
                    <a:pt x="2096" y="1048"/>
                  </a:cubicBezTo>
                  <a:cubicBezTo>
                    <a:pt x="2096" y="464"/>
                    <a:pt x="1620"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66" name="Google Shape;2966;p36"/>
            <p:cNvSpPr/>
            <p:nvPr/>
          </p:nvSpPr>
          <p:spPr>
            <a:xfrm>
              <a:off x="6678800" y="3217500"/>
              <a:ext cx="52400" cy="52400"/>
            </a:xfrm>
            <a:custGeom>
              <a:rect b="b" l="l" r="r" t="t"/>
              <a:pathLst>
                <a:path extrusionOk="0" h="2096" w="2096">
                  <a:moveTo>
                    <a:pt x="1048" y="0"/>
                  </a:moveTo>
                  <a:cubicBezTo>
                    <a:pt x="465" y="0"/>
                    <a:pt x="0" y="464"/>
                    <a:pt x="0" y="1048"/>
                  </a:cubicBezTo>
                  <a:cubicBezTo>
                    <a:pt x="0" y="1619"/>
                    <a:pt x="465" y="2096"/>
                    <a:pt x="1048" y="2096"/>
                  </a:cubicBezTo>
                  <a:cubicBezTo>
                    <a:pt x="1632" y="2096"/>
                    <a:pt x="2096" y="1619"/>
                    <a:pt x="2096" y="1048"/>
                  </a:cubicBezTo>
                  <a:cubicBezTo>
                    <a:pt x="2096" y="464"/>
                    <a:pt x="1632"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67" name="Google Shape;2967;p36"/>
            <p:cNvSpPr/>
            <p:nvPr/>
          </p:nvSpPr>
          <p:spPr>
            <a:xfrm>
              <a:off x="6780300" y="3217500"/>
              <a:ext cx="52400" cy="52400"/>
            </a:xfrm>
            <a:custGeom>
              <a:rect b="b" l="l" r="r" t="t"/>
              <a:pathLst>
                <a:path extrusionOk="0" h="2096" w="2096">
                  <a:moveTo>
                    <a:pt x="1048" y="0"/>
                  </a:moveTo>
                  <a:cubicBezTo>
                    <a:pt x="477" y="0"/>
                    <a:pt x="0" y="464"/>
                    <a:pt x="0" y="1048"/>
                  </a:cubicBezTo>
                  <a:cubicBezTo>
                    <a:pt x="0" y="1619"/>
                    <a:pt x="477" y="2096"/>
                    <a:pt x="1048" y="2096"/>
                  </a:cubicBezTo>
                  <a:cubicBezTo>
                    <a:pt x="1632" y="2096"/>
                    <a:pt x="2096" y="1619"/>
                    <a:pt x="2096" y="1048"/>
                  </a:cubicBezTo>
                  <a:cubicBezTo>
                    <a:pt x="2096" y="464"/>
                    <a:pt x="1632"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68" name="Google Shape;2968;p36"/>
            <p:cNvSpPr/>
            <p:nvPr/>
          </p:nvSpPr>
          <p:spPr>
            <a:xfrm>
              <a:off x="6881800" y="3217500"/>
              <a:ext cx="52700" cy="52400"/>
            </a:xfrm>
            <a:custGeom>
              <a:rect b="b" l="l" r="r" t="t"/>
              <a:pathLst>
                <a:path extrusionOk="0" h="2096" w="2108">
                  <a:moveTo>
                    <a:pt x="1060" y="0"/>
                  </a:moveTo>
                  <a:cubicBezTo>
                    <a:pt x="477" y="0"/>
                    <a:pt x="1" y="464"/>
                    <a:pt x="1" y="1048"/>
                  </a:cubicBezTo>
                  <a:cubicBezTo>
                    <a:pt x="1" y="1619"/>
                    <a:pt x="477" y="2096"/>
                    <a:pt x="1060" y="2096"/>
                  </a:cubicBezTo>
                  <a:cubicBezTo>
                    <a:pt x="1632" y="2096"/>
                    <a:pt x="2108" y="1619"/>
                    <a:pt x="2108" y="1048"/>
                  </a:cubicBezTo>
                  <a:cubicBezTo>
                    <a:pt x="2108" y="464"/>
                    <a:pt x="1632" y="0"/>
                    <a:pt x="1060"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69" name="Google Shape;2969;p36"/>
            <p:cNvSpPr/>
            <p:nvPr/>
          </p:nvSpPr>
          <p:spPr>
            <a:xfrm>
              <a:off x="6983600" y="3217500"/>
              <a:ext cx="52400" cy="52400"/>
            </a:xfrm>
            <a:custGeom>
              <a:rect b="b" l="l" r="r" t="t"/>
              <a:pathLst>
                <a:path extrusionOk="0" h="2096" w="2096">
                  <a:moveTo>
                    <a:pt x="1048" y="0"/>
                  </a:moveTo>
                  <a:cubicBezTo>
                    <a:pt x="465" y="0"/>
                    <a:pt x="0" y="464"/>
                    <a:pt x="0" y="1048"/>
                  </a:cubicBezTo>
                  <a:cubicBezTo>
                    <a:pt x="0" y="1619"/>
                    <a:pt x="465" y="2096"/>
                    <a:pt x="1048" y="2096"/>
                  </a:cubicBezTo>
                  <a:cubicBezTo>
                    <a:pt x="1620" y="2096"/>
                    <a:pt x="2096" y="1619"/>
                    <a:pt x="2096" y="1048"/>
                  </a:cubicBezTo>
                  <a:cubicBezTo>
                    <a:pt x="2096" y="464"/>
                    <a:pt x="1620"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70" name="Google Shape;2970;p36"/>
            <p:cNvSpPr/>
            <p:nvPr/>
          </p:nvSpPr>
          <p:spPr>
            <a:xfrm>
              <a:off x="7085100" y="3217500"/>
              <a:ext cx="52400" cy="52400"/>
            </a:xfrm>
            <a:custGeom>
              <a:rect b="b" l="l" r="r" t="t"/>
              <a:pathLst>
                <a:path extrusionOk="0" h="2096" w="2096">
                  <a:moveTo>
                    <a:pt x="1048" y="0"/>
                  </a:moveTo>
                  <a:cubicBezTo>
                    <a:pt x="465" y="0"/>
                    <a:pt x="0" y="464"/>
                    <a:pt x="0" y="1048"/>
                  </a:cubicBezTo>
                  <a:cubicBezTo>
                    <a:pt x="0" y="1619"/>
                    <a:pt x="465" y="2096"/>
                    <a:pt x="1048" y="2096"/>
                  </a:cubicBezTo>
                  <a:cubicBezTo>
                    <a:pt x="1632" y="2096"/>
                    <a:pt x="2096" y="1619"/>
                    <a:pt x="2096" y="1048"/>
                  </a:cubicBezTo>
                  <a:cubicBezTo>
                    <a:pt x="2096" y="464"/>
                    <a:pt x="1632"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71" name="Google Shape;2971;p36"/>
            <p:cNvSpPr/>
            <p:nvPr/>
          </p:nvSpPr>
          <p:spPr>
            <a:xfrm>
              <a:off x="7186600" y="3217500"/>
              <a:ext cx="52400" cy="52400"/>
            </a:xfrm>
            <a:custGeom>
              <a:rect b="b" l="l" r="r" t="t"/>
              <a:pathLst>
                <a:path extrusionOk="0" h="2096" w="2096">
                  <a:moveTo>
                    <a:pt x="1048" y="0"/>
                  </a:moveTo>
                  <a:cubicBezTo>
                    <a:pt x="477" y="0"/>
                    <a:pt x="1" y="464"/>
                    <a:pt x="1" y="1048"/>
                  </a:cubicBezTo>
                  <a:cubicBezTo>
                    <a:pt x="1" y="1619"/>
                    <a:pt x="477" y="2096"/>
                    <a:pt x="1048" y="2096"/>
                  </a:cubicBezTo>
                  <a:cubicBezTo>
                    <a:pt x="1632" y="2096"/>
                    <a:pt x="2096" y="1619"/>
                    <a:pt x="2096" y="1048"/>
                  </a:cubicBezTo>
                  <a:cubicBezTo>
                    <a:pt x="2096" y="464"/>
                    <a:pt x="1632"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72" name="Google Shape;2972;p36"/>
            <p:cNvSpPr/>
            <p:nvPr/>
          </p:nvSpPr>
          <p:spPr>
            <a:xfrm>
              <a:off x="7288400" y="3217500"/>
              <a:ext cx="52400" cy="52400"/>
            </a:xfrm>
            <a:custGeom>
              <a:rect b="b" l="l" r="r" t="t"/>
              <a:pathLst>
                <a:path extrusionOk="0" h="2096" w="2096">
                  <a:moveTo>
                    <a:pt x="1048" y="0"/>
                  </a:moveTo>
                  <a:cubicBezTo>
                    <a:pt x="465" y="0"/>
                    <a:pt x="0" y="464"/>
                    <a:pt x="0" y="1048"/>
                  </a:cubicBezTo>
                  <a:cubicBezTo>
                    <a:pt x="0" y="1619"/>
                    <a:pt x="465" y="2096"/>
                    <a:pt x="1048" y="2096"/>
                  </a:cubicBezTo>
                  <a:cubicBezTo>
                    <a:pt x="1620" y="2096"/>
                    <a:pt x="2096" y="1619"/>
                    <a:pt x="2096" y="1048"/>
                  </a:cubicBezTo>
                  <a:cubicBezTo>
                    <a:pt x="2096" y="464"/>
                    <a:pt x="1620"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73" name="Google Shape;2973;p36"/>
            <p:cNvSpPr/>
            <p:nvPr/>
          </p:nvSpPr>
          <p:spPr>
            <a:xfrm>
              <a:off x="279200" y="3372575"/>
              <a:ext cx="52700" cy="52400"/>
            </a:xfrm>
            <a:custGeom>
              <a:rect b="b" l="l" r="r" t="t"/>
              <a:pathLst>
                <a:path extrusionOk="0" h="2096" w="2108">
                  <a:moveTo>
                    <a:pt x="1048" y="0"/>
                  </a:moveTo>
                  <a:cubicBezTo>
                    <a:pt x="476" y="0"/>
                    <a:pt x="0" y="465"/>
                    <a:pt x="0" y="1048"/>
                  </a:cubicBezTo>
                  <a:cubicBezTo>
                    <a:pt x="0" y="1631"/>
                    <a:pt x="476" y="2096"/>
                    <a:pt x="1048" y="2096"/>
                  </a:cubicBezTo>
                  <a:cubicBezTo>
                    <a:pt x="1631" y="2096"/>
                    <a:pt x="2107" y="1631"/>
                    <a:pt x="2107" y="1048"/>
                  </a:cubicBezTo>
                  <a:cubicBezTo>
                    <a:pt x="2107" y="465"/>
                    <a:pt x="1631"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74" name="Google Shape;2974;p36"/>
            <p:cNvSpPr/>
            <p:nvPr/>
          </p:nvSpPr>
          <p:spPr>
            <a:xfrm>
              <a:off x="380700" y="3372575"/>
              <a:ext cx="52700" cy="52400"/>
            </a:xfrm>
            <a:custGeom>
              <a:rect b="b" l="l" r="r" t="t"/>
              <a:pathLst>
                <a:path extrusionOk="0" h="2096" w="2108">
                  <a:moveTo>
                    <a:pt x="1060" y="0"/>
                  </a:moveTo>
                  <a:cubicBezTo>
                    <a:pt x="476" y="0"/>
                    <a:pt x="0" y="465"/>
                    <a:pt x="0" y="1048"/>
                  </a:cubicBezTo>
                  <a:cubicBezTo>
                    <a:pt x="0" y="1631"/>
                    <a:pt x="476" y="2096"/>
                    <a:pt x="1060" y="2096"/>
                  </a:cubicBezTo>
                  <a:cubicBezTo>
                    <a:pt x="1631" y="2096"/>
                    <a:pt x="2108" y="1631"/>
                    <a:pt x="2108" y="1048"/>
                  </a:cubicBezTo>
                  <a:cubicBezTo>
                    <a:pt x="2108" y="465"/>
                    <a:pt x="1631" y="0"/>
                    <a:pt x="1060"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75" name="Google Shape;2975;p36"/>
            <p:cNvSpPr/>
            <p:nvPr/>
          </p:nvSpPr>
          <p:spPr>
            <a:xfrm>
              <a:off x="482500" y="3372575"/>
              <a:ext cx="52400" cy="52400"/>
            </a:xfrm>
            <a:custGeom>
              <a:rect b="b" l="l" r="r" t="t"/>
              <a:pathLst>
                <a:path extrusionOk="0" h="2096" w="2096">
                  <a:moveTo>
                    <a:pt x="1048" y="0"/>
                  </a:moveTo>
                  <a:cubicBezTo>
                    <a:pt x="464" y="0"/>
                    <a:pt x="0" y="465"/>
                    <a:pt x="0" y="1048"/>
                  </a:cubicBezTo>
                  <a:cubicBezTo>
                    <a:pt x="0" y="1631"/>
                    <a:pt x="464" y="2096"/>
                    <a:pt x="1048" y="2096"/>
                  </a:cubicBezTo>
                  <a:cubicBezTo>
                    <a:pt x="1631" y="2096"/>
                    <a:pt x="2096" y="1631"/>
                    <a:pt x="2096" y="1048"/>
                  </a:cubicBezTo>
                  <a:cubicBezTo>
                    <a:pt x="2096" y="465"/>
                    <a:pt x="1631"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76" name="Google Shape;2976;p36"/>
            <p:cNvSpPr/>
            <p:nvPr/>
          </p:nvSpPr>
          <p:spPr>
            <a:xfrm>
              <a:off x="584000" y="3372575"/>
              <a:ext cx="52400" cy="52400"/>
            </a:xfrm>
            <a:custGeom>
              <a:rect b="b" l="l" r="r" t="t"/>
              <a:pathLst>
                <a:path extrusionOk="0" h="2096" w="2096">
                  <a:moveTo>
                    <a:pt x="1048" y="0"/>
                  </a:moveTo>
                  <a:cubicBezTo>
                    <a:pt x="476" y="0"/>
                    <a:pt x="0" y="465"/>
                    <a:pt x="0" y="1048"/>
                  </a:cubicBezTo>
                  <a:cubicBezTo>
                    <a:pt x="0" y="1631"/>
                    <a:pt x="476" y="2096"/>
                    <a:pt x="1048" y="2096"/>
                  </a:cubicBezTo>
                  <a:cubicBezTo>
                    <a:pt x="1631" y="2096"/>
                    <a:pt x="2096" y="1631"/>
                    <a:pt x="2096" y="1048"/>
                  </a:cubicBezTo>
                  <a:cubicBezTo>
                    <a:pt x="2096" y="465"/>
                    <a:pt x="1631"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77" name="Google Shape;2977;p36"/>
            <p:cNvSpPr/>
            <p:nvPr/>
          </p:nvSpPr>
          <p:spPr>
            <a:xfrm>
              <a:off x="685500" y="3372575"/>
              <a:ext cx="52700" cy="52400"/>
            </a:xfrm>
            <a:custGeom>
              <a:rect b="b" l="l" r="r" t="t"/>
              <a:pathLst>
                <a:path extrusionOk="0" h="2096" w="2108">
                  <a:moveTo>
                    <a:pt x="1048" y="0"/>
                  </a:moveTo>
                  <a:cubicBezTo>
                    <a:pt x="476" y="0"/>
                    <a:pt x="0" y="465"/>
                    <a:pt x="0" y="1048"/>
                  </a:cubicBezTo>
                  <a:cubicBezTo>
                    <a:pt x="0" y="1631"/>
                    <a:pt x="476" y="2096"/>
                    <a:pt x="1048" y="2096"/>
                  </a:cubicBezTo>
                  <a:cubicBezTo>
                    <a:pt x="1631" y="2096"/>
                    <a:pt x="2108" y="1631"/>
                    <a:pt x="2108" y="1048"/>
                  </a:cubicBezTo>
                  <a:cubicBezTo>
                    <a:pt x="2108" y="465"/>
                    <a:pt x="1631"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78" name="Google Shape;2978;p36"/>
            <p:cNvSpPr/>
            <p:nvPr/>
          </p:nvSpPr>
          <p:spPr>
            <a:xfrm>
              <a:off x="787300" y="3372575"/>
              <a:ext cx="52400" cy="52400"/>
            </a:xfrm>
            <a:custGeom>
              <a:rect b="b" l="l" r="r" t="t"/>
              <a:pathLst>
                <a:path extrusionOk="0" h="2096" w="2096">
                  <a:moveTo>
                    <a:pt x="1048" y="0"/>
                  </a:moveTo>
                  <a:cubicBezTo>
                    <a:pt x="464" y="0"/>
                    <a:pt x="0" y="465"/>
                    <a:pt x="0" y="1048"/>
                  </a:cubicBezTo>
                  <a:cubicBezTo>
                    <a:pt x="0" y="1631"/>
                    <a:pt x="464" y="2096"/>
                    <a:pt x="1048" y="2096"/>
                  </a:cubicBezTo>
                  <a:cubicBezTo>
                    <a:pt x="1619" y="2096"/>
                    <a:pt x="2096" y="1631"/>
                    <a:pt x="2096" y="1048"/>
                  </a:cubicBezTo>
                  <a:cubicBezTo>
                    <a:pt x="2096" y="465"/>
                    <a:pt x="1619"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79" name="Google Shape;2979;p36"/>
            <p:cNvSpPr/>
            <p:nvPr/>
          </p:nvSpPr>
          <p:spPr>
            <a:xfrm>
              <a:off x="888800" y="3372575"/>
              <a:ext cx="52400" cy="52400"/>
            </a:xfrm>
            <a:custGeom>
              <a:rect b="b" l="l" r="r" t="t"/>
              <a:pathLst>
                <a:path extrusionOk="0" h="2096" w="2096">
                  <a:moveTo>
                    <a:pt x="1048" y="0"/>
                  </a:moveTo>
                  <a:cubicBezTo>
                    <a:pt x="464" y="0"/>
                    <a:pt x="0" y="465"/>
                    <a:pt x="0" y="1048"/>
                  </a:cubicBezTo>
                  <a:cubicBezTo>
                    <a:pt x="0" y="1631"/>
                    <a:pt x="464" y="2096"/>
                    <a:pt x="1048" y="2096"/>
                  </a:cubicBezTo>
                  <a:cubicBezTo>
                    <a:pt x="1631" y="2096"/>
                    <a:pt x="2096" y="1631"/>
                    <a:pt x="2096" y="1048"/>
                  </a:cubicBezTo>
                  <a:cubicBezTo>
                    <a:pt x="2096" y="465"/>
                    <a:pt x="1631"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80" name="Google Shape;2980;p36"/>
            <p:cNvSpPr/>
            <p:nvPr/>
          </p:nvSpPr>
          <p:spPr>
            <a:xfrm>
              <a:off x="990300" y="3372575"/>
              <a:ext cx="52400" cy="52400"/>
            </a:xfrm>
            <a:custGeom>
              <a:rect b="b" l="l" r="r" t="t"/>
              <a:pathLst>
                <a:path extrusionOk="0" h="2096" w="2096">
                  <a:moveTo>
                    <a:pt x="1048" y="0"/>
                  </a:moveTo>
                  <a:cubicBezTo>
                    <a:pt x="476" y="0"/>
                    <a:pt x="0" y="465"/>
                    <a:pt x="0" y="1048"/>
                  </a:cubicBezTo>
                  <a:cubicBezTo>
                    <a:pt x="0" y="1631"/>
                    <a:pt x="476" y="2096"/>
                    <a:pt x="1048" y="2096"/>
                  </a:cubicBezTo>
                  <a:cubicBezTo>
                    <a:pt x="1631" y="2096"/>
                    <a:pt x="2096" y="1631"/>
                    <a:pt x="2096" y="1048"/>
                  </a:cubicBezTo>
                  <a:cubicBezTo>
                    <a:pt x="2096" y="465"/>
                    <a:pt x="1631"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81" name="Google Shape;2981;p36"/>
            <p:cNvSpPr/>
            <p:nvPr/>
          </p:nvSpPr>
          <p:spPr>
            <a:xfrm>
              <a:off x="1091800" y="3372575"/>
              <a:ext cx="52700" cy="52400"/>
            </a:xfrm>
            <a:custGeom>
              <a:rect b="b" l="l" r="r" t="t"/>
              <a:pathLst>
                <a:path extrusionOk="0" h="2096" w="2108">
                  <a:moveTo>
                    <a:pt x="1060" y="0"/>
                  </a:moveTo>
                  <a:cubicBezTo>
                    <a:pt x="476" y="0"/>
                    <a:pt x="0" y="465"/>
                    <a:pt x="0" y="1048"/>
                  </a:cubicBezTo>
                  <a:cubicBezTo>
                    <a:pt x="0" y="1631"/>
                    <a:pt x="476" y="2096"/>
                    <a:pt x="1060" y="2096"/>
                  </a:cubicBezTo>
                  <a:cubicBezTo>
                    <a:pt x="1631" y="2096"/>
                    <a:pt x="2108" y="1631"/>
                    <a:pt x="2108" y="1048"/>
                  </a:cubicBezTo>
                  <a:cubicBezTo>
                    <a:pt x="2108" y="465"/>
                    <a:pt x="1631" y="0"/>
                    <a:pt x="1060"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82" name="Google Shape;2982;p36"/>
            <p:cNvSpPr/>
            <p:nvPr/>
          </p:nvSpPr>
          <p:spPr>
            <a:xfrm>
              <a:off x="1193600" y="3372575"/>
              <a:ext cx="52400" cy="52400"/>
            </a:xfrm>
            <a:custGeom>
              <a:rect b="b" l="l" r="r" t="t"/>
              <a:pathLst>
                <a:path extrusionOk="0" h="2096" w="2096">
                  <a:moveTo>
                    <a:pt x="1048" y="0"/>
                  </a:moveTo>
                  <a:cubicBezTo>
                    <a:pt x="464" y="0"/>
                    <a:pt x="0" y="465"/>
                    <a:pt x="0" y="1048"/>
                  </a:cubicBezTo>
                  <a:cubicBezTo>
                    <a:pt x="0" y="1631"/>
                    <a:pt x="464" y="2096"/>
                    <a:pt x="1048" y="2096"/>
                  </a:cubicBezTo>
                  <a:cubicBezTo>
                    <a:pt x="1619" y="2096"/>
                    <a:pt x="2096" y="1631"/>
                    <a:pt x="2096" y="1048"/>
                  </a:cubicBezTo>
                  <a:cubicBezTo>
                    <a:pt x="2096" y="465"/>
                    <a:pt x="1619"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83" name="Google Shape;2983;p36"/>
            <p:cNvSpPr/>
            <p:nvPr/>
          </p:nvSpPr>
          <p:spPr>
            <a:xfrm>
              <a:off x="1295100" y="3372575"/>
              <a:ext cx="52400" cy="52400"/>
            </a:xfrm>
            <a:custGeom>
              <a:rect b="b" l="l" r="r" t="t"/>
              <a:pathLst>
                <a:path extrusionOk="0" h="2096" w="2096">
                  <a:moveTo>
                    <a:pt x="1048" y="0"/>
                  </a:moveTo>
                  <a:cubicBezTo>
                    <a:pt x="464" y="0"/>
                    <a:pt x="0" y="465"/>
                    <a:pt x="0" y="1048"/>
                  </a:cubicBezTo>
                  <a:cubicBezTo>
                    <a:pt x="0" y="1631"/>
                    <a:pt x="464" y="2096"/>
                    <a:pt x="1048" y="2096"/>
                  </a:cubicBezTo>
                  <a:cubicBezTo>
                    <a:pt x="1631" y="2096"/>
                    <a:pt x="2096" y="1631"/>
                    <a:pt x="2096" y="1048"/>
                  </a:cubicBezTo>
                  <a:cubicBezTo>
                    <a:pt x="2096" y="465"/>
                    <a:pt x="1631"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84" name="Google Shape;2984;p36"/>
            <p:cNvSpPr/>
            <p:nvPr/>
          </p:nvSpPr>
          <p:spPr>
            <a:xfrm>
              <a:off x="1396600" y="3372575"/>
              <a:ext cx="52400" cy="52400"/>
            </a:xfrm>
            <a:custGeom>
              <a:rect b="b" l="l" r="r" t="t"/>
              <a:pathLst>
                <a:path extrusionOk="0" h="2096" w="2096">
                  <a:moveTo>
                    <a:pt x="1048" y="0"/>
                  </a:moveTo>
                  <a:cubicBezTo>
                    <a:pt x="476" y="0"/>
                    <a:pt x="0" y="465"/>
                    <a:pt x="0" y="1048"/>
                  </a:cubicBezTo>
                  <a:cubicBezTo>
                    <a:pt x="0" y="1631"/>
                    <a:pt x="476" y="2096"/>
                    <a:pt x="1048" y="2096"/>
                  </a:cubicBezTo>
                  <a:cubicBezTo>
                    <a:pt x="1631" y="2096"/>
                    <a:pt x="2096" y="1631"/>
                    <a:pt x="2096" y="1048"/>
                  </a:cubicBezTo>
                  <a:cubicBezTo>
                    <a:pt x="2096" y="465"/>
                    <a:pt x="1631"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85" name="Google Shape;2985;p36"/>
            <p:cNvSpPr/>
            <p:nvPr/>
          </p:nvSpPr>
          <p:spPr>
            <a:xfrm>
              <a:off x="1498400" y="3372575"/>
              <a:ext cx="52400" cy="52400"/>
            </a:xfrm>
            <a:custGeom>
              <a:rect b="b" l="l" r="r" t="t"/>
              <a:pathLst>
                <a:path extrusionOk="0" h="2096" w="2096">
                  <a:moveTo>
                    <a:pt x="1048" y="0"/>
                  </a:moveTo>
                  <a:cubicBezTo>
                    <a:pt x="464" y="0"/>
                    <a:pt x="0" y="465"/>
                    <a:pt x="0" y="1048"/>
                  </a:cubicBezTo>
                  <a:cubicBezTo>
                    <a:pt x="0" y="1631"/>
                    <a:pt x="464" y="2096"/>
                    <a:pt x="1048" y="2096"/>
                  </a:cubicBezTo>
                  <a:cubicBezTo>
                    <a:pt x="1619" y="2096"/>
                    <a:pt x="2096" y="1631"/>
                    <a:pt x="2096" y="1048"/>
                  </a:cubicBezTo>
                  <a:cubicBezTo>
                    <a:pt x="2096" y="465"/>
                    <a:pt x="1619"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86" name="Google Shape;2986;p36"/>
            <p:cNvSpPr/>
            <p:nvPr/>
          </p:nvSpPr>
          <p:spPr>
            <a:xfrm>
              <a:off x="1599900" y="3372575"/>
              <a:ext cx="52400" cy="52400"/>
            </a:xfrm>
            <a:custGeom>
              <a:rect b="b" l="l" r="r" t="t"/>
              <a:pathLst>
                <a:path extrusionOk="0" h="2096" w="2096">
                  <a:moveTo>
                    <a:pt x="1048" y="0"/>
                  </a:moveTo>
                  <a:cubicBezTo>
                    <a:pt x="464" y="0"/>
                    <a:pt x="0" y="465"/>
                    <a:pt x="0" y="1048"/>
                  </a:cubicBezTo>
                  <a:cubicBezTo>
                    <a:pt x="0" y="1631"/>
                    <a:pt x="464" y="2096"/>
                    <a:pt x="1048" y="2096"/>
                  </a:cubicBezTo>
                  <a:cubicBezTo>
                    <a:pt x="1631" y="2096"/>
                    <a:pt x="2096" y="1631"/>
                    <a:pt x="2096" y="1048"/>
                  </a:cubicBezTo>
                  <a:cubicBezTo>
                    <a:pt x="2096" y="465"/>
                    <a:pt x="1631"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87" name="Google Shape;2987;p36"/>
            <p:cNvSpPr/>
            <p:nvPr/>
          </p:nvSpPr>
          <p:spPr>
            <a:xfrm>
              <a:off x="1701400" y="3372575"/>
              <a:ext cx="52400" cy="52400"/>
            </a:xfrm>
            <a:custGeom>
              <a:rect b="b" l="l" r="r" t="t"/>
              <a:pathLst>
                <a:path extrusionOk="0" h="2096" w="2096">
                  <a:moveTo>
                    <a:pt x="1048" y="0"/>
                  </a:moveTo>
                  <a:cubicBezTo>
                    <a:pt x="464" y="0"/>
                    <a:pt x="0" y="465"/>
                    <a:pt x="0" y="1048"/>
                  </a:cubicBezTo>
                  <a:cubicBezTo>
                    <a:pt x="0" y="1631"/>
                    <a:pt x="464" y="2096"/>
                    <a:pt x="1048" y="2096"/>
                  </a:cubicBezTo>
                  <a:cubicBezTo>
                    <a:pt x="1631" y="2096"/>
                    <a:pt x="2096" y="1631"/>
                    <a:pt x="2096" y="1048"/>
                  </a:cubicBezTo>
                  <a:cubicBezTo>
                    <a:pt x="2096" y="465"/>
                    <a:pt x="1631"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88" name="Google Shape;2988;p36"/>
            <p:cNvSpPr/>
            <p:nvPr/>
          </p:nvSpPr>
          <p:spPr>
            <a:xfrm>
              <a:off x="1802900" y="3372575"/>
              <a:ext cx="52700" cy="52400"/>
            </a:xfrm>
            <a:custGeom>
              <a:rect b="b" l="l" r="r" t="t"/>
              <a:pathLst>
                <a:path extrusionOk="0" h="2096" w="2108">
                  <a:moveTo>
                    <a:pt x="1048" y="0"/>
                  </a:moveTo>
                  <a:cubicBezTo>
                    <a:pt x="476" y="0"/>
                    <a:pt x="0" y="465"/>
                    <a:pt x="0" y="1048"/>
                  </a:cubicBezTo>
                  <a:cubicBezTo>
                    <a:pt x="0" y="1631"/>
                    <a:pt x="476" y="2096"/>
                    <a:pt x="1048" y="2096"/>
                  </a:cubicBezTo>
                  <a:cubicBezTo>
                    <a:pt x="1631" y="2096"/>
                    <a:pt x="2108" y="1631"/>
                    <a:pt x="2108" y="1048"/>
                  </a:cubicBezTo>
                  <a:cubicBezTo>
                    <a:pt x="2108" y="465"/>
                    <a:pt x="1631"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89" name="Google Shape;2989;p36"/>
            <p:cNvSpPr/>
            <p:nvPr/>
          </p:nvSpPr>
          <p:spPr>
            <a:xfrm>
              <a:off x="1904400" y="3372575"/>
              <a:ext cx="52700" cy="52400"/>
            </a:xfrm>
            <a:custGeom>
              <a:rect b="b" l="l" r="r" t="t"/>
              <a:pathLst>
                <a:path extrusionOk="0" h="2096" w="2108">
                  <a:moveTo>
                    <a:pt x="1060" y="0"/>
                  </a:moveTo>
                  <a:cubicBezTo>
                    <a:pt x="476" y="0"/>
                    <a:pt x="0" y="465"/>
                    <a:pt x="0" y="1048"/>
                  </a:cubicBezTo>
                  <a:cubicBezTo>
                    <a:pt x="0" y="1631"/>
                    <a:pt x="476" y="2096"/>
                    <a:pt x="1060" y="2096"/>
                  </a:cubicBezTo>
                  <a:cubicBezTo>
                    <a:pt x="1631" y="2096"/>
                    <a:pt x="2108" y="1631"/>
                    <a:pt x="2108" y="1048"/>
                  </a:cubicBezTo>
                  <a:cubicBezTo>
                    <a:pt x="2108" y="465"/>
                    <a:pt x="1631" y="0"/>
                    <a:pt x="1060"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90" name="Google Shape;2990;p36"/>
            <p:cNvSpPr/>
            <p:nvPr/>
          </p:nvSpPr>
          <p:spPr>
            <a:xfrm>
              <a:off x="2006200" y="3372575"/>
              <a:ext cx="52400" cy="52400"/>
            </a:xfrm>
            <a:custGeom>
              <a:rect b="b" l="l" r="r" t="t"/>
              <a:pathLst>
                <a:path extrusionOk="0" h="2096" w="2096">
                  <a:moveTo>
                    <a:pt x="1048" y="0"/>
                  </a:moveTo>
                  <a:cubicBezTo>
                    <a:pt x="464" y="0"/>
                    <a:pt x="0" y="465"/>
                    <a:pt x="0" y="1048"/>
                  </a:cubicBezTo>
                  <a:cubicBezTo>
                    <a:pt x="0" y="1631"/>
                    <a:pt x="464" y="2096"/>
                    <a:pt x="1048" y="2096"/>
                  </a:cubicBezTo>
                  <a:cubicBezTo>
                    <a:pt x="1631" y="2096"/>
                    <a:pt x="2096" y="1631"/>
                    <a:pt x="2096" y="1048"/>
                  </a:cubicBezTo>
                  <a:cubicBezTo>
                    <a:pt x="2096" y="465"/>
                    <a:pt x="1631"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91" name="Google Shape;2991;p36"/>
            <p:cNvSpPr/>
            <p:nvPr/>
          </p:nvSpPr>
          <p:spPr>
            <a:xfrm>
              <a:off x="2107700" y="3372575"/>
              <a:ext cx="52400" cy="52400"/>
            </a:xfrm>
            <a:custGeom>
              <a:rect b="b" l="l" r="r" t="t"/>
              <a:pathLst>
                <a:path extrusionOk="0" h="2096" w="2096">
                  <a:moveTo>
                    <a:pt x="1048" y="0"/>
                  </a:moveTo>
                  <a:cubicBezTo>
                    <a:pt x="465" y="0"/>
                    <a:pt x="0" y="465"/>
                    <a:pt x="0" y="1048"/>
                  </a:cubicBezTo>
                  <a:cubicBezTo>
                    <a:pt x="0" y="1631"/>
                    <a:pt x="465" y="2096"/>
                    <a:pt x="1048" y="2096"/>
                  </a:cubicBezTo>
                  <a:cubicBezTo>
                    <a:pt x="1631" y="2096"/>
                    <a:pt x="2096" y="1631"/>
                    <a:pt x="2096" y="1048"/>
                  </a:cubicBezTo>
                  <a:cubicBezTo>
                    <a:pt x="2096" y="465"/>
                    <a:pt x="1631"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92" name="Google Shape;2992;p36"/>
            <p:cNvSpPr/>
            <p:nvPr/>
          </p:nvSpPr>
          <p:spPr>
            <a:xfrm>
              <a:off x="2209200" y="3372575"/>
              <a:ext cx="52700" cy="52400"/>
            </a:xfrm>
            <a:custGeom>
              <a:rect b="b" l="l" r="r" t="t"/>
              <a:pathLst>
                <a:path extrusionOk="0" h="2096" w="2108">
                  <a:moveTo>
                    <a:pt x="1048" y="0"/>
                  </a:moveTo>
                  <a:cubicBezTo>
                    <a:pt x="476" y="0"/>
                    <a:pt x="0" y="465"/>
                    <a:pt x="0" y="1048"/>
                  </a:cubicBezTo>
                  <a:cubicBezTo>
                    <a:pt x="0" y="1631"/>
                    <a:pt x="476" y="2096"/>
                    <a:pt x="1048" y="2096"/>
                  </a:cubicBezTo>
                  <a:cubicBezTo>
                    <a:pt x="1631" y="2096"/>
                    <a:pt x="2108" y="1631"/>
                    <a:pt x="2108" y="1048"/>
                  </a:cubicBezTo>
                  <a:cubicBezTo>
                    <a:pt x="2108" y="465"/>
                    <a:pt x="1631"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93" name="Google Shape;2993;p36"/>
            <p:cNvSpPr/>
            <p:nvPr/>
          </p:nvSpPr>
          <p:spPr>
            <a:xfrm>
              <a:off x="2311000" y="3372575"/>
              <a:ext cx="52400" cy="52400"/>
            </a:xfrm>
            <a:custGeom>
              <a:rect b="b" l="l" r="r" t="t"/>
              <a:pathLst>
                <a:path extrusionOk="0" h="2096" w="2096">
                  <a:moveTo>
                    <a:pt x="1048" y="0"/>
                  </a:moveTo>
                  <a:cubicBezTo>
                    <a:pt x="464" y="0"/>
                    <a:pt x="0" y="465"/>
                    <a:pt x="0" y="1048"/>
                  </a:cubicBezTo>
                  <a:cubicBezTo>
                    <a:pt x="0" y="1631"/>
                    <a:pt x="464" y="2096"/>
                    <a:pt x="1048" y="2096"/>
                  </a:cubicBezTo>
                  <a:cubicBezTo>
                    <a:pt x="1619" y="2096"/>
                    <a:pt x="2096" y="1631"/>
                    <a:pt x="2096" y="1048"/>
                  </a:cubicBezTo>
                  <a:cubicBezTo>
                    <a:pt x="2096" y="465"/>
                    <a:pt x="1619"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94" name="Google Shape;2994;p36"/>
            <p:cNvSpPr/>
            <p:nvPr/>
          </p:nvSpPr>
          <p:spPr>
            <a:xfrm>
              <a:off x="2412500" y="3372575"/>
              <a:ext cx="52400" cy="52400"/>
            </a:xfrm>
            <a:custGeom>
              <a:rect b="b" l="l" r="r" t="t"/>
              <a:pathLst>
                <a:path extrusionOk="0" h="2096" w="2096">
                  <a:moveTo>
                    <a:pt x="1048" y="0"/>
                  </a:moveTo>
                  <a:cubicBezTo>
                    <a:pt x="465" y="0"/>
                    <a:pt x="0" y="465"/>
                    <a:pt x="0" y="1048"/>
                  </a:cubicBezTo>
                  <a:cubicBezTo>
                    <a:pt x="0" y="1631"/>
                    <a:pt x="465" y="2096"/>
                    <a:pt x="1048" y="2096"/>
                  </a:cubicBezTo>
                  <a:cubicBezTo>
                    <a:pt x="1631" y="2096"/>
                    <a:pt x="2096" y="1631"/>
                    <a:pt x="2096" y="1048"/>
                  </a:cubicBezTo>
                  <a:cubicBezTo>
                    <a:pt x="2096" y="465"/>
                    <a:pt x="1631"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95" name="Google Shape;2995;p36"/>
            <p:cNvSpPr/>
            <p:nvPr/>
          </p:nvSpPr>
          <p:spPr>
            <a:xfrm>
              <a:off x="2514000" y="3372575"/>
              <a:ext cx="52400" cy="52400"/>
            </a:xfrm>
            <a:custGeom>
              <a:rect b="b" l="l" r="r" t="t"/>
              <a:pathLst>
                <a:path extrusionOk="0" h="2096" w="2096">
                  <a:moveTo>
                    <a:pt x="1048" y="0"/>
                  </a:moveTo>
                  <a:cubicBezTo>
                    <a:pt x="476" y="0"/>
                    <a:pt x="0" y="465"/>
                    <a:pt x="0" y="1048"/>
                  </a:cubicBezTo>
                  <a:cubicBezTo>
                    <a:pt x="0" y="1631"/>
                    <a:pt x="476" y="2096"/>
                    <a:pt x="1048" y="2096"/>
                  </a:cubicBezTo>
                  <a:cubicBezTo>
                    <a:pt x="1631" y="2096"/>
                    <a:pt x="2096" y="1631"/>
                    <a:pt x="2096" y="1048"/>
                  </a:cubicBezTo>
                  <a:cubicBezTo>
                    <a:pt x="2096" y="465"/>
                    <a:pt x="1631"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96" name="Google Shape;2996;p36"/>
            <p:cNvSpPr/>
            <p:nvPr/>
          </p:nvSpPr>
          <p:spPr>
            <a:xfrm>
              <a:off x="2615500" y="3372575"/>
              <a:ext cx="52700" cy="52400"/>
            </a:xfrm>
            <a:custGeom>
              <a:rect b="b" l="l" r="r" t="t"/>
              <a:pathLst>
                <a:path extrusionOk="0" h="2096" w="2108">
                  <a:moveTo>
                    <a:pt x="1048" y="0"/>
                  </a:moveTo>
                  <a:cubicBezTo>
                    <a:pt x="476" y="0"/>
                    <a:pt x="0" y="465"/>
                    <a:pt x="0" y="1048"/>
                  </a:cubicBezTo>
                  <a:cubicBezTo>
                    <a:pt x="0" y="1631"/>
                    <a:pt x="476" y="2096"/>
                    <a:pt x="1048" y="2096"/>
                  </a:cubicBezTo>
                  <a:cubicBezTo>
                    <a:pt x="1631" y="2096"/>
                    <a:pt x="2108" y="1631"/>
                    <a:pt x="2108" y="1048"/>
                  </a:cubicBezTo>
                  <a:cubicBezTo>
                    <a:pt x="2108" y="465"/>
                    <a:pt x="1631"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97" name="Google Shape;2997;p36"/>
            <p:cNvSpPr/>
            <p:nvPr/>
          </p:nvSpPr>
          <p:spPr>
            <a:xfrm>
              <a:off x="2717300" y="3372575"/>
              <a:ext cx="52400" cy="52400"/>
            </a:xfrm>
            <a:custGeom>
              <a:rect b="b" l="l" r="r" t="t"/>
              <a:pathLst>
                <a:path extrusionOk="0" h="2096" w="2096">
                  <a:moveTo>
                    <a:pt x="1048" y="0"/>
                  </a:moveTo>
                  <a:cubicBezTo>
                    <a:pt x="465" y="0"/>
                    <a:pt x="0" y="465"/>
                    <a:pt x="0" y="1048"/>
                  </a:cubicBezTo>
                  <a:cubicBezTo>
                    <a:pt x="0" y="1631"/>
                    <a:pt x="465" y="2096"/>
                    <a:pt x="1048" y="2096"/>
                  </a:cubicBezTo>
                  <a:cubicBezTo>
                    <a:pt x="1619" y="2096"/>
                    <a:pt x="2096" y="1631"/>
                    <a:pt x="2096" y="1048"/>
                  </a:cubicBezTo>
                  <a:cubicBezTo>
                    <a:pt x="2096" y="465"/>
                    <a:pt x="1619"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98" name="Google Shape;2998;p36"/>
            <p:cNvSpPr/>
            <p:nvPr/>
          </p:nvSpPr>
          <p:spPr>
            <a:xfrm>
              <a:off x="2818800" y="3372575"/>
              <a:ext cx="52400" cy="52400"/>
            </a:xfrm>
            <a:custGeom>
              <a:rect b="b" l="l" r="r" t="t"/>
              <a:pathLst>
                <a:path extrusionOk="0" h="2096" w="2096">
                  <a:moveTo>
                    <a:pt x="1048" y="0"/>
                  </a:moveTo>
                  <a:cubicBezTo>
                    <a:pt x="465" y="0"/>
                    <a:pt x="0" y="465"/>
                    <a:pt x="0" y="1048"/>
                  </a:cubicBezTo>
                  <a:cubicBezTo>
                    <a:pt x="0" y="1631"/>
                    <a:pt x="465" y="2096"/>
                    <a:pt x="1048" y="2096"/>
                  </a:cubicBezTo>
                  <a:cubicBezTo>
                    <a:pt x="1631" y="2096"/>
                    <a:pt x="2096" y="1631"/>
                    <a:pt x="2096" y="1048"/>
                  </a:cubicBezTo>
                  <a:cubicBezTo>
                    <a:pt x="2096" y="465"/>
                    <a:pt x="1631"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99" name="Google Shape;2999;p36"/>
            <p:cNvSpPr/>
            <p:nvPr/>
          </p:nvSpPr>
          <p:spPr>
            <a:xfrm>
              <a:off x="2920300" y="3372575"/>
              <a:ext cx="52400" cy="52400"/>
            </a:xfrm>
            <a:custGeom>
              <a:rect b="b" l="l" r="r" t="t"/>
              <a:pathLst>
                <a:path extrusionOk="0" h="2096" w="2096">
                  <a:moveTo>
                    <a:pt x="1048" y="0"/>
                  </a:moveTo>
                  <a:cubicBezTo>
                    <a:pt x="476" y="0"/>
                    <a:pt x="0" y="465"/>
                    <a:pt x="0" y="1048"/>
                  </a:cubicBezTo>
                  <a:cubicBezTo>
                    <a:pt x="0" y="1631"/>
                    <a:pt x="476" y="2096"/>
                    <a:pt x="1048" y="2096"/>
                  </a:cubicBezTo>
                  <a:cubicBezTo>
                    <a:pt x="1631" y="2096"/>
                    <a:pt x="2096" y="1631"/>
                    <a:pt x="2096" y="1048"/>
                  </a:cubicBezTo>
                  <a:cubicBezTo>
                    <a:pt x="2096" y="465"/>
                    <a:pt x="1631"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00" name="Google Shape;3000;p36"/>
            <p:cNvSpPr/>
            <p:nvPr/>
          </p:nvSpPr>
          <p:spPr>
            <a:xfrm>
              <a:off x="3021800" y="3372575"/>
              <a:ext cx="52700" cy="52400"/>
            </a:xfrm>
            <a:custGeom>
              <a:rect b="b" l="l" r="r" t="t"/>
              <a:pathLst>
                <a:path extrusionOk="0" h="2096" w="2108">
                  <a:moveTo>
                    <a:pt x="1048" y="0"/>
                  </a:moveTo>
                  <a:cubicBezTo>
                    <a:pt x="477" y="0"/>
                    <a:pt x="0" y="465"/>
                    <a:pt x="0" y="1048"/>
                  </a:cubicBezTo>
                  <a:cubicBezTo>
                    <a:pt x="0" y="1631"/>
                    <a:pt x="477" y="2096"/>
                    <a:pt x="1048" y="2096"/>
                  </a:cubicBezTo>
                  <a:cubicBezTo>
                    <a:pt x="1631" y="2096"/>
                    <a:pt x="2108" y="1631"/>
                    <a:pt x="2108" y="1048"/>
                  </a:cubicBezTo>
                  <a:cubicBezTo>
                    <a:pt x="2108" y="465"/>
                    <a:pt x="1631"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01" name="Google Shape;3001;p36"/>
            <p:cNvSpPr/>
            <p:nvPr/>
          </p:nvSpPr>
          <p:spPr>
            <a:xfrm>
              <a:off x="3123600" y="3372575"/>
              <a:ext cx="52400" cy="52400"/>
            </a:xfrm>
            <a:custGeom>
              <a:rect b="b" l="l" r="r" t="t"/>
              <a:pathLst>
                <a:path extrusionOk="0" h="2096" w="2096">
                  <a:moveTo>
                    <a:pt x="1048" y="0"/>
                  </a:moveTo>
                  <a:cubicBezTo>
                    <a:pt x="465" y="0"/>
                    <a:pt x="0" y="465"/>
                    <a:pt x="0" y="1048"/>
                  </a:cubicBezTo>
                  <a:cubicBezTo>
                    <a:pt x="0" y="1631"/>
                    <a:pt x="465" y="2096"/>
                    <a:pt x="1048" y="2096"/>
                  </a:cubicBezTo>
                  <a:cubicBezTo>
                    <a:pt x="1619" y="2096"/>
                    <a:pt x="2096" y="1631"/>
                    <a:pt x="2096" y="1048"/>
                  </a:cubicBezTo>
                  <a:cubicBezTo>
                    <a:pt x="2096" y="465"/>
                    <a:pt x="1619"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02" name="Google Shape;3002;p36"/>
            <p:cNvSpPr/>
            <p:nvPr/>
          </p:nvSpPr>
          <p:spPr>
            <a:xfrm>
              <a:off x="3225100" y="3372575"/>
              <a:ext cx="52400" cy="52400"/>
            </a:xfrm>
            <a:custGeom>
              <a:rect b="b" l="l" r="r" t="t"/>
              <a:pathLst>
                <a:path extrusionOk="0" h="2096" w="2096">
                  <a:moveTo>
                    <a:pt x="1048" y="0"/>
                  </a:moveTo>
                  <a:cubicBezTo>
                    <a:pt x="465" y="0"/>
                    <a:pt x="0" y="465"/>
                    <a:pt x="0" y="1048"/>
                  </a:cubicBezTo>
                  <a:cubicBezTo>
                    <a:pt x="0" y="1631"/>
                    <a:pt x="465" y="2096"/>
                    <a:pt x="1048" y="2096"/>
                  </a:cubicBezTo>
                  <a:cubicBezTo>
                    <a:pt x="1631" y="2096"/>
                    <a:pt x="2096" y="1631"/>
                    <a:pt x="2096" y="1048"/>
                  </a:cubicBezTo>
                  <a:cubicBezTo>
                    <a:pt x="2096" y="465"/>
                    <a:pt x="1631"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03" name="Google Shape;3003;p36"/>
            <p:cNvSpPr/>
            <p:nvPr/>
          </p:nvSpPr>
          <p:spPr>
            <a:xfrm>
              <a:off x="3326600" y="3372575"/>
              <a:ext cx="52700" cy="52400"/>
            </a:xfrm>
            <a:custGeom>
              <a:rect b="b" l="l" r="r" t="t"/>
              <a:pathLst>
                <a:path extrusionOk="0" h="2096" w="2108">
                  <a:moveTo>
                    <a:pt x="1048" y="0"/>
                  </a:moveTo>
                  <a:cubicBezTo>
                    <a:pt x="477" y="0"/>
                    <a:pt x="0" y="465"/>
                    <a:pt x="0" y="1048"/>
                  </a:cubicBezTo>
                  <a:cubicBezTo>
                    <a:pt x="0" y="1631"/>
                    <a:pt x="477" y="2096"/>
                    <a:pt x="1048" y="2096"/>
                  </a:cubicBezTo>
                  <a:cubicBezTo>
                    <a:pt x="1631" y="2096"/>
                    <a:pt x="2108" y="1631"/>
                    <a:pt x="2108" y="1048"/>
                  </a:cubicBezTo>
                  <a:cubicBezTo>
                    <a:pt x="2108" y="465"/>
                    <a:pt x="1631"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04" name="Google Shape;3004;p36"/>
            <p:cNvSpPr/>
            <p:nvPr/>
          </p:nvSpPr>
          <p:spPr>
            <a:xfrm>
              <a:off x="3428400" y="3372575"/>
              <a:ext cx="52400" cy="52400"/>
            </a:xfrm>
            <a:custGeom>
              <a:rect b="b" l="l" r="r" t="t"/>
              <a:pathLst>
                <a:path extrusionOk="0" h="2096" w="2096">
                  <a:moveTo>
                    <a:pt x="1048" y="0"/>
                  </a:moveTo>
                  <a:cubicBezTo>
                    <a:pt x="465" y="0"/>
                    <a:pt x="0" y="465"/>
                    <a:pt x="0" y="1048"/>
                  </a:cubicBezTo>
                  <a:cubicBezTo>
                    <a:pt x="0" y="1631"/>
                    <a:pt x="465" y="2096"/>
                    <a:pt x="1048" y="2096"/>
                  </a:cubicBezTo>
                  <a:cubicBezTo>
                    <a:pt x="1619" y="2096"/>
                    <a:pt x="2096" y="1631"/>
                    <a:pt x="2096" y="1048"/>
                  </a:cubicBezTo>
                  <a:cubicBezTo>
                    <a:pt x="2096" y="465"/>
                    <a:pt x="1619"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05" name="Google Shape;3005;p36"/>
            <p:cNvSpPr/>
            <p:nvPr/>
          </p:nvSpPr>
          <p:spPr>
            <a:xfrm>
              <a:off x="3529900" y="3372575"/>
              <a:ext cx="52400" cy="52400"/>
            </a:xfrm>
            <a:custGeom>
              <a:rect b="b" l="l" r="r" t="t"/>
              <a:pathLst>
                <a:path extrusionOk="0" h="2096" w="2096">
                  <a:moveTo>
                    <a:pt x="1048" y="0"/>
                  </a:moveTo>
                  <a:cubicBezTo>
                    <a:pt x="465" y="0"/>
                    <a:pt x="0" y="465"/>
                    <a:pt x="0" y="1048"/>
                  </a:cubicBezTo>
                  <a:cubicBezTo>
                    <a:pt x="0" y="1631"/>
                    <a:pt x="465" y="2096"/>
                    <a:pt x="1048" y="2096"/>
                  </a:cubicBezTo>
                  <a:cubicBezTo>
                    <a:pt x="1631" y="2096"/>
                    <a:pt x="2096" y="1631"/>
                    <a:pt x="2096" y="1048"/>
                  </a:cubicBezTo>
                  <a:cubicBezTo>
                    <a:pt x="2096" y="465"/>
                    <a:pt x="1631"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06" name="Google Shape;3006;p36"/>
            <p:cNvSpPr/>
            <p:nvPr/>
          </p:nvSpPr>
          <p:spPr>
            <a:xfrm>
              <a:off x="3631400" y="3372575"/>
              <a:ext cx="52400" cy="52400"/>
            </a:xfrm>
            <a:custGeom>
              <a:rect b="b" l="l" r="r" t="t"/>
              <a:pathLst>
                <a:path extrusionOk="0" h="2096" w="2096">
                  <a:moveTo>
                    <a:pt x="1048" y="0"/>
                  </a:moveTo>
                  <a:cubicBezTo>
                    <a:pt x="465" y="0"/>
                    <a:pt x="0" y="465"/>
                    <a:pt x="0" y="1048"/>
                  </a:cubicBezTo>
                  <a:cubicBezTo>
                    <a:pt x="0" y="1631"/>
                    <a:pt x="465" y="2096"/>
                    <a:pt x="1048" y="2096"/>
                  </a:cubicBezTo>
                  <a:cubicBezTo>
                    <a:pt x="1631" y="2096"/>
                    <a:pt x="2096" y="1631"/>
                    <a:pt x="2096" y="1048"/>
                  </a:cubicBezTo>
                  <a:cubicBezTo>
                    <a:pt x="2096" y="465"/>
                    <a:pt x="1631"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07" name="Google Shape;3007;p36"/>
            <p:cNvSpPr/>
            <p:nvPr/>
          </p:nvSpPr>
          <p:spPr>
            <a:xfrm>
              <a:off x="3732900" y="3372575"/>
              <a:ext cx="52400" cy="52400"/>
            </a:xfrm>
            <a:custGeom>
              <a:rect b="b" l="l" r="r" t="t"/>
              <a:pathLst>
                <a:path extrusionOk="0" h="2096" w="2096">
                  <a:moveTo>
                    <a:pt x="1048" y="0"/>
                  </a:moveTo>
                  <a:cubicBezTo>
                    <a:pt x="477" y="0"/>
                    <a:pt x="0" y="465"/>
                    <a:pt x="0" y="1048"/>
                  </a:cubicBezTo>
                  <a:cubicBezTo>
                    <a:pt x="0" y="1631"/>
                    <a:pt x="477" y="2096"/>
                    <a:pt x="1048" y="2096"/>
                  </a:cubicBezTo>
                  <a:cubicBezTo>
                    <a:pt x="1631" y="2096"/>
                    <a:pt x="2096" y="1631"/>
                    <a:pt x="2096" y="1048"/>
                  </a:cubicBezTo>
                  <a:cubicBezTo>
                    <a:pt x="2096" y="465"/>
                    <a:pt x="1631"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08" name="Google Shape;3008;p36"/>
            <p:cNvSpPr/>
            <p:nvPr/>
          </p:nvSpPr>
          <p:spPr>
            <a:xfrm>
              <a:off x="3834700" y="3372575"/>
              <a:ext cx="52400" cy="52400"/>
            </a:xfrm>
            <a:custGeom>
              <a:rect b="b" l="l" r="r" t="t"/>
              <a:pathLst>
                <a:path extrusionOk="0" h="2096" w="2096">
                  <a:moveTo>
                    <a:pt x="1048" y="0"/>
                  </a:moveTo>
                  <a:cubicBezTo>
                    <a:pt x="465" y="0"/>
                    <a:pt x="0" y="465"/>
                    <a:pt x="0" y="1048"/>
                  </a:cubicBezTo>
                  <a:cubicBezTo>
                    <a:pt x="0" y="1631"/>
                    <a:pt x="465" y="2096"/>
                    <a:pt x="1048" y="2096"/>
                  </a:cubicBezTo>
                  <a:cubicBezTo>
                    <a:pt x="1619" y="2096"/>
                    <a:pt x="2096" y="1631"/>
                    <a:pt x="2096" y="1048"/>
                  </a:cubicBezTo>
                  <a:cubicBezTo>
                    <a:pt x="2096" y="465"/>
                    <a:pt x="1619"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09" name="Google Shape;3009;p36"/>
            <p:cNvSpPr/>
            <p:nvPr/>
          </p:nvSpPr>
          <p:spPr>
            <a:xfrm>
              <a:off x="3936200" y="3372575"/>
              <a:ext cx="52400" cy="52400"/>
            </a:xfrm>
            <a:custGeom>
              <a:rect b="b" l="l" r="r" t="t"/>
              <a:pathLst>
                <a:path extrusionOk="0" h="2096" w="2096">
                  <a:moveTo>
                    <a:pt x="1048" y="0"/>
                  </a:moveTo>
                  <a:cubicBezTo>
                    <a:pt x="465" y="0"/>
                    <a:pt x="0" y="465"/>
                    <a:pt x="0" y="1048"/>
                  </a:cubicBezTo>
                  <a:cubicBezTo>
                    <a:pt x="0" y="1631"/>
                    <a:pt x="465" y="2096"/>
                    <a:pt x="1048" y="2096"/>
                  </a:cubicBezTo>
                  <a:cubicBezTo>
                    <a:pt x="1631" y="2096"/>
                    <a:pt x="2096" y="1631"/>
                    <a:pt x="2096" y="1048"/>
                  </a:cubicBezTo>
                  <a:cubicBezTo>
                    <a:pt x="2096" y="465"/>
                    <a:pt x="1631"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10" name="Google Shape;3010;p36"/>
            <p:cNvSpPr/>
            <p:nvPr/>
          </p:nvSpPr>
          <p:spPr>
            <a:xfrm>
              <a:off x="4037700" y="3372575"/>
              <a:ext cx="52400" cy="52400"/>
            </a:xfrm>
            <a:custGeom>
              <a:rect b="b" l="l" r="r" t="t"/>
              <a:pathLst>
                <a:path extrusionOk="0" h="2096" w="2096">
                  <a:moveTo>
                    <a:pt x="1048" y="0"/>
                  </a:moveTo>
                  <a:cubicBezTo>
                    <a:pt x="465" y="0"/>
                    <a:pt x="0" y="465"/>
                    <a:pt x="0" y="1048"/>
                  </a:cubicBezTo>
                  <a:cubicBezTo>
                    <a:pt x="0" y="1631"/>
                    <a:pt x="465" y="2096"/>
                    <a:pt x="1048" y="2096"/>
                  </a:cubicBezTo>
                  <a:cubicBezTo>
                    <a:pt x="1631" y="2096"/>
                    <a:pt x="2096" y="1631"/>
                    <a:pt x="2096" y="1048"/>
                  </a:cubicBezTo>
                  <a:cubicBezTo>
                    <a:pt x="2096" y="465"/>
                    <a:pt x="1631"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11" name="Google Shape;3011;p36"/>
            <p:cNvSpPr/>
            <p:nvPr/>
          </p:nvSpPr>
          <p:spPr>
            <a:xfrm>
              <a:off x="4139200" y="3372575"/>
              <a:ext cx="52700" cy="52400"/>
            </a:xfrm>
            <a:custGeom>
              <a:rect b="b" l="l" r="r" t="t"/>
              <a:pathLst>
                <a:path extrusionOk="0" h="2096" w="2108">
                  <a:moveTo>
                    <a:pt x="1048" y="0"/>
                  </a:moveTo>
                  <a:cubicBezTo>
                    <a:pt x="477" y="0"/>
                    <a:pt x="0" y="465"/>
                    <a:pt x="0" y="1048"/>
                  </a:cubicBezTo>
                  <a:cubicBezTo>
                    <a:pt x="0" y="1631"/>
                    <a:pt x="477" y="2096"/>
                    <a:pt x="1048" y="2096"/>
                  </a:cubicBezTo>
                  <a:cubicBezTo>
                    <a:pt x="1631" y="2096"/>
                    <a:pt x="2108" y="1631"/>
                    <a:pt x="2108" y="1048"/>
                  </a:cubicBezTo>
                  <a:cubicBezTo>
                    <a:pt x="2108" y="465"/>
                    <a:pt x="1631"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12" name="Google Shape;3012;p36"/>
            <p:cNvSpPr/>
            <p:nvPr/>
          </p:nvSpPr>
          <p:spPr>
            <a:xfrm>
              <a:off x="4240700" y="3372575"/>
              <a:ext cx="52700" cy="52400"/>
            </a:xfrm>
            <a:custGeom>
              <a:rect b="b" l="l" r="r" t="t"/>
              <a:pathLst>
                <a:path extrusionOk="0" h="2096" w="2108">
                  <a:moveTo>
                    <a:pt x="1060" y="0"/>
                  </a:moveTo>
                  <a:cubicBezTo>
                    <a:pt x="477" y="0"/>
                    <a:pt x="0" y="465"/>
                    <a:pt x="0" y="1048"/>
                  </a:cubicBezTo>
                  <a:cubicBezTo>
                    <a:pt x="0" y="1631"/>
                    <a:pt x="477" y="2096"/>
                    <a:pt x="1060" y="2096"/>
                  </a:cubicBezTo>
                  <a:cubicBezTo>
                    <a:pt x="1632" y="2096"/>
                    <a:pt x="2108" y="1631"/>
                    <a:pt x="2108" y="1048"/>
                  </a:cubicBezTo>
                  <a:cubicBezTo>
                    <a:pt x="2108" y="465"/>
                    <a:pt x="1632" y="0"/>
                    <a:pt x="1060"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13" name="Google Shape;3013;p36"/>
            <p:cNvSpPr/>
            <p:nvPr/>
          </p:nvSpPr>
          <p:spPr>
            <a:xfrm>
              <a:off x="4342500" y="3372575"/>
              <a:ext cx="52400" cy="52400"/>
            </a:xfrm>
            <a:custGeom>
              <a:rect b="b" l="l" r="r" t="t"/>
              <a:pathLst>
                <a:path extrusionOk="0" h="2096" w="2096">
                  <a:moveTo>
                    <a:pt x="1048" y="0"/>
                  </a:moveTo>
                  <a:cubicBezTo>
                    <a:pt x="465" y="0"/>
                    <a:pt x="0" y="465"/>
                    <a:pt x="0" y="1048"/>
                  </a:cubicBezTo>
                  <a:cubicBezTo>
                    <a:pt x="0" y="1631"/>
                    <a:pt x="465" y="2096"/>
                    <a:pt x="1048" y="2096"/>
                  </a:cubicBezTo>
                  <a:cubicBezTo>
                    <a:pt x="1631" y="2096"/>
                    <a:pt x="2096" y="1631"/>
                    <a:pt x="2096" y="1048"/>
                  </a:cubicBezTo>
                  <a:cubicBezTo>
                    <a:pt x="2096" y="465"/>
                    <a:pt x="1631"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14" name="Google Shape;3014;p36"/>
            <p:cNvSpPr/>
            <p:nvPr/>
          </p:nvSpPr>
          <p:spPr>
            <a:xfrm>
              <a:off x="4444000" y="3372575"/>
              <a:ext cx="52400" cy="52400"/>
            </a:xfrm>
            <a:custGeom>
              <a:rect b="b" l="l" r="r" t="t"/>
              <a:pathLst>
                <a:path extrusionOk="0" h="2096" w="2096">
                  <a:moveTo>
                    <a:pt x="1048" y="0"/>
                  </a:moveTo>
                  <a:cubicBezTo>
                    <a:pt x="477" y="0"/>
                    <a:pt x="0" y="465"/>
                    <a:pt x="0" y="1048"/>
                  </a:cubicBezTo>
                  <a:cubicBezTo>
                    <a:pt x="0" y="1631"/>
                    <a:pt x="477" y="2096"/>
                    <a:pt x="1048" y="2096"/>
                  </a:cubicBezTo>
                  <a:cubicBezTo>
                    <a:pt x="1631" y="2096"/>
                    <a:pt x="2096" y="1631"/>
                    <a:pt x="2096" y="1048"/>
                  </a:cubicBezTo>
                  <a:cubicBezTo>
                    <a:pt x="2096" y="465"/>
                    <a:pt x="1631"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15" name="Google Shape;3015;p36"/>
            <p:cNvSpPr/>
            <p:nvPr/>
          </p:nvSpPr>
          <p:spPr>
            <a:xfrm>
              <a:off x="4545500" y="3372575"/>
              <a:ext cx="52700" cy="52400"/>
            </a:xfrm>
            <a:custGeom>
              <a:rect b="b" l="l" r="r" t="t"/>
              <a:pathLst>
                <a:path extrusionOk="0" h="2096" w="2108">
                  <a:moveTo>
                    <a:pt x="1060" y="0"/>
                  </a:moveTo>
                  <a:cubicBezTo>
                    <a:pt x="477" y="0"/>
                    <a:pt x="0" y="465"/>
                    <a:pt x="0" y="1048"/>
                  </a:cubicBezTo>
                  <a:cubicBezTo>
                    <a:pt x="0" y="1631"/>
                    <a:pt x="477" y="2096"/>
                    <a:pt x="1060" y="2096"/>
                  </a:cubicBezTo>
                  <a:cubicBezTo>
                    <a:pt x="1632" y="2096"/>
                    <a:pt x="2108" y="1631"/>
                    <a:pt x="2108" y="1048"/>
                  </a:cubicBezTo>
                  <a:cubicBezTo>
                    <a:pt x="2108" y="465"/>
                    <a:pt x="1632" y="0"/>
                    <a:pt x="1060"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16" name="Google Shape;3016;p36"/>
            <p:cNvSpPr/>
            <p:nvPr/>
          </p:nvSpPr>
          <p:spPr>
            <a:xfrm>
              <a:off x="4647300" y="3372575"/>
              <a:ext cx="52400" cy="52400"/>
            </a:xfrm>
            <a:custGeom>
              <a:rect b="b" l="l" r="r" t="t"/>
              <a:pathLst>
                <a:path extrusionOk="0" h="2096" w="2096">
                  <a:moveTo>
                    <a:pt x="1048" y="0"/>
                  </a:moveTo>
                  <a:cubicBezTo>
                    <a:pt x="465" y="0"/>
                    <a:pt x="0" y="465"/>
                    <a:pt x="0" y="1048"/>
                  </a:cubicBezTo>
                  <a:cubicBezTo>
                    <a:pt x="0" y="1631"/>
                    <a:pt x="465" y="2096"/>
                    <a:pt x="1048" y="2096"/>
                  </a:cubicBezTo>
                  <a:cubicBezTo>
                    <a:pt x="1620" y="2096"/>
                    <a:pt x="2096" y="1631"/>
                    <a:pt x="2096" y="1048"/>
                  </a:cubicBezTo>
                  <a:cubicBezTo>
                    <a:pt x="2096" y="465"/>
                    <a:pt x="1620"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17" name="Google Shape;3017;p36"/>
            <p:cNvSpPr/>
            <p:nvPr/>
          </p:nvSpPr>
          <p:spPr>
            <a:xfrm>
              <a:off x="4748800" y="3372575"/>
              <a:ext cx="52400" cy="52400"/>
            </a:xfrm>
            <a:custGeom>
              <a:rect b="b" l="l" r="r" t="t"/>
              <a:pathLst>
                <a:path extrusionOk="0" h="2096" w="2096">
                  <a:moveTo>
                    <a:pt x="1048" y="0"/>
                  </a:moveTo>
                  <a:cubicBezTo>
                    <a:pt x="465" y="0"/>
                    <a:pt x="0" y="465"/>
                    <a:pt x="0" y="1048"/>
                  </a:cubicBezTo>
                  <a:cubicBezTo>
                    <a:pt x="0" y="1631"/>
                    <a:pt x="465" y="2096"/>
                    <a:pt x="1048" y="2096"/>
                  </a:cubicBezTo>
                  <a:cubicBezTo>
                    <a:pt x="1631" y="2096"/>
                    <a:pt x="2096" y="1631"/>
                    <a:pt x="2096" y="1048"/>
                  </a:cubicBezTo>
                  <a:cubicBezTo>
                    <a:pt x="2096" y="465"/>
                    <a:pt x="1631"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18" name="Google Shape;3018;p36"/>
            <p:cNvSpPr/>
            <p:nvPr/>
          </p:nvSpPr>
          <p:spPr>
            <a:xfrm>
              <a:off x="4850300" y="3372575"/>
              <a:ext cx="52400" cy="52400"/>
            </a:xfrm>
            <a:custGeom>
              <a:rect b="b" l="l" r="r" t="t"/>
              <a:pathLst>
                <a:path extrusionOk="0" h="2096" w="2096">
                  <a:moveTo>
                    <a:pt x="1048" y="0"/>
                  </a:moveTo>
                  <a:cubicBezTo>
                    <a:pt x="477" y="0"/>
                    <a:pt x="0" y="465"/>
                    <a:pt x="0" y="1048"/>
                  </a:cubicBezTo>
                  <a:cubicBezTo>
                    <a:pt x="0" y="1631"/>
                    <a:pt x="477" y="2096"/>
                    <a:pt x="1048" y="2096"/>
                  </a:cubicBezTo>
                  <a:cubicBezTo>
                    <a:pt x="1632" y="2096"/>
                    <a:pt x="2096" y="1631"/>
                    <a:pt x="2096" y="1048"/>
                  </a:cubicBezTo>
                  <a:cubicBezTo>
                    <a:pt x="2096" y="465"/>
                    <a:pt x="1632"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19" name="Google Shape;3019;p36"/>
            <p:cNvSpPr/>
            <p:nvPr/>
          </p:nvSpPr>
          <p:spPr>
            <a:xfrm>
              <a:off x="4951800" y="3372575"/>
              <a:ext cx="52700" cy="52400"/>
            </a:xfrm>
            <a:custGeom>
              <a:rect b="b" l="l" r="r" t="t"/>
              <a:pathLst>
                <a:path extrusionOk="0" h="2096" w="2108">
                  <a:moveTo>
                    <a:pt x="1048" y="0"/>
                  </a:moveTo>
                  <a:cubicBezTo>
                    <a:pt x="477" y="0"/>
                    <a:pt x="0" y="465"/>
                    <a:pt x="0" y="1048"/>
                  </a:cubicBezTo>
                  <a:cubicBezTo>
                    <a:pt x="0" y="1631"/>
                    <a:pt x="477" y="2096"/>
                    <a:pt x="1048" y="2096"/>
                  </a:cubicBezTo>
                  <a:cubicBezTo>
                    <a:pt x="1632" y="2096"/>
                    <a:pt x="2108" y="1631"/>
                    <a:pt x="2108" y="1048"/>
                  </a:cubicBezTo>
                  <a:cubicBezTo>
                    <a:pt x="2108" y="465"/>
                    <a:pt x="1632"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20" name="Google Shape;3020;p36"/>
            <p:cNvSpPr/>
            <p:nvPr/>
          </p:nvSpPr>
          <p:spPr>
            <a:xfrm>
              <a:off x="5053600" y="3372575"/>
              <a:ext cx="52400" cy="52400"/>
            </a:xfrm>
            <a:custGeom>
              <a:rect b="b" l="l" r="r" t="t"/>
              <a:pathLst>
                <a:path extrusionOk="0" h="2096" w="2096">
                  <a:moveTo>
                    <a:pt x="1048" y="0"/>
                  </a:moveTo>
                  <a:cubicBezTo>
                    <a:pt x="465" y="0"/>
                    <a:pt x="0" y="465"/>
                    <a:pt x="0" y="1048"/>
                  </a:cubicBezTo>
                  <a:cubicBezTo>
                    <a:pt x="0" y="1631"/>
                    <a:pt x="465" y="2096"/>
                    <a:pt x="1048" y="2096"/>
                  </a:cubicBezTo>
                  <a:cubicBezTo>
                    <a:pt x="1620" y="2096"/>
                    <a:pt x="2096" y="1631"/>
                    <a:pt x="2096" y="1048"/>
                  </a:cubicBezTo>
                  <a:cubicBezTo>
                    <a:pt x="2096" y="465"/>
                    <a:pt x="1620"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21" name="Google Shape;3021;p36"/>
            <p:cNvSpPr/>
            <p:nvPr/>
          </p:nvSpPr>
          <p:spPr>
            <a:xfrm>
              <a:off x="5155100" y="3372575"/>
              <a:ext cx="52400" cy="52400"/>
            </a:xfrm>
            <a:custGeom>
              <a:rect b="b" l="l" r="r" t="t"/>
              <a:pathLst>
                <a:path extrusionOk="0" h="2096" w="2096">
                  <a:moveTo>
                    <a:pt x="1048" y="0"/>
                  </a:moveTo>
                  <a:cubicBezTo>
                    <a:pt x="465" y="0"/>
                    <a:pt x="0" y="465"/>
                    <a:pt x="0" y="1048"/>
                  </a:cubicBezTo>
                  <a:cubicBezTo>
                    <a:pt x="0" y="1631"/>
                    <a:pt x="465" y="2096"/>
                    <a:pt x="1048" y="2096"/>
                  </a:cubicBezTo>
                  <a:cubicBezTo>
                    <a:pt x="1632" y="2096"/>
                    <a:pt x="2096" y="1631"/>
                    <a:pt x="2096" y="1048"/>
                  </a:cubicBezTo>
                  <a:cubicBezTo>
                    <a:pt x="2096" y="465"/>
                    <a:pt x="1632"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22" name="Google Shape;3022;p36"/>
            <p:cNvSpPr/>
            <p:nvPr/>
          </p:nvSpPr>
          <p:spPr>
            <a:xfrm>
              <a:off x="5256600" y="3372575"/>
              <a:ext cx="52400" cy="52400"/>
            </a:xfrm>
            <a:custGeom>
              <a:rect b="b" l="l" r="r" t="t"/>
              <a:pathLst>
                <a:path extrusionOk="0" h="2096" w="2096">
                  <a:moveTo>
                    <a:pt x="1048" y="0"/>
                  </a:moveTo>
                  <a:cubicBezTo>
                    <a:pt x="477" y="0"/>
                    <a:pt x="0" y="465"/>
                    <a:pt x="0" y="1048"/>
                  </a:cubicBezTo>
                  <a:cubicBezTo>
                    <a:pt x="0" y="1631"/>
                    <a:pt x="477" y="2096"/>
                    <a:pt x="1048" y="2096"/>
                  </a:cubicBezTo>
                  <a:cubicBezTo>
                    <a:pt x="1632" y="2096"/>
                    <a:pt x="2096" y="1631"/>
                    <a:pt x="2096" y="1048"/>
                  </a:cubicBezTo>
                  <a:cubicBezTo>
                    <a:pt x="2096" y="465"/>
                    <a:pt x="1632"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23" name="Google Shape;3023;p36"/>
            <p:cNvSpPr/>
            <p:nvPr/>
          </p:nvSpPr>
          <p:spPr>
            <a:xfrm>
              <a:off x="5358400" y="3372575"/>
              <a:ext cx="52400" cy="52400"/>
            </a:xfrm>
            <a:custGeom>
              <a:rect b="b" l="l" r="r" t="t"/>
              <a:pathLst>
                <a:path extrusionOk="0" h="2096" w="2096">
                  <a:moveTo>
                    <a:pt x="1048" y="0"/>
                  </a:moveTo>
                  <a:cubicBezTo>
                    <a:pt x="465" y="0"/>
                    <a:pt x="0" y="465"/>
                    <a:pt x="0" y="1048"/>
                  </a:cubicBezTo>
                  <a:cubicBezTo>
                    <a:pt x="0" y="1631"/>
                    <a:pt x="465" y="2096"/>
                    <a:pt x="1048" y="2096"/>
                  </a:cubicBezTo>
                  <a:cubicBezTo>
                    <a:pt x="1620" y="2096"/>
                    <a:pt x="2096" y="1631"/>
                    <a:pt x="2096" y="1048"/>
                  </a:cubicBezTo>
                  <a:cubicBezTo>
                    <a:pt x="2096" y="465"/>
                    <a:pt x="1620"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24" name="Google Shape;3024;p36"/>
            <p:cNvSpPr/>
            <p:nvPr/>
          </p:nvSpPr>
          <p:spPr>
            <a:xfrm>
              <a:off x="5459900" y="3372575"/>
              <a:ext cx="52400" cy="52400"/>
            </a:xfrm>
            <a:custGeom>
              <a:rect b="b" l="l" r="r" t="t"/>
              <a:pathLst>
                <a:path extrusionOk="0" h="2096" w="2096">
                  <a:moveTo>
                    <a:pt x="1048" y="0"/>
                  </a:moveTo>
                  <a:cubicBezTo>
                    <a:pt x="465" y="0"/>
                    <a:pt x="0" y="465"/>
                    <a:pt x="0" y="1048"/>
                  </a:cubicBezTo>
                  <a:cubicBezTo>
                    <a:pt x="0" y="1631"/>
                    <a:pt x="465" y="2096"/>
                    <a:pt x="1048" y="2096"/>
                  </a:cubicBezTo>
                  <a:cubicBezTo>
                    <a:pt x="1632" y="2096"/>
                    <a:pt x="2096" y="1631"/>
                    <a:pt x="2096" y="1048"/>
                  </a:cubicBezTo>
                  <a:cubicBezTo>
                    <a:pt x="2096" y="465"/>
                    <a:pt x="1632"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25" name="Google Shape;3025;p36"/>
            <p:cNvSpPr/>
            <p:nvPr/>
          </p:nvSpPr>
          <p:spPr>
            <a:xfrm>
              <a:off x="5561400" y="3372575"/>
              <a:ext cx="52400" cy="52400"/>
            </a:xfrm>
            <a:custGeom>
              <a:rect b="b" l="l" r="r" t="t"/>
              <a:pathLst>
                <a:path extrusionOk="0" h="2096" w="2096">
                  <a:moveTo>
                    <a:pt x="1048" y="0"/>
                  </a:moveTo>
                  <a:cubicBezTo>
                    <a:pt x="465" y="0"/>
                    <a:pt x="0" y="465"/>
                    <a:pt x="0" y="1048"/>
                  </a:cubicBezTo>
                  <a:cubicBezTo>
                    <a:pt x="0" y="1631"/>
                    <a:pt x="465" y="2096"/>
                    <a:pt x="1048" y="2096"/>
                  </a:cubicBezTo>
                  <a:cubicBezTo>
                    <a:pt x="1632" y="2096"/>
                    <a:pt x="2096" y="1631"/>
                    <a:pt x="2096" y="1048"/>
                  </a:cubicBezTo>
                  <a:cubicBezTo>
                    <a:pt x="2096" y="465"/>
                    <a:pt x="1632"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26" name="Google Shape;3026;p36"/>
            <p:cNvSpPr/>
            <p:nvPr/>
          </p:nvSpPr>
          <p:spPr>
            <a:xfrm>
              <a:off x="5662900" y="3372575"/>
              <a:ext cx="52400" cy="52400"/>
            </a:xfrm>
            <a:custGeom>
              <a:rect b="b" l="l" r="r" t="t"/>
              <a:pathLst>
                <a:path extrusionOk="0" h="2096" w="2096">
                  <a:moveTo>
                    <a:pt x="1048" y="0"/>
                  </a:moveTo>
                  <a:cubicBezTo>
                    <a:pt x="477" y="0"/>
                    <a:pt x="0" y="465"/>
                    <a:pt x="0" y="1048"/>
                  </a:cubicBezTo>
                  <a:cubicBezTo>
                    <a:pt x="0" y="1631"/>
                    <a:pt x="477" y="2096"/>
                    <a:pt x="1048" y="2096"/>
                  </a:cubicBezTo>
                  <a:cubicBezTo>
                    <a:pt x="1632" y="2096"/>
                    <a:pt x="2096" y="1631"/>
                    <a:pt x="2096" y="1048"/>
                  </a:cubicBezTo>
                  <a:cubicBezTo>
                    <a:pt x="2096" y="465"/>
                    <a:pt x="1632"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27" name="Google Shape;3027;p36"/>
            <p:cNvSpPr/>
            <p:nvPr/>
          </p:nvSpPr>
          <p:spPr>
            <a:xfrm>
              <a:off x="5764400" y="3372575"/>
              <a:ext cx="52700" cy="52400"/>
            </a:xfrm>
            <a:custGeom>
              <a:rect b="b" l="l" r="r" t="t"/>
              <a:pathLst>
                <a:path extrusionOk="0" h="2096" w="2108">
                  <a:moveTo>
                    <a:pt x="1060" y="0"/>
                  </a:moveTo>
                  <a:cubicBezTo>
                    <a:pt x="477" y="0"/>
                    <a:pt x="0" y="465"/>
                    <a:pt x="0" y="1048"/>
                  </a:cubicBezTo>
                  <a:cubicBezTo>
                    <a:pt x="0" y="1631"/>
                    <a:pt x="477" y="2096"/>
                    <a:pt x="1060" y="2096"/>
                  </a:cubicBezTo>
                  <a:cubicBezTo>
                    <a:pt x="1632" y="2096"/>
                    <a:pt x="2108" y="1631"/>
                    <a:pt x="2108" y="1048"/>
                  </a:cubicBezTo>
                  <a:cubicBezTo>
                    <a:pt x="2108" y="465"/>
                    <a:pt x="1632" y="0"/>
                    <a:pt x="1060"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28" name="Google Shape;3028;p36"/>
            <p:cNvSpPr/>
            <p:nvPr/>
          </p:nvSpPr>
          <p:spPr>
            <a:xfrm>
              <a:off x="5866200" y="3372575"/>
              <a:ext cx="52400" cy="52400"/>
            </a:xfrm>
            <a:custGeom>
              <a:rect b="b" l="l" r="r" t="t"/>
              <a:pathLst>
                <a:path extrusionOk="0" h="2096" w="2096">
                  <a:moveTo>
                    <a:pt x="1048" y="0"/>
                  </a:moveTo>
                  <a:cubicBezTo>
                    <a:pt x="465" y="0"/>
                    <a:pt x="0" y="465"/>
                    <a:pt x="0" y="1048"/>
                  </a:cubicBezTo>
                  <a:cubicBezTo>
                    <a:pt x="0" y="1631"/>
                    <a:pt x="465" y="2096"/>
                    <a:pt x="1048" y="2096"/>
                  </a:cubicBezTo>
                  <a:cubicBezTo>
                    <a:pt x="1632" y="2096"/>
                    <a:pt x="2096" y="1631"/>
                    <a:pt x="2096" y="1048"/>
                  </a:cubicBezTo>
                  <a:cubicBezTo>
                    <a:pt x="2096" y="465"/>
                    <a:pt x="1632"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29" name="Google Shape;3029;p36"/>
            <p:cNvSpPr/>
            <p:nvPr/>
          </p:nvSpPr>
          <p:spPr>
            <a:xfrm>
              <a:off x="5967700" y="3372575"/>
              <a:ext cx="52400" cy="52400"/>
            </a:xfrm>
            <a:custGeom>
              <a:rect b="b" l="l" r="r" t="t"/>
              <a:pathLst>
                <a:path extrusionOk="0" h="2096" w="2096">
                  <a:moveTo>
                    <a:pt x="1048" y="0"/>
                  </a:moveTo>
                  <a:cubicBezTo>
                    <a:pt x="465" y="0"/>
                    <a:pt x="0" y="465"/>
                    <a:pt x="0" y="1048"/>
                  </a:cubicBezTo>
                  <a:cubicBezTo>
                    <a:pt x="0" y="1631"/>
                    <a:pt x="465" y="2096"/>
                    <a:pt x="1048" y="2096"/>
                  </a:cubicBezTo>
                  <a:cubicBezTo>
                    <a:pt x="1632" y="2096"/>
                    <a:pt x="2096" y="1631"/>
                    <a:pt x="2096" y="1048"/>
                  </a:cubicBezTo>
                  <a:cubicBezTo>
                    <a:pt x="2096" y="465"/>
                    <a:pt x="1632"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30" name="Google Shape;3030;p36"/>
            <p:cNvSpPr/>
            <p:nvPr/>
          </p:nvSpPr>
          <p:spPr>
            <a:xfrm>
              <a:off x="6069200" y="3372575"/>
              <a:ext cx="52700" cy="52400"/>
            </a:xfrm>
            <a:custGeom>
              <a:rect b="b" l="l" r="r" t="t"/>
              <a:pathLst>
                <a:path extrusionOk="0" h="2096" w="2108">
                  <a:moveTo>
                    <a:pt x="1048" y="0"/>
                  </a:moveTo>
                  <a:cubicBezTo>
                    <a:pt x="477" y="0"/>
                    <a:pt x="0" y="465"/>
                    <a:pt x="0" y="1048"/>
                  </a:cubicBezTo>
                  <a:cubicBezTo>
                    <a:pt x="0" y="1631"/>
                    <a:pt x="477" y="2096"/>
                    <a:pt x="1048" y="2096"/>
                  </a:cubicBezTo>
                  <a:cubicBezTo>
                    <a:pt x="1632" y="2096"/>
                    <a:pt x="2108" y="1631"/>
                    <a:pt x="2108" y="1048"/>
                  </a:cubicBezTo>
                  <a:cubicBezTo>
                    <a:pt x="2108" y="465"/>
                    <a:pt x="1632"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31" name="Google Shape;3031;p36"/>
            <p:cNvSpPr/>
            <p:nvPr/>
          </p:nvSpPr>
          <p:spPr>
            <a:xfrm>
              <a:off x="6171000" y="3372575"/>
              <a:ext cx="52400" cy="52400"/>
            </a:xfrm>
            <a:custGeom>
              <a:rect b="b" l="l" r="r" t="t"/>
              <a:pathLst>
                <a:path extrusionOk="0" h="2096" w="2096">
                  <a:moveTo>
                    <a:pt x="1048" y="0"/>
                  </a:moveTo>
                  <a:cubicBezTo>
                    <a:pt x="465" y="0"/>
                    <a:pt x="0" y="465"/>
                    <a:pt x="0" y="1048"/>
                  </a:cubicBezTo>
                  <a:cubicBezTo>
                    <a:pt x="0" y="1631"/>
                    <a:pt x="465" y="2096"/>
                    <a:pt x="1048" y="2096"/>
                  </a:cubicBezTo>
                  <a:cubicBezTo>
                    <a:pt x="1620" y="2096"/>
                    <a:pt x="2096" y="1631"/>
                    <a:pt x="2096" y="1048"/>
                  </a:cubicBezTo>
                  <a:cubicBezTo>
                    <a:pt x="2096" y="465"/>
                    <a:pt x="1620"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32" name="Google Shape;3032;p36"/>
            <p:cNvSpPr/>
            <p:nvPr/>
          </p:nvSpPr>
          <p:spPr>
            <a:xfrm>
              <a:off x="6272500" y="3372575"/>
              <a:ext cx="52400" cy="52400"/>
            </a:xfrm>
            <a:custGeom>
              <a:rect b="b" l="l" r="r" t="t"/>
              <a:pathLst>
                <a:path extrusionOk="0" h="2096" w="2096">
                  <a:moveTo>
                    <a:pt x="1048" y="0"/>
                  </a:moveTo>
                  <a:cubicBezTo>
                    <a:pt x="465" y="0"/>
                    <a:pt x="0" y="465"/>
                    <a:pt x="0" y="1048"/>
                  </a:cubicBezTo>
                  <a:cubicBezTo>
                    <a:pt x="0" y="1631"/>
                    <a:pt x="465" y="2096"/>
                    <a:pt x="1048" y="2096"/>
                  </a:cubicBezTo>
                  <a:cubicBezTo>
                    <a:pt x="1632" y="2096"/>
                    <a:pt x="2096" y="1631"/>
                    <a:pt x="2096" y="1048"/>
                  </a:cubicBezTo>
                  <a:cubicBezTo>
                    <a:pt x="2096" y="465"/>
                    <a:pt x="1632"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33" name="Google Shape;3033;p36"/>
            <p:cNvSpPr/>
            <p:nvPr/>
          </p:nvSpPr>
          <p:spPr>
            <a:xfrm>
              <a:off x="6374000" y="3372575"/>
              <a:ext cx="52400" cy="52400"/>
            </a:xfrm>
            <a:custGeom>
              <a:rect b="b" l="l" r="r" t="t"/>
              <a:pathLst>
                <a:path extrusionOk="0" h="2096" w="2096">
                  <a:moveTo>
                    <a:pt x="1048" y="0"/>
                  </a:moveTo>
                  <a:cubicBezTo>
                    <a:pt x="477" y="0"/>
                    <a:pt x="0" y="465"/>
                    <a:pt x="0" y="1048"/>
                  </a:cubicBezTo>
                  <a:cubicBezTo>
                    <a:pt x="0" y="1631"/>
                    <a:pt x="477" y="2096"/>
                    <a:pt x="1048" y="2096"/>
                  </a:cubicBezTo>
                  <a:cubicBezTo>
                    <a:pt x="1632" y="2096"/>
                    <a:pt x="2096" y="1631"/>
                    <a:pt x="2096" y="1048"/>
                  </a:cubicBezTo>
                  <a:cubicBezTo>
                    <a:pt x="2096" y="465"/>
                    <a:pt x="1632"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34" name="Google Shape;3034;p36"/>
            <p:cNvSpPr/>
            <p:nvPr/>
          </p:nvSpPr>
          <p:spPr>
            <a:xfrm>
              <a:off x="6475500" y="3372575"/>
              <a:ext cx="52700" cy="52400"/>
            </a:xfrm>
            <a:custGeom>
              <a:rect b="b" l="l" r="r" t="t"/>
              <a:pathLst>
                <a:path extrusionOk="0" h="2096" w="2108">
                  <a:moveTo>
                    <a:pt x="1048" y="0"/>
                  </a:moveTo>
                  <a:cubicBezTo>
                    <a:pt x="477" y="0"/>
                    <a:pt x="0" y="465"/>
                    <a:pt x="0" y="1048"/>
                  </a:cubicBezTo>
                  <a:cubicBezTo>
                    <a:pt x="0" y="1631"/>
                    <a:pt x="477" y="2096"/>
                    <a:pt x="1048" y="2096"/>
                  </a:cubicBezTo>
                  <a:cubicBezTo>
                    <a:pt x="1632" y="2096"/>
                    <a:pt x="2108" y="1631"/>
                    <a:pt x="2108" y="1048"/>
                  </a:cubicBezTo>
                  <a:cubicBezTo>
                    <a:pt x="2108" y="465"/>
                    <a:pt x="1632"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35" name="Google Shape;3035;p36"/>
            <p:cNvSpPr/>
            <p:nvPr/>
          </p:nvSpPr>
          <p:spPr>
            <a:xfrm>
              <a:off x="6577300" y="3372575"/>
              <a:ext cx="52400" cy="52400"/>
            </a:xfrm>
            <a:custGeom>
              <a:rect b="b" l="l" r="r" t="t"/>
              <a:pathLst>
                <a:path extrusionOk="0" h="2096" w="2096">
                  <a:moveTo>
                    <a:pt x="1048" y="0"/>
                  </a:moveTo>
                  <a:cubicBezTo>
                    <a:pt x="465" y="0"/>
                    <a:pt x="0" y="465"/>
                    <a:pt x="0" y="1048"/>
                  </a:cubicBezTo>
                  <a:cubicBezTo>
                    <a:pt x="0" y="1631"/>
                    <a:pt x="465" y="2096"/>
                    <a:pt x="1048" y="2096"/>
                  </a:cubicBezTo>
                  <a:cubicBezTo>
                    <a:pt x="1620" y="2096"/>
                    <a:pt x="2096" y="1631"/>
                    <a:pt x="2096" y="1048"/>
                  </a:cubicBezTo>
                  <a:cubicBezTo>
                    <a:pt x="2096" y="465"/>
                    <a:pt x="1620"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36" name="Google Shape;3036;p36"/>
            <p:cNvSpPr/>
            <p:nvPr/>
          </p:nvSpPr>
          <p:spPr>
            <a:xfrm>
              <a:off x="6678800" y="3372575"/>
              <a:ext cx="52400" cy="52400"/>
            </a:xfrm>
            <a:custGeom>
              <a:rect b="b" l="l" r="r" t="t"/>
              <a:pathLst>
                <a:path extrusionOk="0" h="2096" w="2096">
                  <a:moveTo>
                    <a:pt x="1048" y="0"/>
                  </a:moveTo>
                  <a:cubicBezTo>
                    <a:pt x="465" y="0"/>
                    <a:pt x="0" y="465"/>
                    <a:pt x="0" y="1048"/>
                  </a:cubicBezTo>
                  <a:cubicBezTo>
                    <a:pt x="0" y="1631"/>
                    <a:pt x="465" y="2096"/>
                    <a:pt x="1048" y="2096"/>
                  </a:cubicBezTo>
                  <a:cubicBezTo>
                    <a:pt x="1632" y="2096"/>
                    <a:pt x="2096" y="1631"/>
                    <a:pt x="2096" y="1048"/>
                  </a:cubicBezTo>
                  <a:cubicBezTo>
                    <a:pt x="2096" y="465"/>
                    <a:pt x="1632"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37" name="Google Shape;3037;p36"/>
            <p:cNvSpPr/>
            <p:nvPr/>
          </p:nvSpPr>
          <p:spPr>
            <a:xfrm>
              <a:off x="6780300" y="3372575"/>
              <a:ext cx="52400" cy="52400"/>
            </a:xfrm>
            <a:custGeom>
              <a:rect b="b" l="l" r="r" t="t"/>
              <a:pathLst>
                <a:path extrusionOk="0" h="2096" w="2096">
                  <a:moveTo>
                    <a:pt x="1048" y="0"/>
                  </a:moveTo>
                  <a:cubicBezTo>
                    <a:pt x="477" y="0"/>
                    <a:pt x="0" y="465"/>
                    <a:pt x="0" y="1048"/>
                  </a:cubicBezTo>
                  <a:cubicBezTo>
                    <a:pt x="0" y="1631"/>
                    <a:pt x="477" y="2096"/>
                    <a:pt x="1048" y="2096"/>
                  </a:cubicBezTo>
                  <a:cubicBezTo>
                    <a:pt x="1632" y="2096"/>
                    <a:pt x="2096" y="1631"/>
                    <a:pt x="2096" y="1048"/>
                  </a:cubicBezTo>
                  <a:cubicBezTo>
                    <a:pt x="2096" y="465"/>
                    <a:pt x="1632"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38" name="Google Shape;3038;p36"/>
            <p:cNvSpPr/>
            <p:nvPr/>
          </p:nvSpPr>
          <p:spPr>
            <a:xfrm>
              <a:off x="6881800" y="3372575"/>
              <a:ext cx="52700" cy="52400"/>
            </a:xfrm>
            <a:custGeom>
              <a:rect b="b" l="l" r="r" t="t"/>
              <a:pathLst>
                <a:path extrusionOk="0" h="2096" w="2108">
                  <a:moveTo>
                    <a:pt x="1060" y="0"/>
                  </a:moveTo>
                  <a:cubicBezTo>
                    <a:pt x="477" y="0"/>
                    <a:pt x="1" y="465"/>
                    <a:pt x="1" y="1048"/>
                  </a:cubicBezTo>
                  <a:cubicBezTo>
                    <a:pt x="1" y="1631"/>
                    <a:pt x="477" y="2096"/>
                    <a:pt x="1060" y="2096"/>
                  </a:cubicBezTo>
                  <a:cubicBezTo>
                    <a:pt x="1632" y="2096"/>
                    <a:pt x="2108" y="1631"/>
                    <a:pt x="2108" y="1048"/>
                  </a:cubicBezTo>
                  <a:cubicBezTo>
                    <a:pt x="2108" y="465"/>
                    <a:pt x="1632" y="0"/>
                    <a:pt x="1060"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39" name="Google Shape;3039;p36"/>
            <p:cNvSpPr/>
            <p:nvPr/>
          </p:nvSpPr>
          <p:spPr>
            <a:xfrm>
              <a:off x="6983600" y="3372575"/>
              <a:ext cx="52400" cy="52400"/>
            </a:xfrm>
            <a:custGeom>
              <a:rect b="b" l="l" r="r" t="t"/>
              <a:pathLst>
                <a:path extrusionOk="0" h="2096" w="2096">
                  <a:moveTo>
                    <a:pt x="1048" y="0"/>
                  </a:moveTo>
                  <a:cubicBezTo>
                    <a:pt x="465" y="0"/>
                    <a:pt x="0" y="465"/>
                    <a:pt x="0" y="1048"/>
                  </a:cubicBezTo>
                  <a:cubicBezTo>
                    <a:pt x="0" y="1631"/>
                    <a:pt x="465" y="2096"/>
                    <a:pt x="1048" y="2096"/>
                  </a:cubicBezTo>
                  <a:cubicBezTo>
                    <a:pt x="1620" y="2096"/>
                    <a:pt x="2096" y="1631"/>
                    <a:pt x="2096" y="1048"/>
                  </a:cubicBezTo>
                  <a:cubicBezTo>
                    <a:pt x="2096" y="465"/>
                    <a:pt x="1620"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40" name="Google Shape;3040;p36"/>
            <p:cNvSpPr/>
            <p:nvPr/>
          </p:nvSpPr>
          <p:spPr>
            <a:xfrm>
              <a:off x="7085100" y="3372575"/>
              <a:ext cx="52400" cy="52400"/>
            </a:xfrm>
            <a:custGeom>
              <a:rect b="b" l="l" r="r" t="t"/>
              <a:pathLst>
                <a:path extrusionOk="0" h="2096" w="2096">
                  <a:moveTo>
                    <a:pt x="1048" y="0"/>
                  </a:moveTo>
                  <a:cubicBezTo>
                    <a:pt x="465" y="0"/>
                    <a:pt x="0" y="465"/>
                    <a:pt x="0" y="1048"/>
                  </a:cubicBezTo>
                  <a:cubicBezTo>
                    <a:pt x="0" y="1631"/>
                    <a:pt x="465" y="2096"/>
                    <a:pt x="1048" y="2096"/>
                  </a:cubicBezTo>
                  <a:cubicBezTo>
                    <a:pt x="1632" y="2096"/>
                    <a:pt x="2096" y="1631"/>
                    <a:pt x="2096" y="1048"/>
                  </a:cubicBezTo>
                  <a:cubicBezTo>
                    <a:pt x="2096" y="465"/>
                    <a:pt x="1632"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41" name="Google Shape;3041;p36"/>
            <p:cNvSpPr/>
            <p:nvPr/>
          </p:nvSpPr>
          <p:spPr>
            <a:xfrm>
              <a:off x="7186600" y="3372575"/>
              <a:ext cx="52400" cy="52400"/>
            </a:xfrm>
            <a:custGeom>
              <a:rect b="b" l="l" r="r" t="t"/>
              <a:pathLst>
                <a:path extrusionOk="0" h="2096" w="2096">
                  <a:moveTo>
                    <a:pt x="1048" y="0"/>
                  </a:moveTo>
                  <a:cubicBezTo>
                    <a:pt x="477" y="0"/>
                    <a:pt x="1" y="465"/>
                    <a:pt x="1" y="1048"/>
                  </a:cubicBezTo>
                  <a:cubicBezTo>
                    <a:pt x="1" y="1631"/>
                    <a:pt x="477" y="2096"/>
                    <a:pt x="1048" y="2096"/>
                  </a:cubicBezTo>
                  <a:cubicBezTo>
                    <a:pt x="1632" y="2096"/>
                    <a:pt x="2096" y="1631"/>
                    <a:pt x="2096" y="1048"/>
                  </a:cubicBezTo>
                  <a:cubicBezTo>
                    <a:pt x="2096" y="465"/>
                    <a:pt x="1632"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42" name="Google Shape;3042;p36"/>
            <p:cNvSpPr/>
            <p:nvPr/>
          </p:nvSpPr>
          <p:spPr>
            <a:xfrm>
              <a:off x="7288400" y="3372575"/>
              <a:ext cx="52400" cy="52400"/>
            </a:xfrm>
            <a:custGeom>
              <a:rect b="b" l="l" r="r" t="t"/>
              <a:pathLst>
                <a:path extrusionOk="0" h="2096" w="2096">
                  <a:moveTo>
                    <a:pt x="1048" y="0"/>
                  </a:moveTo>
                  <a:cubicBezTo>
                    <a:pt x="465" y="0"/>
                    <a:pt x="0" y="465"/>
                    <a:pt x="0" y="1048"/>
                  </a:cubicBezTo>
                  <a:cubicBezTo>
                    <a:pt x="0" y="1631"/>
                    <a:pt x="465" y="2096"/>
                    <a:pt x="1048" y="2096"/>
                  </a:cubicBezTo>
                  <a:cubicBezTo>
                    <a:pt x="1620" y="2096"/>
                    <a:pt x="2096" y="1631"/>
                    <a:pt x="2096" y="1048"/>
                  </a:cubicBezTo>
                  <a:cubicBezTo>
                    <a:pt x="2096" y="465"/>
                    <a:pt x="1620"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43" name="Google Shape;3043;p36"/>
            <p:cNvSpPr/>
            <p:nvPr/>
          </p:nvSpPr>
          <p:spPr>
            <a:xfrm>
              <a:off x="279200" y="3527650"/>
              <a:ext cx="52700" cy="52400"/>
            </a:xfrm>
            <a:custGeom>
              <a:rect b="b" l="l" r="r" t="t"/>
              <a:pathLst>
                <a:path extrusionOk="0" h="2096" w="2108">
                  <a:moveTo>
                    <a:pt x="1048" y="0"/>
                  </a:moveTo>
                  <a:cubicBezTo>
                    <a:pt x="476" y="0"/>
                    <a:pt x="0" y="465"/>
                    <a:pt x="0" y="1048"/>
                  </a:cubicBezTo>
                  <a:cubicBezTo>
                    <a:pt x="0" y="1632"/>
                    <a:pt x="476" y="2096"/>
                    <a:pt x="1048" y="2096"/>
                  </a:cubicBezTo>
                  <a:cubicBezTo>
                    <a:pt x="1631" y="2096"/>
                    <a:pt x="2107" y="1632"/>
                    <a:pt x="2107" y="1048"/>
                  </a:cubicBezTo>
                  <a:cubicBezTo>
                    <a:pt x="2107" y="465"/>
                    <a:pt x="1631"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44" name="Google Shape;3044;p36"/>
            <p:cNvSpPr/>
            <p:nvPr/>
          </p:nvSpPr>
          <p:spPr>
            <a:xfrm>
              <a:off x="380700" y="3527650"/>
              <a:ext cx="52700" cy="52400"/>
            </a:xfrm>
            <a:custGeom>
              <a:rect b="b" l="l" r="r" t="t"/>
              <a:pathLst>
                <a:path extrusionOk="0" h="2096" w="2108">
                  <a:moveTo>
                    <a:pt x="1060" y="0"/>
                  </a:moveTo>
                  <a:cubicBezTo>
                    <a:pt x="476" y="0"/>
                    <a:pt x="0" y="465"/>
                    <a:pt x="0" y="1048"/>
                  </a:cubicBezTo>
                  <a:cubicBezTo>
                    <a:pt x="0" y="1632"/>
                    <a:pt x="476" y="2096"/>
                    <a:pt x="1060" y="2096"/>
                  </a:cubicBezTo>
                  <a:cubicBezTo>
                    <a:pt x="1631" y="2096"/>
                    <a:pt x="2108" y="1632"/>
                    <a:pt x="2108" y="1048"/>
                  </a:cubicBezTo>
                  <a:cubicBezTo>
                    <a:pt x="2108" y="465"/>
                    <a:pt x="1631" y="0"/>
                    <a:pt x="1060"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45" name="Google Shape;3045;p36"/>
            <p:cNvSpPr/>
            <p:nvPr/>
          </p:nvSpPr>
          <p:spPr>
            <a:xfrm>
              <a:off x="482500" y="3527650"/>
              <a:ext cx="52400" cy="52400"/>
            </a:xfrm>
            <a:custGeom>
              <a:rect b="b" l="l" r="r" t="t"/>
              <a:pathLst>
                <a:path extrusionOk="0" h="2096" w="2096">
                  <a:moveTo>
                    <a:pt x="1048" y="0"/>
                  </a:moveTo>
                  <a:cubicBezTo>
                    <a:pt x="464" y="0"/>
                    <a:pt x="0" y="465"/>
                    <a:pt x="0" y="1048"/>
                  </a:cubicBezTo>
                  <a:cubicBezTo>
                    <a:pt x="0" y="1632"/>
                    <a:pt x="464" y="2096"/>
                    <a:pt x="1048" y="2096"/>
                  </a:cubicBezTo>
                  <a:cubicBezTo>
                    <a:pt x="1631" y="2096"/>
                    <a:pt x="2096" y="1632"/>
                    <a:pt x="2096" y="1048"/>
                  </a:cubicBezTo>
                  <a:cubicBezTo>
                    <a:pt x="2096" y="465"/>
                    <a:pt x="1631"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46" name="Google Shape;3046;p36"/>
            <p:cNvSpPr/>
            <p:nvPr/>
          </p:nvSpPr>
          <p:spPr>
            <a:xfrm>
              <a:off x="584000" y="3527650"/>
              <a:ext cx="52400" cy="52400"/>
            </a:xfrm>
            <a:custGeom>
              <a:rect b="b" l="l" r="r" t="t"/>
              <a:pathLst>
                <a:path extrusionOk="0" h="2096" w="2096">
                  <a:moveTo>
                    <a:pt x="1048" y="0"/>
                  </a:moveTo>
                  <a:cubicBezTo>
                    <a:pt x="476" y="0"/>
                    <a:pt x="0" y="465"/>
                    <a:pt x="0" y="1048"/>
                  </a:cubicBezTo>
                  <a:cubicBezTo>
                    <a:pt x="0" y="1632"/>
                    <a:pt x="476" y="2096"/>
                    <a:pt x="1048" y="2096"/>
                  </a:cubicBezTo>
                  <a:cubicBezTo>
                    <a:pt x="1631" y="2096"/>
                    <a:pt x="2096" y="1632"/>
                    <a:pt x="2096" y="1048"/>
                  </a:cubicBezTo>
                  <a:cubicBezTo>
                    <a:pt x="2096" y="465"/>
                    <a:pt x="1631"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47" name="Google Shape;3047;p36"/>
            <p:cNvSpPr/>
            <p:nvPr/>
          </p:nvSpPr>
          <p:spPr>
            <a:xfrm>
              <a:off x="685500" y="3527650"/>
              <a:ext cx="52700" cy="52400"/>
            </a:xfrm>
            <a:custGeom>
              <a:rect b="b" l="l" r="r" t="t"/>
              <a:pathLst>
                <a:path extrusionOk="0" h="2096" w="2108">
                  <a:moveTo>
                    <a:pt x="1048" y="0"/>
                  </a:moveTo>
                  <a:cubicBezTo>
                    <a:pt x="476" y="0"/>
                    <a:pt x="0" y="465"/>
                    <a:pt x="0" y="1048"/>
                  </a:cubicBezTo>
                  <a:cubicBezTo>
                    <a:pt x="0" y="1632"/>
                    <a:pt x="476" y="2096"/>
                    <a:pt x="1048" y="2096"/>
                  </a:cubicBezTo>
                  <a:cubicBezTo>
                    <a:pt x="1631" y="2096"/>
                    <a:pt x="2108" y="1632"/>
                    <a:pt x="2108" y="1048"/>
                  </a:cubicBezTo>
                  <a:cubicBezTo>
                    <a:pt x="2108" y="465"/>
                    <a:pt x="1631"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48" name="Google Shape;3048;p36"/>
            <p:cNvSpPr/>
            <p:nvPr/>
          </p:nvSpPr>
          <p:spPr>
            <a:xfrm>
              <a:off x="787300" y="3527650"/>
              <a:ext cx="52400" cy="52400"/>
            </a:xfrm>
            <a:custGeom>
              <a:rect b="b" l="l" r="r" t="t"/>
              <a:pathLst>
                <a:path extrusionOk="0" h="2096" w="2096">
                  <a:moveTo>
                    <a:pt x="1048" y="0"/>
                  </a:moveTo>
                  <a:cubicBezTo>
                    <a:pt x="464" y="0"/>
                    <a:pt x="0" y="465"/>
                    <a:pt x="0" y="1048"/>
                  </a:cubicBezTo>
                  <a:cubicBezTo>
                    <a:pt x="0" y="1632"/>
                    <a:pt x="464" y="2096"/>
                    <a:pt x="1048" y="2096"/>
                  </a:cubicBezTo>
                  <a:cubicBezTo>
                    <a:pt x="1619" y="2096"/>
                    <a:pt x="2096" y="1632"/>
                    <a:pt x="2096" y="1048"/>
                  </a:cubicBezTo>
                  <a:cubicBezTo>
                    <a:pt x="2096" y="465"/>
                    <a:pt x="1619"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49" name="Google Shape;3049;p36"/>
            <p:cNvSpPr/>
            <p:nvPr/>
          </p:nvSpPr>
          <p:spPr>
            <a:xfrm>
              <a:off x="888800" y="3527650"/>
              <a:ext cx="52400" cy="52400"/>
            </a:xfrm>
            <a:custGeom>
              <a:rect b="b" l="l" r="r" t="t"/>
              <a:pathLst>
                <a:path extrusionOk="0" h="2096" w="2096">
                  <a:moveTo>
                    <a:pt x="1048" y="0"/>
                  </a:moveTo>
                  <a:cubicBezTo>
                    <a:pt x="464" y="0"/>
                    <a:pt x="0" y="465"/>
                    <a:pt x="0" y="1048"/>
                  </a:cubicBezTo>
                  <a:cubicBezTo>
                    <a:pt x="0" y="1632"/>
                    <a:pt x="464" y="2096"/>
                    <a:pt x="1048" y="2096"/>
                  </a:cubicBezTo>
                  <a:cubicBezTo>
                    <a:pt x="1631" y="2096"/>
                    <a:pt x="2096" y="1632"/>
                    <a:pt x="2096" y="1048"/>
                  </a:cubicBezTo>
                  <a:cubicBezTo>
                    <a:pt x="2096" y="465"/>
                    <a:pt x="1631"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50" name="Google Shape;3050;p36"/>
            <p:cNvSpPr/>
            <p:nvPr/>
          </p:nvSpPr>
          <p:spPr>
            <a:xfrm>
              <a:off x="990300" y="3527650"/>
              <a:ext cx="52400" cy="52400"/>
            </a:xfrm>
            <a:custGeom>
              <a:rect b="b" l="l" r="r" t="t"/>
              <a:pathLst>
                <a:path extrusionOk="0" h="2096" w="2096">
                  <a:moveTo>
                    <a:pt x="1048" y="0"/>
                  </a:moveTo>
                  <a:cubicBezTo>
                    <a:pt x="476" y="0"/>
                    <a:pt x="0" y="465"/>
                    <a:pt x="0" y="1048"/>
                  </a:cubicBezTo>
                  <a:cubicBezTo>
                    <a:pt x="0" y="1632"/>
                    <a:pt x="476" y="2096"/>
                    <a:pt x="1048" y="2096"/>
                  </a:cubicBezTo>
                  <a:cubicBezTo>
                    <a:pt x="1631" y="2096"/>
                    <a:pt x="2096" y="1632"/>
                    <a:pt x="2096" y="1048"/>
                  </a:cubicBezTo>
                  <a:cubicBezTo>
                    <a:pt x="2096" y="465"/>
                    <a:pt x="1631"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51" name="Google Shape;3051;p36"/>
            <p:cNvSpPr/>
            <p:nvPr/>
          </p:nvSpPr>
          <p:spPr>
            <a:xfrm>
              <a:off x="1091800" y="3527650"/>
              <a:ext cx="52700" cy="52400"/>
            </a:xfrm>
            <a:custGeom>
              <a:rect b="b" l="l" r="r" t="t"/>
              <a:pathLst>
                <a:path extrusionOk="0" h="2096" w="2108">
                  <a:moveTo>
                    <a:pt x="1060" y="0"/>
                  </a:moveTo>
                  <a:cubicBezTo>
                    <a:pt x="476" y="0"/>
                    <a:pt x="0" y="465"/>
                    <a:pt x="0" y="1048"/>
                  </a:cubicBezTo>
                  <a:cubicBezTo>
                    <a:pt x="0" y="1632"/>
                    <a:pt x="476" y="2096"/>
                    <a:pt x="1060" y="2096"/>
                  </a:cubicBezTo>
                  <a:cubicBezTo>
                    <a:pt x="1631" y="2096"/>
                    <a:pt x="2108" y="1632"/>
                    <a:pt x="2108" y="1048"/>
                  </a:cubicBezTo>
                  <a:cubicBezTo>
                    <a:pt x="2108" y="465"/>
                    <a:pt x="1631" y="0"/>
                    <a:pt x="1060"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52" name="Google Shape;3052;p36"/>
            <p:cNvSpPr/>
            <p:nvPr/>
          </p:nvSpPr>
          <p:spPr>
            <a:xfrm>
              <a:off x="1193600" y="3527650"/>
              <a:ext cx="52400" cy="52400"/>
            </a:xfrm>
            <a:custGeom>
              <a:rect b="b" l="l" r="r" t="t"/>
              <a:pathLst>
                <a:path extrusionOk="0" h="2096" w="2096">
                  <a:moveTo>
                    <a:pt x="1048" y="0"/>
                  </a:moveTo>
                  <a:cubicBezTo>
                    <a:pt x="464" y="0"/>
                    <a:pt x="0" y="465"/>
                    <a:pt x="0" y="1048"/>
                  </a:cubicBezTo>
                  <a:cubicBezTo>
                    <a:pt x="0" y="1632"/>
                    <a:pt x="464" y="2096"/>
                    <a:pt x="1048" y="2096"/>
                  </a:cubicBezTo>
                  <a:cubicBezTo>
                    <a:pt x="1619" y="2096"/>
                    <a:pt x="2096" y="1632"/>
                    <a:pt x="2096" y="1048"/>
                  </a:cubicBezTo>
                  <a:cubicBezTo>
                    <a:pt x="2096" y="465"/>
                    <a:pt x="1619"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53" name="Google Shape;3053;p36"/>
            <p:cNvSpPr/>
            <p:nvPr/>
          </p:nvSpPr>
          <p:spPr>
            <a:xfrm>
              <a:off x="1295100" y="3527650"/>
              <a:ext cx="52400" cy="52400"/>
            </a:xfrm>
            <a:custGeom>
              <a:rect b="b" l="l" r="r" t="t"/>
              <a:pathLst>
                <a:path extrusionOk="0" h="2096" w="2096">
                  <a:moveTo>
                    <a:pt x="1048" y="0"/>
                  </a:moveTo>
                  <a:cubicBezTo>
                    <a:pt x="464" y="0"/>
                    <a:pt x="0" y="465"/>
                    <a:pt x="0" y="1048"/>
                  </a:cubicBezTo>
                  <a:cubicBezTo>
                    <a:pt x="0" y="1632"/>
                    <a:pt x="464" y="2096"/>
                    <a:pt x="1048" y="2096"/>
                  </a:cubicBezTo>
                  <a:cubicBezTo>
                    <a:pt x="1631" y="2096"/>
                    <a:pt x="2096" y="1632"/>
                    <a:pt x="2096" y="1048"/>
                  </a:cubicBezTo>
                  <a:cubicBezTo>
                    <a:pt x="2096" y="465"/>
                    <a:pt x="1631"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54" name="Google Shape;3054;p36"/>
            <p:cNvSpPr/>
            <p:nvPr/>
          </p:nvSpPr>
          <p:spPr>
            <a:xfrm>
              <a:off x="1396600" y="3527650"/>
              <a:ext cx="52400" cy="52400"/>
            </a:xfrm>
            <a:custGeom>
              <a:rect b="b" l="l" r="r" t="t"/>
              <a:pathLst>
                <a:path extrusionOk="0" h="2096" w="2096">
                  <a:moveTo>
                    <a:pt x="1048" y="0"/>
                  </a:moveTo>
                  <a:cubicBezTo>
                    <a:pt x="476" y="0"/>
                    <a:pt x="0" y="465"/>
                    <a:pt x="0" y="1048"/>
                  </a:cubicBezTo>
                  <a:cubicBezTo>
                    <a:pt x="0" y="1632"/>
                    <a:pt x="476" y="2096"/>
                    <a:pt x="1048" y="2096"/>
                  </a:cubicBezTo>
                  <a:cubicBezTo>
                    <a:pt x="1631" y="2096"/>
                    <a:pt x="2096" y="1632"/>
                    <a:pt x="2096" y="1048"/>
                  </a:cubicBezTo>
                  <a:cubicBezTo>
                    <a:pt x="2096" y="465"/>
                    <a:pt x="1631"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55" name="Google Shape;3055;p36"/>
            <p:cNvSpPr/>
            <p:nvPr/>
          </p:nvSpPr>
          <p:spPr>
            <a:xfrm>
              <a:off x="1498400" y="3527650"/>
              <a:ext cx="52400" cy="52400"/>
            </a:xfrm>
            <a:custGeom>
              <a:rect b="b" l="l" r="r" t="t"/>
              <a:pathLst>
                <a:path extrusionOk="0" h="2096" w="2096">
                  <a:moveTo>
                    <a:pt x="1048" y="0"/>
                  </a:moveTo>
                  <a:cubicBezTo>
                    <a:pt x="464" y="0"/>
                    <a:pt x="0" y="465"/>
                    <a:pt x="0" y="1048"/>
                  </a:cubicBezTo>
                  <a:cubicBezTo>
                    <a:pt x="0" y="1632"/>
                    <a:pt x="464" y="2096"/>
                    <a:pt x="1048" y="2096"/>
                  </a:cubicBezTo>
                  <a:cubicBezTo>
                    <a:pt x="1619" y="2096"/>
                    <a:pt x="2096" y="1632"/>
                    <a:pt x="2096" y="1048"/>
                  </a:cubicBezTo>
                  <a:cubicBezTo>
                    <a:pt x="2096" y="465"/>
                    <a:pt x="1619"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56" name="Google Shape;3056;p36"/>
            <p:cNvSpPr/>
            <p:nvPr/>
          </p:nvSpPr>
          <p:spPr>
            <a:xfrm>
              <a:off x="1599900" y="3527650"/>
              <a:ext cx="52400" cy="52400"/>
            </a:xfrm>
            <a:custGeom>
              <a:rect b="b" l="l" r="r" t="t"/>
              <a:pathLst>
                <a:path extrusionOk="0" h="2096" w="2096">
                  <a:moveTo>
                    <a:pt x="1048" y="0"/>
                  </a:moveTo>
                  <a:cubicBezTo>
                    <a:pt x="464" y="0"/>
                    <a:pt x="0" y="465"/>
                    <a:pt x="0" y="1048"/>
                  </a:cubicBezTo>
                  <a:cubicBezTo>
                    <a:pt x="0" y="1632"/>
                    <a:pt x="464" y="2096"/>
                    <a:pt x="1048" y="2096"/>
                  </a:cubicBezTo>
                  <a:cubicBezTo>
                    <a:pt x="1631" y="2096"/>
                    <a:pt x="2096" y="1632"/>
                    <a:pt x="2096" y="1048"/>
                  </a:cubicBezTo>
                  <a:cubicBezTo>
                    <a:pt x="2096" y="465"/>
                    <a:pt x="1631"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57" name="Google Shape;3057;p36"/>
            <p:cNvSpPr/>
            <p:nvPr/>
          </p:nvSpPr>
          <p:spPr>
            <a:xfrm>
              <a:off x="1701400" y="3527650"/>
              <a:ext cx="52400" cy="52400"/>
            </a:xfrm>
            <a:custGeom>
              <a:rect b="b" l="l" r="r" t="t"/>
              <a:pathLst>
                <a:path extrusionOk="0" h="2096" w="2096">
                  <a:moveTo>
                    <a:pt x="1048" y="0"/>
                  </a:moveTo>
                  <a:cubicBezTo>
                    <a:pt x="464" y="0"/>
                    <a:pt x="0" y="465"/>
                    <a:pt x="0" y="1048"/>
                  </a:cubicBezTo>
                  <a:cubicBezTo>
                    <a:pt x="0" y="1632"/>
                    <a:pt x="464" y="2096"/>
                    <a:pt x="1048" y="2096"/>
                  </a:cubicBezTo>
                  <a:cubicBezTo>
                    <a:pt x="1631" y="2096"/>
                    <a:pt x="2096" y="1632"/>
                    <a:pt x="2096" y="1048"/>
                  </a:cubicBezTo>
                  <a:cubicBezTo>
                    <a:pt x="2096" y="465"/>
                    <a:pt x="1631"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58" name="Google Shape;3058;p36"/>
            <p:cNvSpPr/>
            <p:nvPr/>
          </p:nvSpPr>
          <p:spPr>
            <a:xfrm>
              <a:off x="1802900" y="3527650"/>
              <a:ext cx="52700" cy="52400"/>
            </a:xfrm>
            <a:custGeom>
              <a:rect b="b" l="l" r="r" t="t"/>
              <a:pathLst>
                <a:path extrusionOk="0" h="2096" w="2108">
                  <a:moveTo>
                    <a:pt x="1048" y="0"/>
                  </a:moveTo>
                  <a:cubicBezTo>
                    <a:pt x="476" y="0"/>
                    <a:pt x="0" y="465"/>
                    <a:pt x="0" y="1048"/>
                  </a:cubicBezTo>
                  <a:cubicBezTo>
                    <a:pt x="0" y="1632"/>
                    <a:pt x="476" y="2096"/>
                    <a:pt x="1048" y="2096"/>
                  </a:cubicBezTo>
                  <a:cubicBezTo>
                    <a:pt x="1631" y="2096"/>
                    <a:pt x="2108" y="1632"/>
                    <a:pt x="2108" y="1048"/>
                  </a:cubicBezTo>
                  <a:cubicBezTo>
                    <a:pt x="2108" y="465"/>
                    <a:pt x="1631"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59" name="Google Shape;3059;p36"/>
            <p:cNvSpPr/>
            <p:nvPr/>
          </p:nvSpPr>
          <p:spPr>
            <a:xfrm>
              <a:off x="1904400" y="3527650"/>
              <a:ext cx="52700" cy="52400"/>
            </a:xfrm>
            <a:custGeom>
              <a:rect b="b" l="l" r="r" t="t"/>
              <a:pathLst>
                <a:path extrusionOk="0" h="2096" w="2108">
                  <a:moveTo>
                    <a:pt x="1060" y="0"/>
                  </a:moveTo>
                  <a:cubicBezTo>
                    <a:pt x="476" y="0"/>
                    <a:pt x="0" y="465"/>
                    <a:pt x="0" y="1048"/>
                  </a:cubicBezTo>
                  <a:cubicBezTo>
                    <a:pt x="0" y="1632"/>
                    <a:pt x="476" y="2096"/>
                    <a:pt x="1060" y="2096"/>
                  </a:cubicBezTo>
                  <a:cubicBezTo>
                    <a:pt x="1631" y="2096"/>
                    <a:pt x="2108" y="1632"/>
                    <a:pt x="2108" y="1048"/>
                  </a:cubicBezTo>
                  <a:cubicBezTo>
                    <a:pt x="2108" y="465"/>
                    <a:pt x="1631" y="0"/>
                    <a:pt x="1060"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60" name="Google Shape;3060;p36"/>
            <p:cNvSpPr/>
            <p:nvPr/>
          </p:nvSpPr>
          <p:spPr>
            <a:xfrm>
              <a:off x="2006200" y="3527650"/>
              <a:ext cx="52400" cy="52400"/>
            </a:xfrm>
            <a:custGeom>
              <a:rect b="b" l="l" r="r" t="t"/>
              <a:pathLst>
                <a:path extrusionOk="0" h="2096" w="2096">
                  <a:moveTo>
                    <a:pt x="1048" y="0"/>
                  </a:moveTo>
                  <a:cubicBezTo>
                    <a:pt x="464" y="0"/>
                    <a:pt x="0" y="465"/>
                    <a:pt x="0" y="1048"/>
                  </a:cubicBezTo>
                  <a:cubicBezTo>
                    <a:pt x="0" y="1632"/>
                    <a:pt x="464" y="2096"/>
                    <a:pt x="1048" y="2096"/>
                  </a:cubicBezTo>
                  <a:cubicBezTo>
                    <a:pt x="1631" y="2096"/>
                    <a:pt x="2096" y="1632"/>
                    <a:pt x="2096" y="1048"/>
                  </a:cubicBezTo>
                  <a:cubicBezTo>
                    <a:pt x="2096" y="465"/>
                    <a:pt x="1631"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61" name="Google Shape;3061;p36"/>
            <p:cNvSpPr/>
            <p:nvPr/>
          </p:nvSpPr>
          <p:spPr>
            <a:xfrm>
              <a:off x="2107700" y="3527650"/>
              <a:ext cx="52400" cy="52400"/>
            </a:xfrm>
            <a:custGeom>
              <a:rect b="b" l="l" r="r" t="t"/>
              <a:pathLst>
                <a:path extrusionOk="0" h="2096" w="2096">
                  <a:moveTo>
                    <a:pt x="1048" y="0"/>
                  </a:moveTo>
                  <a:cubicBezTo>
                    <a:pt x="465" y="0"/>
                    <a:pt x="0" y="465"/>
                    <a:pt x="0" y="1048"/>
                  </a:cubicBezTo>
                  <a:cubicBezTo>
                    <a:pt x="0" y="1632"/>
                    <a:pt x="465" y="2096"/>
                    <a:pt x="1048" y="2096"/>
                  </a:cubicBezTo>
                  <a:cubicBezTo>
                    <a:pt x="1631" y="2096"/>
                    <a:pt x="2096" y="1632"/>
                    <a:pt x="2096" y="1048"/>
                  </a:cubicBezTo>
                  <a:cubicBezTo>
                    <a:pt x="2096" y="465"/>
                    <a:pt x="1631"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62" name="Google Shape;3062;p36"/>
            <p:cNvSpPr/>
            <p:nvPr/>
          </p:nvSpPr>
          <p:spPr>
            <a:xfrm>
              <a:off x="2209200" y="3527650"/>
              <a:ext cx="52700" cy="52400"/>
            </a:xfrm>
            <a:custGeom>
              <a:rect b="b" l="l" r="r" t="t"/>
              <a:pathLst>
                <a:path extrusionOk="0" h="2096" w="2108">
                  <a:moveTo>
                    <a:pt x="1048" y="0"/>
                  </a:moveTo>
                  <a:cubicBezTo>
                    <a:pt x="476" y="0"/>
                    <a:pt x="0" y="465"/>
                    <a:pt x="0" y="1048"/>
                  </a:cubicBezTo>
                  <a:cubicBezTo>
                    <a:pt x="0" y="1632"/>
                    <a:pt x="476" y="2096"/>
                    <a:pt x="1048" y="2096"/>
                  </a:cubicBezTo>
                  <a:cubicBezTo>
                    <a:pt x="1631" y="2096"/>
                    <a:pt x="2108" y="1632"/>
                    <a:pt x="2108" y="1048"/>
                  </a:cubicBezTo>
                  <a:cubicBezTo>
                    <a:pt x="2108" y="465"/>
                    <a:pt x="1631"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63" name="Google Shape;3063;p36"/>
            <p:cNvSpPr/>
            <p:nvPr/>
          </p:nvSpPr>
          <p:spPr>
            <a:xfrm>
              <a:off x="2311000" y="3527650"/>
              <a:ext cx="52400" cy="52400"/>
            </a:xfrm>
            <a:custGeom>
              <a:rect b="b" l="l" r="r" t="t"/>
              <a:pathLst>
                <a:path extrusionOk="0" h="2096" w="2096">
                  <a:moveTo>
                    <a:pt x="1048" y="0"/>
                  </a:moveTo>
                  <a:cubicBezTo>
                    <a:pt x="464" y="0"/>
                    <a:pt x="0" y="465"/>
                    <a:pt x="0" y="1048"/>
                  </a:cubicBezTo>
                  <a:cubicBezTo>
                    <a:pt x="0" y="1632"/>
                    <a:pt x="464" y="2096"/>
                    <a:pt x="1048" y="2096"/>
                  </a:cubicBezTo>
                  <a:cubicBezTo>
                    <a:pt x="1619" y="2096"/>
                    <a:pt x="2096" y="1632"/>
                    <a:pt x="2096" y="1048"/>
                  </a:cubicBezTo>
                  <a:cubicBezTo>
                    <a:pt x="2096" y="465"/>
                    <a:pt x="1619"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64" name="Google Shape;3064;p36"/>
            <p:cNvSpPr/>
            <p:nvPr/>
          </p:nvSpPr>
          <p:spPr>
            <a:xfrm>
              <a:off x="2412500" y="3527650"/>
              <a:ext cx="52400" cy="52400"/>
            </a:xfrm>
            <a:custGeom>
              <a:rect b="b" l="l" r="r" t="t"/>
              <a:pathLst>
                <a:path extrusionOk="0" h="2096" w="2096">
                  <a:moveTo>
                    <a:pt x="1048" y="0"/>
                  </a:moveTo>
                  <a:cubicBezTo>
                    <a:pt x="465" y="0"/>
                    <a:pt x="0" y="465"/>
                    <a:pt x="0" y="1048"/>
                  </a:cubicBezTo>
                  <a:cubicBezTo>
                    <a:pt x="0" y="1632"/>
                    <a:pt x="465" y="2096"/>
                    <a:pt x="1048" y="2096"/>
                  </a:cubicBezTo>
                  <a:cubicBezTo>
                    <a:pt x="1631" y="2096"/>
                    <a:pt x="2096" y="1632"/>
                    <a:pt x="2096" y="1048"/>
                  </a:cubicBezTo>
                  <a:cubicBezTo>
                    <a:pt x="2096" y="465"/>
                    <a:pt x="1631"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65" name="Google Shape;3065;p36"/>
            <p:cNvSpPr/>
            <p:nvPr/>
          </p:nvSpPr>
          <p:spPr>
            <a:xfrm>
              <a:off x="2514000" y="3527650"/>
              <a:ext cx="52400" cy="52400"/>
            </a:xfrm>
            <a:custGeom>
              <a:rect b="b" l="l" r="r" t="t"/>
              <a:pathLst>
                <a:path extrusionOk="0" h="2096" w="2096">
                  <a:moveTo>
                    <a:pt x="1048" y="0"/>
                  </a:moveTo>
                  <a:cubicBezTo>
                    <a:pt x="476" y="0"/>
                    <a:pt x="0" y="465"/>
                    <a:pt x="0" y="1048"/>
                  </a:cubicBezTo>
                  <a:cubicBezTo>
                    <a:pt x="0" y="1632"/>
                    <a:pt x="476" y="2096"/>
                    <a:pt x="1048" y="2096"/>
                  </a:cubicBezTo>
                  <a:cubicBezTo>
                    <a:pt x="1631" y="2096"/>
                    <a:pt x="2096" y="1632"/>
                    <a:pt x="2096" y="1048"/>
                  </a:cubicBezTo>
                  <a:cubicBezTo>
                    <a:pt x="2096" y="465"/>
                    <a:pt x="1631"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66" name="Google Shape;3066;p36"/>
            <p:cNvSpPr/>
            <p:nvPr/>
          </p:nvSpPr>
          <p:spPr>
            <a:xfrm>
              <a:off x="2615500" y="3527650"/>
              <a:ext cx="52700" cy="52400"/>
            </a:xfrm>
            <a:custGeom>
              <a:rect b="b" l="l" r="r" t="t"/>
              <a:pathLst>
                <a:path extrusionOk="0" h="2096" w="2108">
                  <a:moveTo>
                    <a:pt x="1048" y="0"/>
                  </a:moveTo>
                  <a:cubicBezTo>
                    <a:pt x="476" y="0"/>
                    <a:pt x="0" y="465"/>
                    <a:pt x="0" y="1048"/>
                  </a:cubicBezTo>
                  <a:cubicBezTo>
                    <a:pt x="0" y="1632"/>
                    <a:pt x="476" y="2096"/>
                    <a:pt x="1048" y="2096"/>
                  </a:cubicBezTo>
                  <a:cubicBezTo>
                    <a:pt x="1631" y="2096"/>
                    <a:pt x="2108" y="1632"/>
                    <a:pt x="2108" y="1048"/>
                  </a:cubicBezTo>
                  <a:cubicBezTo>
                    <a:pt x="2108" y="465"/>
                    <a:pt x="1631"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67" name="Google Shape;3067;p36"/>
            <p:cNvSpPr/>
            <p:nvPr/>
          </p:nvSpPr>
          <p:spPr>
            <a:xfrm>
              <a:off x="2717300" y="3527650"/>
              <a:ext cx="52400" cy="52400"/>
            </a:xfrm>
            <a:custGeom>
              <a:rect b="b" l="l" r="r" t="t"/>
              <a:pathLst>
                <a:path extrusionOk="0" h="2096" w="2096">
                  <a:moveTo>
                    <a:pt x="1048" y="0"/>
                  </a:moveTo>
                  <a:cubicBezTo>
                    <a:pt x="465" y="0"/>
                    <a:pt x="0" y="465"/>
                    <a:pt x="0" y="1048"/>
                  </a:cubicBezTo>
                  <a:cubicBezTo>
                    <a:pt x="0" y="1632"/>
                    <a:pt x="465" y="2096"/>
                    <a:pt x="1048" y="2096"/>
                  </a:cubicBezTo>
                  <a:cubicBezTo>
                    <a:pt x="1619" y="2096"/>
                    <a:pt x="2096" y="1632"/>
                    <a:pt x="2096" y="1048"/>
                  </a:cubicBezTo>
                  <a:cubicBezTo>
                    <a:pt x="2096" y="465"/>
                    <a:pt x="1619"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68" name="Google Shape;3068;p36"/>
            <p:cNvSpPr/>
            <p:nvPr/>
          </p:nvSpPr>
          <p:spPr>
            <a:xfrm>
              <a:off x="2818800" y="3527650"/>
              <a:ext cx="52400" cy="52400"/>
            </a:xfrm>
            <a:custGeom>
              <a:rect b="b" l="l" r="r" t="t"/>
              <a:pathLst>
                <a:path extrusionOk="0" h="2096" w="2096">
                  <a:moveTo>
                    <a:pt x="1048" y="0"/>
                  </a:moveTo>
                  <a:cubicBezTo>
                    <a:pt x="465" y="0"/>
                    <a:pt x="0" y="465"/>
                    <a:pt x="0" y="1048"/>
                  </a:cubicBezTo>
                  <a:cubicBezTo>
                    <a:pt x="0" y="1632"/>
                    <a:pt x="465" y="2096"/>
                    <a:pt x="1048" y="2096"/>
                  </a:cubicBezTo>
                  <a:cubicBezTo>
                    <a:pt x="1631" y="2096"/>
                    <a:pt x="2096" y="1632"/>
                    <a:pt x="2096" y="1048"/>
                  </a:cubicBezTo>
                  <a:cubicBezTo>
                    <a:pt x="2096" y="465"/>
                    <a:pt x="1631"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69" name="Google Shape;3069;p36"/>
            <p:cNvSpPr/>
            <p:nvPr/>
          </p:nvSpPr>
          <p:spPr>
            <a:xfrm>
              <a:off x="2920300" y="3527650"/>
              <a:ext cx="52400" cy="52400"/>
            </a:xfrm>
            <a:custGeom>
              <a:rect b="b" l="l" r="r" t="t"/>
              <a:pathLst>
                <a:path extrusionOk="0" h="2096" w="2096">
                  <a:moveTo>
                    <a:pt x="1048" y="0"/>
                  </a:moveTo>
                  <a:cubicBezTo>
                    <a:pt x="476" y="0"/>
                    <a:pt x="0" y="465"/>
                    <a:pt x="0" y="1048"/>
                  </a:cubicBezTo>
                  <a:cubicBezTo>
                    <a:pt x="0" y="1632"/>
                    <a:pt x="476" y="2096"/>
                    <a:pt x="1048" y="2096"/>
                  </a:cubicBezTo>
                  <a:cubicBezTo>
                    <a:pt x="1631" y="2096"/>
                    <a:pt x="2096" y="1632"/>
                    <a:pt x="2096" y="1048"/>
                  </a:cubicBezTo>
                  <a:cubicBezTo>
                    <a:pt x="2096" y="465"/>
                    <a:pt x="1631"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70" name="Google Shape;3070;p36"/>
            <p:cNvSpPr/>
            <p:nvPr/>
          </p:nvSpPr>
          <p:spPr>
            <a:xfrm>
              <a:off x="3021800" y="3527650"/>
              <a:ext cx="52700" cy="52400"/>
            </a:xfrm>
            <a:custGeom>
              <a:rect b="b" l="l" r="r" t="t"/>
              <a:pathLst>
                <a:path extrusionOk="0" h="2096" w="2108">
                  <a:moveTo>
                    <a:pt x="1048" y="0"/>
                  </a:moveTo>
                  <a:cubicBezTo>
                    <a:pt x="477" y="0"/>
                    <a:pt x="0" y="465"/>
                    <a:pt x="0" y="1048"/>
                  </a:cubicBezTo>
                  <a:cubicBezTo>
                    <a:pt x="0" y="1632"/>
                    <a:pt x="477" y="2096"/>
                    <a:pt x="1048" y="2096"/>
                  </a:cubicBezTo>
                  <a:cubicBezTo>
                    <a:pt x="1631" y="2096"/>
                    <a:pt x="2108" y="1632"/>
                    <a:pt x="2108" y="1048"/>
                  </a:cubicBezTo>
                  <a:cubicBezTo>
                    <a:pt x="2108" y="465"/>
                    <a:pt x="1631"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71" name="Google Shape;3071;p36"/>
            <p:cNvSpPr/>
            <p:nvPr/>
          </p:nvSpPr>
          <p:spPr>
            <a:xfrm>
              <a:off x="3123600" y="3527650"/>
              <a:ext cx="52400" cy="52400"/>
            </a:xfrm>
            <a:custGeom>
              <a:rect b="b" l="l" r="r" t="t"/>
              <a:pathLst>
                <a:path extrusionOk="0" h="2096" w="2096">
                  <a:moveTo>
                    <a:pt x="1048" y="0"/>
                  </a:moveTo>
                  <a:cubicBezTo>
                    <a:pt x="465" y="0"/>
                    <a:pt x="0" y="465"/>
                    <a:pt x="0" y="1048"/>
                  </a:cubicBezTo>
                  <a:cubicBezTo>
                    <a:pt x="0" y="1632"/>
                    <a:pt x="465" y="2096"/>
                    <a:pt x="1048" y="2096"/>
                  </a:cubicBezTo>
                  <a:cubicBezTo>
                    <a:pt x="1619" y="2096"/>
                    <a:pt x="2096" y="1632"/>
                    <a:pt x="2096" y="1048"/>
                  </a:cubicBezTo>
                  <a:cubicBezTo>
                    <a:pt x="2096" y="465"/>
                    <a:pt x="1619"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72" name="Google Shape;3072;p36"/>
            <p:cNvSpPr/>
            <p:nvPr/>
          </p:nvSpPr>
          <p:spPr>
            <a:xfrm>
              <a:off x="3225100" y="3527650"/>
              <a:ext cx="52400" cy="52400"/>
            </a:xfrm>
            <a:custGeom>
              <a:rect b="b" l="l" r="r" t="t"/>
              <a:pathLst>
                <a:path extrusionOk="0" h="2096" w="2096">
                  <a:moveTo>
                    <a:pt x="1048" y="0"/>
                  </a:moveTo>
                  <a:cubicBezTo>
                    <a:pt x="465" y="0"/>
                    <a:pt x="0" y="465"/>
                    <a:pt x="0" y="1048"/>
                  </a:cubicBezTo>
                  <a:cubicBezTo>
                    <a:pt x="0" y="1632"/>
                    <a:pt x="465" y="2096"/>
                    <a:pt x="1048" y="2096"/>
                  </a:cubicBezTo>
                  <a:cubicBezTo>
                    <a:pt x="1631" y="2096"/>
                    <a:pt x="2096" y="1632"/>
                    <a:pt x="2096" y="1048"/>
                  </a:cubicBezTo>
                  <a:cubicBezTo>
                    <a:pt x="2096" y="465"/>
                    <a:pt x="1631"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73" name="Google Shape;3073;p36"/>
            <p:cNvSpPr/>
            <p:nvPr/>
          </p:nvSpPr>
          <p:spPr>
            <a:xfrm>
              <a:off x="3326600" y="3527650"/>
              <a:ext cx="52700" cy="52400"/>
            </a:xfrm>
            <a:custGeom>
              <a:rect b="b" l="l" r="r" t="t"/>
              <a:pathLst>
                <a:path extrusionOk="0" h="2096" w="2108">
                  <a:moveTo>
                    <a:pt x="1048" y="0"/>
                  </a:moveTo>
                  <a:cubicBezTo>
                    <a:pt x="477" y="0"/>
                    <a:pt x="0" y="465"/>
                    <a:pt x="0" y="1048"/>
                  </a:cubicBezTo>
                  <a:cubicBezTo>
                    <a:pt x="0" y="1632"/>
                    <a:pt x="477" y="2096"/>
                    <a:pt x="1048" y="2096"/>
                  </a:cubicBezTo>
                  <a:cubicBezTo>
                    <a:pt x="1631" y="2096"/>
                    <a:pt x="2108" y="1632"/>
                    <a:pt x="2108" y="1048"/>
                  </a:cubicBezTo>
                  <a:cubicBezTo>
                    <a:pt x="2108" y="465"/>
                    <a:pt x="1631"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74" name="Google Shape;3074;p36"/>
            <p:cNvSpPr/>
            <p:nvPr/>
          </p:nvSpPr>
          <p:spPr>
            <a:xfrm>
              <a:off x="3428400" y="3527650"/>
              <a:ext cx="52400" cy="52400"/>
            </a:xfrm>
            <a:custGeom>
              <a:rect b="b" l="l" r="r" t="t"/>
              <a:pathLst>
                <a:path extrusionOk="0" h="2096" w="2096">
                  <a:moveTo>
                    <a:pt x="1048" y="0"/>
                  </a:moveTo>
                  <a:cubicBezTo>
                    <a:pt x="465" y="0"/>
                    <a:pt x="0" y="465"/>
                    <a:pt x="0" y="1048"/>
                  </a:cubicBezTo>
                  <a:cubicBezTo>
                    <a:pt x="0" y="1632"/>
                    <a:pt x="465" y="2096"/>
                    <a:pt x="1048" y="2096"/>
                  </a:cubicBezTo>
                  <a:cubicBezTo>
                    <a:pt x="1619" y="2096"/>
                    <a:pt x="2096" y="1632"/>
                    <a:pt x="2096" y="1048"/>
                  </a:cubicBezTo>
                  <a:cubicBezTo>
                    <a:pt x="2096" y="465"/>
                    <a:pt x="1619"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75" name="Google Shape;3075;p36"/>
            <p:cNvSpPr/>
            <p:nvPr/>
          </p:nvSpPr>
          <p:spPr>
            <a:xfrm>
              <a:off x="3529900" y="3527650"/>
              <a:ext cx="52400" cy="52400"/>
            </a:xfrm>
            <a:custGeom>
              <a:rect b="b" l="l" r="r" t="t"/>
              <a:pathLst>
                <a:path extrusionOk="0" h="2096" w="2096">
                  <a:moveTo>
                    <a:pt x="1048" y="0"/>
                  </a:moveTo>
                  <a:cubicBezTo>
                    <a:pt x="465" y="0"/>
                    <a:pt x="0" y="465"/>
                    <a:pt x="0" y="1048"/>
                  </a:cubicBezTo>
                  <a:cubicBezTo>
                    <a:pt x="0" y="1632"/>
                    <a:pt x="465" y="2096"/>
                    <a:pt x="1048" y="2096"/>
                  </a:cubicBezTo>
                  <a:cubicBezTo>
                    <a:pt x="1631" y="2096"/>
                    <a:pt x="2096" y="1632"/>
                    <a:pt x="2096" y="1048"/>
                  </a:cubicBezTo>
                  <a:cubicBezTo>
                    <a:pt x="2096" y="465"/>
                    <a:pt x="1631"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76" name="Google Shape;3076;p36"/>
            <p:cNvSpPr/>
            <p:nvPr/>
          </p:nvSpPr>
          <p:spPr>
            <a:xfrm>
              <a:off x="3631400" y="3527650"/>
              <a:ext cx="52400" cy="52400"/>
            </a:xfrm>
            <a:custGeom>
              <a:rect b="b" l="l" r="r" t="t"/>
              <a:pathLst>
                <a:path extrusionOk="0" h="2096" w="2096">
                  <a:moveTo>
                    <a:pt x="1048" y="0"/>
                  </a:moveTo>
                  <a:cubicBezTo>
                    <a:pt x="465" y="0"/>
                    <a:pt x="0" y="465"/>
                    <a:pt x="0" y="1048"/>
                  </a:cubicBezTo>
                  <a:cubicBezTo>
                    <a:pt x="0" y="1632"/>
                    <a:pt x="465" y="2096"/>
                    <a:pt x="1048" y="2096"/>
                  </a:cubicBezTo>
                  <a:cubicBezTo>
                    <a:pt x="1631" y="2096"/>
                    <a:pt x="2096" y="1632"/>
                    <a:pt x="2096" y="1048"/>
                  </a:cubicBezTo>
                  <a:cubicBezTo>
                    <a:pt x="2096" y="465"/>
                    <a:pt x="1631"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77" name="Google Shape;3077;p36"/>
            <p:cNvSpPr/>
            <p:nvPr/>
          </p:nvSpPr>
          <p:spPr>
            <a:xfrm>
              <a:off x="3732900" y="3527650"/>
              <a:ext cx="52400" cy="52400"/>
            </a:xfrm>
            <a:custGeom>
              <a:rect b="b" l="l" r="r" t="t"/>
              <a:pathLst>
                <a:path extrusionOk="0" h="2096" w="2096">
                  <a:moveTo>
                    <a:pt x="1048" y="0"/>
                  </a:moveTo>
                  <a:cubicBezTo>
                    <a:pt x="477" y="0"/>
                    <a:pt x="0" y="465"/>
                    <a:pt x="0" y="1048"/>
                  </a:cubicBezTo>
                  <a:cubicBezTo>
                    <a:pt x="0" y="1632"/>
                    <a:pt x="477" y="2096"/>
                    <a:pt x="1048" y="2096"/>
                  </a:cubicBezTo>
                  <a:cubicBezTo>
                    <a:pt x="1631" y="2096"/>
                    <a:pt x="2096" y="1632"/>
                    <a:pt x="2096" y="1048"/>
                  </a:cubicBezTo>
                  <a:cubicBezTo>
                    <a:pt x="2096" y="465"/>
                    <a:pt x="1631"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78" name="Google Shape;3078;p36"/>
            <p:cNvSpPr/>
            <p:nvPr/>
          </p:nvSpPr>
          <p:spPr>
            <a:xfrm>
              <a:off x="3834700" y="3527650"/>
              <a:ext cx="52400" cy="52400"/>
            </a:xfrm>
            <a:custGeom>
              <a:rect b="b" l="l" r="r" t="t"/>
              <a:pathLst>
                <a:path extrusionOk="0" h="2096" w="2096">
                  <a:moveTo>
                    <a:pt x="1048" y="0"/>
                  </a:moveTo>
                  <a:cubicBezTo>
                    <a:pt x="465" y="0"/>
                    <a:pt x="0" y="465"/>
                    <a:pt x="0" y="1048"/>
                  </a:cubicBezTo>
                  <a:cubicBezTo>
                    <a:pt x="0" y="1632"/>
                    <a:pt x="465" y="2096"/>
                    <a:pt x="1048" y="2096"/>
                  </a:cubicBezTo>
                  <a:cubicBezTo>
                    <a:pt x="1619" y="2096"/>
                    <a:pt x="2096" y="1632"/>
                    <a:pt x="2096" y="1048"/>
                  </a:cubicBezTo>
                  <a:cubicBezTo>
                    <a:pt x="2096" y="465"/>
                    <a:pt x="1619"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79" name="Google Shape;3079;p36"/>
            <p:cNvSpPr/>
            <p:nvPr/>
          </p:nvSpPr>
          <p:spPr>
            <a:xfrm>
              <a:off x="3936200" y="3527650"/>
              <a:ext cx="52400" cy="52400"/>
            </a:xfrm>
            <a:custGeom>
              <a:rect b="b" l="l" r="r" t="t"/>
              <a:pathLst>
                <a:path extrusionOk="0" h="2096" w="2096">
                  <a:moveTo>
                    <a:pt x="1048" y="0"/>
                  </a:moveTo>
                  <a:cubicBezTo>
                    <a:pt x="465" y="0"/>
                    <a:pt x="0" y="465"/>
                    <a:pt x="0" y="1048"/>
                  </a:cubicBezTo>
                  <a:cubicBezTo>
                    <a:pt x="0" y="1632"/>
                    <a:pt x="465" y="2096"/>
                    <a:pt x="1048" y="2096"/>
                  </a:cubicBezTo>
                  <a:cubicBezTo>
                    <a:pt x="1631" y="2096"/>
                    <a:pt x="2096" y="1632"/>
                    <a:pt x="2096" y="1048"/>
                  </a:cubicBezTo>
                  <a:cubicBezTo>
                    <a:pt x="2096" y="465"/>
                    <a:pt x="1631"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80" name="Google Shape;3080;p36"/>
            <p:cNvSpPr/>
            <p:nvPr/>
          </p:nvSpPr>
          <p:spPr>
            <a:xfrm>
              <a:off x="4037700" y="3527650"/>
              <a:ext cx="52400" cy="52400"/>
            </a:xfrm>
            <a:custGeom>
              <a:rect b="b" l="l" r="r" t="t"/>
              <a:pathLst>
                <a:path extrusionOk="0" h="2096" w="2096">
                  <a:moveTo>
                    <a:pt x="1048" y="0"/>
                  </a:moveTo>
                  <a:cubicBezTo>
                    <a:pt x="465" y="0"/>
                    <a:pt x="0" y="465"/>
                    <a:pt x="0" y="1048"/>
                  </a:cubicBezTo>
                  <a:cubicBezTo>
                    <a:pt x="0" y="1632"/>
                    <a:pt x="465" y="2096"/>
                    <a:pt x="1048" y="2096"/>
                  </a:cubicBezTo>
                  <a:cubicBezTo>
                    <a:pt x="1631" y="2096"/>
                    <a:pt x="2096" y="1632"/>
                    <a:pt x="2096" y="1048"/>
                  </a:cubicBezTo>
                  <a:cubicBezTo>
                    <a:pt x="2096" y="465"/>
                    <a:pt x="1631"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81" name="Google Shape;3081;p36"/>
            <p:cNvSpPr/>
            <p:nvPr/>
          </p:nvSpPr>
          <p:spPr>
            <a:xfrm>
              <a:off x="4139200" y="3527650"/>
              <a:ext cx="52700" cy="52400"/>
            </a:xfrm>
            <a:custGeom>
              <a:rect b="b" l="l" r="r" t="t"/>
              <a:pathLst>
                <a:path extrusionOk="0" h="2096" w="2108">
                  <a:moveTo>
                    <a:pt x="1048" y="0"/>
                  </a:moveTo>
                  <a:cubicBezTo>
                    <a:pt x="477" y="0"/>
                    <a:pt x="0" y="465"/>
                    <a:pt x="0" y="1048"/>
                  </a:cubicBezTo>
                  <a:cubicBezTo>
                    <a:pt x="0" y="1632"/>
                    <a:pt x="477" y="2096"/>
                    <a:pt x="1048" y="2096"/>
                  </a:cubicBezTo>
                  <a:cubicBezTo>
                    <a:pt x="1631" y="2096"/>
                    <a:pt x="2108" y="1632"/>
                    <a:pt x="2108" y="1048"/>
                  </a:cubicBezTo>
                  <a:cubicBezTo>
                    <a:pt x="2108" y="465"/>
                    <a:pt x="1631"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82" name="Google Shape;3082;p36"/>
            <p:cNvSpPr/>
            <p:nvPr/>
          </p:nvSpPr>
          <p:spPr>
            <a:xfrm>
              <a:off x="4240700" y="3527650"/>
              <a:ext cx="52700" cy="52400"/>
            </a:xfrm>
            <a:custGeom>
              <a:rect b="b" l="l" r="r" t="t"/>
              <a:pathLst>
                <a:path extrusionOk="0" h="2096" w="2108">
                  <a:moveTo>
                    <a:pt x="1060" y="0"/>
                  </a:moveTo>
                  <a:cubicBezTo>
                    <a:pt x="477" y="0"/>
                    <a:pt x="0" y="465"/>
                    <a:pt x="0" y="1048"/>
                  </a:cubicBezTo>
                  <a:cubicBezTo>
                    <a:pt x="0" y="1632"/>
                    <a:pt x="477" y="2096"/>
                    <a:pt x="1060" y="2096"/>
                  </a:cubicBezTo>
                  <a:cubicBezTo>
                    <a:pt x="1632" y="2096"/>
                    <a:pt x="2108" y="1632"/>
                    <a:pt x="2108" y="1048"/>
                  </a:cubicBezTo>
                  <a:cubicBezTo>
                    <a:pt x="2108" y="465"/>
                    <a:pt x="1632" y="0"/>
                    <a:pt x="1060"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83" name="Google Shape;3083;p36"/>
            <p:cNvSpPr/>
            <p:nvPr/>
          </p:nvSpPr>
          <p:spPr>
            <a:xfrm>
              <a:off x="4342500" y="3527650"/>
              <a:ext cx="52400" cy="52400"/>
            </a:xfrm>
            <a:custGeom>
              <a:rect b="b" l="l" r="r" t="t"/>
              <a:pathLst>
                <a:path extrusionOk="0" h="2096" w="2096">
                  <a:moveTo>
                    <a:pt x="1048" y="0"/>
                  </a:moveTo>
                  <a:cubicBezTo>
                    <a:pt x="465" y="0"/>
                    <a:pt x="0" y="465"/>
                    <a:pt x="0" y="1048"/>
                  </a:cubicBezTo>
                  <a:cubicBezTo>
                    <a:pt x="0" y="1632"/>
                    <a:pt x="465" y="2096"/>
                    <a:pt x="1048" y="2096"/>
                  </a:cubicBezTo>
                  <a:cubicBezTo>
                    <a:pt x="1631" y="2096"/>
                    <a:pt x="2096" y="1632"/>
                    <a:pt x="2096" y="1048"/>
                  </a:cubicBezTo>
                  <a:cubicBezTo>
                    <a:pt x="2096" y="465"/>
                    <a:pt x="1631"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84" name="Google Shape;3084;p36"/>
            <p:cNvSpPr/>
            <p:nvPr/>
          </p:nvSpPr>
          <p:spPr>
            <a:xfrm>
              <a:off x="4444000" y="3527650"/>
              <a:ext cx="52400" cy="52400"/>
            </a:xfrm>
            <a:custGeom>
              <a:rect b="b" l="l" r="r" t="t"/>
              <a:pathLst>
                <a:path extrusionOk="0" h="2096" w="2096">
                  <a:moveTo>
                    <a:pt x="1048" y="0"/>
                  </a:moveTo>
                  <a:cubicBezTo>
                    <a:pt x="477" y="0"/>
                    <a:pt x="0" y="465"/>
                    <a:pt x="0" y="1048"/>
                  </a:cubicBezTo>
                  <a:cubicBezTo>
                    <a:pt x="0" y="1632"/>
                    <a:pt x="477" y="2096"/>
                    <a:pt x="1048" y="2096"/>
                  </a:cubicBezTo>
                  <a:cubicBezTo>
                    <a:pt x="1631" y="2096"/>
                    <a:pt x="2096" y="1632"/>
                    <a:pt x="2096" y="1048"/>
                  </a:cubicBezTo>
                  <a:cubicBezTo>
                    <a:pt x="2096" y="465"/>
                    <a:pt x="1631"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85" name="Google Shape;3085;p36"/>
            <p:cNvSpPr/>
            <p:nvPr/>
          </p:nvSpPr>
          <p:spPr>
            <a:xfrm>
              <a:off x="4545500" y="3527650"/>
              <a:ext cx="52700" cy="52400"/>
            </a:xfrm>
            <a:custGeom>
              <a:rect b="b" l="l" r="r" t="t"/>
              <a:pathLst>
                <a:path extrusionOk="0" h="2096" w="2108">
                  <a:moveTo>
                    <a:pt x="1060" y="0"/>
                  </a:moveTo>
                  <a:cubicBezTo>
                    <a:pt x="477" y="0"/>
                    <a:pt x="0" y="465"/>
                    <a:pt x="0" y="1048"/>
                  </a:cubicBezTo>
                  <a:cubicBezTo>
                    <a:pt x="0" y="1632"/>
                    <a:pt x="477" y="2096"/>
                    <a:pt x="1060" y="2096"/>
                  </a:cubicBezTo>
                  <a:cubicBezTo>
                    <a:pt x="1632" y="2096"/>
                    <a:pt x="2108" y="1632"/>
                    <a:pt x="2108" y="1048"/>
                  </a:cubicBezTo>
                  <a:cubicBezTo>
                    <a:pt x="2108" y="465"/>
                    <a:pt x="1632" y="0"/>
                    <a:pt x="1060"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86" name="Google Shape;3086;p36"/>
            <p:cNvSpPr/>
            <p:nvPr/>
          </p:nvSpPr>
          <p:spPr>
            <a:xfrm>
              <a:off x="4647300" y="3527650"/>
              <a:ext cx="52400" cy="52400"/>
            </a:xfrm>
            <a:custGeom>
              <a:rect b="b" l="l" r="r" t="t"/>
              <a:pathLst>
                <a:path extrusionOk="0" h="2096" w="2096">
                  <a:moveTo>
                    <a:pt x="1048" y="0"/>
                  </a:moveTo>
                  <a:cubicBezTo>
                    <a:pt x="465" y="0"/>
                    <a:pt x="0" y="465"/>
                    <a:pt x="0" y="1048"/>
                  </a:cubicBezTo>
                  <a:cubicBezTo>
                    <a:pt x="0" y="1632"/>
                    <a:pt x="465" y="2096"/>
                    <a:pt x="1048" y="2096"/>
                  </a:cubicBezTo>
                  <a:cubicBezTo>
                    <a:pt x="1620" y="2096"/>
                    <a:pt x="2096" y="1632"/>
                    <a:pt x="2096" y="1048"/>
                  </a:cubicBezTo>
                  <a:cubicBezTo>
                    <a:pt x="2096" y="465"/>
                    <a:pt x="1620"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87" name="Google Shape;3087;p36"/>
            <p:cNvSpPr/>
            <p:nvPr/>
          </p:nvSpPr>
          <p:spPr>
            <a:xfrm>
              <a:off x="4748800" y="3527650"/>
              <a:ext cx="52400" cy="52400"/>
            </a:xfrm>
            <a:custGeom>
              <a:rect b="b" l="l" r="r" t="t"/>
              <a:pathLst>
                <a:path extrusionOk="0" h="2096" w="2096">
                  <a:moveTo>
                    <a:pt x="1048" y="0"/>
                  </a:moveTo>
                  <a:cubicBezTo>
                    <a:pt x="465" y="0"/>
                    <a:pt x="0" y="465"/>
                    <a:pt x="0" y="1048"/>
                  </a:cubicBezTo>
                  <a:cubicBezTo>
                    <a:pt x="0" y="1632"/>
                    <a:pt x="465" y="2096"/>
                    <a:pt x="1048" y="2096"/>
                  </a:cubicBezTo>
                  <a:cubicBezTo>
                    <a:pt x="1631" y="2096"/>
                    <a:pt x="2096" y="1632"/>
                    <a:pt x="2096" y="1048"/>
                  </a:cubicBezTo>
                  <a:cubicBezTo>
                    <a:pt x="2096" y="465"/>
                    <a:pt x="1631"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88" name="Google Shape;3088;p36"/>
            <p:cNvSpPr/>
            <p:nvPr/>
          </p:nvSpPr>
          <p:spPr>
            <a:xfrm>
              <a:off x="4850300" y="3527650"/>
              <a:ext cx="52400" cy="52400"/>
            </a:xfrm>
            <a:custGeom>
              <a:rect b="b" l="l" r="r" t="t"/>
              <a:pathLst>
                <a:path extrusionOk="0" h="2096" w="2096">
                  <a:moveTo>
                    <a:pt x="1048" y="0"/>
                  </a:moveTo>
                  <a:cubicBezTo>
                    <a:pt x="477" y="0"/>
                    <a:pt x="0" y="465"/>
                    <a:pt x="0" y="1048"/>
                  </a:cubicBezTo>
                  <a:cubicBezTo>
                    <a:pt x="0" y="1632"/>
                    <a:pt x="477" y="2096"/>
                    <a:pt x="1048" y="2096"/>
                  </a:cubicBezTo>
                  <a:cubicBezTo>
                    <a:pt x="1632" y="2096"/>
                    <a:pt x="2096" y="1632"/>
                    <a:pt x="2096" y="1048"/>
                  </a:cubicBezTo>
                  <a:cubicBezTo>
                    <a:pt x="2096" y="465"/>
                    <a:pt x="1632"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89" name="Google Shape;3089;p36"/>
            <p:cNvSpPr/>
            <p:nvPr/>
          </p:nvSpPr>
          <p:spPr>
            <a:xfrm>
              <a:off x="4951800" y="3527650"/>
              <a:ext cx="52700" cy="52400"/>
            </a:xfrm>
            <a:custGeom>
              <a:rect b="b" l="l" r="r" t="t"/>
              <a:pathLst>
                <a:path extrusionOk="0" h="2096" w="2108">
                  <a:moveTo>
                    <a:pt x="1048" y="0"/>
                  </a:moveTo>
                  <a:cubicBezTo>
                    <a:pt x="477" y="0"/>
                    <a:pt x="0" y="465"/>
                    <a:pt x="0" y="1048"/>
                  </a:cubicBezTo>
                  <a:cubicBezTo>
                    <a:pt x="0" y="1632"/>
                    <a:pt x="477" y="2096"/>
                    <a:pt x="1048" y="2096"/>
                  </a:cubicBezTo>
                  <a:cubicBezTo>
                    <a:pt x="1632" y="2096"/>
                    <a:pt x="2108" y="1632"/>
                    <a:pt x="2108" y="1048"/>
                  </a:cubicBezTo>
                  <a:cubicBezTo>
                    <a:pt x="2108" y="465"/>
                    <a:pt x="1632"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90" name="Google Shape;3090;p36"/>
            <p:cNvSpPr/>
            <p:nvPr/>
          </p:nvSpPr>
          <p:spPr>
            <a:xfrm>
              <a:off x="5053600" y="3527650"/>
              <a:ext cx="52400" cy="52400"/>
            </a:xfrm>
            <a:custGeom>
              <a:rect b="b" l="l" r="r" t="t"/>
              <a:pathLst>
                <a:path extrusionOk="0" h="2096" w="2096">
                  <a:moveTo>
                    <a:pt x="1048" y="0"/>
                  </a:moveTo>
                  <a:cubicBezTo>
                    <a:pt x="465" y="0"/>
                    <a:pt x="0" y="465"/>
                    <a:pt x="0" y="1048"/>
                  </a:cubicBezTo>
                  <a:cubicBezTo>
                    <a:pt x="0" y="1632"/>
                    <a:pt x="465" y="2096"/>
                    <a:pt x="1048" y="2096"/>
                  </a:cubicBezTo>
                  <a:cubicBezTo>
                    <a:pt x="1620" y="2096"/>
                    <a:pt x="2096" y="1632"/>
                    <a:pt x="2096" y="1048"/>
                  </a:cubicBezTo>
                  <a:cubicBezTo>
                    <a:pt x="2096" y="465"/>
                    <a:pt x="1620"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91" name="Google Shape;3091;p36"/>
            <p:cNvSpPr/>
            <p:nvPr/>
          </p:nvSpPr>
          <p:spPr>
            <a:xfrm>
              <a:off x="5155100" y="3527650"/>
              <a:ext cx="52400" cy="52400"/>
            </a:xfrm>
            <a:custGeom>
              <a:rect b="b" l="l" r="r" t="t"/>
              <a:pathLst>
                <a:path extrusionOk="0" h="2096" w="2096">
                  <a:moveTo>
                    <a:pt x="1048" y="0"/>
                  </a:moveTo>
                  <a:cubicBezTo>
                    <a:pt x="465" y="0"/>
                    <a:pt x="0" y="465"/>
                    <a:pt x="0" y="1048"/>
                  </a:cubicBezTo>
                  <a:cubicBezTo>
                    <a:pt x="0" y="1632"/>
                    <a:pt x="465" y="2096"/>
                    <a:pt x="1048" y="2096"/>
                  </a:cubicBezTo>
                  <a:cubicBezTo>
                    <a:pt x="1632" y="2096"/>
                    <a:pt x="2096" y="1632"/>
                    <a:pt x="2096" y="1048"/>
                  </a:cubicBezTo>
                  <a:cubicBezTo>
                    <a:pt x="2096" y="465"/>
                    <a:pt x="1632"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92" name="Google Shape;3092;p36"/>
            <p:cNvSpPr/>
            <p:nvPr/>
          </p:nvSpPr>
          <p:spPr>
            <a:xfrm>
              <a:off x="5256600" y="3527650"/>
              <a:ext cx="52400" cy="52400"/>
            </a:xfrm>
            <a:custGeom>
              <a:rect b="b" l="l" r="r" t="t"/>
              <a:pathLst>
                <a:path extrusionOk="0" h="2096" w="2096">
                  <a:moveTo>
                    <a:pt x="1048" y="0"/>
                  </a:moveTo>
                  <a:cubicBezTo>
                    <a:pt x="477" y="0"/>
                    <a:pt x="0" y="465"/>
                    <a:pt x="0" y="1048"/>
                  </a:cubicBezTo>
                  <a:cubicBezTo>
                    <a:pt x="0" y="1632"/>
                    <a:pt x="477" y="2096"/>
                    <a:pt x="1048" y="2096"/>
                  </a:cubicBezTo>
                  <a:cubicBezTo>
                    <a:pt x="1632" y="2096"/>
                    <a:pt x="2096" y="1632"/>
                    <a:pt x="2096" y="1048"/>
                  </a:cubicBezTo>
                  <a:cubicBezTo>
                    <a:pt x="2096" y="465"/>
                    <a:pt x="1632"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93" name="Google Shape;3093;p36"/>
            <p:cNvSpPr/>
            <p:nvPr/>
          </p:nvSpPr>
          <p:spPr>
            <a:xfrm>
              <a:off x="5358400" y="3527650"/>
              <a:ext cx="52400" cy="52400"/>
            </a:xfrm>
            <a:custGeom>
              <a:rect b="b" l="l" r="r" t="t"/>
              <a:pathLst>
                <a:path extrusionOk="0" h="2096" w="2096">
                  <a:moveTo>
                    <a:pt x="1048" y="0"/>
                  </a:moveTo>
                  <a:cubicBezTo>
                    <a:pt x="465" y="0"/>
                    <a:pt x="0" y="465"/>
                    <a:pt x="0" y="1048"/>
                  </a:cubicBezTo>
                  <a:cubicBezTo>
                    <a:pt x="0" y="1632"/>
                    <a:pt x="465" y="2096"/>
                    <a:pt x="1048" y="2096"/>
                  </a:cubicBezTo>
                  <a:cubicBezTo>
                    <a:pt x="1620" y="2096"/>
                    <a:pt x="2096" y="1632"/>
                    <a:pt x="2096" y="1048"/>
                  </a:cubicBezTo>
                  <a:cubicBezTo>
                    <a:pt x="2096" y="465"/>
                    <a:pt x="1620"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94" name="Google Shape;3094;p36"/>
            <p:cNvSpPr/>
            <p:nvPr/>
          </p:nvSpPr>
          <p:spPr>
            <a:xfrm>
              <a:off x="5459900" y="3527650"/>
              <a:ext cx="52400" cy="52400"/>
            </a:xfrm>
            <a:custGeom>
              <a:rect b="b" l="l" r="r" t="t"/>
              <a:pathLst>
                <a:path extrusionOk="0" h="2096" w="2096">
                  <a:moveTo>
                    <a:pt x="1048" y="0"/>
                  </a:moveTo>
                  <a:cubicBezTo>
                    <a:pt x="465" y="0"/>
                    <a:pt x="0" y="465"/>
                    <a:pt x="0" y="1048"/>
                  </a:cubicBezTo>
                  <a:cubicBezTo>
                    <a:pt x="0" y="1632"/>
                    <a:pt x="465" y="2096"/>
                    <a:pt x="1048" y="2096"/>
                  </a:cubicBezTo>
                  <a:cubicBezTo>
                    <a:pt x="1632" y="2096"/>
                    <a:pt x="2096" y="1632"/>
                    <a:pt x="2096" y="1048"/>
                  </a:cubicBezTo>
                  <a:cubicBezTo>
                    <a:pt x="2096" y="465"/>
                    <a:pt x="1632"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95" name="Google Shape;3095;p36"/>
            <p:cNvSpPr/>
            <p:nvPr/>
          </p:nvSpPr>
          <p:spPr>
            <a:xfrm>
              <a:off x="5561400" y="3527650"/>
              <a:ext cx="52400" cy="52400"/>
            </a:xfrm>
            <a:custGeom>
              <a:rect b="b" l="l" r="r" t="t"/>
              <a:pathLst>
                <a:path extrusionOk="0" h="2096" w="2096">
                  <a:moveTo>
                    <a:pt x="1048" y="0"/>
                  </a:moveTo>
                  <a:cubicBezTo>
                    <a:pt x="465" y="0"/>
                    <a:pt x="0" y="465"/>
                    <a:pt x="0" y="1048"/>
                  </a:cubicBezTo>
                  <a:cubicBezTo>
                    <a:pt x="0" y="1632"/>
                    <a:pt x="465" y="2096"/>
                    <a:pt x="1048" y="2096"/>
                  </a:cubicBezTo>
                  <a:cubicBezTo>
                    <a:pt x="1632" y="2096"/>
                    <a:pt x="2096" y="1632"/>
                    <a:pt x="2096" y="1048"/>
                  </a:cubicBezTo>
                  <a:cubicBezTo>
                    <a:pt x="2096" y="465"/>
                    <a:pt x="1632"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96" name="Google Shape;3096;p36"/>
            <p:cNvSpPr/>
            <p:nvPr/>
          </p:nvSpPr>
          <p:spPr>
            <a:xfrm>
              <a:off x="5662900" y="3527650"/>
              <a:ext cx="52400" cy="52400"/>
            </a:xfrm>
            <a:custGeom>
              <a:rect b="b" l="l" r="r" t="t"/>
              <a:pathLst>
                <a:path extrusionOk="0" h="2096" w="2096">
                  <a:moveTo>
                    <a:pt x="1048" y="0"/>
                  </a:moveTo>
                  <a:cubicBezTo>
                    <a:pt x="477" y="0"/>
                    <a:pt x="0" y="465"/>
                    <a:pt x="0" y="1048"/>
                  </a:cubicBezTo>
                  <a:cubicBezTo>
                    <a:pt x="0" y="1632"/>
                    <a:pt x="477" y="2096"/>
                    <a:pt x="1048" y="2096"/>
                  </a:cubicBezTo>
                  <a:cubicBezTo>
                    <a:pt x="1632" y="2096"/>
                    <a:pt x="2096" y="1632"/>
                    <a:pt x="2096" y="1048"/>
                  </a:cubicBezTo>
                  <a:cubicBezTo>
                    <a:pt x="2096" y="465"/>
                    <a:pt x="1632"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97" name="Google Shape;3097;p36"/>
            <p:cNvSpPr/>
            <p:nvPr/>
          </p:nvSpPr>
          <p:spPr>
            <a:xfrm>
              <a:off x="5764400" y="3527650"/>
              <a:ext cx="52700" cy="52400"/>
            </a:xfrm>
            <a:custGeom>
              <a:rect b="b" l="l" r="r" t="t"/>
              <a:pathLst>
                <a:path extrusionOk="0" h="2096" w="2108">
                  <a:moveTo>
                    <a:pt x="1060" y="0"/>
                  </a:moveTo>
                  <a:cubicBezTo>
                    <a:pt x="477" y="0"/>
                    <a:pt x="0" y="465"/>
                    <a:pt x="0" y="1048"/>
                  </a:cubicBezTo>
                  <a:cubicBezTo>
                    <a:pt x="0" y="1632"/>
                    <a:pt x="477" y="2096"/>
                    <a:pt x="1060" y="2096"/>
                  </a:cubicBezTo>
                  <a:cubicBezTo>
                    <a:pt x="1632" y="2096"/>
                    <a:pt x="2108" y="1632"/>
                    <a:pt x="2108" y="1048"/>
                  </a:cubicBezTo>
                  <a:cubicBezTo>
                    <a:pt x="2108" y="465"/>
                    <a:pt x="1632" y="0"/>
                    <a:pt x="1060"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98" name="Google Shape;3098;p36"/>
            <p:cNvSpPr/>
            <p:nvPr/>
          </p:nvSpPr>
          <p:spPr>
            <a:xfrm>
              <a:off x="5866200" y="3527650"/>
              <a:ext cx="52400" cy="52400"/>
            </a:xfrm>
            <a:custGeom>
              <a:rect b="b" l="l" r="r" t="t"/>
              <a:pathLst>
                <a:path extrusionOk="0" h="2096" w="2096">
                  <a:moveTo>
                    <a:pt x="1048" y="0"/>
                  </a:moveTo>
                  <a:cubicBezTo>
                    <a:pt x="465" y="0"/>
                    <a:pt x="0" y="465"/>
                    <a:pt x="0" y="1048"/>
                  </a:cubicBezTo>
                  <a:cubicBezTo>
                    <a:pt x="0" y="1632"/>
                    <a:pt x="465" y="2096"/>
                    <a:pt x="1048" y="2096"/>
                  </a:cubicBezTo>
                  <a:cubicBezTo>
                    <a:pt x="1632" y="2096"/>
                    <a:pt x="2096" y="1632"/>
                    <a:pt x="2096" y="1048"/>
                  </a:cubicBezTo>
                  <a:cubicBezTo>
                    <a:pt x="2096" y="465"/>
                    <a:pt x="1632"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99" name="Google Shape;3099;p36"/>
            <p:cNvSpPr/>
            <p:nvPr/>
          </p:nvSpPr>
          <p:spPr>
            <a:xfrm>
              <a:off x="5967700" y="3527650"/>
              <a:ext cx="52400" cy="52400"/>
            </a:xfrm>
            <a:custGeom>
              <a:rect b="b" l="l" r="r" t="t"/>
              <a:pathLst>
                <a:path extrusionOk="0" h="2096" w="2096">
                  <a:moveTo>
                    <a:pt x="1048" y="0"/>
                  </a:moveTo>
                  <a:cubicBezTo>
                    <a:pt x="465" y="0"/>
                    <a:pt x="0" y="465"/>
                    <a:pt x="0" y="1048"/>
                  </a:cubicBezTo>
                  <a:cubicBezTo>
                    <a:pt x="0" y="1632"/>
                    <a:pt x="465" y="2096"/>
                    <a:pt x="1048" y="2096"/>
                  </a:cubicBezTo>
                  <a:cubicBezTo>
                    <a:pt x="1632" y="2096"/>
                    <a:pt x="2096" y="1632"/>
                    <a:pt x="2096" y="1048"/>
                  </a:cubicBezTo>
                  <a:cubicBezTo>
                    <a:pt x="2096" y="465"/>
                    <a:pt x="1632"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00" name="Google Shape;3100;p36"/>
            <p:cNvSpPr/>
            <p:nvPr/>
          </p:nvSpPr>
          <p:spPr>
            <a:xfrm>
              <a:off x="6069200" y="3527650"/>
              <a:ext cx="52700" cy="52400"/>
            </a:xfrm>
            <a:custGeom>
              <a:rect b="b" l="l" r="r" t="t"/>
              <a:pathLst>
                <a:path extrusionOk="0" h="2096" w="2108">
                  <a:moveTo>
                    <a:pt x="1048" y="0"/>
                  </a:moveTo>
                  <a:cubicBezTo>
                    <a:pt x="477" y="0"/>
                    <a:pt x="0" y="465"/>
                    <a:pt x="0" y="1048"/>
                  </a:cubicBezTo>
                  <a:cubicBezTo>
                    <a:pt x="0" y="1632"/>
                    <a:pt x="477" y="2096"/>
                    <a:pt x="1048" y="2096"/>
                  </a:cubicBezTo>
                  <a:cubicBezTo>
                    <a:pt x="1632" y="2096"/>
                    <a:pt x="2108" y="1632"/>
                    <a:pt x="2108" y="1048"/>
                  </a:cubicBezTo>
                  <a:cubicBezTo>
                    <a:pt x="2108" y="465"/>
                    <a:pt x="1632"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01" name="Google Shape;3101;p36"/>
            <p:cNvSpPr/>
            <p:nvPr/>
          </p:nvSpPr>
          <p:spPr>
            <a:xfrm>
              <a:off x="6171000" y="3527650"/>
              <a:ext cx="52400" cy="52400"/>
            </a:xfrm>
            <a:custGeom>
              <a:rect b="b" l="l" r="r" t="t"/>
              <a:pathLst>
                <a:path extrusionOk="0" h="2096" w="2096">
                  <a:moveTo>
                    <a:pt x="1048" y="0"/>
                  </a:moveTo>
                  <a:cubicBezTo>
                    <a:pt x="465" y="0"/>
                    <a:pt x="0" y="465"/>
                    <a:pt x="0" y="1048"/>
                  </a:cubicBezTo>
                  <a:cubicBezTo>
                    <a:pt x="0" y="1632"/>
                    <a:pt x="465" y="2096"/>
                    <a:pt x="1048" y="2096"/>
                  </a:cubicBezTo>
                  <a:cubicBezTo>
                    <a:pt x="1620" y="2096"/>
                    <a:pt x="2096" y="1632"/>
                    <a:pt x="2096" y="1048"/>
                  </a:cubicBezTo>
                  <a:cubicBezTo>
                    <a:pt x="2096" y="465"/>
                    <a:pt x="1620"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02" name="Google Shape;3102;p36"/>
            <p:cNvSpPr/>
            <p:nvPr/>
          </p:nvSpPr>
          <p:spPr>
            <a:xfrm>
              <a:off x="6272500" y="3527650"/>
              <a:ext cx="52400" cy="52400"/>
            </a:xfrm>
            <a:custGeom>
              <a:rect b="b" l="l" r="r" t="t"/>
              <a:pathLst>
                <a:path extrusionOk="0" h="2096" w="2096">
                  <a:moveTo>
                    <a:pt x="1048" y="0"/>
                  </a:moveTo>
                  <a:cubicBezTo>
                    <a:pt x="465" y="0"/>
                    <a:pt x="0" y="465"/>
                    <a:pt x="0" y="1048"/>
                  </a:cubicBezTo>
                  <a:cubicBezTo>
                    <a:pt x="0" y="1632"/>
                    <a:pt x="465" y="2096"/>
                    <a:pt x="1048" y="2096"/>
                  </a:cubicBezTo>
                  <a:cubicBezTo>
                    <a:pt x="1632" y="2096"/>
                    <a:pt x="2096" y="1632"/>
                    <a:pt x="2096" y="1048"/>
                  </a:cubicBezTo>
                  <a:cubicBezTo>
                    <a:pt x="2096" y="465"/>
                    <a:pt x="1632"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03" name="Google Shape;3103;p36"/>
            <p:cNvSpPr/>
            <p:nvPr/>
          </p:nvSpPr>
          <p:spPr>
            <a:xfrm>
              <a:off x="6374000" y="3527650"/>
              <a:ext cx="52400" cy="52400"/>
            </a:xfrm>
            <a:custGeom>
              <a:rect b="b" l="l" r="r" t="t"/>
              <a:pathLst>
                <a:path extrusionOk="0" h="2096" w="2096">
                  <a:moveTo>
                    <a:pt x="1048" y="0"/>
                  </a:moveTo>
                  <a:cubicBezTo>
                    <a:pt x="477" y="0"/>
                    <a:pt x="0" y="465"/>
                    <a:pt x="0" y="1048"/>
                  </a:cubicBezTo>
                  <a:cubicBezTo>
                    <a:pt x="0" y="1632"/>
                    <a:pt x="477" y="2096"/>
                    <a:pt x="1048" y="2096"/>
                  </a:cubicBezTo>
                  <a:cubicBezTo>
                    <a:pt x="1632" y="2096"/>
                    <a:pt x="2096" y="1632"/>
                    <a:pt x="2096" y="1048"/>
                  </a:cubicBezTo>
                  <a:cubicBezTo>
                    <a:pt x="2096" y="465"/>
                    <a:pt x="1632"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04" name="Google Shape;3104;p36"/>
            <p:cNvSpPr/>
            <p:nvPr/>
          </p:nvSpPr>
          <p:spPr>
            <a:xfrm>
              <a:off x="6475500" y="3527650"/>
              <a:ext cx="52700" cy="52400"/>
            </a:xfrm>
            <a:custGeom>
              <a:rect b="b" l="l" r="r" t="t"/>
              <a:pathLst>
                <a:path extrusionOk="0" h="2096" w="2108">
                  <a:moveTo>
                    <a:pt x="1048" y="0"/>
                  </a:moveTo>
                  <a:cubicBezTo>
                    <a:pt x="477" y="0"/>
                    <a:pt x="0" y="465"/>
                    <a:pt x="0" y="1048"/>
                  </a:cubicBezTo>
                  <a:cubicBezTo>
                    <a:pt x="0" y="1632"/>
                    <a:pt x="477" y="2096"/>
                    <a:pt x="1048" y="2096"/>
                  </a:cubicBezTo>
                  <a:cubicBezTo>
                    <a:pt x="1632" y="2096"/>
                    <a:pt x="2108" y="1632"/>
                    <a:pt x="2108" y="1048"/>
                  </a:cubicBezTo>
                  <a:cubicBezTo>
                    <a:pt x="2108" y="465"/>
                    <a:pt x="1632"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05" name="Google Shape;3105;p36"/>
            <p:cNvSpPr/>
            <p:nvPr/>
          </p:nvSpPr>
          <p:spPr>
            <a:xfrm>
              <a:off x="6577300" y="3527650"/>
              <a:ext cx="52400" cy="52400"/>
            </a:xfrm>
            <a:custGeom>
              <a:rect b="b" l="l" r="r" t="t"/>
              <a:pathLst>
                <a:path extrusionOk="0" h="2096" w="2096">
                  <a:moveTo>
                    <a:pt x="1048" y="0"/>
                  </a:moveTo>
                  <a:cubicBezTo>
                    <a:pt x="465" y="0"/>
                    <a:pt x="0" y="465"/>
                    <a:pt x="0" y="1048"/>
                  </a:cubicBezTo>
                  <a:cubicBezTo>
                    <a:pt x="0" y="1632"/>
                    <a:pt x="465" y="2096"/>
                    <a:pt x="1048" y="2096"/>
                  </a:cubicBezTo>
                  <a:cubicBezTo>
                    <a:pt x="1620" y="2096"/>
                    <a:pt x="2096" y="1632"/>
                    <a:pt x="2096" y="1048"/>
                  </a:cubicBezTo>
                  <a:cubicBezTo>
                    <a:pt x="2096" y="465"/>
                    <a:pt x="1620"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06" name="Google Shape;3106;p36"/>
            <p:cNvSpPr/>
            <p:nvPr/>
          </p:nvSpPr>
          <p:spPr>
            <a:xfrm>
              <a:off x="6678800" y="3527650"/>
              <a:ext cx="52400" cy="52400"/>
            </a:xfrm>
            <a:custGeom>
              <a:rect b="b" l="l" r="r" t="t"/>
              <a:pathLst>
                <a:path extrusionOk="0" h="2096" w="2096">
                  <a:moveTo>
                    <a:pt x="1048" y="0"/>
                  </a:moveTo>
                  <a:cubicBezTo>
                    <a:pt x="465" y="0"/>
                    <a:pt x="0" y="465"/>
                    <a:pt x="0" y="1048"/>
                  </a:cubicBezTo>
                  <a:cubicBezTo>
                    <a:pt x="0" y="1632"/>
                    <a:pt x="465" y="2096"/>
                    <a:pt x="1048" y="2096"/>
                  </a:cubicBezTo>
                  <a:cubicBezTo>
                    <a:pt x="1632" y="2096"/>
                    <a:pt x="2096" y="1632"/>
                    <a:pt x="2096" y="1048"/>
                  </a:cubicBezTo>
                  <a:cubicBezTo>
                    <a:pt x="2096" y="465"/>
                    <a:pt x="1632"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07" name="Google Shape;3107;p36"/>
            <p:cNvSpPr/>
            <p:nvPr/>
          </p:nvSpPr>
          <p:spPr>
            <a:xfrm>
              <a:off x="6780300" y="3527650"/>
              <a:ext cx="52400" cy="52400"/>
            </a:xfrm>
            <a:custGeom>
              <a:rect b="b" l="l" r="r" t="t"/>
              <a:pathLst>
                <a:path extrusionOk="0" h="2096" w="2096">
                  <a:moveTo>
                    <a:pt x="1048" y="0"/>
                  </a:moveTo>
                  <a:cubicBezTo>
                    <a:pt x="477" y="0"/>
                    <a:pt x="0" y="465"/>
                    <a:pt x="0" y="1048"/>
                  </a:cubicBezTo>
                  <a:cubicBezTo>
                    <a:pt x="0" y="1632"/>
                    <a:pt x="477" y="2096"/>
                    <a:pt x="1048" y="2096"/>
                  </a:cubicBezTo>
                  <a:cubicBezTo>
                    <a:pt x="1632" y="2096"/>
                    <a:pt x="2096" y="1632"/>
                    <a:pt x="2096" y="1048"/>
                  </a:cubicBezTo>
                  <a:cubicBezTo>
                    <a:pt x="2096" y="465"/>
                    <a:pt x="1632"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08" name="Google Shape;3108;p36"/>
            <p:cNvSpPr/>
            <p:nvPr/>
          </p:nvSpPr>
          <p:spPr>
            <a:xfrm>
              <a:off x="6881800" y="3527650"/>
              <a:ext cx="52700" cy="52400"/>
            </a:xfrm>
            <a:custGeom>
              <a:rect b="b" l="l" r="r" t="t"/>
              <a:pathLst>
                <a:path extrusionOk="0" h="2096" w="2108">
                  <a:moveTo>
                    <a:pt x="1060" y="0"/>
                  </a:moveTo>
                  <a:cubicBezTo>
                    <a:pt x="477" y="0"/>
                    <a:pt x="1" y="465"/>
                    <a:pt x="1" y="1048"/>
                  </a:cubicBezTo>
                  <a:cubicBezTo>
                    <a:pt x="1" y="1632"/>
                    <a:pt x="477" y="2096"/>
                    <a:pt x="1060" y="2096"/>
                  </a:cubicBezTo>
                  <a:cubicBezTo>
                    <a:pt x="1632" y="2096"/>
                    <a:pt x="2108" y="1632"/>
                    <a:pt x="2108" y="1048"/>
                  </a:cubicBezTo>
                  <a:cubicBezTo>
                    <a:pt x="2108" y="465"/>
                    <a:pt x="1632" y="0"/>
                    <a:pt x="1060"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09" name="Google Shape;3109;p36"/>
            <p:cNvSpPr/>
            <p:nvPr/>
          </p:nvSpPr>
          <p:spPr>
            <a:xfrm>
              <a:off x="6983600" y="3527650"/>
              <a:ext cx="52400" cy="52400"/>
            </a:xfrm>
            <a:custGeom>
              <a:rect b="b" l="l" r="r" t="t"/>
              <a:pathLst>
                <a:path extrusionOk="0" h="2096" w="2096">
                  <a:moveTo>
                    <a:pt x="1048" y="0"/>
                  </a:moveTo>
                  <a:cubicBezTo>
                    <a:pt x="465" y="0"/>
                    <a:pt x="0" y="465"/>
                    <a:pt x="0" y="1048"/>
                  </a:cubicBezTo>
                  <a:cubicBezTo>
                    <a:pt x="0" y="1632"/>
                    <a:pt x="465" y="2096"/>
                    <a:pt x="1048" y="2096"/>
                  </a:cubicBezTo>
                  <a:cubicBezTo>
                    <a:pt x="1620" y="2096"/>
                    <a:pt x="2096" y="1632"/>
                    <a:pt x="2096" y="1048"/>
                  </a:cubicBezTo>
                  <a:cubicBezTo>
                    <a:pt x="2096" y="465"/>
                    <a:pt x="1620"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10" name="Google Shape;3110;p36"/>
            <p:cNvSpPr/>
            <p:nvPr/>
          </p:nvSpPr>
          <p:spPr>
            <a:xfrm>
              <a:off x="7085100" y="3527650"/>
              <a:ext cx="52400" cy="52400"/>
            </a:xfrm>
            <a:custGeom>
              <a:rect b="b" l="l" r="r" t="t"/>
              <a:pathLst>
                <a:path extrusionOk="0" h="2096" w="2096">
                  <a:moveTo>
                    <a:pt x="1048" y="0"/>
                  </a:moveTo>
                  <a:cubicBezTo>
                    <a:pt x="465" y="0"/>
                    <a:pt x="0" y="465"/>
                    <a:pt x="0" y="1048"/>
                  </a:cubicBezTo>
                  <a:cubicBezTo>
                    <a:pt x="0" y="1632"/>
                    <a:pt x="465" y="2096"/>
                    <a:pt x="1048" y="2096"/>
                  </a:cubicBezTo>
                  <a:cubicBezTo>
                    <a:pt x="1632" y="2096"/>
                    <a:pt x="2096" y="1632"/>
                    <a:pt x="2096" y="1048"/>
                  </a:cubicBezTo>
                  <a:cubicBezTo>
                    <a:pt x="2096" y="465"/>
                    <a:pt x="1632"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11" name="Google Shape;3111;p36"/>
            <p:cNvSpPr/>
            <p:nvPr/>
          </p:nvSpPr>
          <p:spPr>
            <a:xfrm>
              <a:off x="7186600" y="3527650"/>
              <a:ext cx="52400" cy="52400"/>
            </a:xfrm>
            <a:custGeom>
              <a:rect b="b" l="l" r="r" t="t"/>
              <a:pathLst>
                <a:path extrusionOk="0" h="2096" w="2096">
                  <a:moveTo>
                    <a:pt x="1048" y="0"/>
                  </a:moveTo>
                  <a:cubicBezTo>
                    <a:pt x="477" y="0"/>
                    <a:pt x="1" y="465"/>
                    <a:pt x="1" y="1048"/>
                  </a:cubicBezTo>
                  <a:cubicBezTo>
                    <a:pt x="1" y="1632"/>
                    <a:pt x="477" y="2096"/>
                    <a:pt x="1048" y="2096"/>
                  </a:cubicBezTo>
                  <a:cubicBezTo>
                    <a:pt x="1632" y="2096"/>
                    <a:pt x="2096" y="1632"/>
                    <a:pt x="2096" y="1048"/>
                  </a:cubicBezTo>
                  <a:cubicBezTo>
                    <a:pt x="2096" y="465"/>
                    <a:pt x="1632"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12" name="Google Shape;3112;p36"/>
            <p:cNvSpPr/>
            <p:nvPr/>
          </p:nvSpPr>
          <p:spPr>
            <a:xfrm>
              <a:off x="7288400" y="3527650"/>
              <a:ext cx="52400" cy="52400"/>
            </a:xfrm>
            <a:custGeom>
              <a:rect b="b" l="l" r="r" t="t"/>
              <a:pathLst>
                <a:path extrusionOk="0" h="2096" w="2096">
                  <a:moveTo>
                    <a:pt x="1048" y="0"/>
                  </a:moveTo>
                  <a:cubicBezTo>
                    <a:pt x="465" y="0"/>
                    <a:pt x="0" y="465"/>
                    <a:pt x="0" y="1048"/>
                  </a:cubicBezTo>
                  <a:cubicBezTo>
                    <a:pt x="0" y="1632"/>
                    <a:pt x="465" y="2096"/>
                    <a:pt x="1048" y="2096"/>
                  </a:cubicBezTo>
                  <a:cubicBezTo>
                    <a:pt x="1620" y="2096"/>
                    <a:pt x="2096" y="1632"/>
                    <a:pt x="2096" y="1048"/>
                  </a:cubicBezTo>
                  <a:cubicBezTo>
                    <a:pt x="2096" y="465"/>
                    <a:pt x="1620"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13" name="Google Shape;3113;p36"/>
            <p:cNvSpPr/>
            <p:nvPr/>
          </p:nvSpPr>
          <p:spPr>
            <a:xfrm>
              <a:off x="279200" y="3682725"/>
              <a:ext cx="52700" cy="52400"/>
            </a:xfrm>
            <a:custGeom>
              <a:rect b="b" l="l" r="r" t="t"/>
              <a:pathLst>
                <a:path extrusionOk="0" h="2096" w="2108">
                  <a:moveTo>
                    <a:pt x="1048" y="1"/>
                  </a:moveTo>
                  <a:cubicBezTo>
                    <a:pt x="476" y="1"/>
                    <a:pt x="0" y="465"/>
                    <a:pt x="0" y="1048"/>
                  </a:cubicBezTo>
                  <a:cubicBezTo>
                    <a:pt x="0" y="1632"/>
                    <a:pt x="476" y="2096"/>
                    <a:pt x="1048" y="2096"/>
                  </a:cubicBezTo>
                  <a:cubicBezTo>
                    <a:pt x="1631" y="2096"/>
                    <a:pt x="2107" y="1632"/>
                    <a:pt x="2107" y="1048"/>
                  </a:cubicBezTo>
                  <a:cubicBezTo>
                    <a:pt x="2107" y="465"/>
                    <a:pt x="1631"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14" name="Google Shape;3114;p36"/>
            <p:cNvSpPr/>
            <p:nvPr/>
          </p:nvSpPr>
          <p:spPr>
            <a:xfrm>
              <a:off x="380700" y="3682725"/>
              <a:ext cx="52700" cy="52400"/>
            </a:xfrm>
            <a:custGeom>
              <a:rect b="b" l="l" r="r" t="t"/>
              <a:pathLst>
                <a:path extrusionOk="0" h="2096" w="2108">
                  <a:moveTo>
                    <a:pt x="1060" y="1"/>
                  </a:moveTo>
                  <a:cubicBezTo>
                    <a:pt x="476" y="1"/>
                    <a:pt x="0" y="465"/>
                    <a:pt x="0" y="1048"/>
                  </a:cubicBezTo>
                  <a:cubicBezTo>
                    <a:pt x="0" y="1632"/>
                    <a:pt x="476" y="2096"/>
                    <a:pt x="1060" y="2096"/>
                  </a:cubicBezTo>
                  <a:cubicBezTo>
                    <a:pt x="1631" y="2096"/>
                    <a:pt x="2108" y="1632"/>
                    <a:pt x="2108" y="1048"/>
                  </a:cubicBezTo>
                  <a:cubicBezTo>
                    <a:pt x="2108" y="465"/>
                    <a:pt x="1631" y="1"/>
                    <a:pt x="1060"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15" name="Google Shape;3115;p36"/>
            <p:cNvSpPr/>
            <p:nvPr/>
          </p:nvSpPr>
          <p:spPr>
            <a:xfrm>
              <a:off x="482500" y="3682725"/>
              <a:ext cx="52400" cy="52400"/>
            </a:xfrm>
            <a:custGeom>
              <a:rect b="b" l="l" r="r" t="t"/>
              <a:pathLst>
                <a:path extrusionOk="0" h="2096" w="2096">
                  <a:moveTo>
                    <a:pt x="1048" y="1"/>
                  </a:moveTo>
                  <a:cubicBezTo>
                    <a:pt x="464" y="1"/>
                    <a:pt x="0" y="465"/>
                    <a:pt x="0" y="1048"/>
                  </a:cubicBezTo>
                  <a:cubicBezTo>
                    <a:pt x="0" y="1632"/>
                    <a:pt x="464" y="2096"/>
                    <a:pt x="1048" y="2096"/>
                  </a:cubicBezTo>
                  <a:cubicBezTo>
                    <a:pt x="1631" y="2096"/>
                    <a:pt x="2096" y="1632"/>
                    <a:pt x="2096" y="1048"/>
                  </a:cubicBezTo>
                  <a:cubicBezTo>
                    <a:pt x="2096" y="465"/>
                    <a:pt x="1631"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16" name="Google Shape;3116;p36"/>
            <p:cNvSpPr/>
            <p:nvPr/>
          </p:nvSpPr>
          <p:spPr>
            <a:xfrm>
              <a:off x="584000" y="3682725"/>
              <a:ext cx="52400" cy="52400"/>
            </a:xfrm>
            <a:custGeom>
              <a:rect b="b" l="l" r="r" t="t"/>
              <a:pathLst>
                <a:path extrusionOk="0" h="2096" w="2096">
                  <a:moveTo>
                    <a:pt x="1048" y="1"/>
                  </a:moveTo>
                  <a:cubicBezTo>
                    <a:pt x="476" y="1"/>
                    <a:pt x="0" y="465"/>
                    <a:pt x="0" y="1048"/>
                  </a:cubicBezTo>
                  <a:cubicBezTo>
                    <a:pt x="0" y="1632"/>
                    <a:pt x="476" y="2096"/>
                    <a:pt x="1048" y="2096"/>
                  </a:cubicBezTo>
                  <a:cubicBezTo>
                    <a:pt x="1631" y="2096"/>
                    <a:pt x="2096" y="1632"/>
                    <a:pt x="2096" y="1048"/>
                  </a:cubicBezTo>
                  <a:cubicBezTo>
                    <a:pt x="2096" y="465"/>
                    <a:pt x="1631"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17" name="Google Shape;3117;p36"/>
            <p:cNvSpPr/>
            <p:nvPr/>
          </p:nvSpPr>
          <p:spPr>
            <a:xfrm>
              <a:off x="685500" y="3682725"/>
              <a:ext cx="52700" cy="52400"/>
            </a:xfrm>
            <a:custGeom>
              <a:rect b="b" l="l" r="r" t="t"/>
              <a:pathLst>
                <a:path extrusionOk="0" h="2096" w="2108">
                  <a:moveTo>
                    <a:pt x="1048" y="1"/>
                  </a:moveTo>
                  <a:cubicBezTo>
                    <a:pt x="476" y="1"/>
                    <a:pt x="0" y="465"/>
                    <a:pt x="0" y="1048"/>
                  </a:cubicBezTo>
                  <a:cubicBezTo>
                    <a:pt x="0" y="1632"/>
                    <a:pt x="476" y="2096"/>
                    <a:pt x="1048" y="2096"/>
                  </a:cubicBezTo>
                  <a:cubicBezTo>
                    <a:pt x="1631" y="2096"/>
                    <a:pt x="2108" y="1632"/>
                    <a:pt x="2108" y="1048"/>
                  </a:cubicBezTo>
                  <a:cubicBezTo>
                    <a:pt x="2108" y="465"/>
                    <a:pt x="1631"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18" name="Google Shape;3118;p36"/>
            <p:cNvSpPr/>
            <p:nvPr/>
          </p:nvSpPr>
          <p:spPr>
            <a:xfrm>
              <a:off x="787300" y="3682725"/>
              <a:ext cx="52400" cy="52400"/>
            </a:xfrm>
            <a:custGeom>
              <a:rect b="b" l="l" r="r" t="t"/>
              <a:pathLst>
                <a:path extrusionOk="0" h="2096" w="2096">
                  <a:moveTo>
                    <a:pt x="1048" y="1"/>
                  </a:moveTo>
                  <a:cubicBezTo>
                    <a:pt x="464" y="1"/>
                    <a:pt x="0" y="465"/>
                    <a:pt x="0" y="1048"/>
                  </a:cubicBezTo>
                  <a:cubicBezTo>
                    <a:pt x="0" y="1632"/>
                    <a:pt x="464" y="2096"/>
                    <a:pt x="1048" y="2096"/>
                  </a:cubicBezTo>
                  <a:cubicBezTo>
                    <a:pt x="1619" y="2096"/>
                    <a:pt x="2096" y="1632"/>
                    <a:pt x="2096" y="1048"/>
                  </a:cubicBezTo>
                  <a:cubicBezTo>
                    <a:pt x="2096" y="465"/>
                    <a:pt x="1619"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19" name="Google Shape;3119;p36"/>
            <p:cNvSpPr/>
            <p:nvPr/>
          </p:nvSpPr>
          <p:spPr>
            <a:xfrm>
              <a:off x="888800" y="3682725"/>
              <a:ext cx="52400" cy="52400"/>
            </a:xfrm>
            <a:custGeom>
              <a:rect b="b" l="l" r="r" t="t"/>
              <a:pathLst>
                <a:path extrusionOk="0" h="2096" w="2096">
                  <a:moveTo>
                    <a:pt x="1048" y="1"/>
                  </a:moveTo>
                  <a:cubicBezTo>
                    <a:pt x="464" y="1"/>
                    <a:pt x="0" y="465"/>
                    <a:pt x="0" y="1048"/>
                  </a:cubicBezTo>
                  <a:cubicBezTo>
                    <a:pt x="0" y="1632"/>
                    <a:pt x="464" y="2096"/>
                    <a:pt x="1048" y="2096"/>
                  </a:cubicBezTo>
                  <a:cubicBezTo>
                    <a:pt x="1631" y="2096"/>
                    <a:pt x="2096" y="1632"/>
                    <a:pt x="2096" y="1048"/>
                  </a:cubicBezTo>
                  <a:cubicBezTo>
                    <a:pt x="2096" y="465"/>
                    <a:pt x="1631"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20" name="Google Shape;3120;p36"/>
            <p:cNvSpPr/>
            <p:nvPr/>
          </p:nvSpPr>
          <p:spPr>
            <a:xfrm>
              <a:off x="990300" y="3682725"/>
              <a:ext cx="52400" cy="52400"/>
            </a:xfrm>
            <a:custGeom>
              <a:rect b="b" l="l" r="r" t="t"/>
              <a:pathLst>
                <a:path extrusionOk="0" h="2096" w="2096">
                  <a:moveTo>
                    <a:pt x="1048" y="1"/>
                  </a:moveTo>
                  <a:cubicBezTo>
                    <a:pt x="476" y="1"/>
                    <a:pt x="0" y="465"/>
                    <a:pt x="0" y="1048"/>
                  </a:cubicBezTo>
                  <a:cubicBezTo>
                    <a:pt x="0" y="1632"/>
                    <a:pt x="476" y="2096"/>
                    <a:pt x="1048" y="2096"/>
                  </a:cubicBezTo>
                  <a:cubicBezTo>
                    <a:pt x="1631" y="2096"/>
                    <a:pt x="2096" y="1632"/>
                    <a:pt x="2096" y="1048"/>
                  </a:cubicBezTo>
                  <a:cubicBezTo>
                    <a:pt x="2096" y="465"/>
                    <a:pt x="1631"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21" name="Google Shape;3121;p36"/>
            <p:cNvSpPr/>
            <p:nvPr/>
          </p:nvSpPr>
          <p:spPr>
            <a:xfrm>
              <a:off x="1091800" y="3682725"/>
              <a:ext cx="52700" cy="52400"/>
            </a:xfrm>
            <a:custGeom>
              <a:rect b="b" l="l" r="r" t="t"/>
              <a:pathLst>
                <a:path extrusionOk="0" h="2096" w="2108">
                  <a:moveTo>
                    <a:pt x="1060" y="1"/>
                  </a:moveTo>
                  <a:cubicBezTo>
                    <a:pt x="476" y="1"/>
                    <a:pt x="0" y="465"/>
                    <a:pt x="0" y="1048"/>
                  </a:cubicBezTo>
                  <a:cubicBezTo>
                    <a:pt x="0" y="1632"/>
                    <a:pt x="476" y="2096"/>
                    <a:pt x="1060" y="2096"/>
                  </a:cubicBezTo>
                  <a:cubicBezTo>
                    <a:pt x="1631" y="2096"/>
                    <a:pt x="2108" y="1632"/>
                    <a:pt x="2108" y="1048"/>
                  </a:cubicBezTo>
                  <a:cubicBezTo>
                    <a:pt x="2108" y="465"/>
                    <a:pt x="1631" y="1"/>
                    <a:pt x="1060"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22" name="Google Shape;3122;p36"/>
            <p:cNvSpPr/>
            <p:nvPr/>
          </p:nvSpPr>
          <p:spPr>
            <a:xfrm>
              <a:off x="1193600" y="3682725"/>
              <a:ext cx="52400" cy="52400"/>
            </a:xfrm>
            <a:custGeom>
              <a:rect b="b" l="l" r="r" t="t"/>
              <a:pathLst>
                <a:path extrusionOk="0" h="2096" w="2096">
                  <a:moveTo>
                    <a:pt x="1048" y="1"/>
                  </a:moveTo>
                  <a:cubicBezTo>
                    <a:pt x="464" y="1"/>
                    <a:pt x="0" y="465"/>
                    <a:pt x="0" y="1048"/>
                  </a:cubicBezTo>
                  <a:cubicBezTo>
                    <a:pt x="0" y="1632"/>
                    <a:pt x="464" y="2096"/>
                    <a:pt x="1048" y="2096"/>
                  </a:cubicBezTo>
                  <a:cubicBezTo>
                    <a:pt x="1619" y="2096"/>
                    <a:pt x="2096" y="1632"/>
                    <a:pt x="2096" y="1048"/>
                  </a:cubicBezTo>
                  <a:cubicBezTo>
                    <a:pt x="2096" y="465"/>
                    <a:pt x="1619"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23" name="Google Shape;3123;p36"/>
            <p:cNvSpPr/>
            <p:nvPr/>
          </p:nvSpPr>
          <p:spPr>
            <a:xfrm>
              <a:off x="1295100" y="3682725"/>
              <a:ext cx="52400" cy="52400"/>
            </a:xfrm>
            <a:custGeom>
              <a:rect b="b" l="l" r="r" t="t"/>
              <a:pathLst>
                <a:path extrusionOk="0" h="2096" w="2096">
                  <a:moveTo>
                    <a:pt x="1048" y="1"/>
                  </a:moveTo>
                  <a:cubicBezTo>
                    <a:pt x="464" y="1"/>
                    <a:pt x="0" y="465"/>
                    <a:pt x="0" y="1048"/>
                  </a:cubicBezTo>
                  <a:cubicBezTo>
                    <a:pt x="0" y="1632"/>
                    <a:pt x="464" y="2096"/>
                    <a:pt x="1048" y="2096"/>
                  </a:cubicBezTo>
                  <a:cubicBezTo>
                    <a:pt x="1631" y="2096"/>
                    <a:pt x="2096" y="1632"/>
                    <a:pt x="2096" y="1048"/>
                  </a:cubicBezTo>
                  <a:cubicBezTo>
                    <a:pt x="2096" y="465"/>
                    <a:pt x="1631"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24" name="Google Shape;3124;p36"/>
            <p:cNvSpPr/>
            <p:nvPr/>
          </p:nvSpPr>
          <p:spPr>
            <a:xfrm>
              <a:off x="1396600" y="3682725"/>
              <a:ext cx="52400" cy="52400"/>
            </a:xfrm>
            <a:custGeom>
              <a:rect b="b" l="l" r="r" t="t"/>
              <a:pathLst>
                <a:path extrusionOk="0" h="2096" w="2096">
                  <a:moveTo>
                    <a:pt x="1048" y="1"/>
                  </a:moveTo>
                  <a:cubicBezTo>
                    <a:pt x="476" y="1"/>
                    <a:pt x="0" y="465"/>
                    <a:pt x="0" y="1048"/>
                  </a:cubicBezTo>
                  <a:cubicBezTo>
                    <a:pt x="0" y="1632"/>
                    <a:pt x="476" y="2096"/>
                    <a:pt x="1048" y="2096"/>
                  </a:cubicBezTo>
                  <a:cubicBezTo>
                    <a:pt x="1631" y="2096"/>
                    <a:pt x="2096" y="1632"/>
                    <a:pt x="2096" y="1048"/>
                  </a:cubicBezTo>
                  <a:cubicBezTo>
                    <a:pt x="2096" y="465"/>
                    <a:pt x="1631"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25" name="Google Shape;3125;p36"/>
            <p:cNvSpPr/>
            <p:nvPr/>
          </p:nvSpPr>
          <p:spPr>
            <a:xfrm>
              <a:off x="1498400" y="3682725"/>
              <a:ext cx="52400" cy="52400"/>
            </a:xfrm>
            <a:custGeom>
              <a:rect b="b" l="l" r="r" t="t"/>
              <a:pathLst>
                <a:path extrusionOk="0" h="2096" w="2096">
                  <a:moveTo>
                    <a:pt x="1048" y="1"/>
                  </a:moveTo>
                  <a:cubicBezTo>
                    <a:pt x="464" y="1"/>
                    <a:pt x="0" y="465"/>
                    <a:pt x="0" y="1048"/>
                  </a:cubicBezTo>
                  <a:cubicBezTo>
                    <a:pt x="0" y="1632"/>
                    <a:pt x="464" y="2096"/>
                    <a:pt x="1048" y="2096"/>
                  </a:cubicBezTo>
                  <a:cubicBezTo>
                    <a:pt x="1619" y="2096"/>
                    <a:pt x="2096" y="1632"/>
                    <a:pt x="2096" y="1048"/>
                  </a:cubicBezTo>
                  <a:cubicBezTo>
                    <a:pt x="2096" y="465"/>
                    <a:pt x="1619"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26" name="Google Shape;3126;p36"/>
            <p:cNvSpPr/>
            <p:nvPr/>
          </p:nvSpPr>
          <p:spPr>
            <a:xfrm>
              <a:off x="1599900" y="3682725"/>
              <a:ext cx="52400" cy="52400"/>
            </a:xfrm>
            <a:custGeom>
              <a:rect b="b" l="l" r="r" t="t"/>
              <a:pathLst>
                <a:path extrusionOk="0" h="2096" w="2096">
                  <a:moveTo>
                    <a:pt x="1048" y="1"/>
                  </a:moveTo>
                  <a:cubicBezTo>
                    <a:pt x="464" y="1"/>
                    <a:pt x="0" y="465"/>
                    <a:pt x="0" y="1048"/>
                  </a:cubicBezTo>
                  <a:cubicBezTo>
                    <a:pt x="0" y="1632"/>
                    <a:pt x="464" y="2096"/>
                    <a:pt x="1048" y="2096"/>
                  </a:cubicBezTo>
                  <a:cubicBezTo>
                    <a:pt x="1631" y="2096"/>
                    <a:pt x="2096" y="1632"/>
                    <a:pt x="2096" y="1048"/>
                  </a:cubicBezTo>
                  <a:cubicBezTo>
                    <a:pt x="2096" y="465"/>
                    <a:pt x="1631"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27" name="Google Shape;3127;p36"/>
            <p:cNvSpPr/>
            <p:nvPr/>
          </p:nvSpPr>
          <p:spPr>
            <a:xfrm>
              <a:off x="1701400" y="3682725"/>
              <a:ext cx="52400" cy="52400"/>
            </a:xfrm>
            <a:custGeom>
              <a:rect b="b" l="l" r="r" t="t"/>
              <a:pathLst>
                <a:path extrusionOk="0" h="2096" w="2096">
                  <a:moveTo>
                    <a:pt x="1048" y="1"/>
                  </a:moveTo>
                  <a:cubicBezTo>
                    <a:pt x="464" y="1"/>
                    <a:pt x="0" y="465"/>
                    <a:pt x="0" y="1048"/>
                  </a:cubicBezTo>
                  <a:cubicBezTo>
                    <a:pt x="0" y="1632"/>
                    <a:pt x="464" y="2096"/>
                    <a:pt x="1048" y="2096"/>
                  </a:cubicBezTo>
                  <a:cubicBezTo>
                    <a:pt x="1631" y="2096"/>
                    <a:pt x="2096" y="1632"/>
                    <a:pt x="2096" y="1048"/>
                  </a:cubicBezTo>
                  <a:cubicBezTo>
                    <a:pt x="2096" y="465"/>
                    <a:pt x="1631"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28" name="Google Shape;3128;p36"/>
            <p:cNvSpPr/>
            <p:nvPr/>
          </p:nvSpPr>
          <p:spPr>
            <a:xfrm>
              <a:off x="1802900" y="3682725"/>
              <a:ext cx="52700" cy="52400"/>
            </a:xfrm>
            <a:custGeom>
              <a:rect b="b" l="l" r="r" t="t"/>
              <a:pathLst>
                <a:path extrusionOk="0" h="2096" w="2108">
                  <a:moveTo>
                    <a:pt x="1048" y="1"/>
                  </a:moveTo>
                  <a:cubicBezTo>
                    <a:pt x="476" y="1"/>
                    <a:pt x="0" y="465"/>
                    <a:pt x="0" y="1048"/>
                  </a:cubicBezTo>
                  <a:cubicBezTo>
                    <a:pt x="0" y="1632"/>
                    <a:pt x="476" y="2096"/>
                    <a:pt x="1048" y="2096"/>
                  </a:cubicBezTo>
                  <a:cubicBezTo>
                    <a:pt x="1631" y="2096"/>
                    <a:pt x="2108" y="1632"/>
                    <a:pt x="2108" y="1048"/>
                  </a:cubicBezTo>
                  <a:cubicBezTo>
                    <a:pt x="2108" y="465"/>
                    <a:pt x="1631"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29" name="Google Shape;3129;p36"/>
            <p:cNvSpPr/>
            <p:nvPr/>
          </p:nvSpPr>
          <p:spPr>
            <a:xfrm>
              <a:off x="1904400" y="3682725"/>
              <a:ext cx="52700" cy="52400"/>
            </a:xfrm>
            <a:custGeom>
              <a:rect b="b" l="l" r="r" t="t"/>
              <a:pathLst>
                <a:path extrusionOk="0" h="2096" w="2108">
                  <a:moveTo>
                    <a:pt x="1060" y="1"/>
                  </a:moveTo>
                  <a:cubicBezTo>
                    <a:pt x="476" y="1"/>
                    <a:pt x="0" y="465"/>
                    <a:pt x="0" y="1048"/>
                  </a:cubicBezTo>
                  <a:cubicBezTo>
                    <a:pt x="0" y="1632"/>
                    <a:pt x="476" y="2096"/>
                    <a:pt x="1060" y="2096"/>
                  </a:cubicBezTo>
                  <a:cubicBezTo>
                    <a:pt x="1631" y="2096"/>
                    <a:pt x="2108" y="1632"/>
                    <a:pt x="2108" y="1048"/>
                  </a:cubicBezTo>
                  <a:cubicBezTo>
                    <a:pt x="2108" y="465"/>
                    <a:pt x="1631" y="1"/>
                    <a:pt x="1060"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30" name="Google Shape;3130;p36"/>
            <p:cNvSpPr/>
            <p:nvPr/>
          </p:nvSpPr>
          <p:spPr>
            <a:xfrm>
              <a:off x="2006200" y="3682725"/>
              <a:ext cx="52400" cy="52400"/>
            </a:xfrm>
            <a:custGeom>
              <a:rect b="b" l="l" r="r" t="t"/>
              <a:pathLst>
                <a:path extrusionOk="0" h="2096" w="2096">
                  <a:moveTo>
                    <a:pt x="1048" y="1"/>
                  </a:moveTo>
                  <a:cubicBezTo>
                    <a:pt x="464" y="1"/>
                    <a:pt x="0" y="465"/>
                    <a:pt x="0" y="1048"/>
                  </a:cubicBezTo>
                  <a:cubicBezTo>
                    <a:pt x="0" y="1632"/>
                    <a:pt x="464" y="2096"/>
                    <a:pt x="1048" y="2096"/>
                  </a:cubicBezTo>
                  <a:cubicBezTo>
                    <a:pt x="1631" y="2096"/>
                    <a:pt x="2096" y="1632"/>
                    <a:pt x="2096" y="1048"/>
                  </a:cubicBezTo>
                  <a:cubicBezTo>
                    <a:pt x="2096" y="465"/>
                    <a:pt x="1631"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31" name="Google Shape;3131;p36"/>
            <p:cNvSpPr/>
            <p:nvPr/>
          </p:nvSpPr>
          <p:spPr>
            <a:xfrm>
              <a:off x="2107700" y="3682725"/>
              <a:ext cx="52400" cy="52400"/>
            </a:xfrm>
            <a:custGeom>
              <a:rect b="b" l="l" r="r" t="t"/>
              <a:pathLst>
                <a:path extrusionOk="0" h="2096" w="2096">
                  <a:moveTo>
                    <a:pt x="1048" y="1"/>
                  </a:moveTo>
                  <a:cubicBezTo>
                    <a:pt x="465" y="1"/>
                    <a:pt x="0" y="465"/>
                    <a:pt x="0" y="1048"/>
                  </a:cubicBezTo>
                  <a:cubicBezTo>
                    <a:pt x="0" y="1632"/>
                    <a:pt x="465" y="2096"/>
                    <a:pt x="1048" y="2096"/>
                  </a:cubicBezTo>
                  <a:cubicBezTo>
                    <a:pt x="1631" y="2096"/>
                    <a:pt x="2096" y="1632"/>
                    <a:pt x="2096" y="1048"/>
                  </a:cubicBezTo>
                  <a:cubicBezTo>
                    <a:pt x="2096" y="465"/>
                    <a:pt x="1631"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32" name="Google Shape;3132;p36"/>
            <p:cNvSpPr/>
            <p:nvPr/>
          </p:nvSpPr>
          <p:spPr>
            <a:xfrm>
              <a:off x="2209200" y="3682725"/>
              <a:ext cx="52700" cy="52400"/>
            </a:xfrm>
            <a:custGeom>
              <a:rect b="b" l="l" r="r" t="t"/>
              <a:pathLst>
                <a:path extrusionOk="0" h="2096" w="2108">
                  <a:moveTo>
                    <a:pt x="1048" y="1"/>
                  </a:moveTo>
                  <a:cubicBezTo>
                    <a:pt x="476" y="1"/>
                    <a:pt x="0" y="465"/>
                    <a:pt x="0" y="1048"/>
                  </a:cubicBezTo>
                  <a:cubicBezTo>
                    <a:pt x="0" y="1632"/>
                    <a:pt x="476" y="2096"/>
                    <a:pt x="1048" y="2096"/>
                  </a:cubicBezTo>
                  <a:cubicBezTo>
                    <a:pt x="1631" y="2096"/>
                    <a:pt x="2108" y="1632"/>
                    <a:pt x="2108" y="1048"/>
                  </a:cubicBezTo>
                  <a:cubicBezTo>
                    <a:pt x="2108" y="465"/>
                    <a:pt x="1631"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33" name="Google Shape;3133;p36"/>
            <p:cNvSpPr/>
            <p:nvPr/>
          </p:nvSpPr>
          <p:spPr>
            <a:xfrm>
              <a:off x="2311000" y="3682725"/>
              <a:ext cx="52400" cy="52400"/>
            </a:xfrm>
            <a:custGeom>
              <a:rect b="b" l="l" r="r" t="t"/>
              <a:pathLst>
                <a:path extrusionOk="0" h="2096" w="2096">
                  <a:moveTo>
                    <a:pt x="1048" y="1"/>
                  </a:moveTo>
                  <a:cubicBezTo>
                    <a:pt x="464" y="1"/>
                    <a:pt x="0" y="465"/>
                    <a:pt x="0" y="1048"/>
                  </a:cubicBezTo>
                  <a:cubicBezTo>
                    <a:pt x="0" y="1632"/>
                    <a:pt x="464" y="2096"/>
                    <a:pt x="1048" y="2096"/>
                  </a:cubicBezTo>
                  <a:cubicBezTo>
                    <a:pt x="1619" y="2096"/>
                    <a:pt x="2096" y="1632"/>
                    <a:pt x="2096" y="1048"/>
                  </a:cubicBezTo>
                  <a:cubicBezTo>
                    <a:pt x="2096" y="465"/>
                    <a:pt x="1619"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34" name="Google Shape;3134;p36"/>
            <p:cNvSpPr/>
            <p:nvPr/>
          </p:nvSpPr>
          <p:spPr>
            <a:xfrm>
              <a:off x="2412500" y="3682725"/>
              <a:ext cx="52400" cy="52400"/>
            </a:xfrm>
            <a:custGeom>
              <a:rect b="b" l="l" r="r" t="t"/>
              <a:pathLst>
                <a:path extrusionOk="0" h="2096" w="2096">
                  <a:moveTo>
                    <a:pt x="1048" y="1"/>
                  </a:moveTo>
                  <a:cubicBezTo>
                    <a:pt x="465" y="1"/>
                    <a:pt x="0" y="465"/>
                    <a:pt x="0" y="1048"/>
                  </a:cubicBezTo>
                  <a:cubicBezTo>
                    <a:pt x="0" y="1632"/>
                    <a:pt x="465" y="2096"/>
                    <a:pt x="1048" y="2096"/>
                  </a:cubicBezTo>
                  <a:cubicBezTo>
                    <a:pt x="1631" y="2096"/>
                    <a:pt x="2096" y="1632"/>
                    <a:pt x="2096" y="1048"/>
                  </a:cubicBezTo>
                  <a:cubicBezTo>
                    <a:pt x="2096" y="465"/>
                    <a:pt x="1631"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35" name="Google Shape;3135;p36"/>
            <p:cNvSpPr/>
            <p:nvPr/>
          </p:nvSpPr>
          <p:spPr>
            <a:xfrm>
              <a:off x="2514000" y="3682725"/>
              <a:ext cx="52400" cy="52400"/>
            </a:xfrm>
            <a:custGeom>
              <a:rect b="b" l="l" r="r" t="t"/>
              <a:pathLst>
                <a:path extrusionOk="0" h="2096" w="2096">
                  <a:moveTo>
                    <a:pt x="1048" y="1"/>
                  </a:moveTo>
                  <a:cubicBezTo>
                    <a:pt x="476" y="1"/>
                    <a:pt x="0" y="465"/>
                    <a:pt x="0" y="1048"/>
                  </a:cubicBezTo>
                  <a:cubicBezTo>
                    <a:pt x="0" y="1632"/>
                    <a:pt x="476" y="2096"/>
                    <a:pt x="1048" y="2096"/>
                  </a:cubicBezTo>
                  <a:cubicBezTo>
                    <a:pt x="1631" y="2096"/>
                    <a:pt x="2096" y="1632"/>
                    <a:pt x="2096" y="1048"/>
                  </a:cubicBezTo>
                  <a:cubicBezTo>
                    <a:pt x="2096" y="465"/>
                    <a:pt x="1631"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36" name="Google Shape;3136;p36"/>
            <p:cNvSpPr/>
            <p:nvPr/>
          </p:nvSpPr>
          <p:spPr>
            <a:xfrm>
              <a:off x="2615500" y="3682725"/>
              <a:ext cx="52700" cy="52400"/>
            </a:xfrm>
            <a:custGeom>
              <a:rect b="b" l="l" r="r" t="t"/>
              <a:pathLst>
                <a:path extrusionOk="0" h="2096" w="2108">
                  <a:moveTo>
                    <a:pt x="1048" y="1"/>
                  </a:moveTo>
                  <a:cubicBezTo>
                    <a:pt x="476" y="1"/>
                    <a:pt x="0" y="465"/>
                    <a:pt x="0" y="1048"/>
                  </a:cubicBezTo>
                  <a:cubicBezTo>
                    <a:pt x="0" y="1632"/>
                    <a:pt x="476" y="2096"/>
                    <a:pt x="1048" y="2096"/>
                  </a:cubicBezTo>
                  <a:cubicBezTo>
                    <a:pt x="1631" y="2096"/>
                    <a:pt x="2108" y="1632"/>
                    <a:pt x="2108" y="1048"/>
                  </a:cubicBezTo>
                  <a:cubicBezTo>
                    <a:pt x="2108" y="465"/>
                    <a:pt x="1631"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37" name="Google Shape;3137;p36"/>
            <p:cNvSpPr/>
            <p:nvPr/>
          </p:nvSpPr>
          <p:spPr>
            <a:xfrm>
              <a:off x="2717300" y="3682725"/>
              <a:ext cx="52400" cy="52400"/>
            </a:xfrm>
            <a:custGeom>
              <a:rect b="b" l="l" r="r" t="t"/>
              <a:pathLst>
                <a:path extrusionOk="0" h="2096" w="2096">
                  <a:moveTo>
                    <a:pt x="1048" y="1"/>
                  </a:moveTo>
                  <a:cubicBezTo>
                    <a:pt x="465" y="1"/>
                    <a:pt x="0" y="465"/>
                    <a:pt x="0" y="1048"/>
                  </a:cubicBezTo>
                  <a:cubicBezTo>
                    <a:pt x="0" y="1632"/>
                    <a:pt x="465" y="2096"/>
                    <a:pt x="1048" y="2096"/>
                  </a:cubicBezTo>
                  <a:cubicBezTo>
                    <a:pt x="1619" y="2096"/>
                    <a:pt x="2096" y="1632"/>
                    <a:pt x="2096" y="1048"/>
                  </a:cubicBezTo>
                  <a:cubicBezTo>
                    <a:pt x="2096" y="465"/>
                    <a:pt x="1619"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38" name="Google Shape;3138;p36"/>
            <p:cNvSpPr/>
            <p:nvPr/>
          </p:nvSpPr>
          <p:spPr>
            <a:xfrm>
              <a:off x="2818800" y="3682725"/>
              <a:ext cx="52400" cy="52400"/>
            </a:xfrm>
            <a:custGeom>
              <a:rect b="b" l="l" r="r" t="t"/>
              <a:pathLst>
                <a:path extrusionOk="0" h="2096" w="2096">
                  <a:moveTo>
                    <a:pt x="1048" y="1"/>
                  </a:moveTo>
                  <a:cubicBezTo>
                    <a:pt x="465" y="1"/>
                    <a:pt x="0" y="465"/>
                    <a:pt x="0" y="1048"/>
                  </a:cubicBezTo>
                  <a:cubicBezTo>
                    <a:pt x="0" y="1632"/>
                    <a:pt x="465" y="2096"/>
                    <a:pt x="1048" y="2096"/>
                  </a:cubicBezTo>
                  <a:cubicBezTo>
                    <a:pt x="1631" y="2096"/>
                    <a:pt x="2096" y="1632"/>
                    <a:pt x="2096" y="1048"/>
                  </a:cubicBezTo>
                  <a:cubicBezTo>
                    <a:pt x="2096" y="465"/>
                    <a:pt x="1631"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39" name="Google Shape;3139;p36"/>
            <p:cNvSpPr/>
            <p:nvPr/>
          </p:nvSpPr>
          <p:spPr>
            <a:xfrm>
              <a:off x="2920300" y="3682725"/>
              <a:ext cx="52400" cy="52400"/>
            </a:xfrm>
            <a:custGeom>
              <a:rect b="b" l="l" r="r" t="t"/>
              <a:pathLst>
                <a:path extrusionOk="0" h="2096" w="2096">
                  <a:moveTo>
                    <a:pt x="1048" y="1"/>
                  </a:moveTo>
                  <a:cubicBezTo>
                    <a:pt x="476" y="1"/>
                    <a:pt x="0" y="465"/>
                    <a:pt x="0" y="1048"/>
                  </a:cubicBezTo>
                  <a:cubicBezTo>
                    <a:pt x="0" y="1632"/>
                    <a:pt x="476" y="2096"/>
                    <a:pt x="1048" y="2096"/>
                  </a:cubicBezTo>
                  <a:cubicBezTo>
                    <a:pt x="1631" y="2096"/>
                    <a:pt x="2096" y="1632"/>
                    <a:pt x="2096" y="1048"/>
                  </a:cubicBezTo>
                  <a:cubicBezTo>
                    <a:pt x="2096" y="465"/>
                    <a:pt x="1631"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40" name="Google Shape;3140;p36"/>
            <p:cNvSpPr/>
            <p:nvPr/>
          </p:nvSpPr>
          <p:spPr>
            <a:xfrm>
              <a:off x="3021800" y="3682725"/>
              <a:ext cx="52700" cy="52400"/>
            </a:xfrm>
            <a:custGeom>
              <a:rect b="b" l="l" r="r" t="t"/>
              <a:pathLst>
                <a:path extrusionOk="0" h="2096" w="2108">
                  <a:moveTo>
                    <a:pt x="1048" y="1"/>
                  </a:moveTo>
                  <a:cubicBezTo>
                    <a:pt x="477" y="1"/>
                    <a:pt x="0" y="465"/>
                    <a:pt x="0" y="1048"/>
                  </a:cubicBezTo>
                  <a:cubicBezTo>
                    <a:pt x="0" y="1632"/>
                    <a:pt x="477" y="2096"/>
                    <a:pt x="1048" y="2096"/>
                  </a:cubicBezTo>
                  <a:cubicBezTo>
                    <a:pt x="1631" y="2096"/>
                    <a:pt x="2108" y="1632"/>
                    <a:pt x="2108" y="1048"/>
                  </a:cubicBezTo>
                  <a:cubicBezTo>
                    <a:pt x="2108" y="465"/>
                    <a:pt x="1631"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41" name="Google Shape;3141;p36"/>
            <p:cNvSpPr/>
            <p:nvPr/>
          </p:nvSpPr>
          <p:spPr>
            <a:xfrm>
              <a:off x="3123600" y="3682725"/>
              <a:ext cx="52400" cy="52400"/>
            </a:xfrm>
            <a:custGeom>
              <a:rect b="b" l="l" r="r" t="t"/>
              <a:pathLst>
                <a:path extrusionOk="0" h="2096" w="2096">
                  <a:moveTo>
                    <a:pt x="1048" y="1"/>
                  </a:moveTo>
                  <a:cubicBezTo>
                    <a:pt x="465" y="1"/>
                    <a:pt x="0" y="465"/>
                    <a:pt x="0" y="1048"/>
                  </a:cubicBezTo>
                  <a:cubicBezTo>
                    <a:pt x="0" y="1632"/>
                    <a:pt x="465" y="2096"/>
                    <a:pt x="1048" y="2096"/>
                  </a:cubicBezTo>
                  <a:cubicBezTo>
                    <a:pt x="1619" y="2096"/>
                    <a:pt x="2096" y="1632"/>
                    <a:pt x="2096" y="1048"/>
                  </a:cubicBezTo>
                  <a:cubicBezTo>
                    <a:pt x="2096" y="465"/>
                    <a:pt x="1619"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42" name="Google Shape;3142;p36"/>
            <p:cNvSpPr/>
            <p:nvPr/>
          </p:nvSpPr>
          <p:spPr>
            <a:xfrm>
              <a:off x="3225100" y="3682725"/>
              <a:ext cx="52400" cy="52400"/>
            </a:xfrm>
            <a:custGeom>
              <a:rect b="b" l="l" r="r" t="t"/>
              <a:pathLst>
                <a:path extrusionOk="0" h="2096" w="2096">
                  <a:moveTo>
                    <a:pt x="1048" y="1"/>
                  </a:moveTo>
                  <a:cubicBezTo>
                    <a:pt x="465" y="1"/>
                    <a:pt x="0" y="465"/>
                    <a:pt x="0" y="1048"/>
                  </a:cubicBezTo>
                  <a:cubicBezTo>
                    <a:pt x="0" y="1632"/>
                    <a:pt x="465" y="2096"/>
                    <a:pt x="1048" y="2096"/>
                  </a:cubicBezTo>
                  <a:cubicBezTo>
                    <a:pt x="1631" y="2096"/>
                    <a:pt x="2096" y="1632"/>
                    <a:pt x="2096" y="1048"/>
                  </a:cubicBezTo>
                  <a:cubicBezTo>
                    <a:pt x="2096" y="465"/>
                    <a:pt x="1631"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43" name="Google Shape;3143;p36"/>
            <p:cNvSpPr/>
            <p:nvPr/>
          </p:nvSpPr>
          <p:spPr>
            <a:xfrm>
              <a:off x="3326600" y="3682725"/>
              <a:ext cx="52700" cy="52400"/>
            </a:xfrm>
            <a:custGeom>
              <a:rect b="b" l="l" r="r" t="t"/>
              <a:pathLst>
                <a:path extrusionOk="0" h="2096" w="2108">
                  <a:moveTo>
                    <a:pt x="1048" y="1"/>
                  </a:moveTo>
                  <a:cubicBezTo>
                    <a:pt x="477" y="1"/>
                    <a:pt x="0" y="465"/>
                    <a:pt x="0" y="1048"/>
                  </a:cubicBezTo>
                  <a:cubicBezTo>
                    <a:pt x="0" y="1632"/>
                    <a:pt x="477" y="2096"/>
                    <a:pt x="1048" y="2096"/>
                  </a:cubicBezTo>
                  <a:cubicBezTo>
                    <a:pt x="1631" y="2096"/>
                    <a:pt x="2108" y="1632"/>
                    <a:pt x="2108" y="1048"/>
                  </a:cubicBezTo>
                  <a:cubicBezTo>
                    <a:pt x="2108" y="465"/>
                    <a:pt x="1631"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44" name="Google Shape;3144;p36"/>
            <p:cNvSpPr/>
            <p:nvPr/>
          </p:nvSpPr>
          <p:spPr>
            <a:xfrm>
              <a:off x="3428400" y="3682725"/>
              <a:ext cx="52400" cy="52400"/>
            </a:xfrm>
            <a:custGeom>
              <a:rect b="b" l="l" r="r" t="t"/>
              <a:pathLst>
                <a:path extrusionOk="0" h="2096" w="2096">
                  <a:moveTo>
                    <a:pt x="1048" y="1"/>
                  </a:moveTo>
                  <a:cubicBezTo>
                    <a:pt x="465" y="1"/>
                    <a:pt x="0" y="465"/>
                    <a:pt x="0" y="1048"/>
                  </a:cubicBezTo>
                  <a:cubicBezTo>
                    <a:pt x="0" y="1632"/>
                    <a:pt x="465" y="2096"/>
                    <a:pt x="1048" y="2096"/>
                  </a:cubicBezTo>
                  <a:cubicBezTo>
                    <a:pt x="1619" y="2096"/>
                    <a:pt x="2096" y="1632"/>
                    <a:pt x="2096" y="1048"/>
                  </a:cubicBezTo>
                  <a:cubicBezTo>
                    <a:pt x="2096" y="465"/>
                    <a:pt x="1619"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45" name="Google Shape;3145;p36"/>
            <p:cNvSpPr/>
            <p:nvPr/>
          </p:nvSpPr>
          <p:spPr>
            <a:xfrm>
              <a:off x="3529900" y="3682725"/>
              <a:ext cx="52400" cy="52400"/>
            </a:xfrm>
            <a:custGeom>
              <a:rect b="b" l="l" r="r" t="t"/>
              <a:pathLst>
                <a:path extrusionOk="0" h="2096" w="2096">
                  <a:moveTo>
                    <a:pt x="1048" y="1"/>
                  </a:moveTo>
                  <a:cubicBezTo>
                    <a:pt x="465" y="1"/>
                    <a:pt x="0" y="465"/>
                    <a:pt x="0" y="1048"/>
                  </a:cubicBezTo>
                  <a:cubicBezTo>
                    <a:pt x="0" y="1632"/>
                    <a:pt x="465" y="2096"/>
                    <a:pt x="1048" y="2096"/>
                  </a:cubicBezTo>
                  <a:cubicBezTo>
                    <a:pt x="1631" y="2096"/>
                    <a:pt x="2096" y="1632"/>
                    <a:pt x="2096" y="1048"/>
                  </a:cubicBezTo>
                  <a:cubicBezTo>
                    <a:pt x="2096" y="465"/>
                    <a:pt x="1631"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46" name="Google Shape;3146;p36"/>
            <p:cNvSpPr/>
            <p:nvPr/>
          </p:nvSpPr>
          <p:spPr>
            <a:xfrm>
              <a:off x="3631400" y="3682725"/>
              <a:ext cx="52400" cy="52400"/>
            </a:xfrm>
            <a:custGeom>
              <a:rect b="b" l="l" r="r" t="t"/>
              <a:pathLst>
                <a:path extrusionOk="0" h="2096" w="2096">
                  <a:moveTo>
                    <a:pt x="1048" y="1"/>
                  </a:moveTo>
                  <a:cubicBezTo>
                    <a:pt x="465" y="1"/>
                    <a:pt x="0" y="465"/>
                    <a:pt x="0" y="1048"/>
                  </a:cubicBezTo>
                  <a:cubicBezTo>
                    <a:pt x="0" y="1632"/>
                    <a:pt x="465" y="2096"/>
                    <a:pt x="1048" y="2096"/>
                  </a:cubicBezTo>
                  <a:cubicBezTo>
                    <a:pt x="1631" y="2096"/>
                    <a:pt x="2096" y="1632"/>
                    <a:pt x="2096" y="1048"/>
                  </a:cubicBezTo>
                  <a:cubicBezTo>
                    <a:pt x="2096" y="465"/>
                    <a:pt x="1631"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47" name="Google Shape;3147;p36"/>
            <p:cNvSpPr/>
            <p:nvPr/>
          </p:nvSpPr>
          <p:spPr>
            <a:xfrm>
              <a:off x="3732900" y="3682725"/>
              <a:ext cx="52400" cy="52400"/>
            </a:xfrm>
            <a:custGeom>
              <a:rect b="b" l="l" r="r" t="t"/>
              <a:pathLst>
                <a:path extrusionOk="0" h="2096" w="2096">
                  <a:moveTo>
                    <a:pt x="1048" y="1"/>
                  </a:moveTo>
                  <a:cubicBezTo>
                    <a:pt x="477" y="1"/>
                    <a:pt x="0" y="465"/>
                    <a:pt x="0" y="1048"/>
                  </a:cubicBezTo>
                  <a:cubicBezTo>
                    <a:pt x="0" y="1632"/>
                    <a:pt x="477" y="2096"/>
                    <a:pt x="1048" y="2096"/>
                  </a:cubicBezTo>
                  <a:cubicBezTo>
                    <a:pt x="1631" y="2096"/>
                    <a:pt x="2096" y="1632"/>
                    <a:pt x="2096" y="1048"/>
                  </a:cubicBezTo>
                  <a:cubicBezTo>
                    <a:pt x="2096" y="465"/>
                    <a:pt x="1631"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48" name="Google Shape;3148;p36"/>
            <p:cNvSpPr/>
            <p:nvPr/>
          </p:nvSpPr>
          <p:spPr>
            <a:xfrm>
              <a:off x="3834700" y="3682725"/>
              <a:ext cx="52400" cy="52400"/>
            </a:xfrm>
            <a:custGeom>
              <a:rect b="b" l="l" r="r" t="t"/>
              <a:pathLst>
                <a:path extrusionOk="0" h="2096" w="2096">
                  <a:moveTo>
                    <a:pt x="1048" y="1"/>
                  </a:moveTo>
                  <a:cubicBezTo>
                    <a:pt x="465" y="1"/>
                    <a:pt x="0" y="465"/>
                    <a:pt x="0" y="1048"/>
                  </a:cubicBezTo>
                  <a:cubicBezTo>
                    <a:pt x="0" y="1632"/>
                    <a:pt x="465" y="2096"/>
                    <a:pt x="1048" y="2096"/>
                  </a:cubicBezTo>
                  <a:cubicBezTo>
                    <a:pt x="1619" y="2096"/>
                    <a:pt x="2096" y="1632"/>
                    <a:pt x="2096" y="1048"/>
                  </a:cubicBezTo>
                  <a:cubicBezTo>
                    <a:pt x="2096" y="465"/>
                    <a:pt x="1619"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49" name="Google Shape;3149;p36"/>
            <p:cNvSpPr/>
            <p:nvPr/>
          </p:nvSpPr>
          <p:spPr>
            <a:xfrm>
              <a:off x="3936200" y="3682725"/>
              <a:ext cx="52400" cy="52400"/>
            </a:xfrm>
            <a:custGeom>
              <a:rect b="b" l="l" r="r" t="t"/>
              <a:pathLst>
                <a:path extrusionOk="0" h="2096" w="2096">
                  <a:moveTo>
                    <a:pt x="1048" y="1"/>
                  </a:moveTo>
                  <a:cubicBezTo>
                    <a:pt x="465" y="1"/>
                    <a:pt x="0" y="465"/>
                    <a:pt x="0" y="1048"/>
                  </a:cubicBezTo>
                  <a:cubicBezTo>
                    <a:pt x="0" y="1632"/>
                    <a:pt x="465" y="2096"/>
                    <a:pt x="1048" y="2096"/>
                  </a:cubicBezTo>
                  <a:cubicBezTo>
                    <a:pt x="1631" y="2096"/>
                    <a:pt x="2096" y="1632"/>
                    <a:pt x="2096" y="1048"/>
                  </a:cubicBezTo>
                  <a:cubicBezTo>
                    <a:pt x="2096" y="465"/>
                    <a:pt x="1631"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50" name="Google Shape;3150;p36"/>
            <p:cNvSpPr/>
            <p:nvPr/>
          </p:nvSpPr>
          <p:spPr>
            <a:xfrm>
              <a:off x="4037700" y="3682725"/>
              <a:ext cx="52400" cy="52400"/>
            </a:xfrm>
            <a:custGeom>
              <a:rect b="b" l="l" r="r" t="t"/>
              <a:pathLst>
                <a:path extrusionOk="0" h="2096" w="2096">
                  <a:moveTo>
                    <a:pt x="1048" y="1"/>
                  </a:moveTo>
                  <a:cubicBezTo>
                    <a:pt x="465" y="1"/>
                    <a:pt x="0" y="465"/>
                    <a:pt x="0" y="1048"/>
                  </a:cubicBezTo>
                  <a:cubicBezTo>
                    <a:pt x="0" y="1632"/>
                    <a:pt x="465" y="2096"/>
                    <a:pt x="1048" y="2096"/>
                  </a:cubicBezTo>
                  <a:cubicBezTo>
                    <a:pt x="1631" y="2096"/>
                    <a:pt x="2096" y="1632"/>
                    <a:pt x="2096" y="1048"/>
                  </a:cubicBezTo>
                  <a:cubicBezTo>
                    <a:pt x="2096" y="465"/>
                    <a:pt x="1631"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51" name="Google Shape;3151;p36"/>
            <p:cNvSpPr/>
            <p:nvPr/>
          </p:nvSpPr>
          <p:spPr>
            <a:xfrm>
              <a:off x="4139200" y="3682725"/>
              <a:ext cx="52700" cy="52400"/>
            </a:xfrm>
            <a:custGeom>
              <a:rect b="b" l="l" r="r" t="t"/>
              <a:pathLst>
                <a:path extrusionOk="0" h="2096" w="2108">
                  <a:moveTo>
                    <a:pt x="1048" y="1"/>
                  </a:moveTo>
                  <a:cubicBezTo>
                    <a:pt x="477" y="1"/>
                    <a:pt x="0" y="465"/>
                    <a:pt x="0" y="1048"/>
                  </a:cubicBezTo>
                  <a:cubicBezTo>
                    <a:pt x="0" y="1632"/>
                    <a:pt x="477" y="2096"/>
                    <a:pt x="1048" y="2096"/>
                  </a:cubicBezTo>
                  <a:cubicBezTo>
                    <a:pt x="1631" y="2096"/>
                    <a:pt x="2108" y="1632"/>
                    <a:pt x="2108" y="1048"/>
                  </a:cubicBezTo>
                  <a:cubicBezTo>
                    <a:pt x="2108" y="465"/>
                    <a:pt x="1631"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52" name="Google Shape;3152;p36"/>
            <p:cNvSpPr/>
            <p:nvPr/>
          </p:nvSpPr>
          <p:spPr>
            <a:xfrm>
              <a:off x="4240700" y="3682725"/>
              <a:ext cx="52700" cy="52400"/>
            </a:xfrm>
            <a:custGeom>
              <a:rect b="b" l="l" r="r" t="t"/>
              <a:pathLst>
                <a:path extrusionOk="0" h="2096" w="2108">
                  <a:moveTo>
                    <a:pt x="1060" y="1"/>
                  </a:moveTo>
                  <a:cubicBezTo>
                    <a:pt x="477" y="1"/>
                    <a:pt x="0" y="465"/>
                    <a:pt x="0" y="1048"/>
                  </a:cubicBezTo>
                  <a:cubicBezTo>
                    <a:pt x="0" y="1632"/>
                    <a:pt x="477" y="2096"/>
                    <a:pt x="1060" y="2096"/>
                  </a:cubicBezTo>
                  <a:cubicBezTo>
                    <a:pt x="1632" y="2096"/>
                    <a:pt x="2108" y="1632"/>
                    <a:pt x="2108" y="1048"/>
                  </a:cubicBezTo>
                  <a:cubicBezTo>
                    <a:pt x="2108" y="465"/>
                    <a:pt x="1632" y="1"/>
                    <a:pt x="1060"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53" name="Google Shape;3153;p36"/>
            <p:cNvSpPr/>
            <p:nvPr/>
          </p:nvSpPr>
          <p:spPr>
            <a:xfrm>
              <a:off x="4342500" y="3682725"/>
              <a:ext cx="52400" cy="52400"/>
            </a:xfrm>
            <a:custGeom>
              <a:rect b="b" l="l" r="r" t="t"/>
              <a:pathLst>
                <a:path extrusionOk="0" h="2096" w="2096">
                  <a:moveTo>
                    <a:pt x="1048" y="1"/>
                  </a:moveTo>
                  <a:cubicBezTo>
                    <a:pt x="465" y="1"/>
                    <a:pt x="0" y="465"/>
                    <a:pt x="0" y="1048"/>
                  </a:cubicBezTo>
                  <a:cubicBezTo>
                    <a:pt x="0" y="1632"/>
                    <a:pt x="465" y="2096"/>
                    <a:pt x="1048" y="2096"/>
                  </a:cubicBezTo>
                  <a:cubicBezTo>
                    <a:pt x="1631" y="2096"/>
                    <a:pt x="2096" y="1632"/>
                    <a:pt x="2096" y="1048"/>
                  </a:cubicBezTo>
                  <a:cubicBezTo>
                    <a:pt x="2096" y="465"/>
                    <a:pt x="1631"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54" name="Google Shape;3154;p36"/>
            <p:cNvSpPr/>
            <p:nvPr/>
          </p:nvSpPr>
          <p:spPr>
            <a:xfrm>
              <a:off x="4444000" y="3682725"/>
              <a:ext cx="52400" cy="52400"/>
            </a:xfrm>
            <a:custGeom>
              <a:rect b="b" l="l" r="r" t="t"/>
              <a:pathLst>
                <a:path extrusionOk="0" h="2096" w="2096">
                  <a:moveTo>
                    <a:pt x="1048" y="1"/>
                  </a:moveTo>
                  <a:cubicBezTo>
                    <a:pt x="477" y="1"/>
                    <a:pt x="0" y="465"/>
                    <a:pt x="0" y="1048"/>
                  </a:cubicBezTo>
                  <a:cubicBezTo>
                    <a:pt x="0" y="1632"/>
                    <a:pt x="477" y="2096"/>
                    <a:pt x="1048" y="2096"/>
                  </a:cubicBezTo>
                  <a:cubicBezTo>
                    <a:pt x="1631" y="2096"/>
                    <a:pt x="2096" y="1632"/>
                    <a:pt x="2096" y="1048"/>
                  </a:cubicBezTo>
                  <a:cubicBezTo>
                    <a:pt x="2096" y="465"/>
                    <a:pt x="1631"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55" name="Google Shape;3155;p36"/>
            <p:cNvSpPr/>
            <p:nvPr/>
          </p:nvSpPr>
          <p:spPr>
            <a:xfrm>
              <a:off x="4545500" y="3682725"/>
              <a:ext cx="52700" cy="52400"/>
            </a:xfrm>
            <a:custGeom>
              <a:rect b="b" l="l" r="r" t="t"/>
              <a:pathLst>
                <a:path extrusionOk="0" h="2096" w="2108">
                  <a:moveTo>
                    <a:pt x="1060" y="1"/>
                  </a:moveTo>
                  <a:cubicBezTo>
                    <a:pt x="477" y="1"/>
                    <a:pt x="0" y="465"/>
                    <a:pt x="0" y="1048"/>
                  </a:cubicBezTo>
                  <a:cubicBezTo>
                    <a:pt x="0" y="1632"/>
                    <a:pt x="477" y="2096"/>
                    <a:pt x="1060" y="2096"/>
                  </a:cubicBezTo>
                  <a:cubicBezTo>
                    <a:pt x="1632" y="2096"/>
                    <a:pt x="2108" y="1632"/>
                    <a:pt x="2108" y="1048"/>
                  </a:cubicBezTo>
                  <a:cubicBezTo>
                    <a:pt x="2108" y="465"/>
                    <a:pt x="1632" y="1"/>
                    <a:pt x="1060"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56" name="Google Shape;3156;p36"/>
            <p:cNvSpPr/>
            <p:nvPr/>
          </p:nvSpPr>
          <p:spPr>
            <a:xfrm>
              <a:off x="4647300" y="3682725"/>
              <a:ext cx="52400" cy="52400"/>
            </a:xfrm>
            <a:custGeom>
              <a:rect b="b" l="l" r="r" t="t"/>
              <a:pathLst>
                <a:path extrusionOk="0" h="2096" w="2096">
                  <a:moveTo>
                    <a:pt x="1048" y="1"/>
                  </a:moveTo>
                  <a:cubicBezTo>
                    <a:pt x="465" y="1"/>
                    <a:pt x="0" y="465"/>
                    <a:pt x="0" y="1048"/>
                  </a:cubicBezTo>
                  <a:cubicBezTo>
                    <a:pt x="0" y="1632"/>
                    <a:pt x="465" y="2096"/>
                    <a:pt x="1048" y="2096"/>
                  </a:cubicBezTo>
                  <a:cubicBezTo>
                    <a:pt x="1620" y="2096"/>
                    <a:pt x="2096" y="1632"/>
                    <a:pt x="2096" y="1048"/>
                  </a:cubicBezTo>
                  <a:cubicBezTo>
                    <a:pt x="2096" y="465"/>
                    <a:pt x="1620"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57" name="Google Shape;3157;p36"/>
            <p:cNvSpPr/>
            <p:nvPr/>
          </p:nvSpPr>
          <p:spPr>
            <a:xfrm>
              <a:off x="4748800" y="3682725"/>
              <a:ext cx="52400" cy="52400"/>
            </a:xfrm>
            <a:custGeom>
              <a:rect b="b" l="l" r="r" t="t"/>
              <a:pathLst>
                <a:path extrusionOk="0" h="2096" w="2096">
                  <a:moveTo>
                    <a:pt x="1048" y="1"/>
                  </a:moveTo>
                  <a:cubicBezTo>
                    <a:pt x="465" y="1"/>
                    <a:pt x="0" y="465"/>
                    <a:pt x="0" y="1048"/>
                  </a:cubicBezTo>
                  <a:cubicBezTo>
                    <a:pt x="0" y="1632"/>
                    <a:pt x="465" y="2096"/>
                    <a:pt x="1048" y="2096"/>
                  </a:cubicBezTo>
                  <a:cubicBezTo>
                    <a:pt x="1631" y="2096"/>
                    <a:pt x="2096" y="1632"/>
                    <a:pt x="2096" y="1048"/>
                  </a:cubicBezTo>
                  <a:cubicBezTo>
                    <a:pt x="2096" y="465"/>
                    <a:pt x="1631"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58" name="Google Shape;3158;p36"/>
            <p:cNvSpPr/>
            <p:nvPr/>
          </p:nvSpPr>
          <p:spPr>
            <a:xfrm>
              <a:off x="4850300" y="3682725"/>
              <a:ext cx="52400" cy="52400"/>
            </a:xfrm>
            <a:custGeom>
              <a:rect b="b" l="l" r="r" t="t"/>
              <a:pathLst>
                <a:path extrusionOk="0" h="2096" w="2096">
                  <a:moveTo>
                    <a:pt x="1048" y="1"/>
                  </a:moveTo>
                  <a:cubicBezTo>
                    <a:pt x="477" y="1"/>
                    <a:pt x="0" y="465"/>
                    <a:pt x="0" y="1048"/>
                  </a:cubicBezTo>
                  <a:cubicBezTo>
                    <a:pt x="0" y="1632"/>
                    <a:pt x="477" y="2096"/>
                    <a:pt x="1048" y="2096"/>
                  </a:cubicBezTo>
                  <a:cubicBezTo>
                    <a:pt x="1632" y="2096"/>
                    <a:pt x="2096" y="1632"/>
                    <a:pt x="2096" y="1048"/>
                  </a:cubicBezTo>
                  <a:cubicBezTo>
                    <a:pt x="2096" y="465"/>
                    <a:pt x="1632"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59" name="Google Shape;3159;p36"/>
            <p:cNvSpPr/>
            <p:nvPr/>
          </p:nvSpPr>
          <p:spPr>
            <a:xfrm>
              <a:off x="4951800" y="3682725"/>
              <a:ext cx="52700" cy="52400"/>
            </a:xfrm>
            <a:custGeom>
              <a:rect b="b" l="l" r="r" t="t"/>
              <a:pathLst>
                <a:path extrusionOk="0" h="2096" w="2108">
                  <a:moveTo>
                    <a:pt x="1048" y="1"/>
                  </a:moveTo>
                  <a:cubicBezTo>
                    <a:pt x="477" y="1"/>
                    <a:pt x="0" y="465"/>
                    <a:pt x="0" y="1048"/>
                  </a:cubicBezTo>
                  <a:cubicBezTo>
                    <a:pt x="0" y="1632"/>
                    <a:pt x="477" y="2096"/>
                    <a:pt x="1048" y="2096"/>
                  </a:cubicBezTo>
                  <a:cubicBezTo>
                    <a:pt x="1632" y="2096"/>
                    <a:pt x="2108" y="1632"/>
                    <a:pt x="2108" y="1048"/>
                  </a:cubicBezTo>
                  <a:cubicBezTo>
                    <a:pt x="2108" y="465"/>
                    <a:pt x="1632"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60" name="Google Shape;3160;p36"/>
            <p:cNvSpPr/>
            <p:nvPr/>
          </p:nvSpPr>
          <p:spPr>
            <a:xfrm>
              <a:off x="5053600" y="3682725"/>
              <a:ext cx="52400" cy="52400"/>
            </a:xfrm>
            <a:custGeom>
              <a:rect b="b" l="l" r="r" t="t"/>
              <a:pathLst>
                <a:path extrusionOk="0" h="2096" w="2096">
                  <a:moveTo>
                    <a:pt x="1048" y="1"/>
                  </a:moveTo>
                  <a:cubicBezTo>
                    <a:pt x="465" y="1"/>
                    <a:pt x="0" y="465"/>
                    <a:pt x="0" y="1048"/>
                  </a:cubicBezTo>
                  <a:cubicBezTo>
                    <a:pt x="0" y="1632"/>
                    <a:pt x="465" y="2096"/>
                    <a:pt x="1048" y="2096"/>
                  </a:cubicBezTo>
                  <a:cubicBezTo>
                    <a:pt x="1620" y="2096"/>
                    <a:pt x="2096" y="1632"/>
                    <a:pt x="2096" y="1048"/>
                  </a:cubicBezTo>
                  <a:cubicBezTo>
                    <a:pt x="2096" y="465"/>
                    <a:pt x="1620"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61" name="Google Shape;3161;p36"/>
            <p:cNvSpPr/>
            <p:nvPr/>
          </p:nvSpPr>
          <p:spPr>
            <a:xfrm>
              <a:off x="5155100" y="3682725"/>
              <a:ext cx="52400" cy="52400"/>
            </a:xfrm>
            <a:custGeom>
              <a:rect b="b" l="l" r="r" t="t"/>
              <a:pathLst>
                <a:path extrusionOk="0" h="2096" w="2096">
                  <a:moveTo>
                    <a:pt x="1048" y="1"/>
                  </a:moveTo>
                  <a:cubicBezTo>
                    <a:pt x="465" y="1"/>
                    <a:pt x="0" y="465"/>
                    <a:pt x="0" y="1048"/>
                  </a:cubicBezTo>
                  <a:cubicBezTo>
                    <a:pt x="0" y="1632"/>
                    <a:pt x="465" y="2096"/>
                    <a:pt x="1048" y="2096"/>
                  </a:cubicBezTo>
                  <a:cubicBezTo>
                    <a:pt x="1632" y="2096"/>
                    <a:pt x="2096" y="1632"/>
                    <a:pt x="2096" y="1048"/>
                  </a:cubicBezTo>
                  <a:cubicBezTo>
                    <a:pt x="2096" y="465"/>
                    <a:pt x="1632"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62" name="Google Shape;3162;p36"/>
            <p:cNvSpPr/>
            <p:nvPr/>
          </p:nvSpPr>
          <p:spPr>
            <a:xfrm>
              <a:off x="5256600" y="3682725"/>
              <a:ext cx="52400" cy="52400"/>
            </a:xfrm>
            <a:custGeom>
              <a:rect b="b" l="l" r="r" t="t"/>
              <a:pathLst>
                <a:path extrusionOk="0" h="2096" w="2096">
                  <a:moveTo>
                    <a:pt x="1048" y="1"/>
                  </a:moveTo>
                  <a:cubicBezTo>
                    <a:pt x="477" y="1"/>
                    <a:pt x="0" y="465"/>
                    <a:pt x="0" y="1048"/>
                  </a:cubicBezTo>
                  <a:cubicBezTo>
                    <a:pt x="0" y="1632"/>
                    <a:pt x="477" y="2096"/>
                    <a:pt x="1048" y="2096"/>
                  </a:cubicBezTo>
                  <a:cubicBezTo>
                    <a:pt x="1632" y="2096"/>
                    <a:pt x="2096" y="1632"/>
                    <a:pt x="2096" y="1048"/>
                  </a:cubicBezTo>
                  <a:cubicBezTo>
                    <a:pt x="2096" y="465"/>
                    <a:pt x="1632"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63" name="Google Shape;3163;p36"/>
            <p:cNvSpPr/>
            <p:nvPr/>
          </p:nvSpPr>
          <p:spPr>
            <a:xfrm>
              <a:off x="5358400" y="3682725"/>
              <a:ext cx="52400" cy="52400"/>
            </a:xfrm>
            <a:custGeom>
              <a:rect b="b" l="l" r="r" t="t"/>
              <a:pathLst>
                <a:path extrusionOk="0" h="2096" w="2096">
                  <a:moveTo>
                    <a:pt x="1048" y="1"/>
                  </a:moveTo>
                  <a:cubicBezTo>
                    <a:pt x="465" y="1"/>
                    <a:pt x="0" y="465"/>
                    <a:pt x="0" y="1048"/>
                  </a:cubicBezTo>
                  <a:cubicBezTo>
                    <a:pt x="0" y="1632"/>
                    <a:pt x="465" y="2096"/>
                    <a:pt x="1048" y="2096"/>
                  </a:cubicBezTo>
                  <a:cubicBezTo>
                    <a:pt x="1620" y="2096"/>
                    <a:pt x="2096" y="1632"/>
                    <a:pt x="2096" y="1048"/>
                  </a:cubicBezTo>
                  <a:cubicBezTo>
                    <a:pt x="2096" y="465"/>
                    <a:pt x="1620"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64" name="Google Shape;3164;p36"/>
            <p:cNvSpPr/>
            <p:nvPr/>
          </p:nvSpPr>
          <p:spPr>
            <a:xfrm>
              <a:off x="5459900" y="3682725"/>
              <a:ext cx="52400" cy="52400"/>
            </a:xfrm>
            <a:custGeom>
              <a:rect b="b" l="l" r="r" t="t"/>
              <a:pathLst>
                <a:path extrusionOk="0" h="2096" w="2096">
                  <a:moveTo>
                    <a:pt x="1048" y="1"/>
                  </a:moveTo>
                  <a:cubicBezTo>
                    <a:pt x="465" y="1"/>
                    <a:pt x="0" y="465"/>
                    <a:pt x="0" y="1048"/>
                  </a:cubicBezTo>
                  <a:cubicBezTo>
                    <a:pt x="0" y="1632"/>
                    <a:pt x="465" y="2096"/>
                    <a:pt x="1048" y="2096"/>
                  </a:cubicBezTo>
                  <a:cubicBezTo>
                    <a:pt x="1632" y="2096"/>
                    <a:pt x="2096" y="1632"/>
                    <a:pt x="2096" y="1048"/>
                  </a:cubicBezTo>
                  <a:cubicBezTo>
                    <a:pt x="2096" y="465"/>
                    <a:pt x="1632"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65" name="Google Shape;3165;p36"/>
            <p:cNvSpPr/>
            <p:nvPr/>
          </p:nvSpPr>
          <p:spPr>
            <a:xfrm>
              <a:off x="5561400" y="3682725"/>
              <a:ext cx="52400" cy="52400"/>
            </a:xfrm>
            <a:custGeom>
              <a:rect b="b" l="l" r="r" t="t"/>
              <a:pathLst>
                <a:path extrusionOk="0" h="2096" w="2096">
                  <a:moveTo>
                    <a:pt x="1048" y="1"/>
                  </a:moveTo>
                  <a:cubicBezTo>
                    <a:pt x="465" y="1"/>
                    <a:pt x="0" y="465"/>
                    <a:pt x="0" y="1048"/>
                  </a:cubicBezTo>
                  <a:cubicBezTo>
                    <a:pt x="0" y="1632"/>
                    <a:pt x="465" y="2096"/>
                    <a:pt x="1048" y="2096"/>
                  </a:cubicBezTo>
                  <a:cubicBezTo>
                    <a:pt x="1632" y="2096"/>
                    <a:pt x="2096" y="1632"/>
                    <a:pt x="2096" y="1048"/>
                  </a:cubicBezTo>
                  <a:cubicBezTo>
                    <a:pt x="2096" y="465"/>
                    <a:pt x="1632"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66" name="Google Shape;3166;p36"/>
            <p:cNvSpPr/>
            <p:nvPr/>
          </p:nvSpPr>
          <p:spPr>
            <a:xfrm>
              <a:off x="5662900" y="3682725"/>
              <a:ext cx="52400" cy="52400"/>
            </a:xfrm>
            <a:custGeom>
              <a:rect b="b" l="l" r="r" t="t"/>
              <a:pathLst>
                <a:path extrusionOk="0" h="2096" w="2096">
                  <a:moveTo>
                    <a:pt x="1048" y="1"/>
                  </a:moveTo>
                  <a:cubicBezTo>
                    <a:pt x="477" y="1"/>
                    <a:pt x="0" y="465"/>
                    <a:pt x="0" y="1048"/>
                  </a:cubicBezTo>
                  <a:cubicBezTo>
                    <a:pt x="0" y="1632"/>
                    <a:pt x="477" y="2096"/>
                    <a:pt x="1048" y="2096"/>
                  </a:cubicBezTo>
                  <a:cubicBezTo>
                    <a:pt x="1632" y="2096"/>
                    <a:pt x="2096" y="1632"/>
                    <a:pt x="2096" y="1048"/>
                  </a:cubicBezTo>
                  <a:cubicBezTo>
                    <a:pt x="2096" y="465"/>
                    <a:pt x="1632"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67" name="Google Shape;3167;p36"/>
            <p:cNvSpPr/>
            <p:nvPr/>
          </p:nvSpPr>
          <p:spPr>
            <a:xfrm>
              <a:off x="5764400" y="3682725"/>
              <a:ext cx="52700" cy="52400"/>
            </a:xfrm>
            <a:custGeom>
              <a:rect b="b" l="l" r="r" t="t"/>
              <a:pathLst>
                <a:path extrusionOk="0" h="2096" w="2108">
                  <a:moveTo>
                    <a:pt x="1060" y="1"/>
                  </a:moveTo>
                  <a:cubicBezTo>
                    <a:pt x="477" y="1"/>
                    <a:pt x="0" y="465"/>
                    <a:pt x="0" y="1048"/>
                  </a:cubicBezTo>
                  <a:cubicBezTo>
                    <a:pt x="0" y="1632"/>
                    <a:pt x="477" y="2096"/>
                    <a:pt x="1060" y="2096"/>
                  </a:cubicBezTo>
                  <a:cubicBezTo>
                    <a:pt x="1632" y="2096"/>
                    <a:pt x="2108" y="1632"/>
                    <a:pt x="2108" y="1048"/>
                  </a:cubicBezTo>
                  <a:cubicBezTo>
                    <a:pt x="2108" y="465"/>
                    <a:pt x="1632" y="1"/>
                    <a:pt x="1060"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68" name="Google Shape;3168;p36"/>
            <p:cNvSpPr/>
            <p:nvPr/>
          </p:nvSpPr>
          <p:spPr>
            <a:xfrm>
              <a:off x="5866200" y="3682725"/>
              <a:ext cx="52400" cy="52400"/>
            </a:xfrm>
            <a:custGeom>
              <a:rect b="b" l="l" r="r" t="t"/>
              <a:pathLst>
                <a:path extrusionOk="0" h="2096" w="2096">
                  <a:moveTo>
                    <a:pt x="1048" y="1"/>
                  </a:moveTo>
                  <a:cubicBezTo>
                    <a:pt x="465" y="1"/>
                    <a:pt x="0" y="465"/>
                    <a:pt x="0" y="1048"/>
                  </a:cubicBezTo>
                  <a:cubicBezTo>
                    <a:pt x="0" y="1632"/>
                    <a:pt x="465" y="2096"/>
                    <a:pt x="1048" y="2096"/>
                  </a:cubicBezTo>
                  <a:cubicBezTo>
                    <a:pt x="1632" y="2096"/>
                    <a:pt x="2096" y="1632"/>
                    <a:pt x="2096" y="1048"/>
                  </a:cubicBezTo>
                  <a:cubicBezTo>
                    <a:pt x="2096" y="465"/>
                    <a:pt x="1632"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69" name="Google Shape;3169;p36"/>
            <p:cNvSpPr/>
            <p:nvPr/>
          </p:nvSpPr>
          <p:spPr>
            <a:xfrm>
              <a:off x="5967700" y="3682725"/>
              <a:ext cx="52400" cy="52400"/>
            </a:xfrm>
            <a:custGeom>
              <a:rect b="b" l="l" r="r" t="t"/>
              <a:pathLst>
                <a:path extrusionOk="0" h="2096" w="2096">
                  <a:moveTo>
                    <a:pt x="1048" y="1"/>
                  </a:moveTo>
                  <a:cubicBezTo>
                    <a:pt x="465" y="1"/>
                    <a:pt x="0" y="465"/>
                    <a:pt x="0" y="1048"/>
                  </a:cubicBezTo>
                  <a:cubicBezTo>
                    <a:pt x="0" y="1632"/>
                    <a:pt x="465" y="2096"/>
                    <a:pt x="1048" y="2096"/>
                  </a:cubicBezTo>
                  <a:cubicBezTo>
                    <a:pt x="1632" y="2096"/>
                    <a:pt x="2096" y="1632"/>
                    <a:pt x="2096" y="1048"/>
                  </a:cubicBezTo>
                  <a:cubicBezTo>
                    <a:pt x="2096" y="465"/>
                    <a:pt x="1632"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70" name="Google Shape;3170;p36"/>
            <p:cNvSpPr/>
            <p:nvPr/>
          </p:nvSpPr>
          <p:spPr>
            <a:xfrm>
              <a:off x="6069200" y="3682725"/>
              <a:ext cx="52700" cy="52400"/>
            </a:xfrm>
            <a:custGeom>
              <a:rect b="b" l="l" r="r" t="t"/>
              <a:pathLst>
                <a:path extrusionOk="0" h="2096" w="2108">
                  <a:moveTo>
                    <a:pt x="1048" y="1"/>
                  </a:moveTo>
                  <a:cubicBezTo>
                    <a:pt x="477" y="1"/>
                    <a:pt x="0" y="465"/>
                    <a:pt x="0" y="1048"/>
                  </a:cubicBezTo>
                  <a:cubicBezTo>
                    <a:pt x="0" y="1632"/>
                    <a:pt x="477" y="2096"/>
                    <a:pt x="1048" y="2096"/>
                  </a:cubicBezTo>
                  <a:cubicBezTo>
                    <a:pt x="1632" y="2096"/>
                    <a:pt x="2108" y="1632"/>
                    <a:pt x="2108" y="1048"/>
                  </a:cubicBezTo>
                  <a:cubicBezTo>
                    <a:pt x="2108" y="465"/>
                    <a:pt x="1632"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71" name="Google Shape;3171;p36"/>
            <p:cNvSpPr/>
            <p:nvPr/>
          </p:nvSpPr>
          <p:spPr>
            <a:xfrm>
              <a:off x="6171000" y="3682725"/>
              <a:ext cx="52400" cy="52400"/>
            </a:xfrm>
            <a:custGeom>
              <a:rect b="b" l="l" r="r" t="t"/>
              <a:pathLst>
                <a:path extrusionOk="0" h="2096" w="2096">
                  <a:moveTo>
                    <a:pt x="1048" y="1"/>
                  </a:moveTo>
                  <a:cubicBezTo>
                    <a:pt x="465" y="1"/>
                    <a:pt x="0" y="465"/>
                    <a:pt x="0" y="1048"/>
                  </a:cubicBezTo>
                  <a:cubicBezTo>
                    <a:pt x="0" y="1632"/>
                    <a:pt x="465" y="2096"/>
                    <a:pt x="1048" y="2096"/>
                  </a:cubicBezTo>
                  <a:cubicBezTo>
                    <a:pt x="1620" y="2096"/>
                    <a:pt x="2096" y="1632"/>
                    <a:pt x="2096" y="1048"/>
                  </a:cubicBezTo>
                  <a:cubicBezTo>
                    <a:pt x="2096" y="465"/>
                    <a:pt x="1620"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72" name="Google Shape;3172;p36"/>
            <p:cNvSpPr/>
            <p:nvPr/>
          </p:nvSpPr>
          <p:spPr>
            <a:xfrm>
              <a:off x="6272500" y="3682725"/>
              <a:ext cx="52400" cy="52400"/>
            </a:xfrm>
            <a:custGeom>
              <a:rect b="b" l="l" r="r" t="t"/>
              <a:pathLst>
                <a:path extrusionOk="0" h="2096" w="2096">
                  <a:moveTo>
                    <a:pt x="1048" y="1"/>
                  </a:moveTo>
                  <a:cubicBezTo>
                    <a:pt x="465" y="1"/>
                    <a:pt x="0" y="465"/>
                    <a:pt x="0" y="1048"/>
                  </a:cubicBezTo>
                  <a:cubicBezTo>
                    <a:pt x="0" y="1632"/>
                    <a:pt x="465" y="2096"/>
                    <a:pt x="1048" y="2096"/>
                  </a:cubicBezTo>
                  <a:cubicBezTo>
                    <a:pt x="1632" y="2096"/>
                    <a:pt x="2096" y="1632"/>
                    <a:pt x="2096" y="1048"/>
                  </a:cubicBezTo>
                  <a:cubicBezTo>
                    <a:pt x="2096" y="465"/>
                    <a:pt x="1632"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73" name="Google Shape;3173;p36"/>
            <p:cNvSpPr/>
            <p:nvPr/>
          </p:nvSpPr>
          <p:spPr>
            <a:xfrm>
              <a:off x="6374000" y="3682725"/>
              <a:ext cx="52400" cy="52400"/>
            </a:xfrm>
            <a:custGeom>
              <a:rect b="b" l="l" r="r" t="t"/>
              <a:pathLst>
                <a:path extrusionOk="0" h="2096" w="2096">
                  <a:moveTo>
                    <a:pt x="1048" y="1"/>
                  </a:moveTo>
                  <a:cubicBezTo>
                    <a:pt x="477" y="1"/>
                    <a:pt x="0" y="465"/>
                    <a:pt x="0" y="1048"/>
                  </a:cubicBezTo>
                  <a:cubicBezTo>
                    <a:pt x="0" y="1632"/>
                    <a:pt x="477" y="2096"/>
                    <a:pt x="1048" y="2096"/>
                  </a:cubicBezTo>
                  <a:cubicBezTo>
                    <a:pt x="1632" y="2096"/>
                    <a:pt x="2096" y="1632"/>
                    <a:pt x="2096" y="1048"/>
                  </a:cubicBezTo>
                  <a:cubicBezTo>
                    <a:pt x="2096" y="465"/>
                    <a:pt x="1632"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74" name="Google Shape;3174;p36"/>
            <p:cNvSpPr/>
            <p:nvPr/>
          </p:nvSpPr>
          <p:spPr>
            <a:xfrm>
              <a:off x="6475500" y="3682725"/>
              <a:ext cx="52700" cy="52400"/>
            </a:xfrm>
            <a:custGeom>
              <a:rect b="b" l="l" r="r" t="t"/>
              <a:pathLst>
                <a:path extrusionOk="0" h="2096" w="2108">
                  <a:moveTo>
                    <a:pt x="1048" y="1"/>
                  </a:moveTo>
                  <a:cubicBezTo>
                    <a:pt x="477" y="1"/>
                    <a:pt x="0" y="465"/>
                    <a:pt x="0" y="1048"/>
                  </a:cubicBezTo>
                  <a:cubicBezTo>
                    <a:pt x="0" y="1632"/>
                    <a:pt x="477" y="2096"/>
                    <a:pt x="1048" y="2096"/>
                  </a:cubicBezTo>
                  <a:cubicBezTo>
                    <a:pt x="1632" y="2096"/>
                    <a:pt x="2108" y="1632"/>
                    <a:pt x="2108" y="1048"/>
                  </a:cubicBezTo>
                  <a:cubicBezTo>
                    <a:pt x="2108" y="465"/>
                    <a:pt x="1632"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75" name="Google Shape;3175;p36"/>
            <p:cNvSpPr/>
            <p:nvPr/>
          </p:nvSpPr>
          <p:spPr>
            <a:xfrm>
              <a:off x="6577300" y="3682725"/>
              <a:ext cx="52400" cy="52400"/>
            </a:xfrm>
            <a:custGeom>
              <a:rect b="b" l="l" r="r" t="t"/>
              <a:pathLst>
                <a:path extrusionOk="0" h="2096" w="2096">
                  <a:moveTo>
                    <a:pt x="1048" y="1"/>
                  </a:moveTo>
                  <a:cubicBezTo>
                    <a:pt x="465" y="1"/>
                    <a:pt x="0" y="465"/>
                    <a:pt x="0" y="1048"/>
                  </a:cubicBezTo>
                  <a:cubicBezTo>
                    <a:pt x="0" y="1632"/>
                    <a:pt x="465" y="2096"/>
                    <a:pt x="1048" y="2096"/>
                  </a:cubicBezTo>
                  <a:cubicBezTo>
                    <a:pt x="1620" y="2096"/>
                    <a:pt x="2096" y="1632"/>
                    <a:pt x="2096" y="1048"/>
                  </a:cubicBezTo>
                  <a:cubicBezTo>
                    <a:pt x="2096" y="465"/>
                    <a:pt x="1620"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76" name="Google Shape;3176;p36"/>
            <p:cNvSpPr/>
            <p:nvPr/>
          </p:nvSpPr>
          <p:spPr>
            <a:xfrm>
              <a:off x="6678800" y="3682725"/>
              <a:ext cx="52400" cy="52400"/>
            </a:xfrm>
            <a:custGeom>
              <a:rect b="b" l="l" r="r" t="t"/>
              <a:pathLst>
                <a:path extrusionOk="0" h="2096" w="2096">
                  <a:moveTo>
                    <a:pt x="1048" y="1"/>
                  </a:moveTo>
                  <a:cubicBezTo>
                    <a:pt x="465" y="1"/>
                    <a:pt x="0" y="465"/>
                    <a:pt x="0" y="1048"/>
                  </a:cubicBezTo>
                  <a:cubicBezTo>
                    <a:pt x="0" y="1632"/>
                    <a:pt x="465" y="2096"/>
                    <a:pt x="1048" y="2096"/>
                  </a:cubicBezTo>
                  <a:cubicBezTo>
                    <a:pt x="1632" y="2096"/>
                    <a:pt x="2096" y="1632"/>
                    <a:pt x="2096" y="1048"/>
                  </a:cubicBezTo>
                  <a:cubicBezTo>
                    <a:pt x="2096" y="465"/>
                    <a:pt x="1632"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77" name="Google Shape;3177;p36"/>
            <p:cNvSpPr/>
            <p:nvPr/>
          </p:nvSpPr>
          <p:spPr>
            <a:xfrm>
              <a:off x="6780300" y="3682725"/>
              <a:ext cx="52400" cy="52400"/>
            </a:xfrm>
            <a:custGeom>
              <a:rect b="b" l="l" r="r" t="t"/>
              <a:pathLst>
                <a:path extrusionOk="0" h="2096" w="2096">
                  <a:moveTo>
                    <a:pt x="1048" y="1"/>
                  </a:moveTo>
                  <a:cubicBezTo>
                    <a:pt x="477" y="1"/>
                    <a:pt x="0" y="465"/>
                    <a:pt x="0" y="1048"/>
                  </a:cubicBezTo>
                  <a:cubicBezTo>
                    <a:pt x="0" y="1632"/>
                    <a:pt x="477" y="2096"/>
                    <a:pt x="1048" y="2096"/>
                  </a:cubicBezTo>
                  <a:cubicBezTo>
                    <a:pt x="1632" y="2096"/>
                    <a:pt x="2096" y="1632"/>
                    <a:pt x="2096" y="1048"/>
                  </a:cubicBezTo>
                  <a:cubicBezTo>
                    <a:pt x="2096" y="465"/>
                    <a:pt x="1632"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78" name="Google Shape;3178;p36"/>
            <p:cNvSpPr/>
            <p:nvPr/>
          </p:nvSpPr>
          <p:spPr>
            <a:xfrm>
              <a:off x="6881800" y="3682725"/>
              <a:ext cx="52700" cy="52400"/>
            </a:xfrm>
            <a:custGeom>
              <a:rect b="b" l="l" r="r" t="t"/>
              <a:pathLst>
                <a:path extrusionOk="0" h="2096" w="2108">
                  <a:moveTo>
                    <a:pt x="1060" y="1"/>
                  </a:moveTo>
                  <a:cubicBezTo>
                    <a:pt x="477" y="1"/>
                    <a:pt x="1" y="465"/>
                    <a:pt x="1" y="1048"/>
                  </a:cubicBezTo>
                  <a:cubicBezTo>
                    <a:pt x="1" y="1632"/>
                    <a:pt x="477" y="2096"/>
                    <a:pt x="1060" y="2096"/>
                  </a:cubicBezTo>
                  <a:cubicBezTo>
                    <a:pt x="1632" y="2096"/>
                    <a:pt x="2108" y="1632"/>
                    <a:pt x="2108" y="1048"/>
                  </a:cubicBezTo>
                  <a:cubicBezTo>
                    <a:pt x="2108" y="465"/>
                    <a:pt x="1632" y="1"/>
                    <a:pt x="1060"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79" name="Google Shape;3179;p36"/>
            <p:cNvSpPr/>
            <p:nvPr/>
          </p:nvSpPr>
          <p:spPr>
            <a:xfrm>
              <a:off x="6983600" y="3682725"/>
              <a:ext cx="52400" cy="52400"/>
            </a:xfrm>
            <a:custGeom>
              <a:rect b="b" l="l" r="r" t="t"/>
              <a:pathLst>
                <a:path extrusionOk="0" h="2096" w="2096">
                  <a:moveTo>
                    <a:pt x="1048" y="1"/>
                  </a:moveTo>
                  <a:cubicBezTo>
                    <a:pt x="465" y="1"/>
                    <a:pt x="0" y="465"/>
                    <a:pt x="0" y="1048"/>
                  </a:cubicBezTo>
                  <a:cubicBezTo>
                    <a:pt x="0" y="1632"/>
                    <a:pt x="465" y="2096"/>
                    <a:pt x="1048" y="2096"/>
                  </a:cubicBezTo>
                  <a:cubicBezTo>
                    <a:pt x="1620" y="2096"/>
                    <a:pt x="2096" y="1632"/>
                    <a:pt x="2096" y="1048"/>
                  </a:cubicBezTo>
                  <a:cubicBezTo>
                    <a:pt x="2096" y="465"/>
                    <a:pt x="1620"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80" name="Google Shape;3180;p36"/>
            <p:cNvSpPr/>
            <p:nvPr/>
          </p:nvSpPr>
          <p:spPr>
            <a:xfrm>
              <a:off x="7085100" y="3682725"/>
              <a:ext cx="52400" cy="52400"/>
            </a:xfrm>
            <a:custGeom>
              <a:rect b="b" l="l" r="r" t="t"/>
              <a:pathLst>
                <a:path extrusionOk="0" h="2096" w="2096">
                  <a:moveTo>
                    <a:pt x="1048" y="1"/>
                  </a:moveTo>
                  <a:cubicBezTo>
                    <a:pt x="465" y="1"/>
                    <a:pt x="0" y="465"/>
                    <a:pt x="0" y="1048"/>
                  </a:cubicBezTo>
                  <a:cubicBezTo>
                    <a:pt x="0" y="1632"/>
                    <a:pt x="465" y="2096"/>
                    <a:pt x="1048" y="2096"/>
                  </a:cubicBezTo>
                  <a:cubicBezTo>
                    <a:pt x="1632" y="2096"/>
                    <a:pt x="2096" y="1632"/>
                    <a:pt x="2096" y="1048"/>
                  </a:cubicBezTo>
                  <a:cubicBezTo>
                    <a:pt x="2096" y="465"/>
                    <a:pt x="1632"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81" name="Google Shape;3181;p36"/>
            <p:cNvSpPr/>
            <p:nvPr/>
          </p:nvSpPr>
          <p:spPr>
            <a:xfrm>
              <a:off x="7186600" y="3682725"/>
              <a:ext cx="52400" cy="52400"/>
            </a:xfrm>
            <a:custGeom>
              <a:rect b="b" l="l" r="r" t="t"/>
              <a:pathLst>
                <a:path extrusionOk="0" h="2096" w="2096">
                  <a:moveTo>
                    <a:pt x="1048" y="1"/>
                  </a:moveTo>
                  <a:cubicBezTo>
                    <a:pt x="477" y="1"/>
                    <a:pt x="1" y="465"/>
                    <a:pt x="1" y="1048"/>
                  </a:cubicBezTo>
                  <a:cubicBezTo>
                    <a:pt x="1" y="1632"/>
                    <a:pt x="477" y="2096"/>
                    <a:pt x="1048" y="2096"/>
                  </a:cubicBezTo>
                  <a:cubicBezTo>
                    <a:pt x="1632" y="2096"/>
                    <a:pt x="2096" y="1632"/>
                    <a:pt x="2096" y="1048"/>
                  </a:cubicBezTo>
                  <a:cubicBezTo>
                    <a:pt x="2096" y="465"/>
                    <a:pt x="1632"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82" name="Google Shape;3182;p36"/>
            <p:cNvSpPr/>
            <p:nvPr/>
          </p:nvSpPr>
          <p:spPr>
            <a:xfrm>
              <a:off x="7288400" y="3682725"/>
              <a:ext cx="52400" cy="52400"/>
            </a:xfrm>
            <a:custGeom>
              <a:rect b="b" l="l" r="r" t="t"/>
              <a:pathLst>
                <a:path extrusionOk="0" h="2096" w="2096">
                  <a:moveTo>
                    <a:pt x="1048" y="1"/>
                  </a:moveTo>
                  <a:cubicBezTo>
                    <a:pt x="465" y="1"/>
                    <a:pt x="0" y="465"/>
                    <a:pt x="0" y="1048"/>
                  </a:cubicBezTo>
                  <a:cubicBezTo>
                    <a:pt x="0" y="1632"/>
                    <a:pt x="465" y="2096"/>
                    <a:pt x="1048" y="2096"/>
                  </a:cubicBezTo>
                  <a:cubicBezTo>
                    <a:pt x="1620" y="2096"/>
                    <a:pt x="2096" y="1632"/>
                    <a:pt x="2096" y="1048"/>
                  </a:cubicBezTo>
                  <a:cubicBezTo>
                    <a:pt x="2096" y="465"/>
                    <a:pt x="1620"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83" name="Google Shape;3183;p36"/>
            <p:cNvSpPr/>
            <p:nvPr/>
          </p:nvSpPr>
          <p:spPr>
            <a:xfrm>
              <a:off x="279200" y="3837800"/>
              <a:ext cx="52700" cy="52425"/>
            </a:xfrm>
            <a:custGeom>
              <a:rect b="b" l="l" r="r" t="t"/>
              <a:pathLst>
                <a:path extrusionOk="0" h="2097" w="2108">
                  <a:moveTo>
                    <a:pt x="1048" y="1"/>
                  </a:moveTo>
                  <a:cubicBezTo>
                    <a:pt x="476" y="1"/>
                    <a:pt x="0" y="465"/>
                    <a:pt x="0" y="1048"/>
                  </a:cubicBezTo>
                  <a:cubicBezTo>
                    <a:pt x="0" y="1632"/>
                    <a:pt x="476" y="2096"/>
                    <a:pt x="1048" y="2096"/>
                  </a:cubicBezTo>
                  <a:cubicBezTo>
                    <a:pt x="1631" y="2096"/>
                    <a:pt x="2107" y="1632"/>
                    <a:pt x="2107" y="1048"/>
                  </a:cubicBezTo>
                  <a:cubicBezTo>
                    <a:pt x="2107" y="465"/>
                    <a:pt x="1631"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84" name="Google Shape;3184;p36"/>
            <p:cNvSpPr/>
            <p:nvPr/>
          </p:nvSpPr>
          <p:spPr>
            <a:xfrm>
              <a:off x="380700" y="3837800"/>
              <a:ext cx="52700" cy="52425"/>
            </a:xfrm>
            <a:custGeom>
              <a:rect b="b" l="l" r="r" t="t"/>
              <a:pathLst>
                <a:path extrusionOk="0" h="2097" w="2108">
                  <a:moveTo>
                    <a:pt x="1060" y="1"/>
                  </a:moveTo>
                  <a:cubicBezTo>
                    <a:pt x="476" y="1"/>
                    <a:pt x="0" y="465"/>
                    <a:pt x="0" y="1048"/>
                  </a:cubicBezTo>
                  <a:cubicBezTo>
                    <a:pt x="0" y="1632"/>
                    <a:pt x="476" y="2096"/>
                    <a:pt x="1060" y="2096"/>
                  </a:cubicBezTo>
                  <a:cubicBezTo>
                    <a:pt x="1631" y="2096"/>
                    <a:pt x="2108" y="1632"/>
                    <a:pt x="2108" y="1048"/>
                  </a:cubicBezTo>
                  <a:cubicBezTo>
                    <a:pt x="2108" y="465"/>
                    <a:pt x="1631" y="1"/>
                    <a:pt x="1060"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85" name="Google Shape;3185;p36"/>
            <p:cNvSpPr/>
            <p:nvPr/>
          </p:nvSpPr>
          <p:spPr>
            <a:xfrm>
              <a:off x="482500" y="3837800"/>
              <a:ext cx="52400" cy="52425"/>
            </a:xfrm>
            <a:custGeom>
              <a:rect b="b" l="l" r="r" t="t"/>
              <a:pathLst>
                <a:path extrusionOk="0" h="2097" w="2096">
                  <a:moveTo>
                    <a:pt x="1048" y="1"/>
                  </a:moveTo>
                  <a:cubicBezTo>
                    <a:pt x="464" y="1"/>
                    <a:pt x="0" y="465"/>
                    <a:pt x="0" y="1048"/>
                  </a:cubicBezTo>
                  <a:cubicBezTo>
                    <a:pt x="0" y="1632"/>
                    <a:pt x="464" y="2096"/>
                    <a:pt x="1048" y="2096"/>
                  </a:cubicBezTo>
                  <a:cubicBezTo>
                    <a:pt x="1631" y="2096"/>
                    <a:pt x="2096" y="1632"/>
                    <a:pt x="2096" y="1048"/>
                  </a:cubicBezTo>
                  <a:cubicBezTo>
                    <a:pt x="2096" y="465"/>
                    <a:pt x="1631"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86" name="Google Shape;3186;p36"/>
            <p:cNvSpPr/>
            <p:nvPr/>
          </p:nvSpPr>
          <p:spPr>
            <a:xfrm>
              <a:off x="584000" y="3837800"/>
              <a:ext cx="52400" cy="52425"/>
            </a:xfrm>
            <a:custGeom>
              <a:rect b="b" l="l" r="r" t="t"/>
              <a:pathLst>
                <a:path extrusionOk="0" h="2097" w="2096">
                  <a:moveTo>
                    <a:pt x="1048" y="1"/>
                  </a:moveTo>
                  <a:cubicBezTo>
                    <a:pt x="476" y="1"/>
                    <a:pt x="0" y="465"/>
                    <a:pt x="0" y="1048"/>
                  </a:cubicBezTo>
                  <a:cubicBezTo>
                    <a:pt x="0" y="1632"/>
                    <a:pt x="476" y="2096"/>
                    <a:pt x="1048" y="2096"/>
                  </a:cubicBezTo>
                  <a:cubicBezTo>
                    <a:pt x="1631" y="2096"/>
                    <a:pt x="2096" y="1632"/>
                    <a:pt x="2096" y="1048"/>
                  </a:cubicBezTo>
                  <a:cubicBezTo>
                    <a:pt x="2096" y="465"/>
                    <a:pt x="1631"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87" name="Google Shape;3187;p36"/>
            <p:cNvSpPr/>
            <p:nvPr/>
          </p:nvSpPr>
          <p:spPr>
            <a:xfrm>
              <a:off x="685500" y="3837800"/>
              <a:ext cx="52700" cy="52425"/>
            </a:xfrm>
            <a:custGeom>
              <a:rect b="b" l="l" r="r" t="t"/>
              <a:pathLst>
                <a:path extrusionOk="0" h="2097" w="2108">
                  <a:moveTo>
                    <a:pt x="1048" y="1"/>
                  </a:moveTo>
                  <a:cubicBezTo>
                    <a:pt x="476" y="1"/>
                    <a:pt x="0" y="465"/>
                    <a:pt x="0" y="1048"/>
                  </a:cubicBezTo>
                  <a:cubicBezTo>
                    <a:pt x="0" y="1632"/>
                    <a:pt x="476" y="2096"/>
                    <a:pt x="1048" y="2096"/>
                  </a:cubicBezTo>
                  <a:cubicBezTo>
                    <a:pt x="1631" y="2096"/>
                    <a:pt x="2108" y="1632"/>
                    <a:pt x="2108" y="1048"/>
                  </a:cubicBezTo>
                  <a:cubicBezTo>
                    <a:pt x="2108" y="465"/>
                    <a:pt x="1631"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88" name="Google Shape;3188;p36"/>
            <p:cNvSpPr/>
            <p:nvPr/>
          </p:nvSpPr>
          <p:spPr>
            <a:xfrm>
              <a:off x="787300" y="3837800"/>
              <a:ext cx="52400" cy="52425"/>
            </a:xfrm>
            <a:custGeom>
              <a:rect b="b" l="l" r="r" t="t"/>
              <a:pathLst>
                <a:path extrusionOk="0" h="2097" w="2096">
                  <a:moveTo>
                    <a:pt x="1048" y="1"/>
                  </a:moveTo>
                  <a:cubicBezTo>
                    <a:pt x="464" y="1"/>
                    <a:pt x="0" y="465"/>
                    <a:pt x="0" y="1048"/>
                  </a:cubicBezTo>
                  <a:cubicBezTo>
                    <a:pt x="0" y="1632"/>
                    <a:pt x="464" y="2096"/>
                    <a:pt x="1048" y="2096"/>
                  </a:cubicBezTo>
                  <a:cubicBezTo>
                    <a:pt x="1619" y="2096"/>
                    <a:pt x="2096" y="1632"/>
                    <a:pt x="2096" y="1048"/>
                  </a:cubicBezTo>
                  <a:cubicBezTo>
                    <a:pt x="2096" y="465"/>
                    <a:pt x="1619"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89" name="Google Shape;3189;p36"/>
            <p:cNvSpPr/>
            <p:nvPr/>
          </p:nvSpPr>
          <p:spPr>
            <a:xfrm>
              <a:off x="888800" y="3837800"/>
              <a:ext cx="52400" cy="52425"/>
            </a:xfrm>
            <a:custGeom>
              <a:rect b="b" l="l" r="r" t="t"/>
              <a:pathLst>
                <a:path extrusionOk="0" h="2097" w="2096">
                  <a:moveTo>
                    <a:pt x="1048" y="1"/>
                  </a:moveTo>
                  <a:cubicBezTo>
                    <a:pt x="464" y="1"/>
                    <a:pt x="0" y="465"/>
                    <a:pt x="0" y="1048"/>
                  </a:cubicBezTo>
                  <a:cubicBezTo>
                    <a:pt x="0" y="1632"/>
                    <a:pt x="464" y="2096"/>
                    <a:pt x="1048" y="2096"/>
                  </a:cubicBezTo>
                  <a:cubicBezTo>
                    <a:pt x="1631" y="2096"/>
                    <a:pt x="2096" y="1632"/>
                    <a:pt x="2096" y="1048"/>
                  </a:cubicBezTo>
                  <a:cubicBezTo>
                    <a:pt x="2096" y="465"/>
                    <a:pt x="1631"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90" name="Google Shape;3190;p36"/>
            <p:cNvSpPr/>
            <p:nvPr/>
          </p:nvSpPr>
          <p:spPr>
            <a:xfrm>
              <a:off x="990300" y="3837800"/>
              <a:ext cx="52400" cy="52425"/>
            </a:xfrm>
            <a:custGeom>
              <a:rect b="b" l="l" r="r" t="t"/>
              <a:pathLst>
                <a:path extrusionOk="0" h="2097" w="2096">
                  <a:moveTo>
                    <a:pt x="1048" y="1"/>
                  </a:moveTo>
                  <a:cubicBezTo>
                    <a:pt x="476" y="1"/>
                    <a:pt x="0" y="465"/>
                    <a:pt x="0" y="1048"/>
                  </a:cubicBezTo>
                  <a:cubicBezTo>
                    <a:pt x="0" y="1632"/>
                    <a:pt x="476" y="2096"/>
                    <a:pt x="1048" y="2096"/>
                  </a:cubicBezTo>
                  <a:cubicBezTo>
                    <a:pt x="1631" y="2096"/>
                    <a:pt x="2096" y="1632"/>
                    <a:pt x="2096" y="1048"/>
                  </a:cubicBezTo>
                  <a:cubicBezTo>
                    <a:pt x="2096" y="465"/>
                    <a:pt x="1631"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91" name="Google Shape;3191;p36"/>
            <p:cNvSpPr/>
            <p:nvPr/>
          </p:nvSpPr>
          <p:spPr>
            <a:xfrm>
              <a:off x="1091800" y="3837800"/>
              <a:ext cx="52700" cy="52425"/>
            </a:xfrm>
            <a:custGeom>
              <a:rect b="b" l="l" r="r" t="t"/>
              <a:pathLst>
                <a:path extrusionOk="0" h="2097" w="2108">
                  <a:moveTo>
                    <a:pt x="1060" y="1"/>
                  </a:moveTo>
                  <a:cubicBezTo>
                    <a:pt x="476" y="1"/>
                    <a:pt x="0" y="465"/>
                    <a:pt x="0" y="1048"/>
                  </a:cubicBezTo>
                  <a:cubicBezTo>
                    <a:pt x="0" y="1632"/>
                    <a:pt x="476" y="2096"/>
                    <a:pt x="1060" y="2096"/>
                  </a:cubicBezTo>
                  <a:cubicBezTo>
                    <a:pt x="1631" y="2096"/>
                    <a:pt x="2108" y="1632"/>
                    <a:pt x="2108" y="1048"/>
                  </a:cubicBezTo>
                  <a:cubicBezTo>
                    <a:pt x="2108" y="465"/>
                    <a:pt x="1631" y="1"/>
                    <a:pt x="1060"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92" name="Google Shape;3192;p36"/>
            <p:cNvSpPr/>
            <p:nvPr/>
          </p:nvSpPr>
          <p:spPr>
            <a:xfrm>
              <a:off x="1193600" y="3837800"/>
              <a:ext cx="52400" cy="52425"/>
            </a:xfrm>
            <a:custGeom>
              <a:rect b="b" l="l" r="r" t="t"/>
              <a:pathLst>
                <a:path extrusionOk="0" h="2097" w="2096">
                  <a:moveTo>
                    <a:pt x="1048" y="1"/>
                  </a:moveTo>
                  <a:cubicBezTo>
                    <a:pt x="464" y="1"/>
                    <a:pt x="0" y="465"/>
                    <a:pt x="0" y="1048"/>
                  </a:cubicBezTo>
                  <a:cubicBezTo>
                    <a:pt x="0" y="1632"/>
                    <a:pt x="464" y="2096"/>
                    <a:pt x="1048" y="2096"/>
                  </a:cubicBezTo>
                  <a:cubicBezTo>
                    <a:pt x="1619" y="2096"/>
                    <a:pt x="2096" y="1632"/>
                    <a:pt x="2096" y="1048"/>
                  </a:cubicBezTo>
                  <a:cubicBezTo>
                    <a:pt x="2096" y="465"/>
                    <a:pt x="1619"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93" name="Google Shape;3193;p36"/>
            <p:cNvSpPr/>
            <p:nvPr/>
          </p:nvSpPr>
          <p:spPr>
            <a:xfrm>
              <a:off x="1295100" y="3837800"/>
              <a:ext cx="52400" cy="52425"/>
            </a:xfrm>
            <a:custGeom>
              <a:rect b="b" l="l" r="r" t="t"/>
              <a:pathLst>
                <a:path extrusionOk="0" h="2097" w="2096">
                  <a:moveTo>
                    <a:pt x="1048" y="1"/>
                  </a:moveTo>
                  <a:cubicBezTo>
                    <a:pt x="464" y="1"/>
                    <a:pt x="0" y="465"/>
                    <a:pt x="0" y="1048"/>
                  </a:cubicBezTo>
                  <a:cubicBezTo>
                    <a:pt x="0" y="1632"/>
                    <a:pt x="464" y="2096"/>
                    <a:pt x="1048" y="2096"/>
                  </a:cubicBezTo>
                  <a:cubicBezTo>
                    <a:pt x="1631" y="2096"/>
                    <a:pt x="2096" y="1632"/>
                    <a:pt x="2096" y="1048"/>
                  </a:cubicBezTo>
                  <a:cubicBezTo>
                    <a:pt x="2096" y="465"/>
                    <a:pt x="1631"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94" name="Google Shape;3194;p36"/>
            <p:cNvSpPr/>
            <p:nvPr/>
          </p:nvSpPr>
          <p:spPr>
            <a:xfrm>
              <a:off x="1396600" y="3837800"/>
              <a:ext cx="52400" cy="52425"/>
            </a:xfrm>
            <a:custGeom>
              <a:rect b="b" l="l" r="r" t="t"/>
              <a:pathLst>
                <a:path extrusionOk="0" h="2097" w="2096">
                  <a:moveTo>
                    <a:pt x="1048" y="1"/>
                  </a:moveTo>
                  <a:cubicBezTo>
                    <a:pt x="476" y="1"/>
                    <a:pt x="0" y="465"/>
                    <a:pt x="0" y="1048"/>
                  </a:cubicBezTo>
                  <a:cubicBezTo>
                    <a:pt x="0" y="1632"/>
                    <a:pt x="476" y="2096"/>
                    <a:pt x="1048" y="2096"/>
                  </a:cubicBezTo>
                  <a:cubicBezTo>
                    <a:pt x="1631" y="2096"/>
                    <a:pt x="2096" y="1632"/>
                    <a:pt x="2096" y="1048"/>
                  </a:cubicBezTo>
                  <a:cubicBezTo>
                    <a:pt x="2096" y="465"/>
                    <a:pt x="1631"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95" name="Google Shape;3195;p36"/>
            <p:cNvSpPr/>
            <p:nvPr/>
          </p:nvSpPr>
          <p:spPr>
            <a:xfrm>
              <a:off x="1498400" y="3837800"/>
              <a:ext cx="52400" cy="52425"/>
            </a:xfrm>
            <a:custGeom>
              <a:rect b="b" l="l" r="r" t="t"/>
              <a:pathLst>
                <a:path extrusionOk="0" h="2097" w="2096">
                  <a:moveTo>
                    <a:pt x="1048" y="1"/>
                  </a:moveTo>
                  <a:cubicBezTo>
                    <a:pt x="464" y="1"/>
                    <a:pt x="0" y="465"/>
                    <a:pt x="0" y="1048"/>
                  </a:cubicBezTo>
                  <a:cubicBezTo>
                    <a:pt x="0" y="1632"/>
                    <a:pt x="464" y="2096"/>
                    <a:pt x="1048" y="2096"/>
                  </a:cubicBezTo>
                  <a:cubicBezTo>
                    <a:pt x="1619" y="2096"/>
                    <a:pt x="2096" y="1632"/>
                    <a:pt x="2096" y="1048"/>
                  </a:cubicBezTo>
                  <a:cubicBezTo>
                    <a:pt x="2096" y="465"/>
                    <a:pt x="1619"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96" name="Google Shape;3196;p36"/>
            <p:cNvSpPr/>
            <p:nvPr/>
          </p:nvSpPr>
          <p:spPr>
            <a:xfrm>
              <a:off x="1599900" y="3837800"/>
              <a:ext cx="52400" cy="52425"/>
            </a:xfrm>
            <a:custGeom>
              <a:rect b="b" l="l" r="r" t="t"/>
              <a:pathLst>
                <a:path extrusionOk="0" h="2097" w="2096">
                  <a:moveTo>
                    <a:pt x="1048" y="1"/>
                  </a:moveTo>
                  <a:cubicBezTo>
                    <a:pt x="464" y="1"/>
                    <a:pt x="0" y="465"/>
                    <a:pt x="0" y="1048"/>
                  </a:cubicBezTo>
                  <a:cubicBezTo>
                    <a:pt x="0" y="1632"/>
                    <a:pt x="464" y="2096"/>
                    <a:pt x="1048" y="2096"/>
                  </a:cubicBezTo>
                  <a:cubicBezTo>
                    <a:pt x="1631" y="2096"/>
                    <a:pt x="2096" y="1632"/>
                    <a:pt x="2096" y="1048"/>
                  </a:cubicBezTo>
                  <a:cubicBezTo>
                    <a:pt x="2096" y="465"/>
                    <a:pt x="1631"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97" name="Google Shape;3197;p36"/>
            <p:cNvSpPr/>
            <p:nvPr/>
          </p:nvSpPr>
          <p:spPr>
            <a:xfrm>
              <a:off x="1701400" y="3837800"/>
              <a:ext cx="52400" cy="52425"/>
            </a:xfrm>
            <a:custGeom>
              <a:rect b="b" l="l" r="r" t="t"/>
              <a:pathLst>
                <a:path extrusionOk="0" h="2097" w="2096">
                  <a:moveTo>
                    <a:pt x="1048" y="1"/>
                  </a:moveTo>
                  <a:cubicBezTo>
                    <a:pt x="464" y="1"/>
                    <a:pt x="0" y="465"/>
                    <a:pt x="0" y="1048"/>
                  </a:cubicBezTo>
                  <a:cubicBezTo>
                    <a:pt x="0" y="1632"/>
                    <a:pt x="464" y="2096"/>
                    <a:pt x="1048" y="2096"/>
                  </a:cubicBezTo>
                  <a:cubicBezTo>
                    <a:pt x="1631" y="2096"/>
                    <a:pt x="2096" y="1632"/>
                    <a:pt x="2096" y="1048"/>
                  </a:cubicBezTo>
                  <a:cubicBezTo>
                    <a:pt x="2096" y="465"/>
                    <a:pt x="1631"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98" name="Google Shape;3198;p36"/>
            <p:cNvSpPr/>
            <p:nvPr/>
          </p:nvSpPr>
          <p:spPr>
            <a:xfrm>
              <a:off x="1802900" y="3837800"/>
              <a:ext cx="52700" cy="52425"/>
            </a:xfrm>
            <a:custGeom>
              <a:rect b="b" l="l" r="r" t="t"/>
              <a:pathLst>
                <a:path extrusionOk="0" h="2097" w="2108">
                  <a:moveTo>
                    <a:pt x="1048" y="1"/>
                  </a:moveTo>
                  <a:cubicBezTo>
                    <a:pt x="476" y="1"/>
                    <a:pt x="0" y="465"/>
                    <a:pt x="0" y="1048"/>
                  </a:cubicBezTo>
                  <a:cubicBezTo>
                    <a:pt x="0" y="1632"/>
                    <a:pt x="476" y="2096"/>
                    <a:pt x="1048" y="2096"/>
                  </a:cubicBezTo>
                  <a:cubicBezTo>
                    <a:pt x="1631" y="2096"/>
                    <a:pt x="2108" y="1632"/>
                    <a:pt x="2108" y="1048"/>
                  </a:cubicBezTo>
                  <a:cubicBezTo>
                    <a:pt x="2108" y="465"/>
                    <a:pt x="1631"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99" name="Google Shape;3199;p36"/>
            <p:cNvSpPr/>
            <p:nvPr/>
          </p:nvSpPr>
          <p:spPr>
            <a:xfrm>
              <a:off x="1904400" y="3837800"/>
              <a:ext cx="52700" cy="52425"/>
            </a:xfrm>
            <a:custGeom>
              <a:rect b="b" l="l" r="r" t="t"/>
              <a:pathLst>
                <a:path extrusionOk="0" h="2097" w="2108">
                  <a:moveTo>
                    <a:pt x="1060" y="1"/>
                  </a:moveTo>
                  <a:cubicBezTo>
                    <a:pt x="476" y="1"/>
                    <a:pt x="0" y="465"/>
                    <a:pt x="0" y="1048"/>
                  </a:cubicBezTo>
                  <a:cubicBezTo>
                    <a:pt x="0" y="1632"/>
                    <a:pt x="476" y="2096"/>
                    <a:pt x="1060" y="2096"/>
                  </a:cubicBezTo>
                  <a:cubicBezTo>
                    <a:pt x="1631" y="2096"/>
                    <a:pt x="2108" y="1632"/>
                    <a:pt x="2108" y="1048"/>
                  </a:cubicBezTo>
                  <a:cubicBezTo>
                    <a:pt x="2108" y="465"/>
                    <a:pt x="1631" y="1"/>
                    <a:pt x="1060"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00" name="Google Shape;3200;p36"/>
            <p:cNvSpPr/>
            <p:nvPr/>
          </p:nvSpPr>
          <p:spPr>
            <a:xfrm>
              <a:off x="2006200" y="3837800"/>
              <a:ext cx="52400" cy="52425"/>
            </a:xfrm>
            <a:custGeom>
              <a:rect b="b" l="l" r="r" t="t"/>
              <a:pathLst>
                <a:path extrusionOk="0" h="2097" w="2096">
                  <a:moveTo>
                    <a:pt x="1048" y="1"/>
                  </a:moveTo>
                  <a:cubicBezTo>
                    <a:pt x="464" y="1"/>
                    <a:pt x="0" y="465"/>
                    <a:pt x="0" y="1048"/>
                  </a:cubicBezTo>
                  <a:cubicBezTo>
                    <a:pt x="0" y="1632"/>
                    <a:pt x="464" y="2096"/>
                    <a:pt x="1048" y="2096"/>
                  </a:cubicBezTo>
                  <a:cubicBezTo>
                    <a:pt x="1631" y="2096"/>
                    <a:pt x="2096" y="1632"/>
                    <a:pt x="2096" y="1048"/>
                  </a:cubicBezTo>
                  <a:cubicBezTo>
                    <a:pt x="2096" y="465"/>
                    <a:pt x="1631"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01" name="Google Shape;3201;p36"/>
            <p:cNvSpPr/>
            <p:nvPr/>
          </p:nvSpPr>
          <p:spPr>
            <a:xfrm>
              <a:off x="2107700" y="3837800"/>
              <a:ext cx="52400" cy="52425"/>
            </a:xfrm>
            <a:custGeom>
              <a:rect b="b" l="l" r="r" t="t"/>
              <a:pathLst>
                <a:path extrusionOk="0" h="2097" w="2096">
                  <a:moveTo>
                    <a:pt x="1048" y="1"/>
                  </a:moveTo>
                  <a:cubicBezTo>
                    <a:pt x="465" y="1"/>
                    <a:pt x="0" y="465"/>
                    <a:pt x="0" y="1048"/>
                  </a:cubicBezTo>
                  <a:cubicBezTo>
                    <a:pt x="0" y="1632"/>
                    <a:pt x="465" y="2096"/>
                    <a:pt x="1048" y="2096"/>
                  </a:cubicBezTo>
                  <a:cubicBezTo>
                    <a:pt x="1631" y="2096"/>
                    <a:pt x="2096" y="1632"/>
                    <a:pt x="2096" y="1048"/>
                  </a:cubicBezTo>
                  <a:cubicBezTo>
                    <a:pt x="2096" y="465"/>
                    <a:pt x="1631"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02" name="Google Shape;3202;p36"/>
            <p:cNvSpPr/>
            <p:nvPr/>
          </p:nvSpPr>
          <p:spPr>
            <a:xfrm>
              <a:off x="2209200" y="3837800"/>
              <a:ext cx="52700" cy="52425"/>
            </a:xfrm>
            <a:custGeom>
              <a:rect b="b" l="l" r="r" t="t"/>
              <a:pathLst>
                <a:path extrusionOk="0" h="2097" w="2108">
                  <a:moveTo>
                    <a:pt x="1048" y="1"/>
                  </a:moveTo>
                  <a:cubicBezTo>
                    <a:pt x="476" y="1"/>
                    <a:pt x="0" y="465"/>
                    <a:pt x="0" y="1048"/>
                  </a:cubicBezTo>
                  <a:cubicBezTo>
                    <a:pt x="0" y="1632"/>
                    <a:pt x="476" y="2096"/>
                    <a:pt x="1048" y="2096"/>
                  </a:cubicBezTo>
                  <a:cubicBezTo>
                    <a:pt x="1631" y="2096"/>
                    <a:pt x="2108" y="1632"/>
                    <a:pt x="2108" y="1048"/>
                  </a:cubicBezTo>
                  <a:cubicBezTo>
                    <a:pt x="2108" y="465"/>
                    <a:pt x="1631"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03" name="Google Shape;3203;p36"/>
            <p:cNvSpPr/>
            <p:nvPr/>
          </p:nvSpPr>
          <p:spPr>
            <a:xfrm>
              <a:off x="2311000" y="3837800"/>
              <a:ext cx="52400" cy="52425"/>
            </a:xfrm>
            <a:custGeom>
              <a:rect b="b" l="l" r="r" t="t"/>
              <a:pathLst>
                <a:path extrusionOk="0" h="2097" w="2096">
                  <a:moveTo>
                    <a:pt x="1048" y="1"/>
                  </a:moveTo>
                  <a:cubicBezTo>
                    <a:pt x="464" y="1"/>
                    <a:pt x="0" y="465"/>
                    <a:pt x="0" y="1048"/>
                  </a:cubicBezTo>
                  <a:cubicBezTo>
                    <a:pt x="0" y="1632"/>
                    <a:pt x="464" y="2096"/>
                    <a:pt x="1048" y="2096"/>
                  </a:cubicBezTo>
                  <a:cubicBezTo>
                    <a:pt x="1619" y="2096"/>
                    <a:pt x="2096" y="1632"/>
                    <a:pt x="2096" y="1048"/>
                  </a:cubicBezTo>
                  <a:cubicBezTo>
                    <a:pt x="2096" y="465"/>
                    <a:pt x="1619"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04" name="Google Shape;3204;p36"/>
            <p:cNvSpPr/>
            <p:nvPr/>
          </p:nvSpPr>
          <p:spPr>
            <a:xfrm>
              <a:off x="2412500" y="3837800"/>
              <a:ext cx="52400" cy="52425"/>
            </a:xfrm>
            <a:custGeom>
              <a:rect b="b" l="l" r="r" t="t"/>
              <a:pathLst>
                <a:path extrusionOk="0" h="2097" w="2096">
                  <a:moveTo>
                    <a:pt x="1048" y="1"/>
                  </a:moveTo>
                  <a:cubicBezTo>
                    <a:pt x="465" y="1"/>
                    <a:pt x="0" y="465"/>
                    <a:pt x="0" y="1048"/>
                  </a:cubicBezTo>
                  <a:cubicBezTo>
                    <a:pt x="0" y="1632"/>
                    <a:pt x="465" y="2096"/>
                    <a:pt x="1048" y="2096"/>
                  </a:cubicBezTo>
                  <a:cubicBezTo>
                    <a:pt x="1631" y="2096"/>
                    <a:pt x="2096" y="1632"/>
                    <a:pt x="2096" y="1048"/>
                  </a:cubicBezTo>
                  <a:cubicBezTo>
                    <a:pt x="2096" y="465"/>
                    <a:pt x="1631"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05" name="Google Shape;3205;p36"/>
            <p:cNvSpPr/>
            <p:nvPr/>
          </p:nvSpPr>
          <p:spPr>
            <a:xfrm>
              <a:off x="2514000" y="3837800"/>
              <a:ext cx="52400" cy="52425"/>
            </a:xfrm>
            <a:custGeom>
              <a:rect b="b" l="l" r="r" t="t"/>
              <a:pathLst>
                <a:path extrusionOk="0" h="2097" w="2096">
                  <a:moveTo>
                    <a:pt x="1048" y="1"/>
                  </a:moveTo>
                  <a:cubicBezTo>
                    <a:pt x="476" y="1"/>
                    <a:pt x="0" y="465"/>
                    <a:pt x="0" y="1048"/>
                  </a:cubicBezTo>
                  <a:cubicBezTo>
                    <a:pt x="0" y="1632"/>
                    <a:pt x="476" y="2096"/>
                    <a:pt x="1048" y="2096"/>
                  </a:cubicBezTo>
                  <a:cubicBezTo>
                    <a:pt x="1631" y="2096"/>
                    <a:pt x="2096" y="1632"/>
                    <a:pt x="2096" y="1048"/>
                  </a:cubicBezTo>
                  <a:cubicBezTo>
                    <a:pt x="2096" y="465"/>
                    <a:pt x="1631"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06" name="Google Shape;3206;p36"/>
            <p:cNvSpPr/>
            <p:nvPr/>
          </p:nvSpPr>
          <p:spPr>
            <a:xfrm>
              <a:off x="2615500" y="3837800"/>
              <a:ext cx="52700" cy="52425"/>
            </a:xfrm>
            <a:custGeom>
              <a:rect b="b" l="l" r="r" t="t"/>
              <a:pathLst>
                <a:path extrusionOk="0" h="2097" w="2108">
                  <a:moveTo>
                    <a:pt x="1048" y="1"/>
                  </a:moveTo>
                  <a:cubicBezTo>
                    <a:pt x="476" y="1"/>
                    <a:pt x="0" y="465"/>
                    <a:pt x="0" y="1048"/>
                  </a:cubicBezTo>
                  <a:cubicBezTo>
                    <a:pt x="0" y="1632"/>
                    <a:pt x="476" y="2096"/>
                    <a:pt x="1048" y="2096"/>
                  </a:cubicBezTo>
                  <a:cubicBezTo>
                    <a:pt x="1631" y="2096"/>
                    <a:pt x="2108" y="1632"/>
                    <a:pt x="2108" y="1048"/>
                  </a:cubicBezTo>
                  <a:cubicBezTo>
                    <a:pt x="2108" y="465"/>
                    <a:pt x="1631"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07" name="Google Shape;3207;p36"/>
            <p:cNvSpPr/>
            <p:nvPr/>
          </p:nvSpPr>
          <p:spPr>
            <a:xfrm>
              <a:off x="2717300" y="3837800"/>
              <a:ext cx="52400" cy="52425"/>
            </a:xfrm>
            <a:custGeom>
              <a:rect b="b" l="l" r="r" t="t"/>
              <a:pathLst>
                <a:path extrusionOk="0" h="2097" w="2096">
                  <a:moveTo>
                    <a:pt x="1048" y="1"/>
                  </a:moveTo>
                  <a:cubicBezTo>
                    <a:pt x="465" y="1"/>
                    <a:pt x="0" y="465"/>
                    <a:pt x="0" y="1048"/>
                  </a:cubicBezTo>
                  <a:cubicBezTo>
                    <a:pt x="0" y="1632"/>
                    <a:pt x="465" y="2096"/>
                    <a:pt x="1048" y="2096"/>
                  </a:cubicBezTo>
                  <a:cubicBezTo>
                    <a:pt x="1619" y="2096"/>
                    <a:pt x="2096" y="1632"/>
                    <a:pt x="2096" y="1048"/>
                  </a:cubicBezTo>
                  <a:cubicBezTo>
                    <a:pt x="2096" y="465"/>
                    <a:pt x="1619"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08" name="Google Shape;3208;p36"/>
            <p:cNvSpPr/>
            <p:nvPr/>
          </p:nvSpPr>
          <p:spPr>
            <a:xfrm>
              <a:off x="2818800" y="3837800"/>
              <a:ext cx="52400" cy="52425"/>
            </a:xfrm>
            <a:custGeom>
              <a:rect b="b" l="l" r="r" t="t"/>
              <a:pathLst>
                <a:path extrusionOk="0" h="2097" w="2096">
                  <a:moveTo>
                    <a:pt x="1048" y="1"/>
                  </a:moveTo>
                  <a:cubicBezTo>
                    <a:pt x="465" y="1"/>
                    <a:pt x="0" y="465"/>
                    <a:pt x="0" y="1048"/>
                  </a:cubicBezTo>
                  <a:cubicBezTo>
                    <a:pt x="0" y="1632"/>
                    <a:pt x="465" y="2096"/>
                    <a:pt x="1048" y="2096"/>
                  </a:cubicBezTo>
                  <a:cubicBezTo>
                    <a:pt x="1631" y="2096"/>
                    <a:pt x="2096" y="1632"/>
                    <a:pt x="2096" y="1048"/>
                  </a:cubicBezTo>
                  <a:cubicBezTo>
                    <a:pt x="2096" y="465"/>
                    <a:pt x="1631"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09" name="Google Shape;3209;p36"/>
            <p:cNvSpPr/>
            <p:nvPr/>
          </p:nvSpPr>
          <p:spPr>
            <a:xfrm>
              <a:off x="2920300" y="3837800"/>
              <a:ext cx="52400" cy="52425"/>
            </a:xfrm>
            <a:custGeom>
              <a:rect b="b" l="l" r="r" t="t"/>
              <a:pathLst>
                <a:path extrusionOk="0" h="2097" w="2096">
                  <a:moveTo>
                    <a:pt x="1048" y="1"/>
                  </a:moveTo>
                  <a:cubicBezTo>
                    <a:pt x="476" y="1"/>
                    <a:pt x="0" y="465"/>
                    <a:pt x="0" y="1048"/>
                  </a:cubicBezTo>
                  <a:cubicBezTo>
                    <a:pt x="0" y="1632"/>
                    <a:pt x="476" y="2096"/>
                    <a:pt x="1048" y="2096"/>
                  </a:cubicBezTo>
                  <a:cubicBezTo>
                    <a:pt x="1631" y="2096"/>
                    <a:pt x="2096" y="1632"/>
                    <a:pt x="2096" y="1048"/>
                  </a:cubicBezTo>
                  <a:cubicBezTo>
                    <a:pt x="2096" y="465"/>
                    <a:pt x="1631"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10" name="Google Shape;3210;p36"/>
            <p:cNvSpPr/>
            <p:nvPr/>
          </p:nvSpPr>
          <p:spPr>
            <a:xfrm>
              <a:off x="3021800" y="3837800"/>
              <a:ext cx="52700" cy="52425"/>
            </a:xfrm>
            <a:custGeom>
              <a:rect b="b" l="l" r="r" t="t"/>
              <a:pathLst>
                <a:path extrusionOk="0" h="2097" w="2108">
                  <a:moveTo>
                    <a:pt x="1048" y="1"/>
                  </a:moveTo>
                  <a:cubicBezTo>
                    <a:pt x="477" y="1"/>
                    <a:pt x="0" y="465"/>
                    <a:pt x="0" y="1048"/>
                  </a:cubicBezTo>
                  <a:cubicBezTo>
                    <a:pt x="0" y="1632"/>
                    <a:pt x="477" y="2096"/>
                    <a:pt x="1048" y="2096"/>
                  </a:cubicBezTo>
                  <a:cubicBezTo>
                    <a:pt x="1631" y="2096"/>
                    <a:pt x="2108" y="1632"/>
                    <a:pt x="2108" y="1048"/>
                  </a:cubicBezTo>
                  <a:cubicBezTo>
                    <a:pt x="2108" y="465"/>
                    <a:pt x="1631"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11" name="Google Shape;3211;p36"/>
            <p:cNvSpPr/>
            <p:nvPr/>
          </p:nvSpPr>
          <p:spPr>
            <a:xfrm>
              <a:off x="3123600" y="3837800"/>
              <a:ext cx="52400" cy="52425"/>
            </a:xfrm>
            <a:custGeom>
              <a:rect b="b" l="l" r="r" t="t"/>
              <a:pathLst>
                <a:path extrusionOk="0" h="2097" w="2096">
                  <a:moveTo>
                    <a:pt x="1048" y="1"/>
                  </a:moveTo>
                  <a:cubicBezTo>
                    <a:pt x="465" y="1"/>
                    <a:pt x="0" y="465"/>
                    <a:pt x="0" y="1048"/>
                  </a:cubicBezTo>
                  <a:cubicBezTo>
                    <a:pt x="0" y="1632"/>
                    <a:pt x="465" y="2096"/>
                    <a:pt x="1048" y="2096"/>
                  </a:cubicBezTo>
                  <a:cubicBezTo>
                    <a:pt x="1619" y="2096"/>
                    <a:pt x="2096" y="1632"/>
                    <a:pt x="2096" y="1048"/>
                  </a:cubicBezTo>
                  <a:cubicBezTo>
                    <a:pt x="2096" y="465"/>
                    <a:pt x="1619"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12" name="Google Shape;3212;p36"/>
            <p:cNvSpPr/>
            <p:nvPr/>
          </p:nvSpPr>
          <p:spPr>
            <a:xfrm>
              <a:off x="3225100" y="3837800"/>
              <a:ext cx="52400" cy="52425"/>
            </a:xfrm>
            <a:custGeom>
              <a:rect b="b" l="l" r="r" t="t"/>
              <a:pathLst>
                <a:path extrusionOk="0" h="2097" w="2096">
                  <a:moveTo>
                    <a:pt x="1048" y="1"/>
                  </a:moveTo>
                  <a:cubicBezTo>
                    <a:pt x="465" y="1"/>
                    <a:pt x="0" y="465"/>
                    <a:pt x="0" y="1048"/>
                  </a:cubicBezTo>
                  <a:cubicBezTo>
                    <a:pt x="0" y="1632"/>
                    <a:pt x="465" y="2096"/>
                    <a:pt x="1048" y="2096"/>
                  </a:cubicBezTo>
                  <a:cubicBezTo>
                    <a:pt x="1631" y="2096"/>
                    <a:pt x="2096" y="1632"/>
                    <a:pt x="2096" y="1048"/>
                  </a:cubicBezTo>
                  <a:cubicBezTo>
                    <a:pt x="2096" y="465"/>
                    <a:pt x="1631"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13" name="Google Shape;3213;p36"/>
            <p:cNvSpPr/>
            <p:nvPr/>
          </p:nvSpPr>
          <p:spPr>
            <a:xfrm>
              <a:off x="3326600" y="3837800"/>
              <a:ext cx="52700" cy="52425"/>
            </a:xfrm>
            <a:custGeom>
              <a:rect b="b" l="l" r="r" t="t"/>
              <a:pathLst>
                <a:path extrusionOk="0" h="2097" w="2108">
                  <a:moveTo>
                    <a:pt x="1048" y="1"/>
                  </a:moveTo>
                  <a:cubicBezTo>
                    <a:pt x="477" y="1"/>
                    <a:pt x="0" y="465"/>
                    <a:pt x="0" y="1048"/>
                  </a:cubicBezTo>
                  <a:cubicBezTo>
                    <a:pt x="0" y="1632"/>
                    <a:pt x="477" y="2096"/>
                    <a:pt x="1048" y="2096"/>
                  </a:cubicBezTo>
                  <a:cubicBezTo>
                    <a:pt x="1631" y="2096"/>
                    <a:pt x="2108" y="1632"/>
                    <a:pt x="2108" y="1048"/>
                  </a:cubicBezTo>
                  <a:cubicBezTo>
                    <a:pt x="2108" y="465"/>
                    <a:pt x="1631"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14" name="Google Shape;3214;p36"/>
            <p:cNvSpPr/>
            <p:nvPr/>
          </p:nvSpPr>
          <p:spPr>
            <a:xfrm>
              <a:off x="3428400" y="3837800"/>
              <a:ext cx="52400" cy="52425"/>
            </a:xfrm>
            <a:custGeom>
              <a:rect b="b" l="l" r="r" t="t"/>
              <a:pathLst>
                <a:path extrusionOk="0" h="2097" w="2096">
                  <a:moveTo>
                    <a:pt x="1048" y="1"/>
                  </a:moveTo>
                  <a:cubicBezTo>
                    <a:pt x="465" y="1"/>
                    <a:pt x="0" y="465"/>
                    <a:pt x="0" y="1048"/>
                  </a:cubicBezTo>
                  <a:cubicBezTo>
                    <a:pt x="0" y="1632"/>
                    <a:pt x="465" y="2096"/>
                    <a:pt x="1048" y="2096"/>
                  </a:cubicBezTo>
                  <a:cubicBezTo>
                    <a:pt x="1619" y="2096"/>
                    <a:pt x="2096" y="1632"/>
                    <a:pt x="2096" y="1048"/>
                  </a:cubicBezTo>
                  <a:cubicBezTo>
                    <a:pt x="2096" y="465"/>
                    <a:pt x="1619"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15" name="Google Shape;3215;p36"/>
            <p:cNvSpPr/>
            <p:nvPr/>
          </p:nvSpPr>
          <p:spPr>
            <a:xfrm>
              <a:off x="3529900" y="3837800"/>
              <a:ext cx="52400" cy="52425"/>
            </a:xfrm>
            <a:custGeom>
              <a:rect b="b" l="l" r="r" t="t"/>
              <a:pathLst>
                <a:path extrusionOk="0" h="2097" w="2096">
                  <a:moveTo>
                    <a:pt x="1048" y="1"/>
                  </a:moveTo>
                  <a:cubicBezTo>
                    <a:pt x="465" y="1"/>
                    <a:pt x="0" y="465"/>
                    <a:pt x="0" y="1048"/>
                  </a:cubicBezTo>
                  <a:cubicBezTo>
                    <a:pt x="0" y="1632"/>
                    <a:pt x="465" y="2096"/>
                    <a:pt x="1048" y="2096"/>
                  </a:cubicBezTo>
                  <a:cubicBezTo>
                    <a:pt x="1631" y="2096"/>
                    <a:pt x="2096" y="1632"/>
                    <a:pt x="2096" y="1048"/>
                  </a:cubicBezTo>
                  <a:cubicBezTo>
                    <a:pt x="2096" y="465"/>
                    <a:pt x="1631"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16" name="Google Shape;3216;p36"/>
            <p:cNvSpPr/>
            <p:nvPr/>
          </p:nvSpPr>
          <p:spPr>
            <a:xfrm>
              <a:off x="3631400" y="3837800"/>
              <a:ext cx="52400" cy="52425"/>
            </a:xfrm>
            <a:custGeom>
              <a:rect b="b" l="l" r="r" t="t"/>
              <a:pathLst>
                <a:path extrusionOk="0" h="2097" w="2096">
                  <a:moveTo>
                    <a:pt x="1048" y="1"/>
                  </a:moveTo>
                  <a:cubicBezTo>
                    <a:pt x="465" y="1"/>
                    <a:pt x="0" y="465"/>
                    <a:pt x="0" y="1048"/>
                  </a:cubicBezTo>
                  <a:cubicBezTo>
                    <a:pt x="0" y="1632"/>
                    <a:pt x="465" y="2096"/>
                    <a:pt x="1048" y="2096"/>
                  </a:cubicBezTo>
                  <a:cubicBezTo>
                    <a:pt x="1631" y="2096"/>
                    <a:pt x="2096" y="1632"/>
                    <a:pt x="2096" y="1048"/>
                  </a:cubicBezTo>
                  <a:cubicBezTo>
                    <a:pt x="2096" y="465"/>
                    <a:pt x="1631"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17" name="Google Shape;3217;p36"/>
            <p:cNvSpPr/>
            <p:nvPr/>
          </p:nvSpPr>
          <p:spPr>
            <a:xfrm>
              <a:off x="3732900" y="3837800"/>
              <a:ext cx="52400" cy="52425"/>
            </a:xfrm>
            <a:custGeom>
              <a:rect b="b" l="l" r="r" t="t"/>
              <a:pathLst>
                <a:path extrusionOk="0" h="2097" w="2096">
                  <a:moveTo>
                    <a:pt x="1048" y="1"/>
                  </a:moveTo>
                  <a:cubicBezTo>
                    <a:pt x="477" y="1"/>
                    <a:pt x="0" y="465"/>
                    <a:pt x="0" y="1048"/>
                  </a:cubicBezTo>
                  <a:cubicBezTo>
                    <a:pt x="0" y="1632"/>
                    <a:pt x="477" y="2096"/>
                    <a:pt x="1048" y="2096"/>
                  </a:cubicBezTo>
                  <a:cubicBezTo>
                    <a:pt x="1631" y="2096"/>
                    <a:pt x="2096" y="1632"/>
                    <a:pt x="2096" y="1048"/>
                  </a:cubicBezTo>
                  <a:cubicBezTo>
                    <a:pt x="2096" y="465"/>
                    <a:pt x="1631"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18" name="Google Shape;3218;p36"/>
            <p:cNvSpPr/>
            <p:nvPr/>
          </p:nvSpPr>
          <p:spPr>
            <a:xfrm>
              <a:off x="3834700" y="3837800"/>
              <a:ext cx="52400" cy="52425"/>
            </a:xfrm>
            <a:custGeom>
              <a:rect b="b" l="l" r="r" t="t"/>
              <a:pathLst>
                <a:path extrusionOk="0" h="2097" w="2096">
                  <a:moveTo>
                    <a:pt x="1048" y="1"/>
                  </a:moveTo>
                  <a:cubicBezTo>
                    <a:pt x="465" y="1"/>
                    <a:pt x="0" y="465"/>
                    <a:pt x="0" y="1048"/>
                  </a:cubicBezTo>
                  <a:cubicBezTo>
                    <a:pt x="0" y="1632"/>
                    <a:pt x="465" y="2096"/>
                    <a:pt x="1048" y="2096"/>
                  </a:cubicBezTo>
                  <a:cubicBezTo>
                    <a:pt x="1619" y="2096"/>
                    <a:pt x="2096" y="1632"/>
                    <a:pt x="2096" y="1048"/>
                  </a:cubicBezTo>
                  <a:cubicBezTo>
                    <a:pt x="2096" y="465"/>
                    <a:pt x="1619"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19" name="Google Shape;3219;p36"/>
            <p:cNvSpPr/>
            <p:nvPr/>
          </p:nvSpPr>
          <p:spPr>
            <a:xfrm>
              <a:off x="3936200" y="3837800"/>
              <a:ext cx="52400" cy="52425"/>
            </a:xfrm>
            <a:custGeom>
              <a:rect b="b" l="l" r="r" t="t"/>
              <a:pathLst>
                <a:path extrusionOk="0" h="2097" w="2096">
                  <a:moveTo>
                    <a:pt x="1048" y="1"/>
                  </a:moveTo>
                  <a:cubicBezTo>
                    <a:pt x="465" y="1"/>
                    <a:pt x="0" y="465"/>
                    <a:pt x="0" y="1048"/>
                  </a:cubicBezTo>
                  <a:cubicBezTo>
                    <a:pt x="0" y="1632"/>
                    <a:pt x="465" y="2096"/>
                    <a:pt x="1048" y="2096"/>
                  </a:cubicBezTo>
                  <a:cubicBezTo>
                    <a:pt x="1631" y="2096"/>
                    <a:pt x="2096" y="1632"/>
                    <a:pt x="2096" y="1048"/>
                  </a:cubicBezTo>
                  <a:cubicBezTo>
                    <a:pt x="2096" y="465"/>
                    <a:pt x="1631"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20" name="Google Shape;3220;p36"/>
            <p:cNvSpPr/>
            <p:nvPr/>
          </p:nvSpPr>
          <p:spPr>
            <a:xfrm>
              <a:off x="4037700" y="3837800"/>
              <a:ext cx="52400" cy="52425"/>
            </a:xfrm>
            <a:custGeom>
              <a:rect b="b" l="l" r="r" t="t"/>
              <a:pathLst>
                <a:path extrusionOk="0" h="2097" w="2096">
                  <a:moveTo>
                    <a:pt x="1048" y="1"/>
                  </a:moveTo>
                  <a:cubicBezTo>
                    <a:pt x="465" y="1"/>
                    <a:pt x="0" y="465"/>
                    <a:pt x="0" y="1048"/>
                  </a:cubicBezTo>
                  <a:cubicBezTo>
                    <a:pt x="0" y="1632"/>
                    <a:pt x="465" y="2096"/>
                    <a:pt x="1048" y="2096"/>
                  </a:cubicBezTo>
                  <a:cubicBezTo>
                    <a:pt x="1631" y="2096"/>
                    <a:pt x="2096" y="1632"/>
                    <a:pt x="2096" y="1048"/>
                  </a:cubicBezTo>
                  <a:cubicBezTo>
                    <a:pt x="2096" y="465"/>
                    <a:pt x="1631"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21" name="Google Shape;3221;p36"/>
            <p:cNvSpPr/>
            <p:nvPr/>
          </p:nvSpPr>
          <p:spPr>
            <a:xfrm>
              <a:off x="4139200" y="3837800"/>
              <a:ext cx="52700" cy="52425"/>
            </a:xfrm>
            <a:custGeom>
              <a:rect b="b" l="l" r="r" t="t"/>
              <a:pathLst>
                <a:path extrusionOk="0" h="2097" w="2108">
                  <a:moveTo>
                    <a:pt x="1048" y="1"/>
                  </a:moveTo>
                  <a:cubicBezTo>
                    <a:pt x="477" y="1"/>
                    <a:pt x="0" y="465"/>
                    <a:pt x="0" y="1048"/>
                  </a:cubicBezTo>
                  <a:cubicBezTo>
                    <a:pt x="0" y="1632"/>
                    <a:pt x="477" y="2096"/>
                    <a:pt x="1048" y="2096"/>
                  </a:cubicBezTo>
                  <a:cubicBezTo>
                    <a:pt x="1631" y="2096"/>
                    <a:pt x="2108" y="1632"/>
                    <a:pt x="2108" y="1048"/>
                  </a:cubicBezTo>
                  <a:cubicBezTo>
                    <a:pt x="2108" y="465"/>
                    <a:pt x="1631"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22" name="Google Shape;3222;p36"/>
            <p:cNvSpPr/>
            <p:nvPr/>
          </p:nvSpPr>
          <p:spPr>
            <a:xfrm>
              <a:off x="4240700" y="3837800"/>
              <a:ext cx="52700" cy="52425"/>
            </a:xfrm>
            <a:custGeom>
              <a:rect b="b" l="l" r="r" t="t"/>
              <a:pathLst>
                <a:path extrusionOk="0" h="2097" w="2108">
                  <a:moveTo>
                    <a:pt x="1060" y="1"/>
                  </a:moveTo>
                  <a:cubicBezTo>
                    <a:pt x="477" y="1"/>
                    <a:pt x="0" y="465"/>
                    <a:pt x="0" y="1048"/>
                  </a:cubicBezTo>
                  <a:cubicBezTo>
                    <a:pt x="0" y="1632"/>
                    <a:pt x="477" y="2096"/>
                    <a:pt x="1060" y="2096"/>
                  </a:cubicBezTo>
                  <a:cubicBezTo>
                    <a:pt x="1632" y="2096"/>
                    <a:pt x="2108" y="1632"/>
                    <a:pt x="2108" y="1048"/>
                  </a:cubicBezTo>
                  <a:cubicBezTo>
                    <a:pt x="2108" y="465"/>
                    <a:pt x="1632" y="1"/>
                    <a:pt x="1060"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23" name="Google Shape;3223;p36"/>
            <p:cNvSpPr/>
            <p:nvPr/>
          </p:nvSpPr>
          <p:spPr>
            <a:xfrm>
              <a:off x="4342500" y="3837800"/>
              <a:ext cx="52400" cy="52425"/>
            </a:xfrm>
            <a:custGeom>
              <a:rect b="b" l="l" r="r" t="t"/>
              <a:pathLst>
                <a:path extrusionOk="0" h="2097" w="2096">
                  <a:moveTo>
                    <a:pt x="1048" y="1"/>
                  </a:moveTo>
                  <a:cubicBezTo>
                    <a:pt x="465" y="1"/>
                    <a:pt x="0" y="465"/>
                    <a:pt x="0" y="1048"/>
                  </a:cubicBezTo>
                  <a:cubicBezTo>
                    <a:pt x="0" y="1632"/>
                    <a:pt x="465" y="2096"/>
                    <a:pt x="1048" y="2096"/>
                  </a:cubicBezTo>
                  <a:cubicBezTo>
                    <a:pt x="1631" y="2096"/>
                    <a:pt x="2096" y="1632"/>
                    <a:pt x="2096" y="1048"/>
                  </a:cubicBezTo>
                  <a:cubicBezTo>
                    <a:pt x="2096" y="465"/>
                    <a:pt x="1631"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24" name="Google Shape;3224;p36"/>
            <p:cNvSpPr/>
            <p:nvPr/>
          </p:nvSpPr>
          <p:spPr>
            <a:xfrm>
              <a:off x="4444000" y="3837800"/>
              <a:ext cx="52400" cy="52425"/>
            </a:xfrm>
            <a:custGeom>
              <a:rect b="b" l="l" r="r" t="t"/>
              <a:pathLst>
                <a:path extrusionOk="0" h="2097" w="2096">
                  <a:moveTo>
                    <a:pt x="1048" y="1"/>
                  </a:moveTo>
                  <a:cubicBezTo>
                    <a:pt x="477" y="1"/>
                    <a:pt x="0" y="465"/>
                    <a:pt x="0" y="1048"/>
                  </a:cubicBezTo>
                  <a:cubicBezTo>
                    <a:pt x="0" y="1632"/>
                    <a:pt x="477" y="2096"/>
                    <a:pt x="1048" y="2096"/>
                  </a:cubicBezTo>
                  <a:cubicBezTo>
                    <a:pt x="1631" y="2096"/>
                    <a:pt x="2096" y="1632"/>
                    <a:pt x="2096" y="1048"/>
                  </a:cubicBezTo>
                  <a:cubicBezTo>
                    <a:pt x="2096" y="465"/>
                    <a:pt x="1631"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25" name="Google Shape;3225;p36"/>
            <p:cNvSpPr/>
            <p:nvPr/>
          </p:nvSpPr>
          <p:spPr>
            <a:xfrm>
              <a:off x="4545500" y="3837800"/>
              <a:ext cx="52700" cy="52425"/>
            </a:xfrm>
            <a:custGeom>
              <a:rect b="b" l="l" r="r" t="t"/>
              <a:pathLst>
                <a:path extrusionOk="0" h="2097" w="2108">
                  <a:moveTo>
                    <a:pt x="1060" y="1"/>
                  </a:moveTo>
                  <a:cubicBezTo>
                    <a:pt x="477" y="1"/>
                    <a:pt x="0" y="465"/>
                    <a:pt x="0" y="1048"/>
                  </a:cubicBezTo>
                  <a:cubicBezTo>
                    <a:pt x="0" y="1632"/>
                    <a:pt x="477" y="2096"/>
                    <a:pt x="1060" y="2096"/>
                  </a:cubicBezTo>
                  <a:cubicBezTo>
                    <a:pt x="1632" y="2096"/>
                    <a:pt x="2108" y="1632"/>
                    <a:pt x="2108" y="1048"/>
                  </a:cubicBezTo>
                  <a:cubicBezTo>
                    <a:pt x="2108" y="465"/>
                    <a:pt x="1632" y="1"/>
                    <a:pt x="1060"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26" name="Google Shape;3226;p36"/>
            <p:cNvSpPr/>
            <p:nvPr/>
          </p:nvSpPr>
          <p:spPr>
            <a:xfrm>
              <a:off x="4647300" y="3837800"/>
              <a:ext cx="52400" cy="52425"/>
            </a:xfrm>
            <a:custGeom>
              <a:rect b="b" l="l" r="r" t="t"/>
              <a:pathLst>
                <a:path extrusionOk="0" h="2097" w="2096">
                  <a:moveTo>
                    <a:pt x="1048" y="1"/>
                  </a:moveTo>
                  <a:cubicBezTo>
                    <a:pt x="465" y="1"/>
                    <a:pt x="0" y="465"/>
                    <a:pt x="0" y="1048"/>
                  </a:cubicBezTo>
                  <a:cubicBezTo>
                    <a:pt x="0" y="1632"/>
                    <a:pt x="465" y="2096"/>
                    <a:pt x="1048" y="2096"/>
                  </a:cubicBezTo>
                  <a:cubicBezTo>
                    <a:pt x="1620" y="2096"/>
                    <a:pt x="2096" y="1632"/>
                    <a:pt x="2096" y="1048"/>
                  </a:cubicBezTo>
                  <a:cubicBezTo>
                    <a:pt x="2096" y="465"/>
                    <a:pt x="1620"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27" name="Google Shape;3227;p36"/>
            <p:cNvSpPr/>
            <p:nvPr/>
          </p:nvSpPr>
          <p:spPr>
            <a:xfrm>
              <a:off x="4748800" y="3837800"/>
              <a:ext cx="52400" cy="52425"/>
            </a:xfrm>
            <a:custGeom>
              <a:rect b="b" l="l" r="r" t="t"/>
              <a:pathLst>
                <a:path extrusionOk="0" h="2097" w="2096">
                  <a:moveTo>
                    <a:pt x="1048" y="1"/>
                  </a:moveTo>
                  <a:cubicBezTo>
                    <a:pt x="465" y="1"/>
                    <a:pt x="0" y="465"/>
                    <a:pt x="0" y="1048"/>
                  </a:cubicBezTo>
                  <a:cubicBezTo>
                    <a:pt x="0" y="1632"/>
                    <a:pt x="465" y="2096"/>
                    <a:pt x="1048" y="2096"/>
                  </a:cubicBezTo>
                  <a:cubicBezTo>
                    <a:pt x="1631" y="2096"/>
                    <a:pt x="2096" y="1632"/>
                    <a:pt x="2096" y="1048"/>
                  </a:cubicBezTo>
                  <a:cubicBezTo>
                    <a:pt x="2096" y="465"/>
                    <a:pt x="1631"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28" name="Google Shape;3228;p36"/>
            <p:cNvSpPr/>
            <p:nvPr/>
          </p:nvSpPr>
          <p:spPr>
            <a:xfrm>
              <a:off x="4850300" y="3837800"/>
              <a:ext cx="52400" cy="52425"/>
            </a:xfrm>
            <a:custGeom>
              <a:rect b="b" l="l" r="r" t="t"/>
              <a:pathLst>
                <a:path extrusionOk="0" h="2097" w="2096">
                  <a:moveTo>
                    <a:pt x="1048" y="1"/>
                  </a:moveTo>
                  <a:cubicBezTo>
                    <a:pt x="477" y="1"/>
                    <a:pt x="0" y="465"/>
                    <a:pt x="0" y="1048"/>
                  </a:cubicBezTo>
                  <a:cubicBezTo>
                    <a:pt x="0" y="1632"/>
                    <a:pt x="477" y="2096"/>
                    <a:pt x="1048" y="2096"/>
                  </a:cubicBezTo>
                  <a:cubicBezTo>
                    <a:pt x="1632" y="2096"/>
                    <a:pt x="2096" y="1632"/>
                    <a:pt x="2096" y="1048"/>
                  </a:cubicBezTo>
                  <a:cubicBezTo>
                    <a:pt x="2096" y="465"/>
                    <a:pt x="1632"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29" name="Google Shape;3229;p36"/>
            <p:cNvSpPr/>
            <p:nvPr/>
          </p:nvSpPr>
          <p:spPr>
            <a:xfrm>
              <a:off x="4951800" y="3837800"/>
              <a:ext cx="52700" cy="52425"/>
            </a:xfrm>
            <a:custGeom>
              <a:rect b="b" l="l" r="r" t="t"/>
              <a:pathLst>
                <a:path extrusionOk="0" h="2097" w="2108">
                  <a:moveTo>
                    <a:pt x="1048" y="1"/>
                  </a:moveTo>
                  <a:cubicBezTo>
                    <a:pt x="477" y="1"/>
                    <a:pt x="0" y="465"/>
                    <a:pt x="0" y="1048"/>
                  </a:cubicBezTo>
                  <a:cubicBezTo>
                    <a:pt x="0" y="1632"/>
                    <a:pt x="477" y="2096"/>
                    <a:pt x="1048" y="2096"/>
                  </a:cubicBezTo>
                  <a:cubicBezTo>
                    <a:pt x="1632" y="2096"/>
                    <a:pt x="2108" y="1632"/>
                    <a:pt x="2108" y="1048"/>
                  </a:cubicBezTo>
                  <a:cubicBezTo>
                    <a:pt x="2108" y="465"/>
                    <a:pt x="1632"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30" name="Google Shape;3230;p36"/>
            <p:cNvSpPr/>
            <p:nvPr/>
          </p:nvSpPr>
          <p:spPr>
            <a:xfrm>
              <a:off x="5053600" y="3837800"/>
              <a:ext cx="52400" cy="52425"/>
            </a:xfrm>
            <a:custGeom>
              <a:rect b="b" l="l" r="r" t="t"/>
              <a:pathLst>
                <a:path extrusionOk="0" h="2097" w="2096">
                  <a:moveTo>
                    <a:pt x="1048" y="1"/>
                  </a:moveTo>
                  <a:cubicBezTo>
                    <a:pt x="465" y="1"/>
                    <a:pt x="0" y="465"/>
                    <a:pt x="0" y="1048"/>
                  </a:cubicBezTo>
                  <a:cubicBezTo>
                    <a:pt x="0" y="1632"/>
                    <a:pt x="465" y="2096"/>
                    <a:pt x="1048" y="2096"/>
                  </a:cubicBezTo>
                  <a:cubicBezTo>
                    <a:pt x="1620" y="2096"/>
                    <a:pt x="2096" y="1632"/>
                    <a:pt x="2096" y="1048"/>
                  </a:cubicBezTo>
                  <a:cubicBezTo>
                    <a:pt x="2096" y="465"/>
                    <a:pt x="1620"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31" name="Google Shape;3231;p36"/>
            <p:cNvSpPr/>
            <p:nvPr/>
          </p:nvSpPr>
          <p:spPr>
            <a:xfrm>
              <a:off x="5155100" y="3837800"/>
              <a:ext cx="52400" cy="52425"/>
            </a:xfrm>
            <a:custGeom>
              <a:rect b="b" l="l" r="r" t="t"/>
              <a:pathLst>
                <a:path extrusionOk="0" h="2097" w="2096">
                  <a:moveTo>
                    <a:pt x="1048" y="1"/>
                  </a:moveTo>
                  <a:cubicBezTo>
                    <a:pt x="465" y="1"/>
                    <a:pt x="0" y="465"/>
                    <a:pt x="0" y="1048"/>
                  </a:cubicBezTo>
                  <a:cubicBezTo>
                    <a:pt x="0" y="1632"/>
                    <a:pt x="465" y="2096"/>
                    <a:pt x="1048" y="2096"/>
                  </a:cubicBezTo>
                  <a:cubicBezTo>
                    <a:pt x="1632" y="2096"/>
                    <a:pt x="2096" y="1632"/>
                    <a:pt x="2096" y="1048"/>
                  </a:cubicBezTo>
                  <a:cubicBezTo>
                    <a:pt x="2096" y="465"/>
                    <a:pt x="1632"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32" name="Google Shape;3232;p36"/>
            <p:cNvSpPr/>
            <p:nvPr/>
          </p:nvSpPr>
          <p:spPr>
            <a:xfrm>
              <a:off x="5256600" y="3837800"/>
              <a:ext cx="52400" cy="52425"/>
            </a:xfrm>
            <a:custGeom>
              <a:rect b="b" l="l" r="r" t="t"/>
              <a:pathLst>
                <a:path extrusionOk="0" h="2097" w="2096">
                  <a:moveTo>
                    <a:pt x="1048" y="1"/>
                  </a:moveTo>
                  <a:cubicBezTo>
                    <a:pt x="477" y="1"/>
                    <a:pt x="0" y="465"/>
                    <a:pt x="0" y="1048"/>
                  </a:cubicBezTo>
                  <a:cubicBezTo>
                    <a:pt x="0" y="1632"/>
                    <a:pt x="477" y="2096"/>
                    <a:pt x="1048" y="2096"/>
                  </a:cubicBezTo>
                  <a:cubicBezTo>
                    <a:pt x="1632" y="2096"/>
                    <a:pt x="2096" y="1632"/>
                    <a:pt x="2096" y="1048"/>
                  </a:cubicBezTo>
                  <a:cubicBezTo>
                    <a:pt x="2096" y="465"/>
                    <a:pt x="1632"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33" name="Google Shape;3233;p36"/>
            <p:cNvSpPr/>
            <p:nvPr/>
          </p:nvSpPr>
          <p:spPr>
            <a:xfrm>
              <a:off x="5358400" y="3837800"/>
              <a:ext cx="52400" cy="52425"/>
            </a:xfrm>
            <a:custGeom>
              <a:rect b="b" l="l" r="r" t="t"/>
              <a:pathLst>
                <a:path extrusionOk="0" h="2097" w="2096">
                  <a:moveTo>
                    <a:pt x="1048" y="1"/>
                  </a:moveTo>
                  <a:cubicBezTo>
                    <a:pt x="465" y="1"/>
                    <a:pt x="0" y="465"/>
                    <a:pt x="0" y="1048"/>
                  </a:cubicBezTo>
                  <a:cubicBezTo>
                    <a:pt x="0" y="1632"/>
                    <a:pt x="465" y="2096"/>
                    <a:pt x="1048" y="2096"/>
                  </a:cubicBezTo>
                  <a:cubicBezTo>
                    <a:pt x="1620" y="2096"/>
                    <a:pt x="2096" y="1632"/>
                    <a:pt x="2096" y="1048"/>
                  </a:cubicBezTo>
                  <a:cubicBezTo>
                    <a:pt x="2096" y="465"/>
                    <a:pt x="1620"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34" name="Google Shape;3234;p36"/>
            <p:cNvSpPr/>
            <p:nvPr/>
          </p:nvSpPr>
          <p:spPr>
            <a:xfrm>
              <a:off x="5459900" y="3837800"/>
              <a:ext cx="52400" cy="52425"/>
            </a:xfrm>
            <a:custGeom>
              <a:rect b="b" l="l" r="r" t="t"/>
              <a:pathLst>
                <a:path extrusionOk="0" h="2097" w="2096">
                  <a:moveTo>
                    <a:pt x="1048" y="1"/>
                  </a:moveTo>
                  <a:cubicBezTo>
                    <a:pt x="465" y="1"/>
                    <a:pt x="0" y="465"/>
                    <a:pt x="0" y="1048"/>
                  </a:cubicBezTo>
                  <a:cubicBezTo>
                    <a:pt x="0" y="1632"/>
                    <a:pt x="465" y="2096"/>
                    <a:pt x="1048" y="2096"/>
                  </a:cubicBezTo>
                  <a:cubicBezTo>
                    <a:pt x="1632" y="2096"/>
                    <a:pt x="2096" y="1632"/>
                    <a:pt x="2096" y="1048"/>
                  </a:cubicBezTo>
                  <a:cubicBezTo>
                    <a:pt x="2096" y="465"/>
                    <a:pt x="1632"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35" name="Google Shape;3235;p36"/>
            <p:cNvSpPr/>
            <p:nvPr/>
          </p:nvSpPr>
          <p:spPr>
            <a:xfrm>
              <a:off x="5561400" y="3837800"/>
              <a:ext cx="52400" cy="52425"/>
            </a:xfrm>
            <a:custGeom>
              <a:rect b="b" l="l" r="r" t="t"/>
              <a:pathLst>
                <a:path extrusionOk="0" h="2097" w="2096">
                  <a:moveTo>
                    <a:pt x="1048" y="1"/>
                  </a:moveTo>
                  <a:cubicBezTo>
                    <a:pt x="465" y="1"/>
                    <a:pt x="0" y="465"/>
                    <a:pt x="0" y="1048"/>
                  </a:cubicBezTo>
                  <a:cubicBezTo>
                    <a:pt x="0" y="1632"/>
                    <a:pt x="465" y="2096"/>
                    <a:pt x="1048" y="2096"/>
                  </a:cubicBezTo>
                  <a:cubicBezTo>
                    <a:pt x="1632" y="2096"/>
                    <a:pt x="2096" y="1632"/>
                    <a:pt x="2096" y="1048"/>
                  </a:cubicBezTo>
                  <a:cubicBezTo>
                    <a:pt x="2096" y="465"/>
                    <a:pt x="1632"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36" name="Google Shape;3236;p36"/>
            <p:cNvSpPr/>
            <p:nvPr/>
          </p:nvSpPr>
          <p:spPr>
            <a:xfrm>
              <a:off x="5662900" y="3837800"/>
              <a:ext cx="52400" cy="52425"/>
            </a:xfrm>
            <a:custGeom>
              <a:rect b="b" l="l" r="r" t="t"/>
              <a:pathLst>
                <a:path extrusionOk="0" h="2097" w="2096">
                  <a:moveTo>
                    <a:pt x="1048" y="1"/>
                  </a:moveTo>
                  <a:cubicBezTo>
                    <a:pt x="477" y="1"/>
                    <a:pt x="0" y="465"/>
                    <a:pt x="0" y="1048"/>
                  </a:cubicBezTo>
                  <a:cubicBezTo>
                    <a:pt x="0" y="1632"/>
                    <a:pt x="477" y="2096"/>
                    <a:pt x="1048" y="2096"/>
                  </a:cubicBezTo>
                  <a:cubicBezTo>
                    <a:pt x="1632" y="2096"/>
                    <a:pt x="2096" y="1632"/>
                    <a:pt x="2096" y="1048"/>
                  </a:cubicBezTo>
                  <a:cubicBezTo>
                    <a:pt x="2096" y="465"/>
                    <a:pt x="1632"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37" name="Google Shape;3237;p36"/>
            <p:cNvSpPr/>
            <p:nvPr/>
          </p:nvSpPr>
          <p:spPr>
            <a:xfrm>
              <a:off x="5764400" y="3837800"/>
              <a:ext cx="52700" cy="52425"/>
            </a:xfrm>
            <a:custGeom>
              <a:rect b="b" l="l" r="r" t="t"/>
              <a:pathLst>
                <a:path extrusionOk="0" h="2097" w="2108">
                  <a:moveTo>
                    <a:pt x="1060" y="1"/>
                  </a:moveTo>
                  <a:cubicBezTo>
                    <a:pt x="477" y="1"/>
                    <a:pt x="0" y="465"/>
                    <a:pt x="0" y="1048"/>
                  </a:cubicBezTo>
                  <a:cubicBezTo>
                    <a:pt x="0" y="1632"/>
                    <a:pt x="477" y="2096"/>
                    <a:pt x="1060" y="2096"/>
                  </a:cubicBezTo>
                  <a:cubicBezTo>
                    <a:pt x="1632" y="2096"/>
                    <a:pt x="2108" y="1632"/>
                    <a:pt x="2108" y="1048"/>
                  </a:cubicBezTo>
                  <a:cubicBezTo>
                    <a:pt x="2108" y="465"/>
                    <a:pt x="1632" y="1"/>
                    <a:pt x="1060"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38" name="Google Shape;3238;p36"/>
            <p:cNvSpPr/>
            <p:nvPr/>
          </p:nvSpPr>
          <p:spPr>
            <a:xfrm>
              <a:off x="5866200" y="3837800"/>
              <a:ext cx="52400" cy="52425"/>
            </a:xfrm>
            <a:custGeom>
              <a:rect b="b" l="l" r="r" t="t"/>
              <a:pathLst>
                <a:path extrusionOk="0" h="2097" w="2096">
                  <a:moveTo>
                    <a:pt x="1048" y="1"/>
                  </a:moveTo>
                  <a:cubicBezTo>
                    <a:pt x="465" y="1"/>
                    <a:pt x="0" y="465"/>
                    <a:pt x="0" y="1048"/>
                  </a:cubicBezTo>
                  <a:cubicBezTo>
                    <a:pt x="0" y="1632"/>
                    <a:pt x="465" y="2096"/>
                    <a:pt x="1048" y="2096"/>
                  </a:cubicBezTo>
                  <a:cubicBezTo>
                    <a:pt x="1632" y="2096"/>
                    <a:pt x="2096" y="1632"/>
                    <a:pt x="2096" y="1048"/>
                  </a:cubicBezTo>
                  <a:cubicBezTo>
                    <a:pt x="2096" y="465"/>
                    <a:pt x="1632"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39" name="Google Shape;3239;p36"/>
            <p:cNvSpPr/>
            <p:nvPr/>
          </p:nvSpPr>
          <p:spPr>
            <a:xfrm>
              <a:off x="5967700" y="3837800"/>
              <a:ext cx="52400" cy="52425"/>
            </a:xfrm>
            <a:custGeom>
              <a:rect b="b" l="l" r="r" t="t"/>
              <a:pathLst>
                <a:path extrusionOk="0" h="2097" w="2096">
                  <a:moveTo>
                    <a:pt x="1048" y="1"/>
                  </a:moveTo>
                  <a:cubicBezTo>
                    <a:pt x="465" y="1"/>
                    <a:pt x="0" y="465"/>
                    <a:pt x="0" y="1048"/>
                  </a:cubicBezTo>
                  <a:cubicBezTo>
                    <a:pt x="0" y="1632"/>
                    <a:pt x="465" y="2096"/>
                    <a:pt x="1048" y="2096"/>
                  </a:cubicBezTo>
                  <a:cubicBezTo>
                    <a:pt x="1632" y="2096"/>
                    <a:pt x="2096" y="1632"/>
                    <a:pt x="2096" y="1048"/>
                  </a:cubicBezTo>
                  <a:cubicBezTo>
                    <a:pt x="2096" y="465"/>
                    <a:pt x="1632"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40" name="Google Shape;3240;p36"/>
            <p:cNvSpPr/>
            <p:nvPr/>
          </p:nvSpPr>
          <p:spPr>
            <a:xfrm>
              <a:off x="6069200" y="3837800"/>
              <a:ext cx="52700" cy="52425"/>
            </a:xfrm>
            <a:custGeom>
              <a:rect b="b" l="l" r="r" t="t"/>
              <a:pathLst>
                <a:path extrusionOk="0" h="2097" w="2108">
                  <a:moveTo>
                    <a:pt x="1048" y="1"/>
                  </a:moveTo>
                  <a:cubicBezTo>
                    <a:pt x="477" y="1"/>
                    <a:pt x="0" y="465"/>
                    <a:pt x="0" y="1048"/>
                  </a:cubicBezTo>
                  <a:cubicBezTo>
                    <a:pt x="0" y="1632"/>
                    <a:pt x="477" y="2096"/>
                    <a:pt x="1048" y="2096"/>
                  </a:cubicBezTo>
                  <a:cubicBezTo>
                    <a:pt x="1632" y="2096"/>
                    <a:pt x="2108" y="1632"/>
                    <a:pt x="2108" y="1048"/>
                  </a:cubicBezTo>
                  <a:cubicBezTo>
                    <a:pt x="2108" y="465"/>
                    <a:pt x="1632"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41" name="Google Shape;3241;p36"/>
            <p:cNvSpPr/>
            <p:nvPr/>
          </p:nvSpPr>
          <p:spPr>
            <a:xfrm>
              <a:off x="6171000" y="3837800"/>
              <a:ext cx="52400" cy="52425"/>
            </a:xfrm>
            <a:custGeom>
              <a:rect b="b" l="l" r="r" t="t"/>
              <a:pathLst>
                <a:path extrusionOk="0" h="2097" w="2096">
                  <a:moveTo>
                    <a:pt x="1048" y="1"/>
                  </a:moveTo>
                  <a:cubicBezTo>
                    <a:pt x="465" y="1"/>
                    <a:pt x="0" y="465"/>
                    <a:pt x="0" y="1048"/>
                  </a:cubicBezTo>
                  <a:cubicBezTo>
                    <a:pt x="0" y="1632"/>
                    <a:pt x="465" y="2096"/>
                    <a:pt x="1048" y="2096"/>
                  </a:cubicBezTo>
                  <a:cubicBezTo>
                    <a:pt x="1620" y="2096"/>
                    <a:pt x="2096" y="1632"/>
                    <a:pt x="2096" y="1048"/>
                  </a:cubicBezTo>
                  <a:cubicBezTo>
                    <a:pt x="2096" y="465"/>
                    <a:pt x="1620"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42" name="Google Shape;3242;p36"/>
            <p:cNvSpPr/>
            <p:nvPr/>
          </p:nvSpPr>
          <p:spPr>
            <a:xfrm>
              <a:off x="6272500" y="3837800"/>
              <a:ext cx="52400" cy="52425"/>
            </a:xfrm>
            <a:custGeom>
              <a:rect b="b" l="l" r="r" t="t"/>
              <a:pathLst>
                <a:path extrusionOk="0" h="2097" w="2096">
                  <a:moveTo>
                    <a:pt x="1048" y="1"/>
                  </a:moveTo>
                  <a:cubicBezTo>
                    <a:pt x="465" y="1"/>
                    <a:pt x="0" y="465"/>
                    <a:pt x="0" y="1048"/>
                  </a:cubicBezTo>
                  <a:cubicBezTo>
                    <a:pt x="0" y="1632"/>
                    <a:pt x="465" y="2096"/>
                    <a:pt x="1048" y="2096"/>
                  </a:cubicBezTo>
                  <a:cubicBezTo>
                    <a:pt x="1632" y="2096"/>
                    <a:pt x="2096" y="1632"/>
                    <a:pt x="2096" y="1048"/>
                  </a:cubicBezTo>
                  <a:cubicBezTo>
                    <a:pt x="2096" y="465"/>
                    <a:pt x="1632"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43" name="Google Shape;3243;p36"/>
            <p:cNvSpPr/>
            <p:nvPr/>
          </p:nvSpPr>
          <p:spPr>
            <a:xfrm>
              <a:off x="6374000" y="3837800"/>
              <a:ext cx="52400" cy="52425"/>
            </a:xfrm>
            <a:custGeom>
              <a:rect b="b" l="l" r="r" t="t"/>
              <a:pathLst>
                <a:path extrusionOk="0" h="2097" w="2096">
                  <a:moveTo>
                    <a:pt x="1048" y="1"/>
                  </a:moveTo>
                  <a:cubicBezTo>
                    <a:pt x="477" y="1"/>
                    <a:pt x="0" y="465"/>
                    <a:pt x="0" y="1048"/>
                  </a:cubicBezTo>
                  <a:cubicBezTo>
                    <a:pt x="0" y="1632"/>
                    <a:pt x="477" y="2096"/>
                    <a:pt x="1048" y="2096"/>
                  </a:cubicBezTo>
                  <a:cubicBezTo>
                    <a:pt x="1632" y="2096"/>
                    <a:pt x="2096" y="1632"/>
                    <a:pt x="2096" y="1048"/>
                  </a:cubicBezTo>
                  <a:cubicBezTo>
                    <a:pt x="2096" y="465"/>
                    <a:pt x="1632"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44" name="Google Shape;3244;p36"/>
            <p:cNvSpPr/>
            <p:nvPr/>
          </p:nvSpPr>
          <p:spPr>
            <a:xfrm>
              <a:off x="6475500" y="3837800"/>
              <a:ext cx="52700" cy="52425"/>
            </a:xfrm>
            <a:custGeom>
              <a:rect b="b" l="l" r="r" t="t"/>
              <a:pathLst>
                <a:path extrusionOk="0" h="2097" w="2108">
                  <a:moveTo>
                    <a:pt x="1048" y="1"/>
                  </a:moveTo>
                  <a:cubicBezTo>
                    <a:pt x="477" y="1"/>
                    <a:pt x="0" y="465"/>
                    <a:pt x="0" y="1048"/>
                  </a:cubicBezTo>
                  <a:cubicBezTo>
                    <a:pt x="0" y="1632"/>
                    <a:pt x="477" y="2096"/>
                    <a:pt x="1048" y="2096"/>
                  </a:cubicBezTo>
                  <a:cubicBezTo>
                    <a:pt x="1632" y="2096"/>
                    <a:pt x="2108" y="1632"/>
                    <a:pt x="2108" y="1048"/>
                  </a:cubicBezTo>
                  <a:cubicBezTo>
                    <a:pt x="2108" y="465"/>
                    <a:pt x="1632"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45" name="Google Shape;3245;p36"/>
            <p:cNvSpPr/>
            <p:nvPr/>
          </p:nvSpPr>
          <p:spPr>
            <a:xfrm>
              <a:off x="6577300" y="3837800"/>
              <a:ext cx="52400" cy="52425"/>
            </a:xfrm>
            <a:custGeom>
              <a:rect b="b" l="l" r="r" t="t"/>
              <a:pathLst>
                <a:path extrusionOk="0" h="2097" w="2096">
                  <a:moveTo>
                    <a:pt x="1048" y="1"/>
                  </a:moveTo>
                  <a:cubicBezTo>
                    <a:pt x="465" y="1"/>
                    <a:pt x="0" y="465"/>
                    <a:pt x="0" y="1048"/>
                  </a:cubicBezTo>
                  <a:cubicBezTo>
                    <a:pt x="0" y="1632"/>
                    <a:pt x="465" y="2096"/>
                    <a:pt x="1048" y="2096"/>
                  </a:cubicBezTo>
                  <a:cubicBezTo>
                    <a:pt x="1620" y="2096"/>
                    <a:pt x="2096" y="1632"/>
                    <a:pt x="2096" y="1048"/>
                  </a:cubicBezTo>
                  <a:cubicBezTo>
                    <a:pt x="2096" y="465"/>
                    <a:pt x="1620"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46" name="Google Shape;3246;p36"/>
            <p:cNvSpPr/>
            <p:nvPr/>
          </p:nvSpPr>
          <p:spPr>
            <a:xfrm>
              <a:off x="6678800" y="3837800"/>
              <a:ext cx="52400" cy="52425"/>
            </a:xfrm>
            <a:custGeom>
              <a:rect b="b" l="l" r="r" t="t"/>
              <a:pathLst>
                <a:path extrusionOk="0" h="2097" w="2096">
                  <a:moveTo>
                    <a:pt x="1048" y="1"/>
                  </a:moveTo>
                  <a:cubicBezTo>
                    <a:pt x="465" y="1"/>
                    <a:pt x="0" y="465"/>
                    <a:pt x="0" y="1048"/>
                  </a:cubicBezTo>
                  <a:cubicBezTo>
                    <a:pt x="0" y="1632"/>
                    <a:pt x="465" y="2096"/>
                    <a:pt x="1048" y="2096"/>
                  </a:cubicBezTo>
                  <a:cubicBezTo>
                    <a:pt x="1632" y="2096"/>
                    <a:pt x="2096" y="1632"/>
                    <a:pt x="2096" y="1048"/>
                  </a:cubicBezTo>
                  <a:cubicBezTo>
                    <a:pt x="2096" y="465"/>
                    <a:pt x="1632"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47" name="Google Shape;3247;p36"/>
            <p:cNvSpPr/>
            <p:nvPr/>
          </p:nvSpPr>
          <p:spPr>
            <a:xfrm>
              <a:off x="6780300" y="3837800"/>
              <a:ext cx="52400" cy="52425"/>
            </a:xfrm>
            <a:custGeom>
              <a:rect b="b" l="l" r="r" t="t"/>
              <a:pathLst>
                <a:path extrusionOk="0" h="2097" w="2096">
                  <a:moveTo>
                    <a:pt x="1048" y="1"/>
                  </a:moveTo>
                  <a:cubicBezTo>
                    <a:pt x="477" y="1"/>
                    <a:pt x="0" y="465"/>
                    <a:pt x="0" y="1048"/>
                  </a:cubicBezTo>
                  <a:cubicBezTo>
                    <a:pt x="0" y="1632"/>
                    <a:pt x="477" y="2096"/>
                    <a:pt x="1048" y="2096"/>
                  </a:cubicBezTo>
                  <a:cubicBezTo>
                    <a:pt x="1632" y="2096"/>
                    <a:pt x="2096" y="1632"/>
                    <a:pt x="2096" y="1048"/>
                  </a:cubicBezTo>
                  <a:cubicBezTo>
                    <a:pt x="2096" y="465"/>
                    <a:pt x="1632"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48" name="Google Shape;3248;p36"/>
            <p:cNvSpPr/>
            <p:nvPr/>
          </p:nvSpPr>
          <p:spPr>
            <a:xfrm>
              <a:off x="6881800" y="3837800"/>
              <a:ext cx="52700" cy="52425"/>
            </a:xfrm>
            <a:custGeom>
              <a:rect b="b" l="l" r="r" t="t"/>
              <a:pathLst>
                <a:path extrusionOk="0" h="2097" w="2108">
                  <a:moveTo>
                    <a:pt x="1060" y="1"/>
                  </a:moveTo>
                  <a:cubicBezTo>
                    <a:pt x="477" y="1"/>
                    <a:pt x="1" y="465"/>
                    <a:pt x="1" y="1048"/>
                  </a:cubicBezTo>
                  <a:cubicBezTo>
                    <a:pt x="1" y="1632"/>
                    <a:pt x="477" y="2096"/>
                    <a:pt x="1060" y="2096"/>
                  </a:cubicBezTo>
                  <a:cubicBezTo>
                    <a:pt x="1632" y="2096"/>
                    <a:pt x="2108" y="1632"/>
                    <a:pt x="2108" y="1048"/>
                  </a:cubicBezTo>
                  <a:cubicBezTo>
                    <a:pt x="2108" y="465"/>
                    <a:pt x="1632" y="1"/>
                    <a:pt x="1060"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49" name="Google Shape;3249;p36"/>
            <p:cNvSpPr/>
            <p:nvPr/>
          </p:nvSpPr>
          <p:spPr>
            <a:xfrm>
              <a:off x="6983600" y="3837800"/>
              <a:ext cx="52400" cy="52425"/>
            </a:xfrm>
            <a:custGeom>
              <a:rect b="b" l="l" r="r" t="t"/>
              <a:pathLst>
                <a:path extrusionOk="0" h="2097" w="2096">
                  <a:moveTo>
                    <a:pt x="1048" y="1"/>
                  </a:moveTo>
                  <a:cubicBezTo>
                    <a:pt x="465" y="1"/>
                    <a:pt x="0" y="465"/>
                    <a:pt x="0" y="1048"/>
                  </a:cubicBezTo>
                  <a:cubicBezTo>
                    <a:pt x="0" y="1632"/>
                    <a:pt x="465" y="2096"/>
                    <a:pt x="1048" y="2096"/>
                  </a:cubicBezTo>
                  <a:cubicBezTo>
                    <a:pt x="1620" y="2096"/>
                    <a:pt x="2096" y="1632"/>
                    <a:pt x="2096" y="1048"/>
                  </a:cubicBezTo>
                  <a:cubicBezTo>
                    <a:pt x="2096" y="465"/>
                    <a:pt x="1620"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50" name="Google Shape;3250;p36"/>
            <p:cNvSpPr/>
            <p:nvPr/>
          </p:nvSpPr>
          <p:spPr>
            <a:xfrm>
              <a:off x="7085100" y="3837800"/>
              <a:ext cx="52400" cy="52425"/>
            </a:xfrm>
            <a:custGeom>
              <a:rect b="b" l="l" r="r" t="t"/>
              <a:pathLst>
                <a:path extrusionOk="0" h="2097" w="2096">
                  <a:moveTo>
                    <a:pt x="1048" y="1"/>
                  </a:moveTo>
                  <a:cubicBezTo>
                    <a:pt x="465" y="1"/>
                    <a:pt x="0" y="465"/>
                    <a:pt x="0" y="1048"/>
                  </a:cubicBezTo>
                  <a:cubicBezTo>
                    <a:pt x="0" y="1632"/>
                    <a:pt x="465" y="2096"/>
                    <a:pt x="1048" y="2096"/>
                  </a:cubicBezTo>
                  <a:cubicBezTo>
                    <a:pt x="1632" y="2096"/>
                    <a:pt x="2096" y="1632"/>
                    <a:pt x="2096" y="1048"/>
                  </a:cubicBezTo>
                  <a:cubicBezTo>
                    <a:pt x="2096" y="465"/>
                    <a:pt x="1632"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51" name="Google Shape;3251;p36"/>
            <p:cNvSpPr/>
            <p:nvPr/>
          </p:nvSpPr>
          <p:spPr>
            <a:xfrm>
              <a:off x="7186600" y="3837800"/>
              <a:ext cx="52400" cy="52425"/>
            </a:xfrm>
            <a:custGeom>
              <a:rect b="b" l="l" r="r" t="t"/>
              <a:pathLst>
                <a:path extrusionOk="0" h="2097" w="2096">
                  <a:moveTo>
                    <a:pt x="1048" y="1"/>
                  </a:moveTo>
                  <a:cubicBezTo>
                    <a:pt x="477" y="1"/>
                    <a:pt x="1" y="465"/>
                    <a:pt x="1" y="1048"/>
                  </a:cubicBezTo>
                  <a:cubicBezTo>
                    <a:pt x="1" y="1632"/>
                    <a:pt x="477" y="2096"/>
                    <a:pt x="1048" y="2096"/>
                  </a:cubicBezTo>
                  <a:cubicBezTo>
                    <a:pt x="1632" y="2096"/>
                    <a:pt x="2096" y="1632"/>
                    <a:pt x="2096" y="1048"/>
                  </a:cubicBezTo>
                  <a:cubicBezTo>
                    <a:pt x="2096" y="465"/>
                    <a:pt x="1632"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52" name="Google Shape;3252;p36"/>
            <p:cNvSpPr/>
            <p:nvPr/>
          </p:nvSpPr>
          <p:spPr>
            <a:xfrm>
              <a:off x="7288400" y="3837800"/>
              <a:ext cx="52400" cy="52425"/>
            </a:xfrm>
            <a:custGeom>
              <a:rect b="b" l="l" r="r" t="t"/>
              <a:pathLst>
                <a:path extrusionOk="0" h="2097" w="2096">
                  <a:moveTo>
                    <a:pt x="1048" y="1"/>
                  </a:moveTo>
                  <a:cubicBezTo>
                    <a:pt x="465" y="1"/>
                    <a:pt x="0" y="465"/>
                    <a:pt x="0" y="1048"/>
                  </a:cubicBezTo>
                  <a:cubicBezTo>
                    <a:pt x="0" y="1632"/>
                    <a:pt x="465" y="2096"/>
                    <a:pt x="1048" y="2096"/>
                  </a:cubicBezTo>
                  <a:cubicBezTo>
                    <a:pt x="1620" y="2096"/>
                    <a:pt x="2096" y="1632"/>
                    <a:pt x="2096" y="1048"/>
                  </a:cubicBezTo>
                  <a:cubicBezTo>
                    <a:pt x="2096" y="465"/>
                    <a:pt x="1620"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53" name="Google Shape;3253;p36"/>
            <p:cNvSpPr/>
            <p:nvPr/>
          </p:nvSpPr>
          <p:spPr>
            <a:xfrm>
              <a:off x="279200" y="3992875"/>
              <a:ext cx="52700" cy="52425"/>
            </a:xfrm>
            <a:custGeom>
              <a:rect b="b" l="l" r="r" t="t"/>
              <a:pathLst>
                <a:path extrusionOk="0" h="2097" w="2108">
                  <a:moveTo>
                    <a:pt x="1048" y="1"/>
                  </a:moveTo>
                  <a:cubicBezTo>
                    <a:pt x="476" y="1"/>
                    <a:pt x="0" y="477"/>
                    <a:pt x="0" y="1049"/>
                  </a:cubicBezTo>
                  <a:cubicBezTo>
                    <a:pt x="0" y="1632"/>
                    <a:pt x="476" y="2096"/>
                    <a:pt x="1048" y="2096"/>
                  </a:cubicBezTo>
                  <a:cubicBezTo>
                    <a:pt x="1631" y="2096"/>
                    <a:pt x="2107" y="1632"/>
                    <a:pt x="2107" y="1049"/>
                  </a:cubicBezTo>
                  <a:cubicBezTo>
                    <a:pt x="2107" y="477"/>
                    <a:pt x="1631"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54" name="Google Shape;3254;p36"/>
            <p:cNvSpPr/>
            <p:nvPr/>
          </p:nvSpPr>
          <p:spPr>
            <a:xfrm>
              <a:off x="380700" y="3992875"/>
              <a:ext cx="52700" cy="52425"/>
            </a:xfrm>
            <a:custGeom>
              <a:rect b="b" l="l" r="r" t="t"/>
              <a:pathLst>
                <a:path extrusionOk="0" h="2097" w="2108">
                  <a:moveTo>
                    <a:pt x="1060" y="1"/>
                  </a:moveTo>
                  <a:cubicBezTo>
                    <a:pt x="476" y="1"/>
                    <a:pt x="0" y="477"/>
                    <a:pt x="0" y="1049"/>
                  </a:cubicBezTo>
                  <a:cubicBezTo>
                    <a:pt x="0" y="1632"/>
                    <a:pt x="476" y="2096"/>
                    <a:pt x="1060" y="2096"/>
                  </a:cubicBezTo>
                  <a:cubicBezTo>
                    <a:pt x="1631" y="2096"/>
                    <a:pt x="2108" y="1632"/>
                    <a:pt x="2108" y="1049"/>
                  </a:cubicBezTo>
                  <a:cubicBezTo>
                    <a:pt x="2108" y="477"/>
                    <a:pt x="1631" y="1"/>
                    <a:pt x="1060"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55" name="Google Shape;3255;p36"/>
            <p:cNvSpPr/>
            <p:nvPr/>
          </p:nvSpPr>
          <p:spPr>
            <a:xfrm>
              <a:off x="482500" y="3992875"/>
              <a:ext cx="52400" cy="52425"/>
            </a:xfrm>
            <a:custGeom>
              <a:rect b="b" l="l" r="r" t="t"/>
              <a:pathLst>
                <a:path extrusionOk="0" h="2097" w="2096">
                  <a:moveTo>
                    <a:pt x="1048" y="1"/>
                  </a:moveTo>
                  <a:cubicBezTo>
                    <a:pt x="464" y="1"/>
                    <a:pt x="0" y="477"/>
                    <a:pt x="0" y="1049"/>
                  </a:cubicBezTo>
                  <a:cubicBezTo>
                    <a:pt x="0" y="1632"/>
                    <a:pt x="464" y="2096"/>
                    <a:pt x="1048" y="2096"/>
                  </a:cubicBezTo>
                  <a:cubicBezTo>
                    <a:pt x="1631" y="2096"/>
                    <a:pt x="2096" y="1632"/>
                    <a:pt x="2096" y="1049"/>
                  </a:cubicBezTo>
                  <a:cubicBezTo>
                    <a:pt x="2096" y="477"/>
                    <a:pt x="1631"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56" name="Google Shape;3256;p36"/>
            <p:cNvSpPr/>
            <p:nvPr/>
          </p:nvSpPr>
          <p:spPr>
            <a:xfrm>
              <a:off x="584000" y="3992875"/>
              <a:ext cx="52400" cy="52425"/>
            </a:xfrm>
            <a:custGeom>
              <a:rect b="b" l="l" r="r" t="t"/>
              <a:pathLst>
                <a:path extrusionOk="0" h="2097" w="2096">
                  <a:moveTo>
                    <a:pt x="1048" y="1"/>
                  </a:moveTo>
                  <a:cubicBezTo>
                    <a:pt x="476" y="1"/>
                    <a:pt x="0" y="477"/>
                    <a:pt x="0" y="1049"/>
                  </a:cubicBezTo>
                  <a:cubicBezTo>
                    <a:pt x="0" y="1632"/>
                    <a:pt x="476" y="2096"/>
                    <a:pt x="1048" y="2096"/>
                  </a:cubicBezTo>
                  <a:cubicBezTo>
                    <a:pt x="1631" y="2096"/>
                    <a:pt x="2096" y="1632"/>
                    <a:pt x="2096" y="1049"/>
                  </a:cubicBezTo>
                  <a:cubicBezTo>
                    <a:pt x="2096" y="477"/>
                    <a:pt x="1631"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57" name="Google Shape;3257;p36"/>
            <p:cNvSpPr/>
            <p:nvPr/>
          </p:nvSpPr>
          <p:spPr>
            <a:xfrm>
              <a:off x="685500" y="3992875"/>
              <a:ext cx="52700" cy="52425"/>
            </a:xfrm>
            <a:custGeom>
              <a:rect b="b" l="l" r="r" t="t"/>
              <a:pathLst>
                <a:path extrusionOk="0" h="2097" w="2108">
                  <a:moveTo>
                    <a:pt x="1048" y="1"/>
                  </a:moveTo>
                  <a:cubicBezTo>
                    <a:pt x="476" y="1"/>
                    <a:pt x="0" y="477"/>
                    <a:pt x="0" y="1049"/>
                  </a:cubicBezTo>
                  <a:cubicBezTo>
                    <a:pt x="0" y="1632"/>
                    <a:pt x="476" y="2096"/>
                    <a:pt x="1048" y="2096"/>
                  </a:cubicBezTo>
                  <a:cubicBezTo>
                    <a:pt x="1631" y="2096"/>
                    <a:pt x="2108" y="1632"/>
                    <a:pt x="2108" y="1049"/>
                  </a:cubicBezTo>
                  <a:cubicBezTo>
                    <a:pt x="2108" y="477"/>
                    <a:pt x="1631"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58" name="Google Shape;3258;p36"/>
            <p:cNvSpPr/>
            <p:nvPr/>
          </p:nvSpPr>
          <p:spPr>
            <a:xfrm>
              <a:off x="787300" y="3992875"/>
              <a:ext cx="52400" cy="52425"/>
            </a:xfrm>
            <a:custGeom>
              <a:rect b="b" l="l" r="r" t="t"/>
              <a:pathLst>
                <a:path extrusionOk="0" h="2097" w="2096">
                  <a:moveTo>
                    <a:pt x="1048" y="1"/>
                  </a:moveTo>
                  <a:cubicBezTo>
                    <a:pt x="464" y="1"/>
                    <a:pt x="0" y="477"/>
                    <a:pt x="0" y="1049"/>
                  </a:cubicBezTo>
                  <a:cubicBezTo>
                    <a:pt x="0" y="1632"/>
                    <a:pt x="464" y="2096"/>
                    <a:pt x="1048" y="2096"/>
                  </a:cubicBezTo>
                  <a:cubicBezTo>
                    <a:pt x="1619" y="2096"/>
                    <a:pt x="2096" y="1632"/>
                    <a:pt x="2096" y="1049"/>
                  </a:cubicBezTo>
                  <a:cubicBezTo>
                    <a:pt x="2096" y="477"/>
                    <a:pt x="1619"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59" name="Google Shape;3259;p36"/>
            <p:cNvSpPr/>
            <p:nvPr/>
          </p:nvSpPr>
          <p:spPr>
            <a:xfrm>
              <a:off x="888800" y="3992875"/>
              <a:ext cx="52400" cy="52425"/>
            </a:xfrm>
            <a:custGeom>
              <a:rect b="b" l="l" r="r" t="t"/>
              <a:pathLst>
                <a:path extrusionOk="0" h="2097" w="2096">
                  <a:moveTo>
                    <a:pt x="1048" y="1"/>
                  </a:moveTo>
                  <a:cubicBezTo>
                    <a:pt x="464" y="1"/>
                    <a:pt x="0" y="477"/>
                    <a:pt x="0" y="1049"/>
                  </a:cubicBezTo>
                  <a:cubicBezTo>
                    <a:pt x="0" y="1632"/>
                    <a:pt x="464" y="2096"/>
                    <a:pt x="1048" y="2096"/>
                  </a:cubicBezTo>
                  <a:cubicBezTo>
                    <a:pt x="1631" y="2096"/>
                    <a:pt x="2096" y="1632"/>
                    <a:pt x="2096" y="1049"/>
                  </a:cubicBezTo>
                  <a:cubicBezTo>
                    <a:pt x="2096" y="477"/>
                    <a:pt x="1631"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60" name="Google Shape;3260;p36"/>
            <p:cNvSpPr/>
            <p:nvPr/>
          </p:nvSpPr>
          <p:spPr>
            <a:xfrm>
              <a:off x="990300" y="3992875"/>
              <a:ext cx="52400" cy="52425"/>
            </a:xfrm>
            <a:custGeom>
              <a:rect b="b" l="l" r="r" t="t"/>
              <a:pathLst>
                <a:path extrusionOk="0" h="2097" w="2096">
                  <a:moveTo>
                    <a:pt x="1048" y="1"/>
                  </a:moveTo>
                  <a:cubicBezTo>
                    <a:pt x="476" y="1"/>
                    <a:pt x="0" y="477"/>
                    <a:pt x="0" y="1049"/>
                  </a:cubicBezTo>
                  <a:cubicBezTo>
                    <a:pt x="0" y="1632"/>
                    <a:pt x="476" y="2096"/>
                    <a:pt x="1048" y="2096"/>
                  </a:cubicBezTo>
                  <a:cubicBezTo>
                    <a:pt x="1631" y="2096"/>
                    <a:pt x="2096" y="1632"/>
                    <a:pt x="2096" y="1049"/>
                  </a:cubicBezTo>
                  <a:cubicBezTo>
                    <a:pt x="2096" y="477"/>
                    <a:pt x="1631"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61" name="Google Shape;3261;p36"/>
            <p:cNvSpPr/>
            <p:nvPr/>
          </p:nvSpPr>
          <p:spPr>
            <a:xfrm>
              <a:off x="1091800" y="3992875"/>
              <a:ext cx="52700" cy="52425"/>
            </a:xfrm>
            <a:custGeom>
              <a:rect b="b" l="l" r="r" t="t"/>
              <a:pathLst>
                <a:path extrusionOk="0" h="2097" w="2108">
                  <a:moveTo>
                    <a:pt x="1060" y="1"/>
                  </a:moveTo>
                  <a:cubicBezTo>
                    <a:pt x="476" y="1"/>
                    <a:pt x="0" y="477"/>
                    <a:pt x="0" y="1049"/>
                  </a:cubicBezTo>
                  <a:cubicBezTo>
                    <a:pt x="0" y="1632"/>
                    <a:pt x="476" y="2096"/>
                    <a:pt x="1060" y="2096"/>
                  </a:cubicBezTo>
                  <a:cubicBezTo>
                    <a:pt x="1631" y="2096"/>
                    <a:pt x="2108" y="1632"/>
                    <a:pt x="2108" y="1049"/>
                  </a:cubicBezTo>
                  <a:cubicBezTo>
                    <a:pt x="2108" y="477"/>
                    <a:pt x="1631" y="1"/>
                    <a:pt x="1060"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62" name="Google Shape;3262;p36"/>
            <p:cNvSpPr/>
            <p:nvPr/>
          </p:nvSpPr>
          <p:spPr>
            <a:xfrm>
              <a:off x="1193600" y="3992875"/>
              <a:ext cx="52400" cy="52425"/>
            </a:xfrm>
            <a:custGeom>
              <a:rect b="b" l="l" r="r" t="t"/>
              <a:pathLst>
                <a:path extrusionOk="0" h="2097" w="2096">
                  <a:moveTo>
                    <a:pt x="1048" y="1"/>
                  </a:moveTo>
                  <a:cubicBezTo>
                    <a:pt x="464" y="1"/>
                    <a:pt x="0" y="477"/>
                    <a:pt x="0" y="1049"/>
                  </a:cubicBezTo>
                  <a:cubicBezTo>
                    <a:pt x="0" y="1632"/>
                    <a:pt x="464" y="2096"/>
                    <a:pt x="1048" y="2096"/>
                  </a:cubicBezTo>
                  <a:cubicBezTo>
                    <a:pt x="1619" y="2096"/>
                    <a:pt x="2096" y="1632"/>
                    <a:pt x="2096" y="1049"/>
                  </a:cubicBezTo>
                  <a:cubicBezTo>
                    <a:pt x="2096" y="477"/>
                    <a:pt x="1619"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63" name="Google Shape;3263;p36"/>
            <p:cNvSpPr/>
            <p:nvPr/>
          </p:nvSpPr>
          <p:spPr>
            <a:xfrm>
              <a:off x="1295100" y="3992875"/>
              <a:ext cx="52400" cy="52425"/>
            </a:xfrm>
            <a:custGeom>
              <a:rect b="b" l="l" r="r" t="t"/>
              <a:pathLst>
                <a:path extrusionOk="0" h="2097" w="2096">
                  <a:moveTo>
                    <a:pt x="1048" y="1"/>
                  </a:moveTo>
                  <a:cubicBezTo>
                    <a:pt x="464" y="1"/>
                    <a:pt x="0" y="477"/>
                    <a:pt x="0" y="1049"/>
                  </a:cubicBezTo>
                  <a:cubicBezTo>
                    <a:pt x="0" y="1632"/>
                    <a:pt x="464" y="2096"/>
                    <a:pt x="1048" y="2096"/>
                  </a:cubicBezTo>
                  <a:cubicBezTo>
                    <a:pt x="1631" y="2096"/>
                    <a:pt x="2096" y="1632"/>
                    <a:pt x="2096" y="1049"/>
                  </a:cubicBezTo>
                  <a:cubicBezTo>
                    <a:pt x="2096" y="477"/>
                    <a:pt x="1631"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64" name="Google Shape;3264;p36"/>
            <p:cNvSpPr/>
            <p:nvPr/>
          </p:nvSpPr>
          <p:spPr>
            <a:xfrm>
              <a:off x="1396600" y="3992875"/>
              <a:ext cx="52400" cy="52425"/>
            </a:xfrm>
            <a:custGeom>
              <a:rect b="b" l="l" r="r" t="t"/>
              <a:pathLst>
                <a:path extrusionOk="0" h="2097" w="2096">
                  <a:moveTo>
                    <a:pt x="1048" y="1"/>
                  </a:moveTo>
                  <a:cubicBezTo>
                    <a:pt x="476" y="1"/>
                    <a:pt x="0" y="477"/>
                    <a:pt x="0" y="1049"/>
                  </a:cubicBezTo>
                  <a:cubicBezTo>
                    <a:pt x="0" y="1632"/>
                    <a:pt x="476" y="2096"/>
                    <a:pt x="1048" y="2096"/>
                  </a:cubicBezTo>
                  <a:cubicBezTo>
                    <a:pt x="1631" y="2096"/>
                    <a:pt x="2096" y="1632"/>
                    <a:pt x="2096" y="1049"/>
                  </a:cubicBezTo>
                  <a:cubicBezTo>
                    <a:pt x="2096" y="477"/>
                    <a:pt x="1631"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65" name="Google Shape;3265;p36"/>
            <p:cNvSpPr/>
            <p:nvPr/>
          </p:nvSpPr>
          <p:spPr>
            <a:xfrm>
              <a:off x="1498400" y="3992875"/>
              <a:ext cx="52400" cy="52425"/>
            </a:xfrm>
            <a:custGeom>
              <a:rect b="b" l="l" r="r" t="t"/>
              <a:pathLst>
                <a:path extrusionOk="0" h="2097" w="2096">
                  <a:moveTo>
                    <a:pt x="1048" y="1"/>
                  </a:moveTo>
                  <a:cubicBezTo>
                    <a:pt x="464" y="1"/>
                    <a:pt x="0" y="477"/>
                    <a:pt x="0" y="1049"/>
                  </a:cubicBezTo>
                  <a:cubicBezTo>
                    <a:pt x="0" y="1632"/>
                    <a:pt x="464" y="2096"/>
                    <a:pt x="1048" y="2096"/>
                  </a:cubicBezTo>
                  <a:cubicBezTo>
                    <a:pt x="1619" y="2096"/>
                    <a:pt x="2096" y="1632"/>
                    <a:pt x="2096" y="1049"/>
                  </a:cubicBezTo>
                  <a:cubicBezTo>
                    <a:pt x="2096" y="477"/>
                    <a:pt x="1619"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66" name="Google Shape;3266;p36"/>
            <p:cNvSpPr/>
            <p:nvPr/>
          </p:nvSpPr>
          <p:spPr>
            <a:xfrm>
              <a:off x="1599900" y="3992875"/>
              <a:ext cx="52400" cy="52425"/>
            </a:xfrm>
            <a:custGeom>
              <a:rect b="b" l="l" r="r" t="t"/>
              <a:pathLst>
                <a:path extrusionOk="0" h="2097" w="2096">
                  <a:moveTo>
                    <a:pt x="1048" y="1"/>
                  </a:moveTo>
                  <a:cubicBezTo>
                    <a:pt x="464" y="1"/>
                    <a:pt x="0" y="477"/>
                    <a:pt x="0" y="1049"/>
                  </a:cubicBezTo>
                  <a:cubicBezTo>
                    <a:pt x="0" y="1632"/>
                    <a:pt x="464" y="2096"/>
                    <a:pt x="1048" y="2096"/>
                  </a:cubicBezTo>
                  <a:cubicBezTo>
                    <a:pt x="1631" y="2096"/>
                    <a:pt x="2096" y="1632"/>
                    <a:pt x="2096" y="1049"/>
                  </a:cubicBezTo>
                  <a:cubicBezTo>
                    <a:pt x="2096" y="477"/>
                    <a:pt x="1631"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67" name="Google Shape;3267;p36"/>
            <p:cNvSpPr/>
            <p:nvPr/>
          </p:nvSpPr>
          <p:spPr>
            <a:xfrm>
              <a:off x="1701400" y="3992875"/>
              <a:ext cx="52400" cy="52425"/>
            </a:xfrm>
            <a:custGeom>
              <a:rect b="b" l="l" r="r" t="t"/>
              <a:pathLst>
                <a:path extrusionOk="0" h="2097" w="2096">
                  <a:moveTo>
                    <a:pt x="1048" y="1"/>
                  </a:moveTo>
                  <a:cubicBezTo>
                    <a:pt x="464" y="1"/>
                    <a:pt x="0" y="477"/>
                    <a:pt x="0" y="1049"/>
                  </a:cubicBezTo>
                  <a:cubicBezTo>
                    <a:pt x="0" y="1632"/>
                    <a:pt x="464" y="2096"/>
                    <a:pt x="1048" y="2096"/>
                  </a:cubicBezTo>
                  <a:cubicBezTo>
                    <a:pt x="1631" y="2096"/>
                    <a:pt x="2096" y="1632"/>
                    <a:pt x="2096" y="1049"/>
                  </a:cubicBezTo>
                  <a:cubicBezTo>
                    <a:pt x="2096" y="477"/>
                    <a:pt x="1631"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68" name="Google Shape;3268;p36"/>
            <p:cNvSpPr/>
            <p:nvPr/>
          </p:nvSpPr>
          <p:spPr>
            <a:xfrm>
              <a:off x="1802900" y="3992875"/>
              <a:ext cx="52700" cy="52425"/>
            </a:xfrm>
            <a:custGeom>
              <a:rect b="b" l="l" r="r" t="t"/>
              <a:pathLst>
                <a:path extrusionOk="0" h="2097" w="2108">
                  <a:moveTo>
                    <a:pt x="1048" y="1"/>
                  </a:moveTo>
                  <a:cubicBezTo>
                    <a:pt x="476" y="1"/>
                    <a:pt x="0" y="477"/>
                    <a:pt x="0" y="1049"/>
                  </a:cubicBezTo>
                  <a:cubicBezTo>
                    <a:pt x="0" y="1632"/>
                    <a:pt x="476" y="2096"/>
                    <a:pt x="1048" y="2096"/>
                  </a:cubicBezTo>
                  <a:cubicBezTo>
                    <a:pt x="1631" y="2096"/>
                    <a:pt x="2108" y="1632"/>
                    <a:pt x="2108" y="1049"/>
                  </a:cubicBezTo>
                  <a:cubicBezTo>
                    <a:pt x="2108" y="477"/>
                    <a:pt x="1631"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69" name="Google Shape;3269;p36"/>
            <p:cNvSpPr/>
            <p:nvPr/>
          </p:nvSpPr>
          <p:spPr>
            <a:xfrm>
              <a:off x="1904400" y="3992875"/>
              <a:ext cx="52700" cy="52425"/>
            </a:xfrm>
            <a:custGeom>
              <a:rect b="b" l="l" r="r" t="t"/>
              <a:pathLst>
                <a:path extrusionOk="0" h="2097" w="2108">
                  <a:moveTo>
                    <a:pt x="1060" y="1"/>
                  </a:moveTo>
                  <a:cubicBezTo>
                    <a:pt x="476" y="1"/>
                    <a:pt x="0" y="477"/>
                    <a:pt x="0" y="1049"/>
                  </a:cubicBezTo>
                  <a:cubicBezTo>
                    <a:pt x="0" y="1632"/>
                    <a:pt x="476" y="2096"/>
                    <a:pt x="1060" y="2096"/>
                  </a:cubicBezTo>
                  <a:cubicBezTo>
                    <a:pt x="1631" y="2096"/>
                    <a:pt x="2108" y="1632"/>
                    <a:pt x="2108" y="1049"/>
                  </a:cubicBezTo>
                  <a:cubicBezTo>
                    <a:pt x="2108" y="477"/>
                    <a:pt x="1631" y="1"/>
                    <a:pt x="1060"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70" name="Google Shape;3270;p36"/>
            <p:cNvSpPr/>
            <p:nvPr/>
          </p:nvSpPr>
          <p:spPr>
            <a:xfrm>
              <a:off x="2006200" y="3992875"/>
              <a:ext cx="52400" cy="52425"/>
            </a:xfrm>
            <a:custGeom>
              <a:rect b="b" l="l" r="r" t="t"/>
              <a:pathLst>
                <a:path extrusionOk="0" h="2097" w="2096">
                  <a:moveTo>
                    <a:pt x="1048" y="1"/>
                  </a:moveTo>
                  <a:cubicBezTo>
                    <a:pt x="464" y="1"/>
                    <a:pt x="0" y="477"/>
                    <a:pt x="0" y="1049"/>
                  </a:cubicBezTo>
                  <a:cubicBezTo>
                    <a:pt x="0" y="1632"/>
                    <a:pt x="464" y="2096"/>
                    <a:pt x="1048" y="2096"/>
                  </a:cubicBezTo>
                  <a:cubicBezTo>
                    <a:pt x="1631" y="2096"/>
                    <a:pt x="2096" y="1632"/>
                    <a:pt x="2096" y="1049"/>
                  </a:cubicBezTo>
                  <a:cubicBezTo>
                    <a:pt x="2096" y="477"/>
                    <a:pt x="1631"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71" name="Google Shape;3271;p36"/>
            <p:cNvSpPr/>
            <p:nvPr/>
          </p:nvSpPr>
          <p:spPr>
            <a:xfrm>
              <a:off x="2107700" y="3992875"/>
              <a:ext cx="52400" cy="52425"/>
            </a:xfrm>
            <a:custGeom>
              <a:rect b="b" l="l" r="r" t="t"/>
              <a:pathLst>
                <a:path extrusionOk="0" h="2097" w="2096">
                  <a:moveTo>
                    <a:pt x="1048" y="1"/>
                  </a:moveTo>
                  <a:cubicBezTo>
                    <a:pt x="465" y="1"/>
                    <a:pt x="0" y="477"/>
                    <a:pt x="0" y="1049"/>
                  </a:cubicBezTo>
                  <a:cubicBezTo>
                    <a:pt x="0" y="1632"/>
                    <a:pt x="465" y="2096"/>
                    <a:pt x="1048" y="2096"/>
                  </a:cubicBezTo>
                  <a:cubicBezTo>
                    <a:pt x="1631" y="2096"/>
                    <a:pt x="2096" y="1632"/>
                    <a:pt x="2096" y="1049"/>
                  </a:cubicBezTo>
                  <a:cubicBezTo>
                    <a:pt x="2096" y="477"/>
                    <a:pt x="1631"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72" name="Google Shape;3272;p36"/>
            <p:cNvSpPr/>
            <p:nvPr/>
          </p:nvSpPr>
          <p:spPr>
            <a:xfrm>
              <a:off x="2209200" y="3992875"/>
              <a:ext cx="52700" cy="52425"/>
            </a:xfrm>
            <a:custGeom>
              <a:rect b="b" l="l" r="r" t="t"/>
              <a:pathLst>
                <a:path extrusionOk="0" h="2097" w="2108">
                  <a:moveTo>
                    <a:pt x="1048" y="1"/>
                  </a:moveTo>
                  <a:cubicBezTo>
                    <a:pt x="476" y="1"/>
                    <a:pt x="0" y="477"/>
                    <a:pt x="0" y="1049"/>
                  </a:cubicBezTo>
                  <a:cubicBezTo>
                    <a:pt x="0" y="1632"/>
                    <a:pt x="476" y="2096"/>
                    <a:pt x="1048" y="2096"/>
                  </a:cubicBezTo>
                  <a:cubicBezTo>
                    <a:pt x="1631" y="2096"/>
                    <a:pt x="2108" y="1632"/>
                    <a:pt x="2108" y="1049"/>
                  </a:cubicBezTo>
                  <a:cubicBezTo>
                    <a:pt x="2108" y="477"/>
                    <a:pt x="1631"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73" name="Google Shape;3273;p36"/>
            <p:cNvSpPr/>
            <p:nvPr/>
          </p:nvSpPr>
          <p:spPr>
            <a:xfrm>
              <a:off x="2311000" y="3992875"/>
              <a:ext cx="52400" cy="52425"/>
            </a:xfrm>
            <a:custGeom>
              <a:rect b="b" l="l" r="r" t="t"/>
              <a:pathLst>
                <a:path extrusionOk="0" h="2097" w="2096">
                  <a:moveTo>
                    <a:pt x="1048" y="1"/>
                  </a:moveTo>
                  <a:cubicBezTo>
                    <a:pt x="464" y="1"/>
                    <a:pt x="0" y="477"/>
                    <a:pt x="0" y="1049"/>
                  </a:cubicBezTo>
                  <a:cubicBezTo>
                    <a:pt x="0" y="1632"/>
                    <a:pt x="464" y="2096"/>
                    <a:pt x="1048" y="2096"/>
                  </a:cubicBezTo>
                  <a:cubicBezTo>
                    <a:pt x="1619" y="2096"/>
                    <a:pt x="2096" y="1632"/>
                    <a:pt x="2096" y="1049"/>
                  </a:cubicBezTo>
                  <a:cubicBezTo>
                    <a:pt x="2096" y="477"/>
                    <a:pt x="1619"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74" name="Google Shape;3274;p36"/>
            <p:cNvSpPr/>
            <p:nvPr/>
          </p:nvSpPr>
          <p:spPr>
            <a:xfrm>
              <a:off x="2412500" y="3992875"/>
              <a:ext cx="52400" cy="52425"/>
            </a:xfrm>
            <a:custGeom>
              <a:rect b="b" l="l" r="r" t="t"/>
              <a:pathLst>
                <a:path extrusionOk="0" h="2097" w="2096">
                  <a:moveTo>
                    <a:pt x="1048" y="1"/>
                  </a:moveTo>
                  <a:cubicBezTo>
                    <a:pt x="465" y="1"/>
                    <a:pt x="0" y="477"/>
                    <a:pt x="0" y="1049"/>
                  </a:cubicBezTo>
                  <a:cubicBezTo>
                    <a:pt x="0" y="1632"/>
                    <a:pt x="465" y="2096"/>
                    <a:pt x="1048" y="2096"/>
                  </a:cubicBezTo>
                  <a:cubicBezTo>
                    <a:pt x="1631" y="2096"/>
                    <a:pt x="2096" y="1632"/>
                    <a:pt x="2096" y="1049"/>
                  </a:cubicBezTo>
                  <a:cubicBezTo>
                    <a:pt x="2096" y="477"/>
                    <a:pt x="1631"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75" name="Google Shape;3275;p36"/>
            <p:cNvSpPr/>
            <p:nvPr/>
          </p:nvSpPr>
          <p:spPr>
            <a:xfrm>
              <a:off x="2514000" y="3992875"/>
              <a:ext cx="52400" cy="52425"/>
            </a:xfrm>
            <a:custGeom>
              <a:rect b="b" l="l" r="r" t="t"/>
              <a:pathLst>
                <a:path extrusionOk="0" h="2097" w="2096">
                  <a:moveTo>
                    <a:pt x="1048" y="1"/>
                  </a:moveTo>
                  <a:cubicBezTo>
                    <a:pt x="476" y="1"/>
                    <a:pt x="0" y="477"/>
                    <a:pt x="0" y="1049"/>
                  </a:cubicBezTo>
                  <a:cubicBezTo>
                    <a:pt x="0" y="1632"/>
                    <a:pt x="476" y="2096"/>
                    <a:pt x="1048" y="2096"/>
                  </a:cubicBezTo>
                  <a:cubicBezTo>
                    <a:pt x="1631" y="2096"/>
                    <a:pt x="2096" y="1632"/>
                    <a:pt x="2096" y="1049"/>
                  </a:cubicBezTo>
                  <a:cubicBezTo>
                    <a:pt x="2096" y="477"/>
                    <a:pt x="1631"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76" name="Google Shape;3276;p36"/>
            <p:cNvSpPr/>
            <p:nvPr/>
          </p:nvSpPr>
          <p:spPr>
            <a:xfrm>
              <a:off x="2615500" y="3992875"/>
              <a:ext cx="52700" cy="52425"/>
            </a:xfrm>
            <a:custGeom>
              <a:rect b="b" l="l" r="r" t="t"/>
              <a:pathLst>
                <a:path extrusionOk="0" h="2097" w="2108">
                  <a:moveTo>
                    <a:pt x="1048" y="1"/>
                  </a:moveTo>
                  <a:cubicBezTo>
                    <a:pt x="476" y="1"/>
                    <a:pt x="0" y="477"/>
                    <a:pt x="0" y="1049"/>
                  </a:cubicBezTo>
                  <a:cubicBezTo>
                    <a:pt x="0" y="1632"/>
                    <a:pt x="476" y="2096"/>
                    <a:pt x="1048" y="2096"/>
                  </a:cubicBezTo>
                  <a:cubicBezTo>
                    <a:pt x="1631" y="2096"/>
                    <a:pt x="2108" y="1632"/>
                    <a:pt x="2108" y="1049"/>
                  </a:cubicBezTo>
                  <a:cubicBezTo>
                    <a:pt x="2108" y="477"/>
                    <a:pt x="1631"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77" name="Google Shape;3277;p36"/>
            <p:cNvSpPr/>
            <p:nvPr/>
          </p:nvSpPr>
          <p:spPr>
            <a:xfrm>
              <a:off x="2717300" y="3992875"/>
              <a:ext cx="52400" cy="52425"/>
            </a:xfrm>
            <a:custGeom>
              <a:rect b="b" l="l" r="r" t="t"/>
              <a:pathLst>
                <a:path extrusionOk="0" h="2097" w="2096">
                  <a:moveTo>
                    <a:pt x="1048" y="1"/>
                  </a:moveTo>
                  <a:cubicBezTo>
                    <a:pt x="465" y="1"/>
                    <a:pt x="0" y="477"/>
                    <a:pt x="0" y="1049"/>
                  </a:cubicBezTo>
                  <a:cubicBezTo>
                    <a:pt x="0" y="1632"/>
                    <a:pt x="465" y="2096"/>
                    <a:pt x="1048" y="2096"/>
                  </a:cubicBezTo>
                  <a:cubicBezTo>
                    <a:pt x="1619" y="2096"/>
                    <a:pt x="2096" y="1632"/>
                    <a:pt x="2096" y="1049"/>
                  </a:cubicBezTo>
                  <a:cubicBezTo>
                    <a:pt x="2096" y="477"/>
                    <a:pt x="1619"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78" name="Google Shape;3278;p36"/>
            <p:cNvSpPr/>
            <p:nvPr/>
          </p:nvSpPr>
          <p:spPr>
            <a:xfrm>
              <a:off x="2818800" y="3992875"/>
              <a:ext cx="52400" cy="52425"/>
            </a:xfrm>
            <a:custGeom>
              <a:rect b="b" l="l" r="r" t="t"/>
              <a:pathLst>
                <a:path extrusionOk="0" h="2097" w="2096">
                  <a:moveTo>
                    <a:pt x="1048" y="1"/>
                  </a:moveTo>
                  <a:cubicBezTo>
                    <a:pt x="465" y="1"/>
                    <a:pt x="0" y="477"/>
                    <a:pt x="0" y="1049"/>
                  </a:cubicBezTo>
                  <a:cubicBezTo>
                    <a:pt x="0" y="1632"/>
                    <a:pt x="465" y="2096"/>
                    <a:pt x="1048" y="2096"/>
                  </a:cubicBezTo>
                  <a:cubicBezTo>
                    <a:pt x="1631" y="2096"/>
                    <a:pt x="2096" y="1632"/>
                    <a:pt x="2096" y="1049"/>
                  </a:cubicBezTo>
                  <a:cubicBezTo>
                    <a:pt x="2096" y="477"/>
                    <a:pt x="1631"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79" name="Google Shape;3279;p36"/>
            <p:cNvSpPr/>
            <p:nvPr/>
          </p:nvSpPr>
          <p:spPr>
            <a:xfrm>
              <a:off x="2920300" y="3992875"/>
              <a:ext cx="52400" cy="52425"/>
            </a:xfrm>
            <a:custGeom>
              <a:rect b="b" l="l" r="r" t="t"/>
              <a:pathLst>
                <a:path extrusionOk="0" h="2097" w="2096">
                  <a:moveTo>
                    <a:pt x="1048" y="1"/>
                  </a:moveTo>
                  <a:cubicBezTo>
                    <a:pt x="476" y="1"/>
                    <a:pt x="0" y="477"/>
                    <a:pt x="0" y="1049"/>
                  </a:cubicBezTo>
                  <a:cubicBezTo>
                    <a:pt x="0" y="1632"/>
                    <a:pt x="476" y="2096"/>
                    <a:pt x="1048" y="2096"/>
                  </a:cubicBezTo>
                  <a:cubicBezTo>
                    <a:pt x="1631" y="2096"/>
                    <a:pt x="2096" y="1632"/>
                    <a:pt x="2096" y="1049"/>
                  </a:cubicBezTo>
                  <a:cubicBezTo>
                    <a:pt x="2096" y="477"/>
                    <a:pt x="1631"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80" name="Google Shape;3280;p36"/>
            <p:cNvSpPr/>
            <p:nvPr/>
          </p:nvSpPr>
          <p:spPr>
            <a:xfrm>
              <a:off x="3021800" y="3992875"/>
              <a:ext cx="52700" cy="52425"/>
            </a:xfrm>
            <a:custGeom>
              <a:rect b="b" l="l" r="r" t="t"/>
              <a:pathLst>
                <a:path extrusionOk="0" h="2097" w="2108">
                  <a:moveTo>
                    <a:pt x="1048" y="1"/>
                  </a:moveTo>
                  <a:cubicBezTo>
                    <a:pt x="477" y="1"/>
                    <a:pt x="0" y="477"/>
                    <a:pt x="0" y="1049"/>
                  </a:cubicBezTo>
                  <a:cubicBezTo>
                    <a:pt x="0" y="1632"/>
                    <a:pt x="477" y="2096"/>
                    <a:pt x="1048" y="2096"/>
                  </a:cubicBezTo>
                  <a:cubicBezTo>
                    <a:pt x="1631" y="2096"/>
                    <a:pt x="2108" y="1632"/>
                    <a:pt x="2108" y="1049"/>
                  </a:cubicBezTo>
                  <a:cubicBezTo>
                    <a:pt x="2108" y="477"/>
                    <a:pt x="1631"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81" name="Google Shape;3281;p36"/>
            <p:cNvSpPr/>
            <p:nvPr/>
          </p:nvSpPr>
          <p:spPr>
            <a:xfrm>
              <a:off x="3123600" y="3992875"/>
              <a:ext cx="52400" cy="52425"/>
            </a:xfrm>
            <a:custGeom>
              <a:rect b="b" l="l" r="r" t="t"/>
              <a:pathLst>
                <a:path extrusionOk="0" h="2097" w="2096">
                  <a:moveTo>
                    <a:pt x="1048" y="1"/>
                  </a:moveTo>
                  <a:cubicBezTo>
                    <a:pt x="465" y="1"/>
                    <a:pt x="0" y="477"/>
                    <a:pt x="0" y="1049"/>
                  </a:cubicBezTo>
                  <a:cubicBezTo>
                    <a:pt x="0" y="1632"/>
                    <a:pt x="465" y="2096"/>
                    <a:pt x="1048" y="2096"/>
                  </a:cubicBezTo>
                  <a:cubicBezTo>
                    <a:pt x="1619" y="2096"/>
                    <a:pt x="2096" y="1632"/>
                    <a:pt x="2096" y="1049"/>
                  </a:cubicBezTo>
                  <a:cubicBezTo>
                    <a:pt x="2096" y="477"/>
                    <a:pt x="1619"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82" name="Google Shape;3282;p36"/>
            <p:cNvSpPr/>
            <p:nvPr/>
          </p:nvSpPr>
          <p:spPr>
            <a:xfrm>
              <a:off x="3225100" y="3992875"/>
              <a:ext cx="52400" cy="52425"/>
            </a:xfrm>
            <a:custGeom>
              <a:rect b="b" l="l" r="r" t="t"/>
              <a:pathLst>
                <a:path extrusionOk="0" h="2097" w="2096">
                  <a:moveTo>
                    <a:pt x="1048" y="1"/>
                  </a:moveTo>
                  <a:cubicBezTo>
                    <a:pt x="465" y="1"/>
                    <a:pt x="0" y="477"/>
                    <a:pt x="0" y="1049"/>
                  </a:cubicBezTo>
                  <a:cubicBezTo>
                    <a:pt x="0" y="1632"/>
                    <a:pt x="465" y="2096"/>
                    <a:pt x="1048" y="2096"/>
                  </a:cubicBezTo>
                  <a:cubicBezTo>
                    <a:pt x="1631" y="2096"/>
                    <a:pt x="2096" y="1632"/>
                    <a:pt x="2096" y="1049"/>
                  </a:cubicBezTo>
                  <a:cubicBezTo>
                    <a:pt x="2096" y="477"/>
                    <a:pt x="1631"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83" name="Google Shape;3283;p36"/>
            <p:cNvSpPr/>
            <p:nvPr/>
          </p:nvSpPr>
          <p:spPr>
            <a:xfrm>
              <a:off x="3326600" y="3992875"/>
              <a:ext cx="52700" cy="52425"/>
            </a:xfrm>
            <a:custGeom>
              <a:rect b="b" l="l" r="r" t="t"/>
              <a:pathLst>
                <a:path extrusionOk="0" h="2097" w="2108">
                  <a:moveTo>
                    <a:pt x="1048" y="1"/>
                  </a:moveTo>
                  <a:cubicBezTo>
                    <a:pt x="477" y="1"/>
                    <a:pt x="0" y="477"/>
                    <a:pt x="0" y="1049"/>
                  </a:cubicBezTo>
                  <a:cubicBezTo>
                    <a:pt x="0" y="1632"/>
                    <a:pt x="477" y="2096"/>
                    <a:pt x="1048" y="2096"/>
                  </a:cubicBezTo>
                  <a:cubicBezTo>
                    <a:pt x="1631" y="2096"/>
                    <a:pt x="2108" y="1632"/>
                    <a:pt x="2108" y="1049"/>
                  </a:cubicBezTo>
                  <a:cubicBezTo>
                    <a:pt x="2108" y="477"/>
                    <a:pt x="1631"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84" name="Google Shape;3284;p36"/>
            <p:cNvSpPr/>
            <p:nvPr/>
          </p:nvSpPr>
          <p:spPr>
            <a:xfrm>
              <a:off x="3428400" y="3992875"/>
              <a:ext cx="52400" cy="52425"/>
            </a:xfrm>
            <a:custGeom>
              <a:rect b="b" l="l" r="r" t="t"/>
              <a:pathLst>
                <a:path extrusionOk="0" h="2097" w="2096">
                  <a:moveTo>
                    <a:pt x="1048" y="1"/>
                  </a:moveTo>
                  <a:cubicBezTo>
                    <a:pt x="465" y="1"/>
                    <a:pt x="0" y="477"/>
                    <a:pt x="0" y="1049"/>
                  </a:cubicBezTo>
                  <a:cubicBezTo>
                    <a:pt x="0" y="1632"/>
                    <a:pt x="465" y="2096"/>
                    <a:pt x="1048" y="2096"/>
                  </a:cubicBezTo>
                  <a:cubicBezTo>
                    <a:pt x="1619" y="2096"/>
                    <a:pt x="2096" y="1632"/>
                    <a:pt x="2096" y="1049"/>
                  </a:cubicBezTo>
                  <a:cubicBezTo>
                    <a:pt x="2096" y="477"/>
                    <a:pt x="1619"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85" name="Google Shape;3285;p36"/>
            <p:cNvSpPr/>
            <p:nvPr/>
          </p:nvSpPr>
          <p:spPr>
            <a:xfrm>
              <a:off x="3529900" y="3992875"/>
              <a:ext cx="52400" cy="52425"/>
            </a:xfrm>
            <a:custGeom>
              <a:rect b="b" l="l" r="r" t="t"/>
              <a:pathLst>
                <a:path extrusionOk="0" h="2097" w="2096">
                  <a:moveTo>
                    <a:pt x="1048" y="1"/>
                  </a:moveTo>
                  <a:cubicBezTo>
                    <a:pt x="465" y="1"/>
                    <a:pt x="0" y="477"/>
                    <a:pt x="0" y="1049"/>
                  </a:cubicBezTo>
                  <a:cubicBezTo>
                    <a:pt x="0" y="1632"/>
                    <a:pt x="465" y="2096"/>
                    <a:pt x="1048" y="2096"/>
                  </a:cubicBezTo>
                  <a:cubicBezTo>
                    <a:pt x="1631" y="2096"/>
                    <a:pt x="2096" y="1632"/>
                    <a:pt x="2096" y="1049"/>
                  </a:cubicBezTo>
                  <a:cubicBezTo>
                    <a:pt x="2096" y="477"/>
                    <a:pt x="1631"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86" name="Google Shape;3286;p36"/>
            <p:cNvSpPr/>
            <p:nvPr/>
          </p:nvSpPr>
          <p:spPr>
            <a:xfrm>
              <a:off x="3631400" y="3992875"/>
              <a:ext cx="52400" cy="52425"/>
            </a:xfrm>
            <a:custGeom>
              <a:rect b="b" l="l" r="r" t="t"/>
              <a:pathLst>
                <a:path extrusionOk="0" h="2097" w="2096">
                  <a:moveTo>
                    <a:pt x="1048" y="1"/>
                  </a:moveTo>
                  <a:cubicBezTo>
                    <a:pt x="465" y="1"/>
                    <a:pt x="0" y="477"/>
                    <a:pt x="0" y="1049"/>
                  </a:cubicBezTo>
                  <a:cubicBezTo>
                    <a:pt x="0" y="1632"/>
                    <a:pt x="465" y="2096"/>
                    <a:pt x="1048" y="2096"/>
                  </a:cubicBezTo>
                  <a:cubicBezTo>
                    <a:pt x="1631" y="2096"/>
                    <a:pt x="2096" y="1632"/>
                    <a:pt x="2096" y="1049"/>
                  </a:cubicBezTo>
                  <a:cubicBezTo>
                    <a:pt x="2096" y="477"/>
                    <a:pt x="1631"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87" name="Google Shape;3287;p36"/>
            <p:cNvSpPr/>
            <p:nvPr/>
          </p:nvSpPr>
          <p:spPr>
            <a:xfrm>
              <a:off x="3732900" y="3992875"/>
              <a:ext cx="52400" cy="52425"/>
            </a:xfrm>
            <a:custGeom>
              <a:rect b="b" l="l" r="r" t="t"/>
              <a:pathLst>
                <a:path extrusionOk="0" h="2097" w="2096">
                  <a:moveTo>
                    <a:pt x="1048" y="1"/>
                  </a:moveTo>
                  <a:cubicBezTo>
                    <a:pt x="477" y="1"/>
                    <a:pt x="0" y="477"/>
                    <a:pt x="0" y="1049"/>
                  </a:cubicBezTo>
                  <a:cubicBezTo>
                    <a:pt x="0" y="1632"/>
                    <a:pt x="477" y="2096"/>
                    <a:pt x="1048" y="2096"/>
                  </a:cubicBezTo>
                  <a:cubicBezTo>
                    <a:pt x="1631" y="2096"/>
                    <a:pt x="2096" y="1632"/>
                    <a:pt x="2096" y="1049"/>
                  </a:cubicBezTo>
                  <a:cubicBezTo>
                    <a:pt x="2096" y="477"/>
                    <a:pt x="1631"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88" name="Google Shape;3288;p36"/>
            <p:cNvSpPr/>
            <p:nvPr/>
          </p:nvSpPr>
          <p:spPr>
            <a:xfrm>
              <a:off x="3834700" y="3992875"/>
              <a:ext cx="52400" cy="52425"/>
            </a:xfrm>
            <a:custGeom>
              <a:rect b="b" l="l" r="r" t="t"/>
              <a:pathLst>
                <a:path extrusionOk="0" h="2097" w="2096">
                  <a:moveTo>
                    <a:pt x="1048" y="1"/>
                  </a:moveTo>
                  <a:cubicBezTo>
                    <a:pt x="465" y="1"/>
                    <a:pt x="0" y="477"/>
                    <a:pt x="0" y="1049"/>
                  </a:cubicBezTo>
                  <a:cubicBezTo>
                    <a:pt x="0" y="1632"/>
                    <a:pt x="465" y="2096"/>
                    <a:pt x="1048" y="2096"/>
                  </a:cubicBezTo>
                  <a:cubicBezTo>
                    <a:pt x="1619" y="2096"/>
                    <a:pt x="2096" y="1632"/>
                    <a:pt x="2096" y="1049"/>
                  </a:cubicBezTo>
                  <a:cubicBezTo>
                    <a:pt x="2096" y="477"/>
                    <a:pt x="1619"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89" name="Google Shape;3289;p36"/>
            <p:cNvSpPr/>
            <p:nvPr/>
          </p:nvSpPr>
          <p:spPr>
            <a:xfrm>
              <a:off x="3936200" y="3992875"/>
              <a:ext cx="52400" cy="52425"/>
            </a:xfrm>
            <a:custGeom>
              <a:rect b="b" l="l" r="r" t="t"/>
              <a:pathLst>
                <a:path extrusionOk="0" h="2097" w="2096">
                  <a:moveTo>
                    <a:pt x="1048" y="1"/>
                  </a:moveTo>
                  <a:cubicBezTo>
                    <a:pt x="465" y="1"/>
                    <a:pt x="0" y="477"/>
                    <a:pt x="0" y="1049"/>
                  </a:cubicBezTo>
                  <a:cubicBezTo>
                    <a:pt x="0" y="1632"/>
                    <a:pt x="465" y="2096"/>
                    <a:pt x="1048" y="2096"/>
                  </a:cubicBezTo>
                  <a:cubicBezTo>
                    <a:pt x="1631" y="2096"/>
                    <a:pt x="2096" y="1632"/>
                    <a:pt x="2096" y="1049"/>
                  </a:cubicBezTo>
                  <a:cubicBezTo>
                    <a:pt x="2096" y="477"/>
                    <a:pt x="1631"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90" name="Google Shape;3290;p36"/>
            <p:cNvSpPr/>
            <p:nvPr/>
          </p:nvSpPr>
          <p:spPr>
            <a:xfrm>
              <a:off x="4037700" y="3992875"/>
              <a:ext cx="52400" cy="52425"/>
            </a:xfrm>
            <a:custGeom>
              <a:rect b="b" l="l" r="r" t="t"/>
              <a:pathLst>
                <a:path extrusionOk="0" h="2097" w="2096">
                  <a:moveTo>
                    <a:pt x="1048" y="1"/>
                  </a:moveTo>
                  <a:cubicBezTo>
                    <a:pt x="465" y="1"/>
                    <a:pt x="0" y="477"/>
                    <a:pt x="0" y="1049"/>
                  </a:cubicBezTo>
                  <a:cubicBezTo>
                    <a:pt x="0" y="1632"/>
                    <a:pt x="465" y="2096"/>
                    <a:pt x="1048" y="2096"/>
                  </a:cubicBezTo>
                  <a:cubicBezTo>
                    <a:pt x="1631" y="2096"/>
                    <a:pt x="2096" y="1632"/>
                    <a:pt x="2096" y="1049"/>
                  </a:cubicBezTo>
                  <a:cubicBezTo>
                    <a:pt x="2096" y="477"/>
                    <a:pt x="1631"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91" name="Google Shape;3291;p36"/>
            <p:cNvSpPr/>
            <p:nvPr/>
          </p:nvSpPr>
          <p:spPr>
            <a:xfrm>
              <a:off x="4139200" y="3992875"/>
              <a:ext cx="52700" cy="52425"/>
            </a:xfrm>
            <a:custGeom>
              <a:rect b="b" l="l" r="r" t="t"/>
              <a:pathLst>
                <a:path extrusionOk="0" h="2097" w="2108">
                  <a:moveTo>
                    <a:pt x="1048" y="1"/>
                  </a:moveTo>
                  <a:cubicBezTo>
                    <a:pt x="477" y="1"/>
                    <a:pt x="0" y="477"/>
                    <a:pt x="0" y="1049"/>
                  </a:cubicBezTo>
                  <a:cubicBezTo>
                    <a:pt x="0" y="1632"/>
                    <a:pt x="477" y="2096"/>
                    <a:pt x="1048" y="2096"/>
                  </a:cubicBezTo>
                  <a:cubicBezTo>
                    <a:pt x="1631" y="2096"/>
                    <a:pt x="2108" y="1632"/>
                    <a:pt x="2108" y="1049"/>
                  </a:cubicBezTo>
                  <a:cubicBezTo>
                    <a:pt x="2108" y="477"/>
                    <a:pt x="1631"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92" name="Google Shape;3292;p36"/>
            <p:cNvSpPr/>
            <p:nvPr/>
          </p:nvSpPr>
          <p:spPr>
            <a:xfrm>
              <a:off x="4240700" y="3992875"/>
              <a:ext cx="52700" cy="52425"/>
            </a:xfrm>
            <a:custGeom>
              <a:rect b="b" l="l" r="r" t="t"/>
              <a:pathLst>
                <a:path extrusionOk="0" h="2097" w="2108">
                  <a:moveTo>
                    <a:pt x="1060" y="1"/>
                  </a:moveTo>
                  <a:cubicBezTo>
                    <a:pt x="477" y="1"/>
                    <a:pt x="0" y="477"/>
                    <a:pt x="0" y="1049"/>
                  </a:cubicBezTo>
                  <a:cubicBezTo>
                    <a:pt x="0" y="1632"/>
                    <a:pt x="477" y="2096"/>
                    <a:pt x="1060" y="2096"/>
                  </a:cubicBezTo>
                  <a:cubicBezTo>
                    <a:pt x="1632" y="2096"/>
                    <a:pt x="2108" y="1632"/>
                    <a:pt x="2108" y="1049"/>
                  </a:cubicBezTo>
                  <a:cubicBezTo>
                    <a:pt x="2108" y="477"/>
                    <a:pt x="1632" y="1"/>
                    <a:pt x="1060"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93" name="Google Shape;3293;p36"/>
            <p:cNvSpPr/>
            <p:nvPr/>
          </p:nvSpPr>
          <p:spPr>
            <a:xfrm>
              <a:off x="4342500" y="3992875"/>
              <a:ext cx="52400" cy="52425"/>
            </a:xfrm>
            <a:custGeom>
              <a:rect b="b" l="l" r="r" t="t"/>
              <a:pathLst>
                <a:path extrusionOk="0" h="2097" w="2096">
                  <a:moveTo>
                    <a:pt x="1048" y="1"/>
                  </a:moveTo>
                  <a:cubicBezTo>
                    <a:pt x="465" y="1"/>
                    <a:pt x="0" y="477"/>
                    <a:pt x="0" y="1049"/>
                  </a:cubicBezTo>
                  <a:cubicBezTo>
                    <a:pt x="0" y="1632"/>
                    <a:pt x="465" y="2096"/>
                    <a:pt x="1048" y="2096"/>
                  </a:cubicBezTo>
                  <a:cubicBezTo>
                    <a:pt x="1631" y="2096"/>
                    <a:pt x="2096" y="1632"/>
                    <a:pt x="2096" y="1049"/>
                  </a:cubicBezTo>
                  <a:cubicBezTo>
                    <a:pt x="2096" y="477"/>
                    <a:pt x="1631"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94" name="Google Shape;3294;p36"/>
            <p:cNvSpPr/>
            <p:nvPr/>
          </p:nvSpPr>
          <p:spPr>
            <a:xfrm>
              <a:off x="4444000" y="3992875"/>
              <a:ext cx="52400" cy="52425"/>
            </a:xfrm>
            <a:custGeom>
              <a:rect b="b" l="l" r="r" t="t"/>
              <a:pathLst>
                <a:path extrusionOk="0" h="2097" w="2096">
                  <a:moveTo>
                    <a:pt x="1048" y="1"/>
                  </a:moveTo>
                  <a:cubicBezTo>
                    <a:pt x="477" y="1"/>
                    <a:pt x="0" y="477"/>
                    <a:pt x="0" y="1049"/>
                  </a:cubicBezTo>
                  <a:cubicBezTo>
                    <a:pt x="0" y="1632"/>
                    <a:pt x="477" y="2096"/>
                    <a:pt x="1048" y="2096"/>
                  </a:cubicBezTo>
                  <a:cubicBezTo>
                    <a:pt x="1631" y="2096"/>
                    <a:pt x="2096" y="1632"/>
                    <a:pt x="2096" y="1049"/>
                  </a:cubicBezTo>
                  <a:cubicBezTo>
                    <a:pt x="2096" y="477"/>
                    <a:pt x="1631"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95" name="Google Shape;3295;p36"/>
            <p:cNvSpPr/>
            <p:nvPr/>
          </p:nvSpPr>
          <p:spPr>
            <a:xfrm>
              <a:off x="4545500" y="3992875"/>
              <a:ext cx="52700" cy="52425"/>
            </a:xfrm>
            <a:custGeom>
              <a:rect b="b" l="l" r="r" t="t"/>
              <a:pathLst>
                <a:path extrusionOk="0" h="2097" w="2108">
                  <a:moveTo>
                    <a:pt x="1060" y="1"/>
                  </a:moveTo>
                  <a:cubicBezTo>
                    <a:pt x="477" y="1"/>
                    <a:pt x="0" y="477"/>
                    <a:pt x="0" y="1049"/>
                  </a:cubicBezTo>
                  <a:cubicBezTo>
                    <a:pt x="0" y="1632"/>
                    <a:pt x="477" y="2096"/>
                    <a:pt x="1060" y="2096"/>
                  </a:cubicBezTo>
                  <a:cubicBezTo>
                    <a:pt x="1632" y="2096"/>
                    <a:pt x="2108" y="1632"/>
                    <a:pt x="2108" y="1049"/>
                  </a:cubicBezTo>
                  <a:cubicBezTo>
                    <a:pt x="2108" y="477"/>
                    <a:pt x="1632" y="1"/>
                    <a:pt x="1060"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96" name="Google Shape;3296;p36"/>
            <p:cNvSpPr/>
            <p:nvPr/>
          </p:nvSpPr>
          <p:spPr>
            <a:xfrm>
              <a:off x="4647300" y="3992875"/>
              <a:ext cx="52400" cy="52425"/>
            </a:xfrm>
            <a:custGeom>
              <a:rect b="b" l="l" r="r" t="t"/>
              <a:pathLst>
                <a:path extrusionOk="0" h="2097" w="2096">
                  <a:moveTo>
                    <a:pt x="1048" y="1"/>
                  </a:moveTo>
                  <a:cubicBezTo>
                    <a:pt x="465" y="1"/>
                    <a:pt x="0" y="477"/>
                    <a:pt x="0" y="1049"/>
                  </a:cubicBezTo>
                  <a:cubicBezTo>
                    <a:pt x="0" y="1632"/>
                    <a:pt x="465" y="2096"/>
                    <a:pt x="1048" y="2096"/>
                  </a:cubicBezTo>
                  <a:cubicBezTo>
                    <a:pt x="1620" y="2096"/>
                    <a:pt x="2096" y="1632"/>
                    <a:pt x="2096" y="1049"/>
                  </a:cubicBezTo>
                  <a:cubicBezTo>
                    <a:pt x="2096" y="477"/>
                    <a:pt x="1620"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97" name="Google Shape;3297;p36"/>
            <p:cNvSpPr/>
            <p:nvPr/>
          </p:nvSpPr>
          <p:spPr>
            <a:xfrm>
              <a:off x="4748800" y="3992875"/>
              <a:ext cx="52400" cy="52425"/>
            </a:xfrm>
            <a:custGeom>
              <a:rect b="b" l="l" r="r" t="t"/>
              <a:pathLst>
                <a:path extrusionOk="0" h="2097" w="2096">
                  <a:moveTo>
                    <a:pt x="1048" y="1"/>
                  </a:moveTo>
                  <a:cubicBezTo>
                    <a:pt x="465" y="1"/>
                    <a:pt x="0" y="477"/>
                    <a:pt x="0" y="1049"/>
                  </a:cubicBezTo>
                  <a:cubicBezTo>
                    <a:pt x="0" y="1632"/>
                    <a:pt x="465" y="2096"/>
                    <a:pt x="1048" y="2096"/>
                  </a:cubicBezTo>
                  <a:cubicBezTo>
                    <a:pt x="1631" y="2096"/>
                    <a:pt x="2096" y="1632"/>
                    <a:pt x="2096" y="1049"/>
                  </a:cubicBezTo>
                  <a:cubicBezTo>
                    <a:pt x="2096" y="477"/>
                    <a:pt x="1631"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98" name="Google Shape;3298;p36"/>
            <p:cNvSpPr/>
            <p:nvPr/>
          </p:nvSpPr>
          <p:spPr>
            <a:xfrm>
              <a:off x="4850300" y="3992875"/>
              <a:ext cx="52400" cy="52425"/>
            </a:xfrm>
            <a:custGeom>
              <a:rect b="b" l="l" r="r" t="t"/>
              <a:pathLst>
                <a:path extrusionOk="0" h="2097" w="2096">
                  <a:moveTo>
                    <a:pt x="1048" y="1"/>
                  </a:moveTo>
                  <a:cubicBezTo>
                    <a:pt x="477" y="1"/>
                    <a:pt x="0" y="477"/>
                    <a:pt x="0" y="1049"/>
                  </a:cubicBezTo>
                  <a:cubicBezTo>
                    <a:pt x="0" y="1632"/>
                    <a:pt x="477" y="2096"/>
                    <a:pt x="1048" y="2096"/>
                  </a:cubicBezTo>
                  <a:cubicBezTo>
                    <a:pt x="1632" y="2096"/>
                    <a:pt x="2096" y="1632"/>
                    <a:pt x="2096" y="1049"/>
                  </a:cubicBezTo>
                  <a:cubicBezTo>
                    <a:pt x="2096" y="477"/>
                    <a:pt x="1632"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99" name="Google Shape;3299;p36"/>
            <p:cNvSpPr/>
            <p:nvPr/>
          </p:nvSpPr>
          <p:spPr>
            <a:xfrm>
              <a:off x="4951800" y="3992875"/>
              <a:ext cx="52700" cy="52425"/>
            </a:xfrm>
            <a:custGeom>
              <a:rect b="b" l="l" r="r" t="t"/>
              <a:pathLst>
                <a:path extrusionOk="0" h="2097" w="2108">
                  <a:moveTo>
                    <a:pt x="1048" y="1"/>
                  </a:moveTo>
                  <a:cubicBezTo>
                    <a:pt x="477" y="1"/>
                    <a:pt x="0" y="477"/>
                    <a:pt x="0" y="1049"/>
                  </a:cubicBezTo>
                  <a:cubicBezTo>
                    <a:pt x="0" y="1632"/>
                    <a:pt x="477" y="2096"/>
                    <a:pt x="1048" y="2096"/>
                  </a:cubicBezTo>
                  <a:cubicBezTo>
                    <a:pt x="1632" y="2096"/>
                    <a:pt x="2108" y="1632"/>
                    <a:pt x="2108" y="1049"/>
                  </a:cubicBezTo>
                  <a:cubicBezTo>
                    <a:pt x="2108" y="477"/>
                    <a:pt x="1632"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00" name="Google Shape;3300;p36"/>
            <p:cNvSpPr/>
            <p:nvPr/>
          </p:nvSpPr>
          <p:spPr>
            <a:xfrm>
              <a:off x="5053600" y="3992875"/>
              <a:ext cx="52400" cy="52425"/>
            </a:xfrm>
            <a:custGeom>
              <a:rect b="b" l="l" r="r" t="t"/>
              <a:pathLst>
                <a:path extrusionOk="0" h="2097" w="2096">
                  <a:moveTo>
                    <a:pt x="1048" y="1"/>
                  </a:moveTo>
                  <a:cubicBezTo>
                    <a:pt x="465" y="1"/>
                    <a:pt x="0" y="477"/>
                    <a:pt x="0" y="1049"/>
                  </a:cubicBezTo>
                  <a:cubicBezTo>
                    <a:pt x="0" y="1632"/>
                    <a:pt x="465" y="2096"/>
                    <a:pt x="1048" y="2096"/>
                  </a:cubicBezTo>
                  <a:cubicBezTo>
                    <a:pt x="1620" y="2096"/>
                    <a:pt x="2096" y="1632"/>
                    <a:pt x="2096" y="1049"/>
                  </a:cubicBezTo>
                  <a:cubicBezTo>
                    <a:pt x="2096" y="477"/>
                    <a:pt x="1620"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01" name="Google Shape;3301;p36"/>
            <p:cNvSpPr/>
            <p:nvPr/>
          </p:nvSpPr>
          <p:spPr>
            <a:xfrm>
              <a:off x="5155100" y="3992875"/>
              <a:ext cx="52400" cy="52425"/>
            </a:xfrm>
            <a:custGeom>
              <a:rect b="b" l="l" r="r" t="t"/>
              <a:pathLst>
                <a:path extrusionOk="0" h="2097" w="2096">
                  <a:moveTo>
                    <a:pt x="1048" y="1"/>
                  </a:moveTo>
                  <a:cubicBezTo>
                    <a:pt x="465" y="1"/>
                    <a:pt x="0" y="477"/>
                    <a:pt x="0" y="1049"/>
                  </a:cubicBezTo>
                  <a:cubicBezTo>
                    <a:pt x="0" y="1632"/>
                    <a:pt x="465" y="2096"/>
                    <a:pt x="1048" y="2096"/>
                  </a:cubicBezTo>
                  <a:cubicBezTo>
                    <a:pt x="1632" y="2096"/>
                    <a:pt x="2096" y="1632"/>
                    <a:pt x="2096" y="1049"/>
                  </a:cubicBezTo>
                  <a:cubicBezTo>
                    <a:pt x="2096" y="477"/>
                    <a:pt x="1632"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02" name="Google Shape;3302;p36"/>
            <p:cNvSpPr/>
            <p:nvPr/>
          </p:nvSpPr>
          <p:spPr>
            <a:xfrm>
              <a:off x="5256600" y="3992875"/>
              <a:ext cx="52400" cy="52425"/>
            </a:xfrm>
            <a:custGeom>
              <a:rect b="b" l="l" r="r" t="t"/>
              <a:pathLst>
                <a:path extrusionOk="0" h="2097" w="2096">
                  <a:moveTo>
                    <a:pt x="1048" y="1"/>
                  </a:moveTo>
                  <a:cubicBezTo>
                    <a:pt x="477" y="1"/>
                    <a:pt x="0" y="477"/>
                    <a:pt x="0" y="1049"/>
                  </a:cubicBezTo>
                  <a:cubicBezTo>
                    <a:pt x="0" y="1632"/>
                    <a:pt x="477" y="2096"/>
                    <a:pt x="1048" y="2096"/>
                  </a:cubicBezTo>
                  <a:cubicBezTo>
                    <a:pt x="1632" y="2096"/>
                    <a:pt x="2096" y="1632"/>
                    <a:pt x="2096" y="1049"/>
                  </a:cubicBezTo>
                  <a:cubicBezTo>
                    <a:pt x="2096" y="477"/>
                    <a:pt x="1632"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03" name="Google Shape;3303;p36"/>
            <p:cNvSpPr/>
            <p:nvPr/>
          </p:nvSpPr>
          <p:spPr>
            <a:xfrm>
              <a:off x="5358400" y="3992875"/>
              <a:ext cx="52400" cy="52425"/>
            </a:xfrm>
            <a:custGeom>
              <a:rect b="b" l="l" r="r" t="t"/>
              <a:pathLst>
                <a:path extrusionOk="0" h="2097" w="2096">
                  <a:moveTo>
                    <a:pt x="1048" y="1"/>
                  </a:moveTo>
                  <a:cubicBezTo>
                    <a:pt x="465" y="1"/>
                    <a:pt x="0" y="477"/>
                    <a:pt x="0" y="1049"/>
                  </a:cubicBezTo>
                  <a:cubicBezTo>
                    <a:pt x="0" y="1632"/>
                    <a:pt x="465" y="2096"/>
                    <a:pt x="1048" y="2096"/>
                  </a:cubicBezTo>
                  <a:cubicBezTo>
                    <a:pt x="1620" y="2096"/>
                    <a:pt x="2096" y="1632"/>
                    <a:pt x="2096" y="1049"/>
                  </a:cubicBezTo>
                  <a:cubicBezTo>
                    <a:pt x="2096" y="477"/>
                    <a:pt x="1620"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04" name="Google Shape;3304;p36"/>
            <p:cNvSpPr/>
            <p:nvPr/>
          </p:nvSpPr>
          <p:spPr>
            <a:xfrm>
              <a:off x="5459900" y="3992875"/>
              <a:ext cx="52400" cy="52425"/>
            </a:xfrm>
            <a:custGeom>
              <a:rect b="b" l="l" r="r" t="t"/>
              <a:pathLst>
                <a:path extrusionOk="0" h="2097" w="2096">
                  <a:moveTo>
                    <a:pt x="1048" y="1"/>
                  </a:moveTo>
                  <a:cubicBezTo>
                    <a:pt x="465" y="1"/>
                    <a:pt x="0" y="477"/>
                    <a:pt x="0" y="1049"/>
                  </a:cubicBezTo>
                  <a:cubicBezTo>
                    <a:pt x="0" y="1632"/>
                    <a:pt x="465" y="2096"/>
                    <a:pt x="1048" y="2096"/>
                  </a:cubicBezTo>
                  <a:cubicBezTo>
                    <a:pt x="1632" y="2096"/>
                    <a:pt x="2096" y="1632"/>
                    <a:pt x="2096" y="1049"/>
                  </a:cubicBezTo>
                  <a:cubicBezTo>
                    <a:pt x="2096" y="477"/>
                    <a:pt x="1632"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05" name="Google Shape;3305;p36"/>
            <p:cNvSpPr/>
            <p:nvPr/>
          </p:nvSpPr>
          <p:spPr>
            <a:xfrm>
              <a:off x="5561400" y="3992875"/>
              <a:ext cx="52400" cy="52425"/>
            </a:xfrm>
            <a:custGeom>
              <a:rect b="b" l="l" r="r" t="t"/>
              <a:pathLst>
                <a:path extrusionOk="0" h="2097" w="2096">
                  <a:moveTo>
                    <a:pt x="1048" y="1"/>
                  </a:moveTo>
                  <a:cubicBezTo>
                    <a:pt x="465" y="1"/>
                    <a:pt x="0" y="477"/>
                    <a:pt x="0" y="1049"/>
                  </a:cubicBezTo>
                  <a:cubicBezTo>
                    <a:pt x="0" y="1632"/>
                    <a:pt x="465" y="2096"/>
                    <a:pt x="1048" y="2096"/>
                  </a:cubicBezTo>
                  <a:cubicBezTo>
                    <a:pt x="1632" y="2096"/>
                    <a:pt x="2096" y="1632"/>
                    <a:pt x="2096" y="1049"/>
                  </a:cubicBezTo>
                  <a:cubicBezTo>
                    <a:pt x="2096" y="477"/>
                    <a:pt x="1632"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06" name="Google Shape;3306;p36"/>
            <p:cNvSpPr/>
            <p:nvPr/>
          </p:nvSpPr>
          <p:spPr>
            <a:xfrm>
              <a:off x="5662900" y="3992875"/>
              <a:ext cx="52400" cy="52425"/>
            </a:xfrm>
            <a:custGeom>
              <a:rect b="b" l="l" r="r" t="t"/>
              <a:pathLst>
                <a:path extrusionOk="0" h="2097" w="2096">
                  <a:moveTo>
                    <a:pt x="1048" y="1"/>
                  </a:moveTo>
                  <a:cubicBezTo>
                    <a:pt x="477" y="1"/>
                    <a:pt x="0" y="477"/>
                    <a:pt x="0" y="1049"/>
                  </a:cubicBezTo>
                  <a:cubicBezTo>
                    <a:pt x="0" y="1632"/>
                    <a:pt x="477" y="2096"/>
                    <a:pt x="1048" y="2096"/>
                  </a:cubicBezTo>
                  <a:cubicBezTo>
                    <a:pt x="1632" y="2096"/>
                    <a:pt x="2096" y="1632"/>
                    <a:pt x="2096" y="1049"/>
                  </a:cubicBezTo>
                  <a:cubicBezTo>
                    <a:pt x="2096" y="477"/>
                    <a:pt x="1632"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07" name="Google Shape;3307;p36"/>
            <p:cNvSpPr/>
            <p:nvPr/>
          </p:nvSpPr>
          <p:spPr>
            <a:xfrm>
              <a:off x="5764400" y="3992875"/>
              <a:ext cx="52700" cy="52425"/>
            </a:xfrm>
            <a:custGeom>
              <a:rect b="b" l="l" r="r" t="t"/>
              <a:pathLst>
                <a:path extrusionOk="0" h="2097" w="2108">
                  <a:moveTo>
                    <a:pt x="1060" y="1"/>
                  </a:moveTo>
                  <a:cubicBezTo>
                    <a:pt x="477" y="1"/>
                    <a:pt x="0" y="477"/>
                    <a:pt x="0" y="1049"/>
                  </a:cubicBezTo>
                  <a:cubicBezTo>
                    <a:pt x="0" y="1632"/>
                    <a:pt x="477" y="2096"/>
                    <a:pt x="1060" y="2096"/>
                  </a:cubicBezTo>
                  <a:cubicBezTo>
                    <a:pt x="1632" y="2096"/>
                    <a:pt x="2108" y="1632"/>
                    <a:pt x="2108" y="1049"/>
                  </a:cubicBezTo>
                  <a:cubicBezTo>
                    <a:pt x="2108" y="477"/>
                    <a:pt x="1632" y="1"/>
                    <a:pt x="1060"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08" name="Google Shape;3308;p36"/>
            <p:cNvSpPr/>
            <p:nvPr/>
          </p:nvSpPr>
          <p:spPr>
            <a:xfrm>
              <a:off x="5866200" y="3992875"/>
              <a:ext cx="52400" cy="52425"/>
            </a:xfrm>
            <a:custGeom>
              <a:rect b="b" l="l" r="r" t="t"/>
              <a:pathLst>
                <a:path extrusionOk="0" h="2097" w="2096">
                  <a:moveTo>
                    <a:pt x="1048" y="1"/>
                  </a:moveTo>
                  <a:cubicBezTo>
                    <a:pt x="465" y="1"/>
                    <a:pt x="0" y="477"/>
                    <a:pt x="0" y="1049"/>
                  </a:cubicBezTo>
                  <a:cubicBezTo>
                    <a:pt x="0" y="1632"/>
                    <a:pt x="465" y="2096"/>
                    <a:pt x="1048" y="2096"/>
                  </a:cubicBezTo>
                  <a:cubicBezTo>
                    <a:pt x="1632" y="2096"/>
                    <a:pt x="2096" y="1632"/>
                    <a:pt x="2096" y="1049"/>
                  </a:cubicBezTo>
                  <a:cubicBezTo>
                    <a:pt x="2096" y="477"/>
                    <a:pt x="1632"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09" name="Google Shape;3309;p36"/>
            <p:cNvSpPr/>
            <p:nvPr/>
          </p:nvSpPr>
          <p:spPr>
            <a:xfrm>
              <a:off x="5967700" y="3992875"/>
              <a:ext cx="52400" cy="52425"/>
            </a:xfrm>
            <a:custGeom>
              <a:rect b="b" l="l" r="r" t="t"/>
              <a:pathLst>
                <a:path extrusionOk="0" h="2097" w="2096">
                  <a:moveTo>
                    <a:pt x="1048" y="1"/>
                  </a:moveTo>
                  <a:cubicBezTo>
                    <a:pt x="465" y="1"/>
                    <a:pt x="0" y="477"/>
                    <a:pt x="0" y="1049"/>
                  </a:cubicBezTo>
                  <a:cubicBezTo>
                    <a:pt x="0" y="1632"/>
                    <a:pt x="465" y="2096"/>
                    <a:pt x="1048" y="2096"/>
                  </a:cubicBezTo>
                  <a:cubicBezTo>
                    <a:pt x="1632" y="2096"/>
                    <a:pt x="2096" y="1632"/>
                    <a:pt x="2096" y="1049"/>
                  </a:cubicBezTo>
                  <a:cubicBezTo>
                    <a:pt x="2096" y="477"/>
                    <a:pt x="1632"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10" name="Google Shape;3310;p36"/>
            <p:cNvSpPr/>
            <p:nvPr/>
          </p:nvSpPr>
          <p:spPr>
            <a:xfrm>
              <a:off x="6069200" y="3992875"/>
              <a:ext cx="52700" cy="52425"/>
            </a:xfrm>
            <a:custGeom>
              <a:rect b="b" l="l" r="r" t="t"/>
              <a:pathLst>
                <a:path extrusionOk="0" h="2097" w="2108">
                  <a:moveTo>
                    <a:pt x="1048" y="1"/>
                  </a:moveTo>
                  <a:cubicBezTo>
                    <a:pt x="477" y="1"/>
                    <a:pt x="0" y="477"/>
                    <a:pt x="0" y="1049"/>
                  </a:cubicBezTo>
                  <a:cubicBezTo>
                    <a:pt x="0" y="1632"/>
                    <a:pt x="477" y="2096"/>
                    <a:pt x="1048" y="2096"/>
                  </a:cubicBezTo>
                  <a:cubicBezTo>
                    <a:pt x="1632" y="2096"/>
                    <a:pt x="2108" y="1632"/>
                    <a:pt x="2108" y="1049"/>
                  </a:cubicBezTo>
                  <a:cubicBezTo>
                    <a:pt x="2108" y="477"/>
                    <a:pt x="1632"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11" name="Google Shape;3311;p36"/>
            <p:cNvSpPr/>
            <p:nvPr/>
          </p:nvSpPr>
          <p:spPr>
            <a:xfrm>
              <a:off x="6171000" y="3992875"/>
              <a:ext cx="52400" cy="52425"/>
            </a:xfrm>
            <a:custGeom>
              <a:rect b="b" l="l" r="r" t="t"/>
              <a:pathLst>
                <a:path extrusionOk="0" h="2097" w="2096">
                  <a:moveTo>
                    <a:pt x="1048" y="1"/>
                  </a:moveTo>
                  <a:cubicBezTo>
                    <a:pt x="465" y="1"/>
                    <a:pt x="0" y="477"/>
                    <a:pt x="0" y="1049"/>
                  </a:cubicBezTo>
                  <a:cubicBezTo>
                    <a:pt x="0" y="1632"/>
                    <a:pt x="465" y="2096"/>
                    <a:pt x="1048" y="2096"/>
                  </a:cubicBezTo>
                  <a:cubicBezTo>
                    <a:pt x="1620" y="2096"/>
                    <a:pt x="2096" y="1632"/>
                    <a:pt x="2096" y="1049"/>
                  </a:cubicBezTo>
                  <a:cubicBezTo>
                    <a:pt x="2096" y="477"/>
                    <a:pt x="1620"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12" name="Google Shape;3312;p36"/>
            <p:cNvSpPr/>
            <p:nvPr/>
          </p:nvSpPr>
          <p:spPr>
            <a:xfrm>
              <a:off x="6272500" y="3992875"/>
              <a:ext cx="52400" cy="52425"/>
            </a:xfrm>
            <a:custGeom>
              <a:rect b="b" l="l" r="r" t="t"/>
              <a:pathLst>
                <a:path extrusionOk="0" h="2097" w="2096">
                  <a:moveTo>
                    <a:pt x="1048" y="1"/>
                  </a:moveTo>
                  <a:cubicBezTo>
                    <a:pt x="465" y="1"/>
                    <a:pt x="0" y="477"/>
                    <a:pt x="0" y="1049"/>
                  </a:cubicBezTo>
                  <a:cubicBezTo>
                    <a:pt x="0" y="1632"/>
                    <a:pt x="465" y="2096"/>
                    <a:pt x="1048" y="2096"/>
                  </a:cubicBezTo>
                  <a:cubicBezTo>
                    <a:pt x="1632" y="2096"/>
                    <a:pt x="2096" y="1632"/>
                    <a:pt x="2096" y="1049"/>
                  </a:cubicBezTo>
                  <a:cubicBezTo>
                    <a:pt x="2096" y="477"/>
                    <a:pt x="1632"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13" name="Google Shape;3313;p36"/>
            <p:cNvSpPr/>
            <p:nvPr/>
          </p:nvSpPr>
          <p:spPr>
            <a:xfrm>
              <a:off x="6374000" y="3992875"/>
              <a:ext cx="52400" cy="52425"/>
            </a:xfrm>
            <a:custGeom>
              <a:rect b="b" l="l" r="r" t="t"/>
              <a:pathLst>
                <a:path extrusionOk="0" h="2097" w="2096">
                  <a:moveTo>
                    <a:pt x="1048" y="1"/>
                  </a:moveTo>
                  <a:cubicBezTo>
                    <a:pt x="477" y="1"/>
                    <a:pt x="0" y="477"/>
                    <a:pt x="0" y="1049"/>
                  </a:cubicBezTo>
                  <a:cubicBezTo>
                    <a:pt x="0" y="1632"/>
                    <a:pt x="477" y="2096"/>
                    <a:pt x="1048" y="2096"/>
                  </a:cubicBezTo>
                  <a:cubicBezTo>
                    <a:pt x="1632" y="2096"/>
                    <a:pt x="2096" y="1632"/>
                    <a:pt x="2096" y="1049"/>
                  </a:cubicBezTo>
                  <a:cubicBezTo>
                    <a:pt x="2096" y="477"/>
                    <a:pt x="1632"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14" name="Google Shape;3314;p36"/>
            <p:cNvSpPr/>
            <p:nvPr/>
          </p:nvSpPr>
          <p:spPr>
            <a:xfrm>
              <a:off x="6475500" y="3992875"/>
              <a:ext cx="52700" cy="52425"/>
            </a:xfrm>
            <a:custGeom>
              <a:rect b="b" l="l" r="r" t="t"/>
              <a:pathLst>
                <a:path extrusionOk="0" h="2097" w="2108">
                  <a:moveTo>
                    <a:pt x="1048" y="1"/>
                  </a:moveTo>
                  <a:cubicBezTo>
                    <a:pt x="477" y="1"/>
                    <a:pt x="0" y="477"/>
                    <a:pt x="0" y="1049"/>
                  </a:cubicBezTo>
                  <a:cubicBezTo>
                    <a:pt x="0" y="1632"/>
                    <a:pt x="477" y="2096"/>
                    <a:pt x="1048" y="2096"/>
                  </a:cubicBezTo>
                  <a:cubicBezTo>
                    <a:pt x="1632" y="2096"/>
                    <a:pt x="2108" y="1632"/>
                    <a:pt x="2108" y="1049"/>
                  </a:cubicBezTo>
                  <a:cubicBezTo>
                    <a:pt x="2108" y="477"/>
                    <a:pt x="1632"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15" name="Google Shape;3315;p36"/>
            <p:cNvSpPr/>
            <p:nvPr/>
          </p:nvSpPr>
          <p:spPr>
            <a:xfrm>
              <a:off x="6577300" y="3992875"/>
              <a:ext cx="52400" cy="52425"/>
            </a:xfrm>
            <a:custGeom>
              <a:rect b="b" l="l" r="r" t="t"/>
              <a:pathLst>
                <a:path extrusionOk="0" h="2097" w="2096">
                  <a:moveTo>
                    <a:pt x="1048" y="1"/>
                  </a:moveTo>
                  <a:cubicBezTo>
                    <a:pt x="465" y="1"/>
                    <a:pt x="0" y="477"/>
                    <a:pt x="0" y="1049"/>
                  </a:cubicBezTo>
                  <a:cubicBezTo>
                    <a:pt x="0" y="1632"/>
                    <a:pt x="465" y="2096"/>
                    <a:pt x="1048" y="2096"/>
                  </a:cubicBezTo>
                  <a:cubicBezTo>
                    <a:pt x="1620" y="2096"/>
                    <a:pt x="2096" y="1632"/>
                    <a:pt x="2096" y="1049"/>
                  </a:cubicBezTo>
                  <a:cubicBezTo>
                    <a:pt x="2096" y="477"/>
                    <a:pt x="1620"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16" name="Google Shape;3316;p36"/>
            <p:cNvSpPr/>
            <p:nvPr/>
          </p:nvSpPr>
          <p:spPr>
            <a:xfrm>
              <a:off x="6678800" y="3992875"/>
              <a:ext cx="52400" cy="52425"/>
            </a:xfrm>
            <a:custGeom>
              <a:rect b="b" l="l" r="r" t="t"/>
              <a:pathLst>
                <a:path extrusionOk="0" h="2097" w="2096">
                  <a:moveTo>
                    <a:pt x="1048" y="1"/>
                  </a:moveTo>
                  <a:cubicBezTo>
                    <a:pt x="465" y="1"/>
                    <a:pt x="0" y="477"/>
                    <a:pt x="0" y="1049"/>
                  </a:cubicBezTo>
                  <a:cubicBezTo>
                    <a:pt x="0" y="1632"/>
                    <a:pt x="465" y="2096"/>
                    <a:pt x="1048" y="2096"/>
                  </a:cubicBezTo>
                  <a:cubicBezTo>
                    <a:pt x="1632" y="2096"/>
                    <a:pt x="2096" y="1632"/>
                    <a:pt x="2096" y="1049"/>
                  </a:cubicBezTo>
                  <a:cubicBezTo>
                    <a:pt x="2096" y="477"/>
                    <a:pt x="1632"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17" name="Google Shape;3317;p36"/>
            <p:cNvSpPr/>
            <p:nvPr/>
          </p:nvSpPr>
          <p:spPr>
            <a:xfrm>
              <a:off x="6780300" y="3992875"/>
              <a:ext cx="52400" cy="52425"/>
            </a:xfrm>
            <a:custGeom>
              <a:rect b="b" l="l" r="r" t="t"/>
              <a:pathLst>
                <a:path extrusionOk="0" h="2097" w="2096">
                  <a:moveTo>
                    <a:pt x="1048" y="1"/>
                  </a:moveTo>
                  <a:cubicBezTo>
                    <a:pt x="477" y="1"/>
                    <a:pt x="0" y="477"/>
                    <a:pt x="0" y="1049"/>
                  </a:cubicBezTo>
                  <a:cubicBezTo>
                    <a:pt x="0" y="1632"/>
                    <a:pt x="477" y="2096"/>
                    <a:pt x="1048" y="2096"/>
                  </a:cubicBezTo>
                  <a:cubicBezTo>
                    <a:pt x="1632" y="2096"/>
                    <a:pt x="2096" y="1632"/>
                    <a:pt x="2096" y="1049"/>
                  </a:cubicBezTo>
                  <a:cubicBezTo>
                    <a:pt x="2096" y="477"/>
                    <a:pt x="1632"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18" name="Google Shape;3318;p36"/>
            <p:cNvSpPr/>
            <p:nvPr/>
          </p:nvSpPr>
          <p:spPr>
            <a:xfrm>
              <a:off x="6881800" y="3992875"/>
              <a:ext cx="52700" cy="52425"/>
            </a:xfrm>
            <a:custGeom>
              <a:rect b="b" l="l" r="r" t="t"/>
              <a:pathLst>
                <a:path extrusionOk="0" h="2097" w="2108">
                  <a:moveTo>
                    <a:pt x="1060" y="1"/>
                  </a:moveTo>
                  <a:cubicBezTo>
                    <a:pt x="477" y="1"/>
                    <a:pt x="1" y="477"/>
                    <a:pt x="1" y="1049"/>
                  </a:cubicBezTo>
                  <a:cubicBezTo>
                    <a:pt x="1" y="1632"/>
                    <a:pt x="477" y="2096"/>
                    <a:pt x="1060" y="2096"/>
                  </a:cubicBezTo>
                  <a:cubicBezTo>
                    <a:pt x="1632" y="2096"/>
                    <a:pt x="2108" y="1632"/>
                    <a:pt x="2108" y="1049"/>
                  </a:cubicBezTo>
                  <a:cubicBezTo>
                    <a:pt x="2108" y="477"/>
                    <a:pt x="1632" y="1"/>
                    <a:pt x="1060"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19" name="Google Shape;3319;p36"/>
            <p:cNvSpPr/>
            <p:nvPr/>
          </p:nvSpPr>
          <p:spPr>
            <a:xfrm>
              <a:off x="6983600" y="3992875"/>
              <a:ext cx="52400" cy="52425"/>
            </a:xfrm>
            <a:custGeom>
              <a:rect b="b" l="l" r="r" t="t"/>
              <a:pathLst>
                <a:path extrusionOk="0" h="2097" w="2096">
                  <a:moveTo>
                    <a:pt x="1048" y="1"/>
                  </a:moveTo>
                  <a:cubicBezTo>
                    <a:pt x="465" y="1"/>
                    <a:pt x="0" y="477"/>
                    <a:pt x="0" y="1049"/>
                  </a:cubicBezTo>
                  <a:cubicBezTo>
                    <a:pt x="0" y="1632"/>
                    <a:pt x="465" y="2096"/>
                    <a:pt x="1048" y="2096"/>
                  </a:cubicBezTo>
                  <a:cubicBezTo>
                    <a:pt x="1620" y="2096"/>
                    <a:pt x="2096" y="1632"/>
                    <a:pt x="2096" y="1049"/>
                  </a:cubicBezTo>
                  <a:cubicBezTo>
                    <a:pt x="2096" y="477"/>
                    <a:pt x="1620"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20" name="Google Shape;3320;p36"/>
            <p:cNvSpPr/>
            <p:nvPr/>
          </p:nvSpPr>
          <p:spPr>
            <a:xfrm>
              <a:off x="7085100" y="3992875"/>
              <a:ext cx="52400" cy="52425"/>
            </a:xfrm>
            <a:custGeom>
              <a:rect b="b" l="l" r="r" t="t"/>
              <a:pathLst>
                <a:path extrusionOk="0" h="2097" w="2096">
                  <a:moveTo>
                    <a:pt x="1048" y="1"/>
                  </a:moveTo>
                  <a:cubicBezTo>
                    <a:pt x="465" y="1"/>
                    <a:pt x="0" y="477"/>
                    <a:pt x="0" y="1049"/>
                  </a:cubicBezTo>
                  <a:cubicBezTo>
                    <a:pt x="0" y="1632"/>
                    <a:pt x="465" y="2096"/>
                    <a:pt x="1048" y="2096"/>
                  </a:cubicBezTo>
                  <a:cubicBezTo>
                    <a:pt x="1632" y="2096"/>
                    <a:pt x="2096" y="1632"/>
                    <a:pt x="2096" y="1049"/>
                  </a:cubicBezTo>
                  <a:cubicBezTo>
                    <a:pt x="2096" y="477"/>
                    <a:pt x="1632"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21" name="Google Shape;3321;p36"/>
            <p:cNvSpPr/>
            <p:nvPr/>
          </p:nvSpPr>
          <p:spPr>
            <a:xfrm>
              <a:off x="7186600" y="3992875"/>
              <a:ext cx="52400" cy="52425"/>
            </a:xfrm>
            <a:custGeom>
              <a:rect b="b" l="l" r="r" t="t"/>
              <a:pathLst>
                <a:path extrusionOk="0" h="2097" w="2096">
                  <a:moveTo>
                    <a:pt x="1048" y="1"/>
                  </a:moveTo>
                  <a:cubicBezTo>
                    <a:pt x="477" y="1"/>
                    <a:pt x="1" y="477"/>
                    <a:pt x="1" y="1049"/>
                  </a:cubicBezTo>
                  <a:cubicBezTo>
                    <a:pt x="1" y="1632"/>
                    <a:pt x="477" y="2096"/>
                    <a:pt x="1048" y="2096"/>
                  </a:cubicBezTo>
                  <a:cubicBezTo>
                    <a:pt x="1632" y="2096"/>
                    <a:pt x="2096" y="1632"/>
                    <a:pt x="2096" y="1049"/>
                  </a:cubicBezTo>
                  <a:cubicBezTo>
                    <a:pt x="2096" y="477"/>
                    <a:pt x="1632"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22" name="Google Shape;3322;p36"/>
            <p:cNvSpPr/>
            <p:nvPr/>
          </p:nvSpPr>
          <p:spPr>
            <a:xfrm>
              <a:off x="7288400" y="3992875"/>
              <a:ext cx="52400" cy="52425"/>
            </a:xfrm>
            <a:custGeom>
              <a:rect b="b" l="l" r="r" t="t"/>
              <a:pathLst>
                <a:path extrusionOk="0" h="2097" w="2096">
                  <a:moveTo>
                    <a:pt x="1048" y="1"/>
                  </a:moveTo>
                  <a:cubicBezTo>
                    <a:pt x="465" y="1"/>
                    <a:pt x="0" y="477"/>
                    <a:pt x="0" y="1049"/>
                  </a:cubicBezTo>
                  <a:cubicBezTo>
                    <a:pt x="0" y="1632"/>
                    <a:pt x="465" y="2096"/>
                    <a:pt x="1048" y="2096"/>
                  </a:cubicBezTo>
                  <a:cubicBezTo>
                    <a:pt x="1620" y="2096"/>
                    <a:pt x="2096" y="1632"/>
                    <a:pt x="2096" y="1049"/>
                  </a:cubicBezTo>
                  <a:cubicBezTo>
                    <a:pt x="2096" y="477"/>
                    <a:pt x="1620"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23" name="Google Shape;3323;p36"/>
            <p:cNvSpPr/>
            <p:nvPr/>
          </p:nvSpPr>
          <p:spPr>
            <a:xfrm>
              <a:off x="279200" y="4147950"/>
              <a:ext cx="52700" cy="52425"/>
            </a:xfrm>
            <a:custGeom>
              <a:rect b="b" l="l" r="r" t="t"/>
              <a:pathLst>
                <a:path extrusionOk="0" h="2097" w="2108">
                  <a:moveTo>
                    <a:pt x="1048" y="1"/>
                  </a:moveTo>
                  <a:cubicBezTo>
                    <a:pt x="476" y="1"/>
                    <a:pt x="0" y="477"/>
                    <a:pt x="0" y="1049"/>
                  </a:cubicBezTo>
                  <a:cubicBezTo>
                    <a:pt x="0" y="1632"/>
                    <a:pt x="476" y="2096"/>
                    <a:pt x="1048" y="2096"/>
                  </a:cubicBezTo>
                  <a:cubicBezTo>
                    <a:pt x="1631" y="2096"/>
                    <a:pt x="2107" y="1632"/>
                    <a:pt x="2107" y="1049"/>
                  </a:cubicBezTo>
                  <a:cubicBezTo>
                    <a:pt x="2107" y="477"/>
                    <a:pt x="1631"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24" name="Google Shape;3324;p36"/>
            <p:cNvSpPr/>
            <p:nvPr/>
          </p:nvSpPr>
          <p:spPr>
            <a:xfrm>
              <a:off x="380700" y="4147950"/>
              <a:ext cx="52700" cy="52425"/>
            </a:xfrm>
            <a:custGeom>
              <a:rect b="b" l="l" r="r" t="t"/>
              <a:pathLst>
                <a:path extrusionOk="0" h="2097" w="2108">
                  <a:moveTo>
                    <a:pt x="1060" y="1"/>
                  </a:moveTo>
                  <a:cubicBezTo>
                    <a:pt x="476" y="1"/>
                    <a:pt x="0" y="477"/>
                    <a:pt x="0" y="1049"/>
                  </a:cubicBezTo>
                  <a:cubicBezTo>
                    <a:pt x="0" y="1632"/>
                    <a:pt x="476" y="2096"/>
                    <a:pt x="1060" y="2096"/>
                  </a:cubicBezTo>
                  <a:cubicBezTo>
                    <a:pt x="1631" y="2096"/>
                    <a:pt x="2108" y="1632"/>
                    <a:pt x="2108" y="1049"/>
                  </a:cubicBezTo>
                  <a:cubicBezTo>
                    <a:pt x="2108" y="477"/>
                    <a:pt x="1631" y="1"/>
                    <a:pt x="1060"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25" name="Google Shape;3325;p36"/>
            <p:cNvSpPr/>
            <p:nvPr/>
          </p:nvSpPr>
          <p:spPr>
            <a:xfrm>
              <a:off x="482500" y="4147950"/>
              <a:ext cx="52400" cy="52425"/>
            </a:xfrm>
            <a:custGeom>
              <a:rect b="b" l="l" r="r" t="t"/>
              <a:pathLst>
                <a:path extrusionOk="0" h="2097" w="2096">
                  <a:moveTo>
                    <a:pt x="1048" y="1"/>
                  </a:moveTo>
                  <a:cubicBezTo>
                    <a:pt x="464" y="1"/>
                    <a:pt x="0" y="477"/>
                    <a:pt x="0" y="1049"/>
                  </a:cubicBezTo>
                  <a:cubicBezTo>
                    <a:pt x="0" y="1632"/>
                    <a:pt x="464" y="2096"/>
                    <a:pt x="1048" y="2096"/>
                  </a:cubicBezTo>
                  <a:cubicBezTo>
                    <a:pt x="1631" y="2096"/>
                    <a:pt x="2096" y="1632"/>
                    <a:pt x="2096" y="1049"/>
                  </a:cubicBezTo>
                  <a:cubicBezTo>
                    <a:pt x="2096" y="477"/>
                    <a:pt x="1631"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26" name="Google Shape;3326;p36"/>
            <p:cNvSpPr/>
            <p:nvPr/>
          </p:nvSpPr>
          <p:spPr>
            <a:xfrm>
              <a:off x="584000" y="4147950"/>
              <a:ext cx="52400" cy="52425"/>
            </a:xfrm>
            <a:custGeom>
              <a:rect b="b" l="l" r="r" t="t"/>
              <a:pathLst>
                <a:path extrusionOk="0" h="2097" w="2096">
                  <a:moveTo>
                    <a:pt x="1048" y="1"/>
                  </a:moveTo>
                  <a:cubicBezTo>
                    <a:pt x="476" y="1"/>
                    <a:pt x="0" y="477"/>
                    <a:pt x="0" y="1049"/>
                  </a:cubicBezTo>
                  <a:cubicBezTo>
                    <a:pt x="0" y="1632"/>
                    <a:pt x="476" y="2096"/>
                    <a:pt x="1048" y="2096"/>
                  </a:cubicBezTo>
                  <a:cubicBezTo>
                    <a:pt x="1631" y="2096"/>
                    <a:pt x="2096" y="1632"/>
                    <a:pt x="2096" y="1049"/>
                  </a:cubicBezTo>
                  <a:cubicBezTo>
                    <a:pt x="2096" y="477"/>
                    <a:pt x="1631"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27" name="Google Shape;3327;p36"/>
            <p:cNvSpPr/>
            <p:nvPr/>
          </p:nvSpPr>
          <p:spPr>
            <a:xfrm>
              <a:off x="685500" y="4147950"/>
              <a:ext cx="52700" cy="52425"/>
            </a:xfrm>
            <a:custGeom>
              <a:rect b="b" l="l" r="r" t="t"/>
              <a:pathLst>
                <a:path extrusionOk="0" h="2097" w="2108">
                  <a:moveTo>
                    <a:pt x="1048" y="1"/>
                  </a:moveTo>
                  <a:cubicBezTo>
                    <a:pt x="476" y="1"/>
                    <a:pt x="0" y="477"/>
                    <a:pt x="0" y="1049"/>
                  </a:cubicBezTo>
                  <a:cubicBezTo>
                    <a:pt x="0" y="1632"/>
                    <a:pt x="476" y="2096"/>
                    <a:pt x="1048" y="2096"/>
                  </a:cubicBezTo>
                  <a:cubicBezTo>
                    <a:pt x="1631" y="2096"/>
                    <a:pt x="2108" y="1632"/>
                    <a:pt x="2108" y="1049"/>
                  </a:cubicBezTo>
                  <a:cubicBezTo>
                    <a:pt x="2108" y="477"/>
                    <a:pt x="1631"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28" name="Google Shape;3328;p36"/>
            <p:cNvSpPr/>
            <p:nvPr/>
          </p:nvSpPr>
          <p:spPr>
            <a:xfrm>
              <a:off x="787300" y="4147950"/>
              <a:ext cx="52400" cy="52425"/>
            </a:xfrm>
            <a:custGeom>
              <a:rect b="b" l="l" r="r" t="t"/>
              <a:pathLst>
                <a:path extrusionOk="0" h="2097" w="2096">
                  <a:moveTo>
                    <a:pt x="1048" y="1"/>
                  </a:moveTo>
                  <a:cubicBezTo>
                    <a:pt x="464" y="1"/>
                    <a:pt x="0" y="477"/>
                    <a:pt x="0" y="1049"/>
                  </a:cubicBezTo>
                  <a:cubicBezTo>
                    <a:pt x="0" y="1632"/>
                    <a:pt x="464" y="2096"/>
                    <a:pt x="1048" y="2096"/>
                  </a:cubicBezTo>
                  <a:cubicBezTo>
                    <a:pt x="1619" y="2096"/>
                    <a:pt x="2096" y="1632"/>
                    <a:pt x="2096" y="1049"/>
                  </a:cubicBezTo>
                  <a:cubicBezTo>
                    <a:pt x="2096" y="477"/>
                    <a:pt x="1619"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29" name="Google Shape;3329;p36"/>
            <p:cNvSpPr/>
            <p:nvPr/>
          </p:nvSpPr>
          <p:spPr>
            <a:xfrm>
              <a:off x="888800" y="4147950"/>
              <a:ext cx="52400" cy="52425"/>
            </a:xfrm>
            <a:custGeom>
              <a:rect b="b" l="l" r="r" t="t"/>
              <a:pathLst>
                <a:path extrusionOk="0" h="2097" w="2096">
                  <a:moveTo>
                    <a:pt x="1048" y="1"/>
                  </a:moveTo>
                  <a:cubicBezTo>
                    <a:pt x="464" y="1"/>
                    <a:pt x="0" y="477"/>
                    <a:pt x="0" y="1049"/>
                  </a:cubicBezTo>
                  <a:cubicBezTo>
                    <a:pt x="0" y="1632"/>
                    <a:pt x="464" y="2096"/>
                    <a:pt x="1048" y="2096"/>
                  </a:cubicBezTo>
                  <a:cubicBezTo>
                    <a:pt x="1631" y="2096"/>
                    <a:pt x="2096" y="1632"/>
                    <a:pt x="2096" y="1049"/>
                  </a:cubicBezTo>
                  <a:cubicBezTo>
                    <a:pt x="2096" y="477"/>
                    <a:pt x="1631"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30" name="Google Shape;3330;p36"/>
            <p:cNvSpPr/>
            <p:nvPr/>
          </p:nvSpPr>
          <p:spPr>
            <a:xfrm>
              <a:off x="990300" y="4147950"/>
              <a:ext cx="52400" cy="52425"/>
            </a:xfrm>
            <a:custGeom>
              <a:rect b="b" l="l" r="r" t="t"/>
              <a:pathLst>
                <a:path extrusionOk="0" h="2097" w="2096">
                  <a:moveTo>
                    <a:pt x="1048" y="1"/>
                  </a:moveTo>
                  <a:cubicBezTo>
                    <a:pt x="476" y="1"/>
                    <a:pt x="0" y="477"/>
                    <a:pt x="0" y="1049"/>
                  </a:cubicBezTo>
                  <a:cubicBezTo>
                    <a:pt x="0" y="1632"/>
                    <a:pt x="476" y="2096"/>
                    <a:pt x="1048" y="2096"/>
                  </a:cubicBezTo>
                  <a:cubicBezTo>
                    <a:pt x="1631" y="2096"/>
                    <a:pt x="2096" y="1632"/>
                    <a:pt x="2096" y="1049"/>
                  </a:cubicBezTo>
                  <a:cubicBezTo>
                    <a:pt x="2096" y="477"/>
                    <a:pt x="1631"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31" name="Google Shape;3331;p36"/>
            <p:cNvSpPr/>
            <p:nvPr/>
          </p:nvSpPr>
          <p:spPr>
            <a:xfrm>
              <a:off x="1091800" y="4147950"/>
              <a:ext cx="52700" cy="52425"/>
            </a:xfrm>
            <a:custGeom>
              <a:rect b="b" l="l" r="r" t="t"/>
              <a:pathLst>
                <a:path extrusionOk="0" h="2097" w="2108">
                  <a:moveTo>
                    <a:pt x="1060" y="1"/>
                  </a:moveTo>
                  <a:cubicBezTo>
                    <a:pt x="476" y="1"/>
                    <a:pt x="0" y="477"/>
                    <a:pt x="0" y="1049"/>
                  </a:cubicBezTo>
                  <a:cubicBezTo>
                    <a:pt x="0" y="1632"/>
                    <a:pt x="476" y="2096"/>
                    <a:pt x="1060" y="2096"/>
                  </a:cubicBezTo>
                  <a:cubicBezTo>
                    <a:pt x="1631" y="2096"/>
                    <a:pt x="2108" y="1632"/>
                    <a:pt x="2108" y="1049"/>
                  </a:cubicBezTo>
                  <a:cubicBezTo>
                    <a:pt x="2108" y="477"/>
                    <a:pt x="1631" y="1"/>
                    <a:pt x="1060"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32" name="Google Shape;3332;p36"/>
            <p:cNvSpPr/>
            <p:nvPr/>
          </p:nvSpPr>
          <p:spPr>
            <a:xfrm>
              <a:off x="1193600" y="4147950"/>
              <a:ext cx="52400" cy="52425"/>
            </a:xfrm>
            <a:custGeom>
              <a:rect b="b" l="l" r="r" t="t"/>
              <a:pathLst>
                <a:path extrusionOk="0" h="2097" w="2096">
                  <a:moveTo>
                    <a:pt x="1048" y="1"/>
                  </a:moveTo>
                  <a:cubicBezTo>
                    <a:pt x="464" y="1"/>
                    <a:pt x="0" y="477"/>
                    <a:pt x="0" y="1049"/>
                  </a:cubicBezTo>
                  <a:cubicBezTo>
                    <a:pt x="0" y="1632"/>
                    <a:pt x="464" y="2096"/>
                    <a:pt x="1048" y="2096"/>
                  </a:cubicBezTo>
                  <a:cubicBezTo>
                    <a:pt x="1619" y="2096"/>
                    <a:pt x="2096" y="1632"/>
                    <a:pt x="2096" y="1049"/>
                  </a:cubicBezTo>
                  <a:cubicBezTo>
                    <a:pt x="2096" y="477"/>
                    <a:pt x="1619"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33" name="Google Shape;3333;p36"/>
            <p:cNvSpPr/>
            <p:nvPr/>
          </p:nvSpPr>
          <p:spPr>
            <a:xfrm>
              <a:off x="1295100" y="4147950"/>
              <a:ext cx="52400" cy="52425"/>
            </a:xfrm>
            <a:custGeom>
              <a:rect b="b" l="l" r="r" t="t"/>
              <a:pathLst>
                <a:path extrusionOk="0" h="2097" w="2096">
                  <a:moveTo>
                    <a:pt x="1048" y="1"/>
                  </a:moveTo>
                  <a:cubicBezTo>
                    <a:pt x="464" y="1"/>
                    <a:pt x="0" y="477"/>
                    <a:pt x="0" y="1049"/>
                  </a:cubicBezTo>
                  <a:cubicBezTo>
                    <a:pt x="0" y="1632"/>
                    <a:pt x="464" y="2096"/>
                    <a:pt x="1048" y="2096"/>
                  </a:cubicBezTo>
                  <a:cubicBezTo>
                    <a:pt x="1631" y="2096"/>
                    <a:pt x="2096" y="1632"/>
                    <a:pt x="2096" y="1049"/>
                  </a:cubicBezTo>
                  <a:cubicBezTo>
                    <a:pt x="2096" y="477"/>
                    <a:pt x="1631"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34" name="Google Shape;3334;p36"/>
            <p:cNvSpPr/>
            <p:nvPr/>
          </p:nvSpPr>
          <p:spPr>
            <a:xfrm>
              <a:off x="1396600" y="4147950"/>
              <a:ext cx="52400" cy="52425"/>
            </a:xfrm>
            <a:custGeom>
              <a:rect b="b" l="l" r="r" t="t"/>
              <a:pathLst>
                <a:path extrusionOk="0" h="2097" w="2096">
                  <a:moveTo>
                    <a:pt x="1048" y="1"/>
                  </a:moveTo>
                  <a:cubicBezTo>
                    <a:pt x="476" y="1"/>
                    <a:pt x="0" y="477"/>
                    <a:pt x="0" y="1049"/>
                  </a:cubicBezTo>
                  <a:cubicBezTo>
                    <a:pt x="0" y="1632"/>
                    <a:pt x="476" y="2096"/>
                    <a:pt x="1048" y="2096"/>
                  </a:cubicBezTo>
                  <a:cubicBezTo>
                    <a:pt x="1631" y="2096"/>
                    <a:pt x="2096" y="1632"/>
                    <a:pt x="2096" y="1049"/>
                  </a:cubicBezTo>
                  <a:cubicBezTo>
                    <a:pt x="2096" y="477"/>
                    <a:pt x="1631"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35" name="Google Shape;3335;p36"/>
            <p:cNvSpPr/>
            <p:nvPr/>
          </p:nvSpPr>
          <p:spPr>
            <a:xfrm>
              <a:off x="1498400" y="4147950"/>
              <a:ext cx="52400" cy="52425"/>
            </a:xfrm>
            <a:custGeom>
              <a:rect b="b" l="l" r="r" t="t"/>
              <a:pathLst>
                <a:path extrusionOk="0" h="2097" w="2096">
                  <a:moveTo>
                    <a:pt x="1048" y="1"/>
                  </a:moveTo>
                  <a:cubicBezTo>
                    <a:pt x="464" y="1"/>
                    <a:pt x="0" y="477"/>
                    <a:pt x="0" y="1049"/>
                  </a:cubicBezTo>
                  <a:cubicBezTo>
                    <a:pt x="0" y="1632"/>
                    <a:pt x="464" y="2096"/>
                    <a:pt x="1048" y="2096"/>
                  </a:cubicBezTo>
                  <a:cubicBezTo>
                    <a:pt x="1619" y="2096"/>
                    <a:pt x="2096" y="1632"/>
                    <a:pt x="2096" y="1049"/>
                  </a:cubicBezTo>
                  <a:cubicBezTo>
                    <a:pt x="2096" y="477"/>
                    <a:pt x="1619"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36" name="Google Shape;3336;p36"/>
            <p:cNvSpPr/>
            <p:nvPr/>
          </p:nvSpPr>
          <p:spPr>
            <a:xfrm>
              <a:off x="1599900" y="4147950"/>
              <a:ext cx="52400" cy="52425"/>
            </a:xfrm>
            <a:custGeom>
              <a:rect b="b" l="l" r="r" t="t"/>
              <a:pathLst>
                <a:path extrusionOk="0" h="2097" w="2096">
                  <a:moveTo>
                    <a:pt x="1048" y="1"/>
                  </a:moveTo>
                  <a:cubicBezTo>
                    <a:pt x="464" y="1"/>
                    <a:pt x="0" y="477"/>
                    <a:pt x="0" y="1049"/>
                  </a:cubicBezTo>
                  <a:cubicBezTo>
                    <a:pt x="0" y="1632"/>
                    <a:pt x="464" y="2096"/>
                    <a:pt x="1048" y="2096"/>
                  </a:cubicBezTo>
                  <a:cubicBezTo>
                    <a:pt x="1631" y="2096"/>
                    <a:pt x="2096" y="1632"/>
                    <a:pt x="2096" y="1049"/>
                  </a:cubicBezTo>
                  <a:cubicBezTo>
                    <a:pt x="2096" y="477"/>
                    <a:pt x="1631"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37" name="Google Shape;3337;p36"/>
            <p:cNvSpPr/>
            <p:nvPr/>
          </p:nvSpPr>
          <p:spPr>
            <a:xfrm>
              <a:off x="1701400" y="4147950"/>
              <a:ext cx="52400" cy="52425"/>
            </a:xfrm>
            <a:custGeom>
              <a:rect b="b" l="l" r="r" t="t"/>
              <a:pathLst>
                <a:path extrusionOk="0" h="2097" w="2096">
                  <a:moveTo>
                    <a:pt x="1048" y="1"/>
                  </a:moveTo>
                  <a:cubicBezTo>
                    <a:pt x="464" y="1"/>
                    <a:pt x="0" y="477"/>
                    <a:pt x="0" y="1049"/>
                  </a:cubicBezTo>
                  <a:cubicBezTo>
                    <a:pt x="0" y="1632"/>
                    <a:pt x="464" y="2096"/>
                    <a:pt x="1048" y="2096"/>
                  </a:cubicBezTo>
                  <a:cubicBezTo>
                    <a:pt x="1631" y="2096"/>
                    <a:pt x="2096" y="1632"/>
                    <a:pt x="2096" y="1049"/>
                  </a:cubicBezTo>
                  <a:cubicBezTo>
                    <a:pt x="2096" y="477"/>
                    <a:pt x="1631"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38" name="Google Shape;3338;p36"/>
            <p:cNvSpPr/>
            <p:nvPr/>
          </p:nvSpPr>
          <p:spPr>
            <a:xfrm>
              <a:off x="1802900" y="4147950"/>
              <a:ext cx="52700" cy="52425"/>
            </a:xfrm>
            <a:custGeom>
              <a:rect b="b" l="l" r="r" t="t"/>
              <a:pathLst>
                <a:path extrusionOk="0" h="2097" w="2108">
                  <a:moveTo>
                    <a:pt x="1048" y="1"/>
                  </a:moveTo>
                  <a:cubicBezTo>
                    <a:pt x="476" y="1"/>
                    <a:pt x="0" y="477"/>
                    <a:pt x="0" y="1049"/>
                  </a:cubicBezTo>
                  <a:cubicBezTo>
                    <a:pt x="0" y="1632"/>
                    <a:pt x="476" y="2096"/>
                    <a:pt x="1048" y="2096"/>
                  </a:cubicBezTo>
                  <a:cubicBezTo>
                    <a:pt x="1631" y="2096"/>
                    <a:pt x="2108" y="1632"/>
                    <a:pt x="2108" y="1049"/>
                  </a:cubicBezTo>
                  <a:cubicBezTo>
                    <a:pt x="2108" y="477"/>
                    <a:pt x="1631"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39" name="Google Shape;3339;p36"/>
            <p:cNvSpPr/>
            <p:nvPr/>
          </p:nvSpPr>
          <p:spPr>
            <a:xfrm>
              <a:off x="1904400" y="4147950"/>
              <a:ext cx="52700" cy="52425"/>
            </a:xfrm>
            <a:custGeom>
              <a:rect b="b" l="l" r="r" t="t"/>
              <a:pathLst>
                <a:path extrusionOk="0" h="2097" w="2108">
                  <a:moveTo>
                    <a:pt x="1060" y="1"/>
                  </a:moveTo>
                  <a:cubicBezTo>
                    <a:pt x="476" y="1"/>
                    <a:pt x="0" y="477"/>
                    <a:pt x="0" y="1049"/>
                  </a:cubicBezTo>
                  <a:cubicBezTo>
                    <a:pt x="0" y="1632"/>
                    <a:pt x="476" y="2096"/>
                    <a:pt x="1060" y="2096"/>
                  </a:cubicBezTo>
                  <a:cubicBezTo>
                    <a:pt x="1631" y="2096"/>
                    <a:pt x="2108" y="1632"/>
                    <a:pt x="2108" y="1049"/>
                  </a:cubicBezTo>
                  <a:cubicBezTo>
                    <a:pt x="2108" y="477"/>
                    <a:pt x="1631" y="1"/>
                    <a:pt x="1060"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40" name="Google Shape;3340;p36"/>
            <p:cNvSpPr/>
            <p:nvPr/>
          </p:nvSpPr>
          <p:spPr>
            <a:xfrm>
              <a:off x="2006200" y="4147950"/>
              <a:ext cx="52400" cy="52425"/>
            </a:xfrm>
            <a:custGeom>
              <a:rect b="b" l="l" r="r" t="t"/>
              <a:pathLst>
                <a:path extrusionOk="0" h="2097" w="2096">
                  <a:moveTo>
                    <a:pt x="1048" y="1"/>
                  </a:moveTo>
                  <a:cubicBezTo>
                    <a:pt x="464" y="1"/>
                    <a:pt x="0" y="477"/>
                    <a:pt x="0" y="1049"/>
                  </a:cubicBezTo>
                  <a:cubicBezTo>
                    <a:pt x="0" y="1632"/>
                    <a:pt x="464" y="2096"/>
                    <a:pt x="1048" y="2096"/>
                  </a:cubicBezTo>
                  <a:cubicBezTo>
                    <a:pt x="1631" y="2096"/>
                    <a:pt x="2096" y="1632"/>
                    <a:pt x="2096" y="1049"/>
                  </a:cubicBezTo>
                  <a:cubicBezTo>
                    <a:pt x="2096" y="477"/>
                    <a:pt x="1631"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41" name="Google Shape;3341;p36"/>
            <p:cNvSpPr/>
            <p:nvPr/>
          </p:nvSpPr>
          <p:spPr>
            <a:xfrm>
              <a:off x="2107700" y="4147950"/>
              <a:ext cx="52400" cy="52425"/>
            </a:xfrm>
            <a:custGeom>
              <a:rect b="b" l="l" r="r" t="t"/>
              <a:pathLst>
                <a:path extrusionOk="0" h="2097" w="2096">
                  <a:moveTo>
                    <a:pt x="1048" y="1"/>
                  </a:moveTo>
                  <a:cubicBezTo>
                    <a:pt x="465" y="1"/>
                    <a:pt x="0" y="477"/>
                    <a:pt x="0" y="1049"/>
                  </a:cubicBezTo>
                  <a:cubicBezTo>
                    <a:pt x="0" y="1632"/>
                    <a:pt x="465" y="2096"/>
                    <a:pt x="1048" y="2096"/>
                  </a:cubicBezTo>
                  <a:cubicBezTo>
                    <a:pt x="1631" y="2096"/>
                    <a:pt x="2096" y="1632"/>
                    <a:pt x="2096" y="1049"/>
                  </a:cubicBezTo>
                  <a:cubicBezTo>
                    <a:pt x="2096" y="477"/>
                    <a:pt x="1631"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42" name="Google Shape;3342;p36"/>
            <p:cNvSpPr/>
            <p:nvPr/>
          </p:nvSpPr>
          <p:spPr>
            <a:xfrm>
              <a:off x="2209200" y="4147950"/>
              <a:ext cx="52700" cy="52425"/>
            </a:xfrm>
            <a:custGeom>
              <a:rect b="b" l="l" r="r" t="t"/>
              <a:pathLst>
                <a:path extrusionOk="0" h="2097" w="2108">
                  <a:moveTo>
                    <a:pt x="1048" y="1"/>
                  </a:moveTo>
                  <a:cubicBezTo>
                    <a:pt x="476" y="1"/>
                    <a:pt x="0" y="477"/>
                    <a:pt x="0" y="1049"/>
                  </a:cubicBezTo>
                  <a:cubicBezTo>
                    <a:pt x="0" y="1632"/>
                    <a:pt x="476" y="2096"/>
                    <a:pt x="1048" y="2096"/>
                  </a:cubicBezTo>
                  <a:cubicBezTo>
                    <a:pt x="1631" y="2096"/>
                    <a:pt x="2108" y="1632"/>
                    <a:pt x="2108" y="1049"/>
                  </a:cubicBezTo>
                  <a:cubicBezTo>
                    <a:pt x="2108" y="477"/>
                    <a:pt x="1631"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43" name="Google Shape;3343;p36"/>
            <p:cNvSpPr/>
            <p:nvPr/>
          </p:nvSpPr>
          <p:spPr>
            <a:xfrm>
              <a:off x="2311000" y="4147950"/>
              <a:ext cx="52400" cy="52425"/>
            </a:xfrm>
            <a:custGeom>
              <a:rect b="b" l="l" r="r" t="t"/>
              <a:pathLst>
                <a:path extrusionOk="0" h="2097" w="2096">
                  <a:moveTo>
                    <a:pt x="1048" y="1"/>
                  </a:moveTo>
                  <a:cubicBezTo>
                    <a:pt x="464" y="1"/>
                    <a:pt x="0" y="477"/>
                    <a:pt x="0" y="1049"/>
                  </a:cubicBezTo>
                  <a:cubicBezTo>
                    <a:pt x="0" y="1632"/>
                    <a:pt x="464" y="2096"/>
                    <a:pt x="1048" y="2096"/>
                  </a:cubicBezTo>
                  <a:cubicBezTo>
                    <a:pt x="1619" y="2096"/>
                    <a:pt x="2096" y="1632"/>
                    <a:pt x="2096" y="1049"/>
                  </a:cubicBezTo>
                  <a:cubicBezTo>
                    <a:pt x="2096" y="477"/>
                    <a:pt x="1619"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44" name="Google Shape;3344;p36"/>
            <p:cNvSpPr/>
            <p:nvPr/>
          </p:nvSpPr>
          <p:spPr>
            <a:xfrm>
              <a:off x="2412500" y="4147950"/>
              <a:ext cx="52400" cy="52425"/>
            </a:xfrm>
            <a:custGeom>
              <a:rect b="b" l="l" r="r" t="t"/>
              <a:pathLst>
                <a:path extrusionOk="0" h="2097" w="2096">
                  <a:moveTo>
                    <a:pt x="1048" y="1"/>
                  </a:moveTo>
                  <a:cubicBezTo>
                    <a:pt x="465" y="1"/>
                    <a:pt x="0" y="477"/>
                    <a:pt x="0" y="1049"/>
                  </a:cubicBezTo>
                  <a:cubicBezTo>
                    <a:pt x="0" y="1632"/>
                    <a:pt x="465" y="2096"/>
                    <a:pt x="1048" y="2096"/>
                  </a:cubicBezTo>
                  <a:cubicBezTo>
                    <a:pt x="1631" y="2096"/>
                    <a:pt x="2096" y="1632"/>
                    <a:pt x="2096" y="1049"/>
                  </a:cubicBezTo>
                  <a:cubicBezTo>
                    <a:pt x="2096" y="477"/>
                    <a:pt x="1631"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45" name="Google Shape;3345;p36"/>
            <p:cNvSpPr/>
            <p:nvPr/>
          </p:nvSpPr>
          <p:spPr>
            <a:xfrm>
              <a:off x="2514000" y="4147950"/>
              <a:ext cx="52400" cy="52425"/>
            </a:xfrm>
            <a:custGeom>
              <a:rect b="b" l="l" r="r" t="t"/>
              <a:pathLst>
                <a:path extrusionOk="0" h="2097" w="2096">
                  <a:moveTo>
                    <a:pt x="1048" y="1"/>
                  </a:moveTo>
                  <a:cubicBezTo>
                    <a:pt x="476" y="1"/>
                    <a:pt x="0" y="477"/>
                    <a:pt x="0" y="1049"/>
                  </a:cubicBezTo>
                  <a:cubicBezTo>
                    <a:pt x="0" y="1632"/>
                    <a:pt x="476" y="2096"/>
                    <a:pt x="1048" y="2096"/>
                  </a:cubicBezTo>
                  <a:cubicBezTo>
                    <a:pt x="1631" y="2096"/>
                    <a:pt x="2096" y="1632"/>
                    <a:pt x="2096" y="1049"/>
                  </a:cubicBezTo>
                  <a:cubicBezTo>
                    <a:pt x="2096" y="477"/>
                    <a:pt x="1631"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46" name="Google Shape;3346;p36"/>
            <p:cNvSpPr/>
            <p:nvPr/>
          </p:nvSpPr>
          <p:spPr>
            <a:xfrm>
              <a:off x="2615500" y="4147950"/>
              <a:ext cx="52700" cy="52425"/>
            </a:xfrm>
            <a:custGeom>
              <a:rect b="b" l="l" r="r" t="t"/>
              <a:pathLst>
                <a:path extrusionOk="0" h="2097" w="2108">
                  <a:moveTo>
                    <a:pt x="1048" y="1"/>
                  </a:moveTo>
                  <a:cubicBezTo>
                    <a:pt x="476" y="1"/>
                    <a:pt x="0" y="477"/>
                    <a:pt x="0" y="1049"/>
                  </a:cubicBezTo>
                  <a:cubicBezTo>
                    <a:pt x="0" y="1632"/>
                    <a:pt x="476" y="2096"/>
                    <a:pt x="1048" y="2096"/>
                  </a:cubicBezTo>
                  <a:cubicBezTo>
                    <a:pt x="1631" y="2096"/>
                    <a:pt x="2108" y="1632"/>
                    <a:pt x="2108" y="1049"/>
                  </a:cubicBezTo>
                  <a:cubicBezTo>
                    <a:pt x="2108" y="477"/>
                    <a:pt x="1631"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47" name="Google Shape;3347;p36"/>
            <p:cNvSpPr/>
            <p:nvPr/>
          </p:nvSpPr>
          <p:spPr>
            <a:xfrm>
              <a:off x="2717300" y="4147950"/>
              <a:ext cx="52400" cy="52425"/>
            </a:xfrm>
            <a:custGeom>
              <a:rect b="b" l="l" r="r" t="t"/>
              <a:pathLst>
                <a:path extrusionOk="0" h="2097" w="2096">
                  <a:moveTo>
                    <a:pt x="1048" y="1"/>
                  </a:moveTo>
                  <a:cubicBezTo>
                    <a:pt x="465" y="1"/>
                    <a:pt x="0" y="477"/>
                    <a:pt x="0" y="1049"/>
                  </a:cubicBezTo>
                  <a:cubicBezTo>
                    <a:pt x="0" y="1632"/>
                    <a:pt x="465" y="2096"/>
                    <a:pt x="1048" y="2096"/>
                  </a:cubicBezTo>
                  <a:cubicBezTo>
                    <a:pt x="1619" y="2096"/>
                    <a:pt x="2096" y="1632"/>
                    <a:pt x="2096" y="1049"/>
                  </a:cubicBezTo>
                  <a:cubicBezTo>
                    <a:pt x="2096" y="477"/>
                    <a:pt x="1619"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48" name="Google Shape;3348;p36"/>
            <p:cNvSpPr/>
            <p:nvPr/>
          </p:nvSpPr>
          <p:spPr>
            <a:xfrm>
              <a:off x="2818800" y="4147950"/>
              <a:ext cx="52400" cy="52425"/>
            </a:xfrm>
            <a:custGeom>
              <a:rect b="b" l="l" r="r" t="t"/>
              <a:pathLst>
                <a:path extrusionOk="0" h="2097" w="2096">
                  <a:moveTo>
                    <a:pt x="1048" y="1"/>
                  </a:moveTo>
                  <a:cubicBezTo>
                    <a:pt x="465" y="1"/>
                    <a:pt x="0" y="477"/>
                    <a:pt x="0" y="1049"/>
                  </a:cubicBezTo>
                  <a:cubicBezTo>
                    <a:pt x="0" y="1632"/>
                    <a:pt x="465" y="2096"/>
                    <a:pt x="1048" y="2096"/>
                  </a:cubicBezTo>
                  <a:cubicBezTo>
                    <a:pt x="1631" y="2096"/>
                    <a:pt x="2096" y="1632"/>
                    <a:pt x="2096" y="1049"/>
                  </a:cubicBezTo>
                  <a:cubicBezTo>
                    <a:pt x="2096" y="477"/>
                    <a:pt x="1631"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49" name="Google Shape;3349;p36"/>
            <p:cNvSpPr/>
            <p:nvPr/>
          </p:nvSpPr>
          <p:spPr>
            <a:xfrm>
              <a:off x="2920300" y="4147950"/>
              <a:ext cx="52400" cy="52425"/>
            </a:xfrm>
            <a:custGeom>
              <a:rect b="b" l="l" r="r" t="t"/>
              <a:pathLst>
                <a:path extrusionOk="0" h="2097" w="2096">
                  <a:moveTo>
                    <a:pt x="1048" y="1"/>
                  </a:moveTo>
                  <a:cubicBezTo>
                    <a:pt x="476" y="1"/>
                    <a:pt x="0" y="477"/>
                    <a:pt x="0" y="1049"/>
                  </a:cubicBezTo>
                  <a:cubicBezTo>
                    <a:pt x="0" y="1632"/>
                    <a:pt x="476" y="2096"/>
                    <a:pt x="1048" y="2096"/>
                  </a:cubicBezTo>
                  <a:cubicBezTo>
                    <a:pt x="1631" y="2096"/>
                    <a:pt x="2096" y="1632"/>
                    <a:pt x="2096" y="1049"/>
                  </a:cubicBezTo>
                  <a:cubicBezTo>
                    <a:pt x="2096" y="477"/>
                    <a:pt x="1631"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50" name="Google Shape;3350;p36"/>
            <p:cNvSpPr/>
            <p:nvPr/>
          </p:nvSpPr>
          <p:spPr>
            <a:xfrm>
              <a:off x="3021800" y="4147950"/>
              <a:ext cx="52700" cy="52425"/>
            </a:xfrm>
            <a:custGeom>
              <a:rect b="b" l="l" r="r" t="t"/>
              <a:pathLst>
                <a:path extrusionOk="0" h="2097" w="2108">
                  <a:moveTo>
                    <a:pt x="1048" y="1"/>
                  </a:moveTo>
                  <a:cubicBezTo>
                    <a:pt x="477" y="1"/>
                    <a:pt x="0" y="477"/>
                    <a:pt x="0" y="1049"/>
                  </a:cubicBezTo>
                  <a:cubicBezTo>
                    <a:pt x="0" y="1632"/>
                    <a:pt x="477" y="2096"/>
                    <a:pt x="1048" y="2096"/>
                  </a:cubicBezTo>
                  <a:cubicBezTo>
                    <a:pt x="1631" y="2096"/>
                    <a:pt x="2108" y="1632"/>
                    <a:pt x="2108" y="1049"/>
                  </a:cubicBezTo>
                  <a:cubicBezTo>
                    <a:pt x="2108" y="477"/>
                    <a:pt x="1631"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51" name="Google Shape;3351;p36"/>
            <p:cNvSpPr/>
            <p:nvPr/>
          </p:nvSpPr>
          <p:spPr>
            <a:xfrm>
              <a:off x="3123600" y="4147950"/>
              <a:ext cx="52400" cy="52425"/>
            </a:xfrm>
            <a:custGeom>
              <a:rect b="b" l="l" r="r" t="t"/>
              <a:pathLst>
                <a:path extrusionOk="0" h="2097" w="2096">
                  <a:moveTo>
                    <a:pt x="1048" y="1"/>
                  </a:moveTo>
                  <a:cubicBezTo>
                    <a:pt x="465" y="1"/>
                    <a:pt x="0" y="477"/>
                    <a:pt x="0" y="1049"/>
                  </a:cubicBezTo>
                  <a:cubicBezTo>
                    <a:pt x="0" y="1632"/>
                    <a:pt x="465" y="2096"/>
                    <a:pt x="1048" y="2096"/>
                  </a:cubicBezTo>
                  <a:cubicBezTo>
                    <a:pt x="1619" y="2096"/>
                    <a:pt x="2096" y="1632"/>
                    <a:pt x="2096" y="1049"/>
                  </a:cubicBezTo>
                  <a:cubicBezTo>
                    <a:pt x="2096" y="477"/>
                    <a:pt x="1619"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52" name="Google Shape;3352;p36"/>
            <p:cNvSpPr/>
            <p:nvPr/>
          </p:nvSpPr>
          <p:spPr>
            <a:xfrm>
              <a:off x="3225100" y="4147950"/>
              <a:ext cx="52400" cy="52425"/>
            </a:xfrm>
            <a:custGeom>
              <a:rect b="b" l="l" r="r" t="t"/>
              <a:pathLst>
                <a:path extrusionOk="0" h="2097" w="2096">
                  <a:moveTo>
                    <a:pt x="1048" y="1"/>
                  </a:moveTo>
                  <a:cubicBezTo>
                    <a:pt x="465" y="1"/>
                    <a:pt x="0" y="477"/>
                    <a:pt x="0" y="1049"/>
                  </a:cubicBezTo>
                  <a:cubicBezTo>
                    <a:pt x="0" y="1632"/>
                    <a:pt x="465" y="2096"/>
                    <a:pt x="1048" y="2096"/>
                  </a:cubicBezTo>
                  <a:cubicBezTo>
                    <a:pt x="1631" y="2096"/>
                    <a:pt x="2096" y="1632"/>
                    <a:pt x="2096" y="1049"/>
                  </a:cubicBezTo>
                  <a:cubicBezTo>
                    <a:pt x="2096" y="477"/>
                    <a:pt x="1631"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53" name="Google Shape;3353;p36"/>
            <p:cNvSpPr/>
            <p:nvPr/>
          </p:nvSpPr>
          <p:spPr>
            <a:xfrm>
              <a:off x="3326600" y="4147950"/>
              <a:ext cx="52700" cy="52425"/>
            </a:xfrm>
            <a:custGeom>
              <a:rect b="b" l="l" r="r" t="t"/>
              <a:pathLst>
                <a:path extrusionOk="0" h="2097" w="2108">
                  <a:moveTo>
                    <a:pt x="1048" y="1"/>
                  </a:moveTo>
                  <a:cubicBezTo>
                    <a:pt x="477" y="1"/>
                    <a:pt x="0" y="477"/>
                    <a:pt x="0" y="1049"/>
                  </a:cubicBezTo>
                  <a:cubicBezTo>
                    <a:pt x="0" y="1632"/>
                    <a:pt x="477" y="2096"/>
                    <a:pt x="1048" y="2096"/>
                  </a:cubicBezTo>
                  <a:cubicBezTo>
                    <a:pt x="1631" y="2096"/>
                    <a:pt x="2108" y="1632"/>
                    <a:pt x="2108" y="1049"/>
                  </a:cubicBezTo>
                  <a:cubicBezTo>
                    <a:pt x="2108" y="477"/>
                    <a:pt x="1631"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54" name="Google Shape;3354;p36"/>
            <p:cNvSpPr/>
            <p:nvPr/>
          </p:nvSpPr>
          <p:spPr>
            <a:xfrm>
              <a:off x="3428400" y="4147950"/>
              <a:ext cx="52400" cy="52425"/>
            </a:xfrm>
            <a:custGeom>
              <a:rect b="b" l="l" r="r" t="t"/>
              <a:pathLst>
                <a:path extrusionOk="0" h="2097" w="2096">
                  <a:moveTo>
                    <a:pt x="1048" y="1"/>
                  </a:moveTo>
                  <a:cubicBezTo>
                    <a:pt x="465" y="1"/>
                    <a:pt x="0" y="477"/>
                    <a:pt x="0" y="1049"/>
                  </a:cubicBezTo>
                  <a:cubicBezTo>
                    <a:pt x="0" y="1632"/>
                    <a:pt x="465" y="2096"/>
                    <a:pt x="1048" y="2096"/>
                  </a:cubicBezTo>
                  <a:cubicBezTo>
                    <a:pt x="1619" y="2096"/>
                    <a:pt x="2096" y="1632"/>
                    <a:pt x="2096" y="1049"/>
                  </a:cubicBezTo>
                  <a:cubicBezTo>
                    <a:pt x="2096" y="477"/>
                    <a:pt x="1619"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55" name="Google Shape;3355;p36"/>
            <p:cNvSpPr/>
            <p:nvPr/>
          </p:nvSpPr>
          <p:spPr>
            <a:xfrm>
              <a:off x="3529900" y="4147950"/>
              <a:ext cx="52400" cy="52425"/>
            </a:xfrm>
            <a:custGeom>
              <a:rect b="b" l="l" r="r" t="t"/>
              <a:pathLst>
                <a:path extrusionOk="0" h="2097" w="2096">
                  <a:moveTo>
                    <a:pt x="1048" y="1"/>
                  </a:moveTo>
                  <a:cubicBezTo>
                    <a:pt x="465" y="1"/>
                    <a:pt x="0" y="477"/>
                    <a:pt x="0" y="1049"/>
                  </a:cubicBezTo>
                  <a:cubicBezTo>
                    <a:pt x="0" y="1632"/>
                    <a:pt x="465" y="2096"/>
                    <a:pt x="1048" y="2096"/>
                  </a:cubicBezTo>
                  <a:cubicBezTo>
                    <a:pt x="1631" y="2096"/>
                    <a:pt x="2096" y="1632"/>
                    <a:pt x="2096" y="1049"/>
                  </a:cubicBezTo>
                  <a:cubicBezTo>
                    <a:pt x="2096" y="477"/>
                    <a:pt x="1631"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56" name="Google Shape;3356;p36"/>
            <p:cNvSpPr/>
            <p:nvPr/>
          </p:nvSpPr>
          <p:spPr>
            <a:xfrm>
              <a:off x="3631400" y="4147950"/>
              <a:ext cx="52400" cy="52425"/>
            </a:xfrm>
            <a:custGeom>
              <a:rect b="b" l="l" r="r" t="t"/>
              <a:pathLst>
                <a:path extrusionOk="0" h="2097" w="2096">
                  <a:moveTo>
                    <a:pt x="1048" y="1"/>
                  </a:moveTo>
                  <a:cubicBezTo>
                    <a:pt x="465" y="1"/>
                    <a:pt x="0" y="477"/>
                    <a:pt x="0" y="1049"/>
                  </a:cubicBezTo>
                  <a:cubicBezTo>
                    <a:pt x="0" y="1632"/>
                    <a:pt x="465" y="2096"/>
                    <a:pt x="1048" y="2096"/>
                  </a:cubicBezTo>
                  <a:cubicBezTo>
                    <a:pt x="1631" y="2096"/>
                    <a:pt x="2096" y="1632"/>
                    <a:pt x="2096" y="1049"/>
                  </a:cubicBezTo>
                  <a:cubicBezTo>
                    <a:pt x="2096" y="477"/>
                    <a:pt x="1631"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57" name="Google Shape;3357;p36"/>
            <p:cNvSpPr/>
            <p:nvPr/>
          </p:nvSpPr>
          <p:spPr>
            <a:xfrm>
              <a:off x="3732900" y="4147950"/>
              <a:ext cx="52400" cy="52425"/>
            </a:xfrm>
            <a:custGeom>
              <a:rect b="b" l="l" r="r" t="t"/>
              <a:pathLst>
                <a:path extrusionOk="0" h="2097" w="2096">
                  <a:moveTo>
                    <a:pt x="1048" y="1"/>
                  </a:moveTo>
                  <a:cubicBezTo>
                    <a:pt x="477" y="1"/>
                    <a:pt x="0" y="477"/>
                    <a:pt x="0" y="1049"/>
                  </a:cubicBezTo>
                  <a:cubicBezTo>
                    <a:pt x="0" y="1632"/>
                    <a:pt x="477" y="2096"/>
                    <a:pt x="1048" y="2096"/>
                  </a:cubicBezTo>
                  <a:cubicBezTo>
                    <a:pt x="1631" y="2096"/>
                    <a:pt x="2096" y="1632"/>
                    <a:pt x="2096" y="1049"/>
                  </a:cubicBezTo>
                  <a:cubicBezTo>
                    <a:pt x="2096" y="477"/>
                    <a:pt x="1631"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58" name="Google Shape;3358;p36"/>
            <p:cNvSpPr/>
            <p:nvPr/>
          </p:nvSpPr>
          <p:spPr>
            <a:xfrm>
              <a:off x="3834700" y="4147950"/>
              <a:ext cx="52400" cy="52425"/>
            </a:xfrm>
            <a:custGeom>
              <a:rect b="b" l="l" r="r" t="t"/>
              <a:pathLst>
                <a:path extrusionOk="0" h="2097" w="2096">
                  <a:moveTo>
                    <a:pt x="1048" y="1"/>
                  </a:moveTo>
                  <a:cubicBezTo>
                    <a:pt x="465" y="1"/>
                    <a:pt x="0" y="477"/>
                    <a:pt x="0" y="1049"/>
                  </a:cubicBezTo>
                  <a:cubicBezTo>
                    <a:pt x="0" y="1632"/>
                    <a:pt x="465" y="2096"/>
                    <a:pt x="1048" y="2096"/>
                  </a:cubicBezTo>
                  <a:cubicBezTo>
                    <a:pt x="1619" y="2096"/>
                    <a:pt x="2096" y="1632"/>
                    <a:pt x="2096" y="1049"/>
                  </a:cubicBezTo>
                  <a:cubicBezTo>
                    <a:pt x="2096" y="477"/>
                    <a:pt x="1619"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59" name="Google Shape;3359;p36"/>
            <p:cNvSpPr/>
            <p:nvPr/>
          </p:nvSpPr>
          <p:spPr>
            <a:xfrm>
              <a:off x="3936200" y="4147950"/>
              <a:ext cx="52400" cy="52425"/>
            </a:xfrm>
            <a:custGeom>
              <a:rect b="b" l="l" r="r" t="t"/>
              <a:pathLst>
                <a:path extrusionOk="0" h="2097" w="2096">
                  <a:moveTo>
                    <a:pt x="1048" y="1"/>
                  </a:moveTo>
                  <a:cubicBezTo>
                    <a:pt x="465" y="1"/>
                    <a:pt x="0" y="477"/>
                    <a:pt x="0" y="1049"/>
                  </a:cubicBezTo>
                  <a:cubicBezTo>
                    <a:pt x="0" y="1632"/>
                    <a:pt x="465" y="2096"/>
                    <a:pt x="1048" y="2096"/>
                  </a:cubicBezTo>
                  <a:cubicBezTo>
                    <a:pt x="1631" y="2096"/>
                    <a:pt x="2096" y="1632"/>
                    <a:pt x="2096" y="1049"/>
                  </a:cubicBezTo>
                  <a:cubicBezTo>
                    <a:pt x="2096" y="477"/>
                    <a:pt x="1631"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60" name="Google Shape;3360;p36"/>
            <p:cNvSpPr/>
            <p:nvPr/>
          </p:nvSpPr>
          <p:spPr>
            <a:xfrm>
              <a:off x="4037700" y="4147950"/>
              <a:ext cx="52400" cy="52425"/>
            </a:xfrm>
            <a:custGeom>
              <a:rect b="b" l="l" r="r" t="t"/>
              <a:pathLst>
                <a:path extrusionOk="0" h="2097" w="2096">
                  <a:moveTo>
                    <a:pt x="1048" y="1"/>
                  </a:moveTo>
                  <a:cubicBezTo>
                    <a:pt x="465" y="1"/>
                    <a:pt x="0" y="477"/>
                    <a:pt x="0" y="1049"/>
                  </a:cubicBezTo>
                  <a:cubicBezTo>
                    <a:pt x="0" y="1632"/>
                    <a:pt x="465" y="2096"/>
                    <a:pt x="1048" y="2096"/>
                  </a:cubicBezTo>
                  <a:cubicBezTo>
                    <a:pt x="1631" y="2096"/>
                    <a:pt x="2096" y="1632"/>
                    <a:pt x="2096" y="1049"/>
                  </a:cubicBezTo>
                  <a:cubicBezTo>
                    <a:pt x="2096" y="477"/>
                    <a:pt x="1631"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61" name="Google Shape;3361;p36"/>
            <p:cNvSpPr/>
            <p:nvPr/>
          </p:nvSpPr>
          <p:spPr>
            <a:xfrm>
              <a:off x="4139200" y="4147950"/>
              <a:ext cx="52700" cy="52425"/>
            </a:xfrm>
            <a:custGeom>
              <a:rect b="b" l="l" r="r" t="t"/>
              <a:pathLst>
                <a:path extrusionOk="0" h="2097" w="2108">
                  <a:moveTo>
                    <a:pt x="1048" y="1"/>
                  </a:moveTo>
                  <a:cubicBezTo>
                    <a:pt x="477" y="1"/>
                    <a:pt x="0" y="477"/>
                    <a:pt x="0" y="1049"/>
                  </a:cubicBezTo>
                  <a:cubicBezTo>
                    <a:pt x="0" y="1632"/>
                    <a:pt x="477" y="2096"/>
                    <a:pt x="1048" y="2096"/>
                  </a:cubicBezTo>
                  <a:cubicBezTo>
                    <a:pt x="1631" y="2096"/>
                    <a:pt x="2108" y="1632"/>
                    <a:pt x="2108" y="1049"/>
                  </a:cubicBezTo>
                  <a:cubicBezTo>
                    <a:pt x="2108" y="477"/>
                    <a:pt x="1631"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62" name="Google Shape;3362;p36"/>
            <p:cNvSpPr/>
            <p:nvPr/>
          </p:nvSpPr>
          <p:spPr>
            <a:xfrm>
              <a:off x="4240700" y="4147950"/>
              <a:ext cx="52700" cy="52425"/>
            </a:xfrm>
            <a:custGeom>
              <a:rect b="b" l="l" r="r" t="t"/>
              <a:pathLst>
                <a:path extrusionOk="0" h="2097" w="2108">
                  <a:moveTo>
                    <a:pt x="1060" y="1"/>
                  </a:moveTo>
                  <a:cubicBezTo>
                    <a:pt x="477" y="1"/>
                    <a:pt x="0" y="477"/>
                    <a:pt x="0" y="1049"/>
                  </a:cubicBezTo>
                  <a:cubicBezTo>
                    <a:pt x="0" y="1632"/>
                    <a:pt x="477" y="2096"/>
                    <a:pt x="1060" y="2096"/>
                  </a:cubicBezTo>
                  <a:cubicBezTo>
                    <a:pt x="1632" y="2096"/>
                    <a:pt x="2108" y="1632"/>
                    <a:pt x="2108" y="1049"/>
                  </a:cubicBezTo>
                  <a:cubicBezTo>
                    <a:pt x="2108" y="477"/>
                    <a:pt x="1632" y="1"/>
                    <a:pt x="1060"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63" name="Google Shape;3363;p36"/>
            <p:cNvSpPr/>
            <p:nvPr/>
          </p:nvSpPr>
          <p:spPr>
            <a:xfrm>
              <a:off x="4342500" y="4147950"/>
              <a:ext cx="52400" cy="52425"/>
            </a:xfrm>
            <a:custGeom>
              <a:rect b="b" l="l" r="r" t="t"/>
              <a:pathLst>
                <a:path extrusionOk="0" h="2097" w="2096">
                  <a:moveTo>
                    <a:pt x="1048" y="1"/>
                  </a:moveTo>
                  <a:cubicBezTo>
                    <a:pt x="465" y="1"/>
                    <a:pt x="0" y="477"/>
                    <a:pt x="0" y="1049"/>
                  </a:cubicBezTo>
                  <a:cubicBezTo>
                    <a:pt x="0" y="1632"/>
                    <a:pt x="465" y="2096"/>
                    <a:pt x="1048" y="2096"/>
                  </a:cubicBezTo>
                  <a:cubicBezTo>
                    <a:pt x="1631" y="2096"/>
                    <a:pt x="2096" y="1632"/>
                    <a:pt x="2096" y="1049"/>
                  </a:cubicBezTo>
                  <a:cubicBezTo>
                    <a:pt x="2096" y="477"/>
                    <a:pt x="1631"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64" name="Google Shape;3364;p36"/>
            <p:cNvSpPr/>
            <p:nvPr/>
          </p:nvSpPr>
          <p:spPr>
            <a:xfrm>
              <a:off x="4444000" y="4147950"/>
              <a:ext cx="52400" cy="52425"/>
            </a:xfrm>
            <a:custGeom>
              <a:rect b="b" l="l" r="r" t="t"/>
              <a:pathLst>
                <a:path extrusionOk="0" h="2097" w="2096">
                  <a:moveTo>
                    <a:pt x="1048" y="1"/>
                  </a:moveTo>
                  <a:cubicBezTo>
                    <a:pt x="477" y="1"/>
                    <a:pt x="0" y="477"/>
                    <a:pt x="0" y="1049"/>
                  </a:cubicBezTo>
                  <a:cubicBezTo>
                    <a:pt x="0" y="1632"/>
                    <a:pt x="477" y="2096"/>
                    <a:pt x="1048" y="2096"/>
                  </a:cubicBezTo>
                  <a:cubicBezTo>
                    <a:pt x="1631" y="2096"/>
                    <a:pt x="2096" y="1632"/>
                    <a:pt x="2096" y="1049"/>
                  </a:cubicBezTo>
                  <a:cubicBezTo>
                    <a:pt x="2096" y="477"/>
                    <a:pt x="1631"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65" name="Google Shape;3365;p36"/>
            <p:cNvSpPr/>
            <p:nvPr/>
          </p:nvSpPr>
          <p:spPr>
            <a:xfrm>
              <a:off x="4545500" y="4147950"/>
              <a:ext cx="52700" cy="52425"/>
            </a:xfrm>
            <a:custGeom>
              <a:rect b="b" l="l" r="r" t="t"/>
              <a:pathLst>
                <a:path extrusionOk="0" h="2097" w="2108">
                  <a:moveTo>
                    <a:pt x="1060" y="1"/>
                  </a:moveTo>
                  <a:cubicBezTo>
                    <a:pt x="477" y="1"/>
                    <a:pt x="0" y="477"/>
                    <a:pt x="0" y="1049"/>
                  </a:cubicBezTo>
                  <a:cubicBezTo>
                    <a:pt x="0" y="1632"/>
                    <a:pt x="477" y="2096"/>
                    <a:pt x="1060" y="2096"/>
                  </a:cubicBezTo>
                  <a:cubicBezTo>
                    <a:pt x="1632" y="2096"/>
                    <a:pt x="2108" y="1632"/>
                    <a:pt x="2108" y="1049"/>
                  </a:cubicBezTo>
                  <a:cubicBezTo>
                    <a:pt x="2108" y="477"/>
                    <a:pt x="1632" y="1"/>
                    <a:pt x="1060"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66" name="Google Shape;3366;p36"/>
            <p:cNvSpPr/>
            <p:nvPr/>
          </p:nvSpPr>
          <p:spPr>
            <a:xfrm>
              <a:off x="4647300" y="4147950"/>
              <a:ext cx="52400" cy="52425"/>
            </a:xfrm>
            <a:custGeom>
              <a:rect b="b" l="l" r="r" t="t"/>
              <a:pathLst>
                <a:path extrusionOk="0" h="2097" w="2096">
                  <a:moveTo>
                    <a:pt x="1048" y="1"/>
                  </a:moveTo>
                  <a:cubicBezTo>
                    <a:pt x="465" y="1"/>
                    <a:pt x="0" y="477"/>
                    <a:pt x="0" y="1049"/>
                  </a:cubicBezTo>
                  <a:cubicBezTo>
                    <a:pt x="0" y="1632"/>
                    <a:pt x="465" y="2096"/>
                    <a:pt x="1048" y="2096"/>
                  </a:cubicBezTo>
                  <a:cubicBezTo>
                    <a:pt x="1620" y="2096"/>
                    <a:pt x="2096" y="1632"/>
                    <a:pt x="2096" y="1049"/>
                  </a:cubicBezTo>
                  <a:cubicBezTo>
                    <a:pt x="2096" y="477"/>
                    <a:pt x="1620"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67" name="Google Shape;3367;p36"/>
            <p:cNvSpPr/>
            <p:nvPr/>
          </p:nvSpPr>
          <p:spPr>
            <a:xfrm>
              <a:off x="4748800" y="4147950"/>
              <a:ext cx="52400" cy="52425"/>
            </a:xfrm>
            <a:custGeom>
              <a:rect b="b" l="l" r="r" t="t"/>
              <a:pathLst>
                <a:path extrusionOk="0" h="2097" w="2096">
                  <a:moveTo>
                    <a:pt x="1048" y="1"/>
                  </a:moveTo>
                  <a:cubicBezTo>
                    <a:pt x="465" y="1"/>
                    <a:pt x="0" y="477"/>
                    <a:pt x="0" y="1049"/>
                  </a:cubicBezTo>
                  <a:cubicBezTo>
                    <a:pt x="0" y="1632"/>
                    <a:pt x="465" y="2096"/>
                    <a:pt x="1048" y="2096"/>
                  </a:cubicBezTo>
                  <a:cubicBezTo>
                    <a:pt x="1631" y="2096"/>
                    <a:pt x="2096" y="1632"/>
                    <a:pt x="2096" y="1049"/>
                  </a:cubicBezTo>
                  <a:cubicBezTo>
                    <a:pt x="2096" y="477"/>
                    <a:pt x="1631"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68" name="Google Shape;3368;p36"/>
            <p:cNvSpPr/>
            <p:nvPr/>
          </p:nvSpPr>
          <p:spPr>
            <a:xfrm>
              <a:off x="4850300" y="4147950"/>
              <a:ext cx="52400" cy="52425"/>
            </a:xfrm>
            <a:custGeom>
              <a:rect b="b" l="l" r="r" t="t"/>
              <a:pathLst>
                <a:path extrusionOk="0" h="2097" w="2096">
                  <a:moveTo>
                    <a:pt x="1048" y="1"/>
                  </a:moveTo>
                  <a:cubicBezTo>
                    <a:pt x="477" y="1"/>
                    <a:pt x="0" y="477"/>
                    <a:pt x="0" y="1049"/>
                  </a:cubicBezTo>
                  <a:cubicBezTo>
                    <a:pt x="0" y="1632"/>
                    <a:pt x="477" y="2096"/>
                    <a:pt x="1048" y="2096"/>
                  </a:cubicBezTo>
                  <a:cubicBezTo>
                    <a:pt x="1632" y="2096"/>
                    <a:pt x="2096" y="1632"/>
                    <a:pt x="2096" y="1049"/>
                  </a:cubicBezTo>
                  <a:cubicBezTo>
                    <a:pt x="2096" y="477"/>
                    <a:pt x="1632"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69" name="Google Shape;3369;p36"/>
            <p:cNvSpPr/>
            <p:nvPr/>
          </p:nvSpPr>
          <p:spPr>
            <a:xfrm>
              <a:off x="4951800" y="4147950"/>
              <a:ext cx="52700" cy="52425"/>
            </a:xfrm>
            <a:custGeom>
              <a:rect b="b" l="l" r="r" t="t"/>
              <a:pathLst>
                <a:path extrusionOk="0" h="2097" w="2108">
                  <a:moveTo>
                    <a:pt x="1048" y="1"/>
                  </a:moveTo>
                  <a:cubicBezTo>
                    <a:pt x="477" y="1"/>
                    <a:pt x="0" y="477"/>
                    <a:pt x="0" y="1049"/>
                  </a:cubicBezTo>
                  <a:cubicBezTo>
                    <a:pt x="0" y="1632"/>
                    <a:pt x="477" y="2096"/>
                    <a:pt x="1048" y="2096"/>
                  </a:cubicBezTo>
                  <a:cubicBezTo>
                    <a:pt x="1632" y="2096"/>
                    <a:pt x="2108" y="1632"/>
                    <a:pt x="2108" y="1049"/>
                  </a:cubicBezTo>
                  <a:cubicBezTo>
                    <a:pt x="2108" y="477"/>
                    <a:pt x="1632"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70" name="Google Shape;3370;p36"/>
            <p:cNvSpPr/>
            <p:nvPr/>
          </p:nvSpPr>
          <p:spPr>
            <a:xfrm>
              <a:off x="5053600" y="4147950"/>
              <a:ext cx="52400" cy="52425"/>
            </a:xfrm>
            <a:custGeom>
              <a:rect b="b" l="l" r="r" t="t"/>
              <a:pathLst>
                <a:path extrusionOk="0" h="2097" w="2096">
                  <a:moveTo>
                    <a:pt x="1048" y="1"/>
                  </a:moveTo>
                  <a:cubicBezTo>
                    <a:pt x="465" y="1"/>
                    <a:pt x="0" y="477"/>
                    <a:pt x="0" y="1049"/>
                  </a:cubicBezTo>
                  <a:cubicBezTo>
                    <a:pt x="0" y="1632"/>
                    <a:pt x="465" y="2096"/>
                    <a:pt x="1048" y="2096"/>
                  </a:cubicBezTo>
                  <a:cubicBezTo>
                    <a:pt x="1620" y="2096"/>
                    <a:pt x="2096" y="1632"/>
                    <a:pt x="2096" y="1049"/>
                  </a:cubicBezTo>
                  <a:cubicBezTo>
                    <a:pt x="2096" y="477"/>
                    <a:pt x="1620"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71" name="Google Shape;3371;p36"/>
            <p:cNvSpPr/>
            <p:nvPr/>
          </p:nvSpPr>
          <p:spPr>
            <a:xfrm>
              <a:off x="5155100" y="4147950"/>
              <a:ext cx="52400" cy="52425"/>
            </a:xfrm>
            <a:custGeom>
              <a:rect b="b" l="l" r="r" t="t"/>
              <a:pathLst>
                <a:path extrusionOk="0" h="2097" w="2096">
                  <a:moveTo>
                    <a:pt x="1048" y="1"/>
                  </a:moveTo>
                  <a:cubicBezTo>
                    <a:pt x="465" y="1"/>
                    <a:pt x="0" y="477"/>
                    <a:pt x="0" y="1049"/>
                  </a:cubicBezTo>
                  <a:cubicBezTo>
                    <a:pt x="0" y="1632"/>
                    <a:pt x="465" y="2096"/>
                    <a:pt x="1048" y="2096"/>
                  </a:cubicBezTo>
                  <a:cubicBezTo>
                    <a:pt x="1632" y="2096"/>
                    <a:pt x="2096" y="1632"/>
                    <a:pt x="2096" y="1049"/>
                  </a:cubicBezTo>
                  <a:cubicBezTo>
                    <a:pt x="2096" y="477"/>
                    <a:pt x="1632"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72" name="Google Shape;3372;p36"/>
            <p:cNvSpPr/>
            <p:nvPr/>
          </p:nvSpPr>
          <p:spPr>
            <a:xfrm>
              <a:off x="5256600" y="4147950"/>
              <a:ext cx="52400" cy="52425"/>
            </a:xfrm>
            <a:custGeom>
              <a:rect b="b" l="l" r="r" t="t"/>
              <a:pathLst>
                <a:path extrusionOk="0" h="2097" w="2096">
                  <a:moveTo>
                    <a:pt x="1048" y="1"/>
                  </a:moveTo>
                  <a:cubicBezTo>
                    <a:pt x="477" y="1"/>
                    <a:pt x="0" y="477"/>
                    <a:pt x="0" y="1049"/>
                  </a:cubicBezTo>
                  <a:cubicBezTo>
                    <a:pt x="0" y="1632"/>
                    <a:pt x="477" y="2096"/>
                    <a:pt x="1048" y="2096"/>
                  </a:cubicBezTo>
                  <a:cubicBezTo>
                    <a:pt x="1632" y="2096"/>
                    <a:pt x="2096" y="1632"/>
                    <a:pt x="2096" y="1049"/>
                  </a:cubicBezTo>
                  <a:cubicBezTo>
                    <a:pt x="2096" y="477"/>
                    <a:pt x="1632"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73" name="Google Shape;3373;p36"/>
            <p:cNvSpPr/>
            <p:nvPr/>
          </p:nvSpPr>
          <p:spPr>
            <a:xfrm>
              <a:off x="5358400" y="4147950"/>
              <a:ext cx="52400" cy="52425"/>
            </a:xfrm>
            <a:custGeom>
              <a:rect b="b" l="l" r="r" t="t"/>
              <a:pathLst>
                <a:path extrusionOk="0" h="2097" w="2096">
                  <a:moveTo>
                    <a:pt x="1048" y="1"/>
                  </a:moveTo>
                  <a:cubicBezTo>
                    <a:pt x="465" y="1"/>
                    <a:pt x="0" y="477"/>
                    <a:pt x="0" y="1049"/>
                  </a:cubicBezTo>
                  <a:cubicBezTo>
                    <a:pt x="0" y="1632"/>
                    <a:pt x="465" y="2096"/>
                    <a:pt x="1048" y="2096"/>
                  </a:cubicBezTo>
                  <a:cubicBezTo>
                    <a:pt x="1620" y="2096"/>
                    <a:pt x="2096" y="1632"/>
                    <a:pt x="2096" y="1049"/>
                  </a:cubicBezTo>
                  <a:cubicBezTo>
                    <a:pt x="2096" y="477"/>
                    <a:pt x="1620"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74" name="Google Shape;3374;p36"/>
            <p:cNvSpPr/>
            <p:nvPr/>
          </p:nvSpPr>
          <p:spPr>
            <a:xfrm>
              <a:off x="5459900" y="4147950"/>
              <a:ext cx="52400" cy="52425"/>
            </a:xfrm>
            <a:custGeom>
              <a:rect b="b" l="l" r="r" t="t"/>
              <a:pathLst>
                <a:path extrusionOk="0" h="2097" w="2096">
                  <a:moveTo>
                    <a:pt x="1048" y="1"/>
                  </a:moveTo>
                  <a:cubicBezTo>
                    <a:pt x="465" y="1"/>
                    <a:pt x="0" y="477"/>
                    <a:pt x="0" y="1049"/>
                  </a:cubicBezTo>
                  <a:cubicBezTo>
                    <a:pt x="0" y="1632"/>
                    <a:pt x="465" y="2096"/>
                    <a:pt x="1048" y="2096"/>
                  </a:cubicBezTo>
                  <a:cubicBezTo>
                    <a:pt x="1632" y="2096"/>
                    <a:pt x="2096" y="1632"/>
                    <a:pt x="2096" y="1049"/>
                  </a:cubicBezTo>
                  <a:cubicBezTo>
                    <a:pt x="2096" y="477"/>
                    <a:pt x="1632"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75" name="Google Shape;3375;p36"/>
            <p:cNvSpPr/>
            <p:nvPr/>
          </p:nvSpPr>
          <p:spPr>
            <a:xfrm>
              <a:off x="5561400" y="4147950"/>
              <a:ext cx="52400" cy="52425"/>
            </a:xfrm>
            <a:custGeom>
              <a:rect b="b" l="l" r="r" t="t"/>
              <a:pathLst>
                <a:path extrusionOk="0" h="2097" w="2096">
                  <a:moveTo>
                    <a:pt x="1048" y="1"/>
                  </a:moveTo>
                  <a:cubicBezTo>
                    <a:pt x="465" y="1"/>
                    <a:pt x="0" y="477"/>
                    <a:pt x="0" y="1049"/>
                  </a:cubicBezTo>
                  <a:cubicBezTo>
                    <a:pt x="0" y="1632"/>
                    <a:pt x="465" y="2096"/>
                    <a:pt x="1048" y="2096"/>
                  </a:cubicBezTo>
                  <a:cubicBezTo>
                    <a:pt x="1632" y="2096"/>
                    <a:pt x="2096" y="1632"/>
                    <a:pt x="2096" y="1049"/>
                  </a:cubicBezTo>
                  <a:cubicBezTo>
                    <a:pt x="2096" y="477"/>
                    <a:pt x="1632"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76" name="Google Shape;3376;p36"/>
            <p:cNvSpPr/>
            <p:nvPr/>
          </p:nvSpPr>
          <p:spPr>
            <a:xfrm>
              <a:off x="5662900" y="4147950"/>
              <a:ext cx="52400" cy="52425"/>
            </a:xfrm>
            <a:custGeom>
              <a:rect b="b" l="l" r="r" t="t"/>
              <a:pathLst>
                <a:path extrusionOk="0" h="2097" w="2096">
                  <a:moveTo>
                    <a:pt x="1048" y="1"/>
                  </a:moveTo>
                  <a:cubicBezTo>
                    <a:pt x="477" y="1"/>
                    <a:pt x="0" y="477"/>
                    <a:pt x="0" y="1049"/>
                  </a:cubicBezTo>
                  <a:cubicBezTo>
                    <a:pt x="0" y="1632"/>
                    <a:pt x="477" y="2096"/>
                    <a:pt x="1048" y="2096"/>
                  </a:cubicBezTo>
                  <a:cubicBezTo>
                    <a:pt x="1632" y="2096"/>
                    <a:pt x="2096" y="1632"/>
                    <a:pt x="2096" y="1049"/>
                  </a:cubicBezTo>
                  <a:cubicBezTo>
                    <a:pt x="2096" y="477"/>
                    <a:pt x="1632"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77" name="Google Shape;3377;p36"/>
            <p:cNvSpPr/>
            <p:nvPr/>
          </p:nvSpPr>
          <p:spPr>
            <a:xfrm>
              <a:off x="5764400" y="4147950"/>
              <a:ext cx="52700" cy="52425"/>
            </a:xfrm>
            <a:custGeom>
              <a:rect b="b" l="l" r="r" t="t"/>
              <a:pathLst>
                <a:path extrusionOk="0" h="2097" w="2108">
                  <a:moveTo>
                    <a:pt x="1060" y="1"/>
                  </a:moveTo>
                  <a:cubicBezTo>
                    <a:pt x="477" y="1"/>
                    <a:pt x="0" y="477"/>
                    <a:pt x="0" y="1049"/>
                  </a:cubicBezTo>
                  <a:cubicBezTo>
                    <a:pt x="0" y="1632"/>
                    <a:pt x="477" y="2096"/>
                    <a:pt x="1060" y="2096"/>
                  </a:cubicBezTo>
                  <a:cubicBezTo>
                    <a:pt x="1632" y="2096"/>
                    <a:pt x="2108" y="1632"/>
                    <a:pt x="2108" y="1049"/>
                  </a:cubicBezTo>
                  <a:cubicBezTo>
                    <a:pt x="2108" y="477"/>
                    <a:pt x="1632" y="1"/>
                    <a:pt x="1060"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78" name="Google Shape;3378;p36"/>
            <p:cNvSpPr/>
            <p:nvPr/>
          </p:nvSpPr>
          <p:spPr>
            <a:xfrm>
              <a:off x="5866200" y="4147950"/>
              <a:ext cx="52400" cy="52425"/>
            </a:xfrm>
            <a:custGeom>
              <a:rect b="b" l="l" r="r" t="t"/>
              <a:pathLst>
                <a:path extrusionOk="0" h="2097" w="2096">
                  <a:moveTo>
                    <a:pt x="1048" y="1"/>
                  </a:moveTo>
                  <a:cubicBezTo>
                    <a:pt x="465" y="1"/>
                    <a:pt x="0" y="477"/>
                    <a:pt x="0" y="1049"/>
                  </a:cubicBezTo>
                  <a:cubicBezTo>
                    <a:pt x="0" y="1632"/>
                    <a:pt x="465" y="2096"/>
                    <a:pt x="1048" y="2096"/>
                  </a:cubicBezTo>
                  <a:cubicBezTo>
                    <a:pt x="1632" y="2096"/>
                    <a:pt x="2096" y="1632"/>
                    <a:pt x="2096" y="1049"/>
                  </a:cubicBezTo>
                  <a:cubicBezTo>
                    <a:pt x="2096" y="477"/>
                    <a:pt x="1632"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79" name="Google Shape;3379;p36"/>
            <p:cNvSpPr/>
            <p:nvPr/>
          </p:nvSpPr>
          <p:spPr>
            <a:xfrm>
              <a:off x="5967700" y="4147950"/>
              <a:ext cx="52400" cy="52425"/>
            </a:xfrm>
            <a:custGeom>
              <a:rect b="b" l="l" r="r" t="t"/>
              <a:pathLst>
                <a:path extrusionOk="0" h="2097" w="2096">
                  <a:moveTo>
                    <a:pt x="1048" y="1"/>
                  </a:moveTo>
                  <a:cubicBezTo>
                    <a:pt x="465" y="1"/>
                    <a:pt x="0" y="477"/>
                    <a:pt x="0" y="1049"/>
                  </a:cubicBezTo>
                  <a:cubicBezTo>
                    <a:pt x="0" y="1632"/>
                    <a:pt x="465" y="2096"/>
                    <a:pt x="1048" y="2096"/>
                  </a:cubicBezTo>
                  <a:cubicBezTo>
                    <a:pt x="1632" y="2096"/>
                    <a:pt x="2096" y="1632"/>
                    <a:pt x="2096" y="1049"/>
                  </a:cubicBezTo>
                  <a:cubicBezTo>
                    <a:pt x="2096" y="477"/>
                    <a:pt x="1632"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80" name="Google Shape;3380;p36"/>
            <p:cNvSpPr/>
            <p:nvPr/>
          </p:nvSpPr>
          <p:spPr>
            <a:xfrm>
              <a:off x="6069200" y="4147950"/>
              <a:ext cx="52700" cy="52425"/>
            </a:xfrm>
            <a:custGeom>
              <a:rect b="b" l="l" r="r" t="t"/>
              <a:pathLst>
                <a:path extrusionOk="0" h="2097" w="2108">
                  <a:moveTo>
                    <a:pt x="1048" y="1"/>
                  </a:moveTo>
                  <a:cubicBezTo>
                    <a:pt x="477" y="1"/>
                    <a:pt x="0" y="477"/>
                    <a:pt x="0" y="1049"/>
                  </a:cubicBezTo>
                  <a:cubicBezTo>
                    <a:pt x="0" y="1632"/>
                    <a:pt x="477" y="2096"/>
                    <a:pt x="1048" y="2096"/>
                  </a:cubicBezTo>
                  <a:cubicBezTo>
                    <a:pt x="1632" y="2096"/>
                    <a:pt x="2108" y="1632"/>
                    <a:pt x="2108" y="1049"/>
                  </a:cubicBezTo>
                  <a:cubicBezTo>
                    <a:pt x="2108" y="477"/>
                    <a:pt x="1632"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81" name="Google Shape;3381;p36"/>
            <p:cNvSpPr/>
            <p:nvPr/>
          </p:nvSpPr>
          <p:spPr>
            <a:xfrm>
              <a:off x="6171000" y="4147950"/>
              <a:ext cx="52400" cy="52425"/>
            </a:xfrm>
            <a:custGeom>
              <a:rect b="b" l="l" r="r" t="t"/>
              <a:pathLst>
                <a:path extrusionOk="0" h="2097" w="2096">
                  <a:moveTo>
                    <a:pt x="1048" y="1"/>
                  </a:moveTo>
                  <a:cubicBezTo>
                    <a:pt x="465" y="1"/>
                    <a:pt x="0" y="477"/>
                    <a:pt x="0" y="1049"/>
                  </a:cubicBezTo>
                  <a:cubicBezTo>
                    <a:pt x="0" y="1632"/>
                    <a:pt x="465" y="2096"/>
                    <a:pt x="1048" y="2096"/>
                  </a:cubicBezTo>
                  <a:cubicBezTo>
                    <a:pt x="1620" y="2096"/>
                    <a:pt x="2096" y="1632"/>
                    <a:pt x="2096" y="1049"/>
                  </a:cubicBezTo>
                  <a:cubicBezTo>
                    <a:pt x="2096" y="477"/>
                    <a:pt x="1620"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82" name="Google Shape;3382;p36"/>
            <p:cNvSpPr/>
            <p:nvPr/>
          </p:nvSpPr>
          <p:spPr>
            <a:xfrm>
              <a:off x="6272500" y="4147950"/>
              <a:ext cx="52400" cy="52425"/>
            </a:xfrm>
            <a:custGeom>
              <a:rect b="b" l="l" r="r" t="t"/>
              <a:pathLst>
                <a:path extrusionOk="0" h="2097" w="2096">
                  <a:moveTo>
                    <a:pt x="1048" y="1"/>
                  </a:moveTo>
                  <a:cubicBezTo>
                    <a:pt x="465" y="1"/>
                    <a:pt x="0" y="477"/>
                    <a:pt x="0" y="1049"/>
                  </a:cubicBezTo>
                  <a:cubicBezTo>
                    <a:pt x="0" y="1632"/>
                    <a:pt x="465" y="2096"/>
                    <a:pt x="1048" y="2096"/>
                  </a:cubicBezTo>
                  <a:cubicBezTo>
                    <a:pt x="1632" y="2096"/>
                    <a:pt x="2096" y="1632"/>
                    <a:pt x="2096" y="1049"/>
                  </a:cubicBezTo>
                  <a:cubicBezTo>
                    <a:pt x="2096" y="477"/>
                    <a:pt x="1632"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83" name="Google Shape;3383;p36"/>
            <p:cNvSpPr/>
            <p:nvPr/>
          </p:nvSpPr>
          <p:spPr>
            <a:xfrm>
              <a:off x="6374000" y="4147950"/>
              <a:ext cx="52400" cy="52425"/>
            </a:xfrm>
            <a:custGeom>
              <a:rect b="b" l="l" r="r" t="t"/>
              <a:pathLst>
                <a:path extrusionOk="0" h="2097" w="2096">
                  <a:moveTo>
                    <a:pt x="1048" y="1"/>
                  </a:moveTo>
                  <a:cubicBezTo>
                    <a:pt x="477" y="1"/>
                    <a:pt x="0" y="477"/>
                    <a:pt x="0" y="1049"/>
                  </a:cubicBezTo>
                  <a:cubicBezTo>
                    <a:pt x="0" y="1632"/>
                    <a:pt x="477" y="2096"/>
                    <a:pt x="1048" y="2096"/>
                  </a:cubicBezTo>
                  <a:cubicBezTo>
                    <a:pt x="1632" y="2096"/>
                    <a:pt x="2096" y="1632"/>
                    <a:pt x="2096" y="1049"/>
                  </a:cubicBezTo>
                  <a:cubicBezTo>
                    <a:pt x="2096" y="477"/>
                    <a:pt x="1632"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84" name="Google Shape;3384;p36"/>
            <p:cNvSpPr/>
            <p:nvPr/>
          </p:nvSpPr>
          <p:spPr>
            <a:xfrm>
              <a:off x="6475500" y="4147950"/>
              <a:ext cx="52700" cy="52425"/>
            </a:xfrm>
            <a:custGeom>
              <a:rect b="b" l="l" r="r" t="t"/>
              <a:pathLst>
                <a:path extrusionOk="0" h="2097" w="2108">
                  <a:moveTo>
                    <a:pt x="1048" y="1"/>
                  </a:moveTo>
                  <a:cubicBezTo>
                    <a:pt x="477" y="1"/>
                    <a:pt x="0" y="477"/>
                    <a:pt x="0" y="1049"/>
                  </a:cubicBezTo>
                  <a:cubicBezTo>
                    <a:pt x="0" y="1632"/>
                    <a:pt x="477" y="2096"/>
                    <a:pt x="1048" y="2096"/>
                  </a:cubicBezTo>
                  <a:cubicBezTo>
                    <a:pt x="1632" y="2096"/>
                    <a:pt x="2108" y="1632"/>
                    <a:pt x="2108" y="1049"/>
                  </a:cubicBezTo>
                  <a:cubicBezTo>
                    <a:pt x="2108" y="477"/>
                    <a:pt x="1632"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85" name="Google Shape;3385;p36"/>
            <p:cNvSpPr/>
            <p:nvPr/>
          </p:nvSpPr>
          <p:spPr>
            <a:xfrm>
              <a:off x="6577300" y="4147950"/>
              <a:ext cx="52400" cy="52425"/>
            </a:xfrm>
            <a:custGeom>
              <a:rect b="b" l="l" r="r" t="t"/>
              <a:pathLst>
                <a:path extrusionOk="0" h="2097" w="2096">
                  <a:moveTo>
                    <a:pt x="1048" y="1"/>
                  </a:moveTo>
                  <a:cubicBezTo>
                    <a:pt x="465" y="1"/>
                    <a:pt x="0" y="477"/>
                    <a:pt x="0" y="1049"/>
                  </a:cubicBezTo>
                  <a:cubicBezTo>
                    <a:pt x="0" y="1632"/>
                    <a:pt x="465" y="2096"/>
                    <a:pt x="1048" y="2096"/>
                  </a:cubicBezTo>
                  <a:cubicBezTo>
                    <a:pt x="1620" y="2096"/>
                    <a:pt x="2096" y="1632"/>
                    <a:pt x="2096" y="1049"/>
                  </a:cubicBezTo>
                  <a:cubicBezTo>
                    <a:pt x="2096" y="477"/>
                    <a:pt x="1620"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86" name="Google Shape;3386;p36"/>
            <p:cNvSpPr/>
            <p:nvPr/>
          </p:nvSpPr>
          <p:spPr>
            <a:xfrm>
              <a:off x="6678800" y="4147950"/>
              <a:ext cx="52400" cy="52425"/>
            </a:xfrm>
            <a:custGeom>
              <a:rect b="b" l="l" r="r" t="t"/>
              <a:pathLst>
                <a:path extrusionOk="0" h="2097" w="2096">
                  <a:moveTo>
                    <a:pt x="1048" y="1"/>
                  </a:moveTo>
                  <a:cubicBezTo>
                    <a:pt x="465" y="1"/>
                    <a:pt x="0" y="477"/>
                    <a:pt x="0" y="1049"/>
                  </a:cubicBezTo>
                  <a:cubicBezTo>
                    <a:pt x="0" y="1632"/>
                    <a:pt x="465" y="2096"/>
                    <a:pt x="1048" y="2096"/>
                  </a:cubicBezTo>
                  <a:cubicBezTo>
                    <a:pt x="1632" y="2096"/>
                    <a:pt x="2096" y="1632"/>
                    <a:pt x="2096" y="1049"/>
                  </a:cubicBezTo>
                  <a:cubicBezTo>
                    <a:pt x="2096" y="477"/>
                    <a:pt x="1632"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87" name="Google Shape;3387;p36"/>
            <p:cNvSpPr/>
            <p:nvPr/>
          </p:nvSpPr>
          <p:spPr>
            <a:xfrm>
              <a:off x="6780300" y="4147950"/>
              <a:ext cx="52400" cy="52425"/>
            </a:xfrm>
            <a:custGeom>
              <a:rect b="b" l="l" r="r" t="t"/>
              <a:pathLst>
                <a:path extrusionOk="0" h="2097" w="2096">
                  <a:moveTo>
                    <a:pt x="1048" y="1"/>
                  </a:moveTo>
                  <a:cubicBezTo>
                    <a:pt x="477" y="1"/>
                    <a:pt x="0" y="477"/>
                    <a:pt x="0" y="1049"/>
                  </a:cubicBezTo>
                  <a:cubicBezTo>
                    <a:pt x="0" y="1632"/>
                    <a:pt x="477" y="2096"/>
                    <a:pt x="1048" y="2096"/>
                  </a:cubicBezTo>
                  <a:cubicBezTo>
                    <a:pt x="1632" y="2096"/>
                    <a:pt x="2096" y="1632"/>
                    <a:pt x="2096" y="1049"/>
                  </a:cubicBezTo>
                  <a:cubicBezTo>
                    <a:pt x="2096" y="477"/>
                    <a:pt x="1632"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88" name="Google Shape;3388;p36"/>
            <p:cNvSpPr/>
            <p:nvPr/>
          </p:nvSpPr>
          <p:spPr>
            <a:xfrm>
              <a:off x="6881800" y="4147950"/>
              <a:ext cx="52700" cy="52425"/>
            </a:xfrm>
            <a:custGeom>
              <a:rect b="b" l="l" r="r" t="t"/>
              <a:pathLst>
                <a:path extrusionOk="0" h="2097" w="2108">
                  <a:moveTo>
                    <a:pt x="1060" y="1"/>
                  </a:moveTo>
                  <a:cubicBezTo>
                    <a:pt x="477" y="1"/>
                    <a:pt x="1" y="477"/>
                    <a:pt x="1" y="1049"/>
                  </a:cubicBezTo>
                  <a:cubicBezTo>
                    <a:pt x="1" y="1632"/>
                    <a:pt x="477" y="2096"/>
                    <a:pt x="1060" y="2096"/>
                  </a:cubicBezTo>
                  <a:cubicBezTo>
                    <a:pt x="1632" y="2096"/>
                    <a:pt x="2108" y="1632"/>
                    <a:pt x="2108" y="1049"/>
                  </a:cubicBezTo>
                  <a:cubicBezTo>
                    <a:pt x="2108" y="477"/>
                    <a:pt x="1632" y="1"/>
                    <a:pt x="1060"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89" name="Google Shape;3389;p36"/>
            <p:cNvSpPr/>
            <p:nvPr/>
          </p:nvSpPr>
          <p:spPr>
            <a:xfrm>
              <a:off x="6983600" y="4147950"/>
              <a:ext cx="52400" cy="52425"/>
            </a:xfrm>
            <a:custGeom>
              <a:rect b="b" l="l" r="r" t="t"/>
              <a:pathLst>
                <a:path extrusionOk="0" h="2097" w="2096">
                  <a:moveTo>
                    <a:pt x="1048" y="1"/>
                  </a:moveTo>
                  <a:cubicBezTo>
                    <a:pt x="465" y="1"/>
                    <a:pt x="0" y="477"/>
                    <a:pt x="0" y="1049"/>
                  </a:cubicBezTo>
                  <a:cubicBezTo>
                    <a:pt x="0" y="1632"/>
                    <a:pt x="465" y="2096"/>
                    <a:pt x="1048" y="2096"/>
                  </a:cubicBezTo>
                  <a:cubicBezTo>
                    <a:pt x="1620" y="2096"/>
                    <a:pt x="2096" y="1632"/>
                    <a:pt x="2096" y="1049"/>
                  </a:cubicBezTo>
                  <a:cubicBezTo>
                    <a:pt x="2096" y="477"/>
                    <a:pt x="1620"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90" name="Google Shape;3390;p36"/>
            <p:cNvSpPr/>
            <p:nvPr/>
          </p:nvSpPr>
          <p:spPr>
            <a:xfrm>
              <a:off x="7085100" y="4147950"/>
              <a:ext cx="52400" cy="52425"/>
            </a:xfrm>
            <a:custGeom>
              <a:rect b="b" l="l" r="r" t="t"/>
              <a:pathLst>
                <a:path extrusionOk="0" h="2097" w="2096">
                  <a:moveTo>
                    <a:pt x="1048" y="1"/>
                  </a:moveTo>
                  <a:cubicBezTo>
                    <a:pt x="465" y="1"/>
                    <a:pt x="0" y="477"/>
                    <a:pt x="0" y="1049"/>
                  </a:cubicBezTo>
                  <a:cubicBezTo>
                    <a:pt x="0" y="1632"/>
                    <a:pt x="465" y="2096"/>
                    <a:pt x="1048" y="2096"/>
                  </a:cubicBezTo>
                  <a:cubicBezTo>
                    <a:pt x="1632" y="2096"/>
                    <a:pt x="2096" y="1632"/>
                    <a:pt x="2096" y="1049"/>
                  </a:cubicBezTo>
                  <a:cubicBezTo>
                    <a:pt x="2096" y="477"/>
                    <a:pt x="1632"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91" name="Google Shape;3391;p36"/>
            <p:cNvSpPr/>
            <p:nvPr/>
          </p:nvSpPr>
          <p:spPr>
            <a:xfrm>
              <a:off x="7186600" y="4147950"/>
              <a:ext cx="52400" cy="52425"/>
            </a:xfrm>
            <a:custGeom>
              <a:rect b="b" l="l" r="r" t="t"/>
              <a:pathLst>
                <a:path extrusionOk="0" h="2097" w="2096">
                  <a:moveTo>
                    <a:pt x="1048" y="1"/>
                  </a:moveTo>
                  <a:cubicBezTo>
                    <a:pt x="477" y="1"/>
                    <a:pt x="1" y="477"/>
                    <a:pt x="1" y="1049"/>
                  </a:cubicBezTo>
                  <a:cubicBezTo>
                    <a:pt x="1" y="1632"/>
                    <a:pt x="477" y="2096"/>
                    <a:pt x="1048" y="2096"/>
                  </a:cubicBezTo>
                  <a:cubicBezTo>
                    <a:pt x="1632" y="2096"/>
                    <a:pt x="2096" y="1632"/>
                    <a:pt x="2096" y="1049"/>
                  </a:cubicBezTo>
                  <a:cubicBezTo>
                    <a:pt x="2096" y="477"/>
                    <a:pt x="1632"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92" name="Google Shape;3392;p36"/>
            <p:cNvSpPr/>
            <p:nvPr/>
          </p:nvSpPr>
          <p:spPr>
            <a:xfrm>
              <a:off x="7288400" y="4147950"/>
              <a:ext cx="52400" cy="52425"/>
            </a:xfrm>
            <a:custGeom>
              <a:rect b="b" l="l" r="r" t="t"/>
              <a:pathLst>
                <a:path extrusionOk="0" h="2097" w="2096">
                  <a:moveTo>
                    <a:pt x="1048" y="1"/>
                  </a:moveTo>
                  <a:cubicBezTo>
                    <a:pt x="465" y="1"/>
                    <a:pt x="0" y="477"/>
                    <a:pt x="0" y="1049"/>
                  </a:cubicBezTo>
                  <a:cubicBezTo>
                    <a:pt x="0" y="1632"/>
                    <a:pt x="465" y="2096"/>
                    <a:pt x="1048" y="2096"/>
                  </a:cubicBezTo>
                  <a:cubicBezTo>
                    <a:pt x="1620" y="2096"/>
                    <a:pt x="2096" y="1632"/>
                    <a:pt x="2096" y="1049"/>
                  </a:cubicBezTo>
                  <a:cubicBezTo>
                    <a:pt x="2096" y="477"/>
                    <a:pt x="1620" y="1"/>
                    <a:pt x="1048" y="1"/>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93" name="Google Shape;3393;p36"/>
            <p:cNvSpPr/>
            <p:nvPr/>
          </p:nvSpPr>
          <p:spPr>
            <a:xfrm>
              <a:off x="279200" y="4303050"/>
              <a:ext cx="52700" cy="52700"/>
            </a:xfrm>
            <a:custGeom>
              <a:rect b="b" l="l" r="r" t="t"/>
              <a:pathLst>
                <a:path extrusionOk="0" h="2108" w="2108">
                  <a:moveTo>
                    <a:pt x="1048" y="0"/>
                  </a:moveTo>
                  <a:cubicBezTo>
                    <a:pt x="476" y="0"/>
                    <a:pt x="0" y="476"/>
                    <a:pt x="0" y="1048"/>
                  </a:cubicBezTo>
                  <a:cubicBezTo>
                    <a:pt x="0" y="1631"/>
                    <a:pt x="476" y="2107"/>
                    <a:pt x="1048" y="2107"/>
                  </a:cubicBezTo>
                  <a:cubicBezTo>
                    <a:pt x="1631" y="2107"/>
                    <a:pt x="2107" y="1631"/>
                    <a:pt x="2107" y="1048"/>
                  </a:cubicBezTo>
                  <a:cubicBezTo>
                    <a:pt x="2107" y="476"/>
                    <a:pt x="1631"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94" name="Google Shape;3394;p36"/>
            <p:cNvSpPr/>
            <p:nvPr/>
          </p:nvSpPr>
          <p:spPr>
            <a:xfrm>
              <a:off x="380700" y="4303050"/>
              <a:ext cx="52700" cy="52700"/>
            </a:xfrm>
            <a:custGeom>
              <a:rect b="b" l="l" r="r" t="t"/>
              <a:pathLst>
                <a:path extrusionOk="0" h="2108" w="2108">
                  <a:moveTo>
                    <a:pt x="1060" y="0"/>
                  </a:moveTo>
                  <a:cubicBezTo>
                    <a:pt x="476" y="0"/>
                    <a:pt x="0" y="476"/>
                    <a:pt x="0" y="1048"/>
                  </a:cubicBezTo>
                  <a:cubicBezTo>
                    <a:pt x="0" y="1631"/>
                    <a:pt x="476" y="2107"/>
                    <a:pt x="1060" y="2107"/>
                  </a:cubicBezTo>
                  <a:cubicBezTo>
                    <a:pt x="1631" y="2107"/>
                    <a:pt x="2108" y="1631"/>
                    <a:pt x="2108" y="1048"/>
                  </a:cubicBezTo>
                  <a:cubicBezTo>
                    <a:pt x="2108" y="476"/>
                    <a:pt x="1631" y="0"/>
                    <a:pt x="1060"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95" name="Google Shape;3395;p36"/>
            <p:cNvSpPr/>
            <p:nvPr/>
          </p:nvSpPr>
          <p:spPr>
            <a:xfrm>
              <a:off x="482500" y="4303050"/>
              <a:ext cx="52400" cy="52700"/>
            </a:xfrm>
            <a:custGeom>
              <a:rect b="b" l="l" r="r" t="t"/>
              <a:pathLst>
                <a:path extrusionOk="0" h="2108" w="2096">
                  <a:moveTo>
                    <a:pt x="1048" y="0"/>
                  </a:moveTo>
                  <a:cubicBezTo>
                    <a:pt x="464" y="0"/>
                    <a:pt x="0" y="476"/>
                    <a:pt x="0" y="1048"/>
                  </a:cubicBezTo>
                  <a:cubicBezTo>
                    <a:pt x="0" y="1631"/>
                    <a:pt x="464" y="2107"/>
                    <a:pt x="1048" y="2107"/>
                  </a:cubicBezTo>
                  <a:cubicBezTo>
                    <a:pt x="1631" y="2107"/>
                    <a:pt x="2096" y="1631"/>
                    <a:pt x="2096" y="1048"/>
                  </a:cubicBezTo>
                  <a:cubicBezTo>
                    <a:pt x="2096" y="476"/>
                    <a:pt x="1631"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96" name="Google Shape;3396;p36"/>
            <p:cNvSpPr/>
            <p:nvPr/>
          </p:nvSpPr>
          <p:spPr>
            <a:xfrm>
              <a:off x="584000" y="4303050"/>
              <a:ext cx="52400" cy="52700"/>
            </a:xfrm>
            <a:custGeom>
              <a:rect b="b" l="l" r="r" t="t"/>
              <a:pathLst>
                <a:path extrusionOk="0" h="2108" w="2096">
                  <a:moveTo>
                    <a:pt x="1048" y="0"/>
                  </a:moveTo>
                  <a:cubicBezTo>
                    <a:pt x="476" y="0"/>
                    <a:pt x="0" y="476"/>
                    <a:pt x="0" y="1048"/>
                  </a:cubicBezTo>
                  <a:cubicBezTo>
                    <a:pt x="0" y="1631"/>
                    <a:pt x="476" y="2107"/>
                    <a:pt x="1048" y="2107"/>
                  </a:cubicBezTo>
                  <a:cubicBezTo>
                    <a:pt x="1631" y="2107"/>
                    <a:pt x="2096" y="1631"/>
                    <a:pt x="2096" y="1048"/>
                  </a:cubicBezTo>
                  <a:cubicBezTo>
                    <a:pt x="2096" y="476"/>
                    <a:pt x="1631"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97" name="Google Shape;3397;p36"/>
            <p:cNvSpPr/>
            <p:nvPr/>
          </p:nvSpPr>
          <p:spPr>
            <a:xfrm>
              <a:off x="685500" y="4303050"/>
              <a:ext cx="52700" cy="52700"/>
            </a:xfrm>
            <a:custGeom>
              <a:rect b="b" l="l" r="r" t="t"/>
              <a:pathLst>
                <a:path extrusionOk="0" h="2108" w="2108">
                  <a:moveTo>
                    <a:pt x="1048" y="0"/>
                  </a:moveTo>
                  <a:cubicBezTo>
                    <a:pt x="476" y="0"/>
                    <a:pt x="0" y="476"/>
                    <a:pt x="0" y="1048"/>
                  </a:cubicBezTo>
                  <a:cubicBezTo>
                    <a:pt x="0" y="1631"/>
                    <a:pt x="476" y="2107"/>
                    <a:pt x="1048" y="2107"/>
                  </a:cubicBezTo>
                  <a:cubicBezTo>
                    <a:pt x="1631" y="2107"/>
                    <a:pt x="2108" y="1631"/>
                    <a:pt x="2108" y="1048"/>
                  </a:cubicBezTo>
                  <a:cubicBezTo>
                    <a:pt x="2108" y="476"/>
                    <a:pt x="1631"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98" name="Google Shape;3398;p36"/>
            <p:cNvSpPr/>
            <p:nvPr/>
          </p:nvSpPr>
          <p:spPr>
            <a:xfrm>
              <a:off x="787300" y="4303050"/>
              <a:ext cx="52400" cy="52700"/>
            </a:xfrm>
            <a:custGeom>
              <a:rect b="b" l="l" r="r" t="t"/>
              <a:pathLst>
                <a:path extrusionOk="0" h="2108" w="2096">
                  <a:moveTo>
                    <a:pt x="1048" y="0"/>
                  </a:moveTo>
                  <a:cubicBezTo>
                    <a:pt x="464" y="0"/>
                    <a:pt x="0" y="476"/>
                    <a:pt x="0" y="1048"/>
                  </a:cubicBezTo>
                  <a:cubicBezTo>
                    <a:pt x="0" y="1631"/>
                    <a:pt x="464" y="2107"/>
                    <a:pt x="1048" y="2107"/>
                  </a:cubicBezTo>
                  <a:cubicBezTo>
                    <a:pt x="1619" y="2107"/>
                    <a:pt x="2096" y="1631"/>
                    <a:pt x="2096" y="1048"/>
                  </a:cubicBezTo>
                  <a:cubicBezTo>
                    <a:pt x="2096" y="476"/>
                    <a:pt x="1619"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99" name="Google Shape;3399;p36"/>
            <p:cNvSpPr/>
            <p:nvPr/>
          </p:nvSpPr>
          <p:spPr>
            <a:xfrm>
              <a:off x="888800" y="4303050"/>
              <a:ext cx="52400" cy="52700"/>
            </a:xfrm>
            <a:custGeom>
              <a:rect b="b" l="l" r="r" t="t"/>
              <a:pathLst>
                <a:path extrusionOk="0" h="2108" w="2096">
                  <a:moveTo>
                    <a:pt x="1048" y="0"/>
                  </a:moveTo>
                  <a:cubicBezTo>
                    <a:pt x="464" y="0"/>
                    <a:pt x="0" y="476"/>
                    <a:pt x="0" y="1048"/>
                  </a:cubicBezTo>
                  <a:cubicBezTo>
                    <a:pt x="0" y="1631"/>
                    <a:pt x="464" y="2107"/>
                    <a:pt x="1048" y="2107"/>
                  </a:cubicBezTo>
                  <a:cubicBezTo>
                    <a:pt x="1631" y="2107"/>
                    <a:pt x="2096" y="1631"/>
                    <a:pt x="2096" y="1048"/>
                  </a:cubicBezTo>
                  <a:cubicBezTo>
                    <a:pt x="2096" y="476"/>
                    <a:pt x="1631"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00" name="Google Shape;3400;p36"/>
            <p:cNvSpPr/>
            <p:nvPr/>
          </p:nvSpPr>
          <p:spPr>
            <a:xfrm>
              <a:off x="990300" y="4303050"/>
              <a:ext cx="52400" cy="52700"/>
            </a:xfrm>
            <a:custGeom>
              <a:rect b="b" l="l" r="r" t="t"/>
              <a:pathLst>
                <a:path extrusionOk="0" h="2108" w="2096">
                  <a:moveTo>
                    <a:pt x="1048" y="0"/>
                  </a:moveTo>
                  <a:cubicBezTo>
                    <a:pt x="476" y="0"/>
                    <a:pt x="0" y="476"/>
                    <a:pt x="0" y="1048"/>
                  </a:cubicBezTo>
                  <a:cubicBezTo>
                    <a:pt x="0" y="1631"/>
                    <a:pt x="476" y="2107"/>
                    <a:pt x="1048" y="2107"/>
                  </a:cubicBezTo>
                  <a:cubicBezTo>
                    <a:pt x="1631" y="2107"/>
                    <a:pt x="2096" y="1631"/>
                    <a:pt x="2096" y="1048"/>
                  </a:cubicBezTo>
                  <a:cubicBezTo>
                    <a:pt x="2096" y="476"/>
                    <a:pt x="1631"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01" name="Google Shape;3401;p36"/>
            <p:cNvSpPr/>
            <p:nvPr/>
          </p:nvSpPr>
          <p:spPr>
            <a:xfrm>
              <a:off x="1091800" y="4303050"/>
              <a:ext cx="52700" cy="52700"/>
            </a:xfrm>
            <a:custGeom>
              <a:rect b="b" l="l" r="r" t="t"/>
              <a:pathLst>
                <a:path extrusionOk="0" h="2108" w="2108">
                  <a:moveTo>
                    <a:pt x="1060" y="0"/>
                  </a:moveTo>
                  <a:cubicBezTo>
                    <a:pt x="476" y="0"/>
                    <a:pt x="0" y="476"/>
                    <a:pt x="0" y="1048"/>
                  </a:cubicBezTo>
                  <a:cubicBezTo>
                    <a:pt x="0" y="1631"/>
                    <a:pt x="476" y="2107"/>
                    <a:pt x="1060" y="2107"/>
                  </a:cubicBezTo>
                  <a:cubicBezTo>
                    <a:pt x="1631" y="2107"/>
                    <a:pt x="2108" y="1631"/>
                    <a:pt x="2108" y="1048"/>
                  </a:cubicBezTo>
                  <a:cubicBezTo>
                    <a:pt x="2108" y="476"/>
                    <a:pt x="1631" y="0"/>
                    <a:pt x="1060"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02" name="Google Shape;3402;p36"/>
            <p:cNvSpPr/>
            <p:nvPr/>
          </p:nvSpPr>
          <p:spPr>
            <a:xfrm>
              <a:off x="1193600" y="4303050"/>
              <a:ext cx="52400" cy="52700"/>
            </a:xfrm>
            <a:custGeom>
              <a:rect b="b" l="l" r="r" t="t"/>
              <a:pathLst>
                <a:path extrusionOk="0" h="2108" w="2096">
                  <a:moveTo>
                    <a:pt x="1048" y="0"/>
                  </a:moveTo>
                  <a:cubicBezTo>
                    <a:pt x="464" y="0"/>
                    <a:pt x="0" y="476"/>
                    <a:pt x="0" y="1048"/>
                  </a:cubicBezTo>
                  <a:cubicBezTo>
                    <a:pt x="0" y="1631"/>
                    <a:pt x="464" y="2107"/>
                    <a:pt x="1048" y="2107"/>
                  </a:cubicBezTo>
                  <a:cubicBezTo>
                    <a:pt x="1619" y="2107"/>
                    <a:pt x="2096" y="1631"/>
                    <a:pt x="2096" y="1048"/>
                  </a:cubicBezTo>
                  <a:cubicBezTo>
                    <a:pt x="2096" y="476"/>
                    <a:pt x="1619"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03" name="Google Shape;3403;p36"/>
            <p:cNvSpPr/>
            <p:nvPr/>
          </p:nvSpPr>
          <p:spPr>
            <a:xfrm>
              <a:off x="1295100" y="4303050"/>
              <a:ext cx="52400" cy="52700"/>
            </a:xfrm>
            <a:custGeom>
              <a:rect b="b" l="l" r="r" t="t"/>
              <a:pathLst>
                <a:path extrusionOk="0" h="2108" w="2096">
                  <a:moveTo>
                    <a:pt x="1048" y="0"/>
                  </a:moveTo>
                  <a:cubicBezTo>
                    <a:pt x="464" y="0"/>
                    <a:pt x="0" y="476"/>
                    <a:pt x="0" y="1048"/>
                  </a:cubicBezTo>
                  <a:cubicBezTo>
                    <a:pt x="0" y="1631"/>
                    <a:pt x="464" y="2107"/>
                    <a:pt x="1048" y="2107"/>
                  </a:cubicBezTo>
                  <a:cubicBezTo>
                    <a:pt x="1631" y="2107"/>
                    <a:pt x="2096" y="1631"/>
                    <a:pt x="2096" y="1048"/>
                  </a:cubicBezTo>
                  <a:cubicBezTo>
                    <a:pt x="2096" y="476"/>
                    <a:pt x="1631"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04" name="Google Shape;3404;p36"/>
            <p:cNvSpPr/>
            <p:nvPr/>
          </p:nvSpPr>
          <p:spPr>
            <a:xfrm>
              <a:off x="1396600" y="4303050"/>
              <a:ext cx="52400" cy="52700"/>
            </a:xfrm>
            <a:custGeom>
              <a:rect b="b" l="l" r="r" t="t"/>
              <a:pathLst>
                <a:path extrusionOk="0" h="2108" w="2096">
                  <a:moveTo>
                    <a:pt x="1048" y="0"/>
                  </a:moveTo>
                  <a:cubicBezTo>
                    <a:pt x="476" y="0"/>
                    <a:pt x="0" y="476"/>
                    <a:pt x="0" y="1048"/>
                  </a:cubicBezTo>
                  <a:cubicBezTo>
                    <a:pt x="0" y="1631"/>
                    <a:pt x="476" y="2107"/>
                    <a:pt x="1048" y="2107"/>
                  </a:cubicBezTo>
                  <a:cubicBezTo>
                    <a:pt x="1631" y="2107"/>
                    <a:pt x="2096" y="1631"/>
                    <a:pt x="2096" y="1048"/>
                  </a:cubicBezTo>
                  <a:cubicBezTo>
                    <a:pt x="2096" y="476"/>
                    <a:pt x="1631"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05" name="Google Shape;3405;p36"/>
            <p:cNvSpPr/>
            <p:nvPr/>
          </p:nvSpPr>
          <p:spPr>
            <a:xfrm>
              <a:off x="1498400" y="4303050"/>
              <a:ext cx="52400" cy="52700"/>
            </a:xfrm>
            <a:custGeom>
              <a:rect b="b" l="l" r="r" t="t"/>
              <a:pathLst>
                <a:path extrusionOk="0" h="2108" w="2096">
                  <a:moveTo>
                    <a:pt x="1048" y="0"/>
                  </a:moveTo>
                  <a:cubicBezTo>
                    <a:pt x="464" y="0"/>
                    <a:pt x="0" y="476"/>
                    <a:pt x="0" y="1048"/>
                  </a:cubicBezTo>
                  <a:cubicBezTo>
                    <a:pt x="0" y="1631"/>
                    <a:pt x="464" y="2107"/>
                    <a:pt x="1048" y="2107"/>
                  </a:cubicBezTo>
                  <a:cubicBezTo>
                    <a:pt x="1619" y="2107"/>
                    <a:pt x="2096" y="1631"/>
                    <a:pt x="2096" y="1048"/>
                  </a:cubicBezTo>
                  <a:cubicBezTo>
                    <a:pt x="2096" y="476"/>
                    <a:pt x="1619"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06" name="Google Shape;3406;p36"/>
            <p:cNvSpPr/>
            <p:nvPr/>
          </p:nvSpPr>
          <p:spPr>
            <a:xfrm>
              <a:off x="1599900" y="4303050"/>
              <a:ext cx="52400" cy="52700"/>
            </a:xfrm>
            <a:custGeom>
              <a:rect b="b" l="l" r="r" t="t"/>
              <a:pathLst>
                <a:path extrusionOk="0" h="2108" w="2096">
                  <a:moveTo>
                    <a:pt x="1048" y="0"/>
                  </a:moveTo>
                  <a:cubicBezTo>
                    <a:pt x="464" y="0"/>
                    <a:pt x="0" y="476"/>
                    <a:pt x="0" y="1048"/>
                  </a:cubicBezTo>
                  <a:cubicBezTo>
                    <a:pt x="0" y="1631"/>
                    <a:pt x="464" y="2107"/>
                    <a:pt x="1048" y="2107"/>
                  </a:cubicBezTo>
                  <a:cubicBezTo>
                    <a:pt x="1631" y="2107"/>
                    <a:pt x="2096" y="1631"/>
                    <a:pt x="2096" y="1048"/>
                  </a:cubicBezTo>
                  <a:cubicBezTo>
                    <a:pt x="2096" y="476"/>
                    <a:pt x="1631"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07" name="Google Shape;3407;p36"/>
            <p:cNvSpPr/>
            <p:nvPr/>
          </p:nvSpPr>
          <p:spPr>
            <a:xfrm>
              <a:off x="1701400" y="4303050"/>
              <a:ext cx="52400" cy="52700"/>
            </a:xfrm>
            <a:custGeom>
              <a:rect b="b" l="l" r="r" t="t"/>
              <a:pathLst>
                <a:path extrusionOk="0" h="2108" w="2096">
                  <a:moveTo>
                    <a:pt x="1048" y="0"/>
                  </a:moveTo>
                  <a:cubicBezTo>
                    <a:pt x="464" y="0"/>
                    <a:pt x="0" y="476"/>
                    <a:pt x="0" y="1048"/>
                  </a:cubicBezTo>
                  <a:cubicBezTo>
                    <a:pt x="0" y="1631"/>
                    <a:pt x="464" y="2107"/>
                    <a:pt x="1048" y="2107"/>
                  </a:cubicBezTo>
                  <a:cubicBezTo>
                    <a:pt x="1631" y="2107"/>
                    <a:pt x="2096" y="1631"/>
                    <a:pt x="2096" y="1048"/>
                  </a:cubicBezTo>
                  <a:cubicBezTo>
                    <a:pt x="2096" y="476"/>
                    <a:pt x="1631"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08" name="Google Shape;3408;p36"/>
            <p:cNvSpPr/>
            <p:nvPr/>
          </p:nvSpPr>
          <p:spPr>
            <a:xfrm>
              <a:off x="1802900" y="4303050"/>
              <a:ext cx="52700" cy="52700"/>
            </a:xfrm>
            <a:custGeom>
              <a:rect b="b" l="l" r="r" t="t"/>
              <a:pathLst>
                <a:path extrusionOk="0" h="2108" w="2108">
                  <a:moveTo>
                    <a:pt x="1048" y="0"/>
                  </a:moveTo>
                  <a:cubicBezTo>
                    <a:pt x="476" y="0"/>
                    <a:pt x="0" y="476"/>
                    <a:pt x="0" y="1048"/>
                  </a:cubicBezTo>
                  <a:cubicBezTo>
                    <a:pt x="0" y="1631"/>
                    <a:pt x="476" y="2107"/>
                    <a:pt x="1048" y="2107"/>
                  </a:cubicBezTo>
                  <a:cubicBezTo>
                    <a:pt x="1631" y="2107"/>
                    <a:pt x="2108" y="1631"/>
                    <a:pt x="2108" y="1048"/>
                  </a:cubicBezTo>
                  <a:cubicBezTo>
                    <a:pt x="2108" y="476"/>
                    <a:pt x="1631"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09" name="Google Shape;3409;p36"/>
            <p:cNvSpPr/>
            <p:nvPr/>
          </p:nvSpPr>
          <p:spPr>
            <a:xfrm>
              <a:off x="1904400" y="4303050"/>
              <a:ext cx="52700" cy="52700"/>
            </a:xfrm>
            <a:custGeom>
              <a:rect b="b" l="l" r="r" t="t"/>
              <a:pathLst>
                <a:path extrusionOk="0" h="2108" w="2108">
                  <a:moveTo>
                    <a:pt x="1060" y="0"/>
                  </a:moveTo>
                  <a:cubicBezTo>
                    <a:pt x="476" y="0"/>
                    <a:pt x="0" y="476"/>
                    <a:pt x="0" y="1048"/>
                  </a:cubicBezTo>
                  <a:cubicBezTo>
                    <a:pt x="0" y="1631"/>
                    <a:pt x="476" y="2107"/>
                    <a:pt x="1060" y="2107"/>
                  </a:cubicBezTo>
                  <a:cubicBezTo>
                    <a:pt x="1631" y="2107"/>
                    <a:pt x="2108" y="1631"/>
                    <a:pt x="2108" y="1048"/>
                  </a:cubicBezTo>
                  <a:cubicBezTo>
                    <a:pt x="2108" y="476"/>
                    <a:pt x="1631" y="0"/>
                    <a:pt x="1060"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10" name="Google Shape;3410;p36"/>
            <p:cNvSpPr/>
            <p:nvPr/>
          </p:nvSpPr>
          <p:spPr>
            <a:xfrm>
              <a:off x="2006200" y="4303050"/>
              <a:ext cx="52400" cy="52700"/>
            </a:xfrm>
            <a:custGeom>
              <a:rect b="b" l="l" r="r" t="t"/>
              <a:pathLst>
                <a:path extrusionOk="0" h="2108" w="2096">
                  <a:moveTo>
                    <a:pt x="1048" y="0"/>
                  </a:moveTo>
                  <a:cubicBezTo>
                    <a:pt x="464" y="0"/>
                    <a:pt x="0" y="476"/>
                    <a:pt x="0" y="1048"/>
                  </a:cubicBezTo>
                  <a:cubicBezTo>
                    <a:pt x="0" y="1631"/>
                    <a:pt x="464" y="2107"/>
                    <a:pt x="1048" y="2107"/>
                  </a:cubicBezTo>
                  <a:cubicBezTo>
                    <a:pt x="1631" y="2107"/>
                    <a:pt x="2096" y="1631"/>
                    <a:pt x="2096" y="1048"/>
                  </a:cubicBezTo>
                  <a:cubicBezTo>
                    <a:pt x="2096" y="476"/>
                    <a:pt x="1631"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11" name="Google Shape;3411;p36"/>
            <p:cNvSpPr/>
            <p:nvPr/>
          </p:nvSpPr>
          <p:spPr>
            <a:xfrm>
              <a:off x="2107700" y="4303050"/>
              <a:ext cx="52400" cy="52700"/>
            </a:xfrm>
            <a:custGeom>
              <a:rect b="b" l="l" r="r" t="t"/>
              <a:pathLst>
                <a:path extrusionOk="0" h="2108" w="2096">
                  <a:moveTo>
                    <a:pt x="1048" y="0"/>
                  </a:moveTo>
                  <a:cubicBezTo>
                    <a:pt x="465" y="0"/>
                    <a:pt x="0" y="476"/>
                    <a:pt x="0" y="1048"/>
                  </a:cubicBezTo>
                  <a:cubicBezTo>
                    <a:pt x="0" y="1631"/>
                    <a:pt x="465" y="2107"/>
                    <a:pt x="1048" y="2107"/>
                  </a:cubicBezTo>
                  <a:cubicBezTo>
                    <a:pt x="1631" y="2107"/>
                    <a:pt x="2096" y="1631"/>
                    <a:pt x="2096" y="1048"/>
                  </a:cubicBezTo>
                  <a:cubicBezTo>
                    <a:pt x="2096" y="476"/>
                    <a:pt x="1631"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12" name="Google Shape;3412;p36"/>
            <p:cNvSpPr/>
            <p:nvPr/>
          </p:nvSpPr>
          <p:spPr>
            <a:xfrm>
              <a:off x="2209200" y="4303050"/>
              <a:ext cx="52700" cy="52700"/>
            </a:xfrm>
            <a:custGeom>
              <a:rect b="b" l="l" r="r" t="t"/>
              <a:pathLst>
                <a:path extrusionOk="0" h="2108" w="2108">
                  <a:moveTo>
                    <a:pt x="1048" y="0"/>
                  </a:moveTo>
                  <a:cubicBezTo>
                    <a:pt x="476" y="0"/>
                    <a:pt x="0" y="476"/>
                    <a:pt x="0" y="1048"/>
                  </a:cubicBezTo>
                  <a:cubicBezTo>
                    <a:pt x="0" y="1631"/>
                    <a:pt x="476" y="2107"/>
                    <a:pt x="1048" y="2107"/>
                  </a:cubicBezTo>
                  <a:cubicBezTo>
                    <a:pt x="1631" y="2107"/>
                    <a:pt x="2108" y="1631"/>
                    <a:pt x="2108" y="1048"/>
                  </a:cubicBezTo>
                  <a:cubicBezTo>
                    <a:pt x="2108" y="476"/>
                    <a:pt x="1631"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13" name="Google Shape;3413;p36"/>
            <p:cNvSpPr/>
            <p:nvPr/>
          </p:nvSpPr>
          <p:spPr>
            <a:xfrm>
              <a:off x="2311000" y="4303050"/>
              <a:ext cx="52400" cy="52700"/>
            </a:xfrm>
            <a:custGeom>
              <a:rect b="b" l="l" r="r" t="t"/>
              <a:pathLst>
                <a:path extrusionOk="0" h="2108" w="2096">
                  <a:moveTo>
                    <a:pt x="1048" y="0"/>
                  </a:moveTo>
                  <a:cubicBezTo>
                    <a:pt x="464" y="0"/>
                    <a:pt x="0" y="476"/>
                    <a:pt x="0" y="1048"/>
                  </a:cubicBezTo>
                  <a:cubicBezTo>
                    <a:pt x="0" y="1631"/>
                    <a:pt x="464" y="2107"/>
                    <a:pt x="1048" y="2107"/>
                  </a:cubicBezTo>
                  <a:cubicBezTo>
                    <a:pt x="1619" y="2107"/>
                    <a:pt x="2096" y="1631"/>
                    <a:pt x="2096" y="1048"/>
                  </a:cubicBezTo>
                  <a:cubicBezTo>
                    <a:pt x="2096" y="476"/>
                    <a:pt x="1619"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14" name="Google Shape;3414;p36"/>
            <p:cNvSpPr/>
            <p:nvPr/>
          </p:nvSpPr>
          <p:spPr>
            <a:xfrm>
              <a:off x="2412500" y="4303050"/>
              <a:ext cx="52400" cy="52700"/>
            </a:xfrm>
            <a:custGeom>
              <a:rect b="b" l="l" r="r" t="t"/>
              <a:pathLst>
                <a:path extrusionOk="0" h="2108" w="2096">
                  <a:moveTo>
                    <a:pt x="1048" y="0"/>
                  </a:moveTo>
                  <a:cubicBezTo>
                    <a:pt x="465" y="0"/>
                    <a:pt x="0" y="476"/>
                    <a:pt x="0" y="1048"/>
                  </a:cubicBezTo>
                  <a:cubicBezTo>
                    <a:pt x="0" y="1631"/>
                    <a:pt x="465" y="2107"/>
                    <a:pt x="1048" y="2107"/>
                  </a:cubicBezTo>
                  <a:cubicBezTo>
                    <a:pt x="1631" y="2107"/>
                    <a:pt x="2096" y="1631"/>
                    <a:pt x="2096" y="1048"/>
                  </a:cubicBezTo>
                  <a:cubicBezTo>
                    <a:pt x="2096" y="476"/>
                    <a:pt x="1631"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15" name="Google Shape;3415;p36"/>
            <p:cNvSpPr/>
            <p:nvPr/>
          </p:nvSpPr>
          <p:spPr>
            <a:xfrm>
              <a:off x="2514000" y="4303050"/>
              <a:ext cx="52400" cy="52700"/>
            </a:xfrm>
            <a:custGeom>
              <a:rect b="b" l="l" r="r" t="t"/>
              <a:pathLst>
                <a:path extrusionOk="0" h="2108" w="2096">
                  <a:moveTo>
                    <a:pt x="1048" y="0"/>
                  </a:moveTo>
                  <a:cubicBezTo>
                    <a:pt x="476" y="0"/>
                    <a:pt x="0" y="476"/>
                    <a:pt x="0" y="1048"/>
                  </a:cubicBezTo>
                  <a:cubicBezTo>
                    <a:pt x="0" y="1631"/>
                    <a:pt x="476" y="2107"/>
                    <a:pt x="1048" y="2107"/>
                  </a:cubicBezTo>
                  <a:cubicBezTo>
                    <a:pt x="1631" y="2107"/>
                    <a:pt x="2096" y="1631"/>
                    <a:pt x="2096" y="1048"/>
                  </a:cubicBezTo>
                  <a:cubicBezTo>
                    <a:pt x="2096" y="476"/>
                    <a:pt x="1631"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16" name="Google Shape;3416;p36"/>
            <p:cNvSpPr/>
            <p:nvPr/>
          </p:nvSpPr>
          <p:spPr>
            <a:xfrm>
              <a:off x="2615500" y="4303050"/>
              <a:ext cx="52700" cy="52700"/>
            </a:xfrm>
            <a:custGeom>
              <a:rect b="b" l="l" r="r" t="t"/>
              <a:pathLst>
                <a:path extrusionOk="0" h="2108" w="2108">
                  <a:moveTo>
                    <a:pt x="1048" y="0"/>
                  </a:moveTo>
                  <a:cubicBezTo>
                    <a:pt x="476" y="0"/>
                    <a:pt x="0" y="476"/>
                    <a:pt x="0" y="1048"/>
                  </a:cubicBezTo>
                  <a:cubicBezTo>
                    <a:pt x="0" y="1631"/>
                    <a:pt x="476" y="2107"/>
                    <a:pt x="1048" y="2107"/>
                  </a:cubicBezTo>
                  <a:cubicBezTo>
                    <a:pt x="1631" y="2107"/>
                    <a:pt x="2108" y="1631"/>
                    <a:pt x="2108" y="1048"/>
                  </a:cubicBezTo>
                  <a:cubicBezTo>
                    <a:pt x="2108" y="476"/>
                    <a:pt x="1631"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17" name="Google Shape;3417;p36"/>
            <p:cNvSpPr/>
            <p:nvPr/>
          </p:nvSpPr>
          <p:spPr>
            <a:xfrm>
              <a:off x="2717300" y="4303050"/>
              <a:ext cx="52400" cy="52700"/>
            </a:xfrm>
            <a:custGeom>
              <a:rect b="b" l="l" r="r" t="t"/>
              <a:pathLst>
                <a:path extrusionOk="0" h="2108" w="2096">
                  <a:moveTo>
                    <a:pt x="1048" y="0"/>
                  </a:moveTo>
                  <a:cubicBezTo>
                    <a:pt x="465" y="0"/>
                    <a:pt x="0" y="476"/>
                    <a:pt x="0" y="1048"/>
                  </a:cubicBezTo>
                  <a:cubicBezTo>
                    <a:pt x="0" y="1631"/>
                    <a:pt x="465" y="2107"/>
                    <a:pt x="1048" y="2107"/>
                  </a:cubicBezTo>
                  <a:cubicBezTo>
                    <a:pt x="1619" y="2107"/>
                    <a:pt x="2096" y="1631"/>
                    <a:pt x="2096" y="1048"/>
                  </a:cubicBezTo>
                  <a:cubicBezTo>
                    <a:pt x="2096" y="476"/>
                    <a:pt x="1619"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18" name="Google Shape;3418;p36"/>
            <p:cNvSpPr/>
            <p:nvPr/>
          </p:nvSpPr>
          <p:spPr>
            <a:xfrm>
              <a:off x="2818800" y="4303050"/>
              <a:ext cx="52400" cy="52700"/>
            </a:xfrm>
            <a:custGeom>
              <a:rect b="b" l="l" r="r" t="t"/>
              <a:pathLst>
                <a:path extrusionOk="0" h="2108" w="2096">
                  <a:moveTo>
                    <a:pt x="1048" y="0"/>
                  </a:moveTo>
                  <a:cubicBezTo>
                    <a:pt x="465" y="0"/>
                    <a:pt x="0" y="476"/>
                    <a:pt x="0" y="1048"/>
                  </a:cubicBezTo>
                  <a:cubicBezTo>
                    <a:pt x="0" y="1631"/>
                    <a:pt x="465" y="2107"/>
                    <a:pt x="1048" y="2107"/>
                  </a:cubicBezTo>
                  <a:cubicBezTo>
                    <a:pt x="1631" y="2107"/>
                    <a:pt x="2096" y="1631"/>
                    <a:pt x="2096" y="1048"/>
                  </a:cubicBezTo>
                  <a:cubicBezTo>
                    <a:pt x="2096" y="476"/>
                    <a:pt x="1631"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19" name="Google Shape;3419;p36"/>
            <p:cNvSpPr/>
            <p:nvPr/>
          </p:nvSpPr>
          <p:spPr>
            <a:xfrm>
              <a:off x="2920300" y="4303050"/>
              <a:ext cx="52400" cy="52700"/>
            </a:xfrm>
            <a:custGeom>
              <a:rect b="b" l="l" r="r" t="t"/>
              <a:pathLst>
                <a:path extrusionOk="0" h="2108" w="2096">
                  <a:moveTo>
                    <a:pt x="1048" y="0"/>
                  </a:moveTo>
                  <a:cubicBezTo>
                    <a:pt x="476" y="0"/>
                    <a:pt x="0" y="476"/>
                    <a:pt x="0" y="1048"/>
                  </a:cubicBezTo>
                  <a:cubicBezTo>
                    <a:pt x="0" y="1631"/>
                    <a:pt x="476" y="2107"/>
                    <a:pt x="1048" y="2107"/>
                  </a:cubicBezTo>
                  <a:cubicBezTo>
                    <a:pt x="1631" y="2107"/>
                    <a:pt x="2096" y="1631"/>
                    <a:pt x="2096" y="1048"/>
                  </a:cubicBezTo>
                  <a:cubicBezTo>
                    <a:pt x="2096" y="476"/>
                    <a:pt x="1631"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20" name="Google Shape;3420;p36"/>
            <p:cNvSpPr/>
            <p:nvPr/>
          </p:nvSpPr>
          <p:spPr>
            <a:xfrm>
              <a:off x="3021800" y="4303050"/>
              <a:ext cx="52700" cy="52700"/>
            </a:xfrm>
            <a:custGeom>
              <a:rect b="b" l="l" r="r" t="t"/>
              <a:pathLst>
                <a:path extrusionOk="0" h="2108" w="2108">
                  <a:moveTo>
                    <a:pt x="1048" y="0"/>
                  </a:moveTo>
                  <a:cubicBezTo>
                    <a:pt x="477" y="0"/>
                    <a:pt x="0" y="476"/>
                    <a:pt x="0" y="1048"/>
                  </a:cubicBezTo>
                  <a:cubicBezTo>
                    <a:pt x="0" y="1631"/>
                    <a:pt x="477" y="2107"/>
                    <a:pt x="1048" y="2107"/>
                  </a:cubicBezTo>
                  <a:cubicBezTo>
                    <a:pt x="1631" y="2107"/>
                    <a:pt x="2108" y="1631"/>
                    <a:pt x="2108" y="1048"/>
                  </a:cubicBezTo>
                  <a:cubicBezTo>
                    <a:pt x="2108" y="476"/>
                    <a:pt x="1631"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21" name="Google Shape;3421;p36"/>
            <p:cNvSpPr/>
            <p:nvPr/>
          </p:nvSpPr>
          <p:spPr>
            <a:xfrm>
              <a:off x="3123600" y="4303050"/>
              <a:ext cx="52400" cy="52700"/>
            </a:xfrm>
            <a:custGeom>
              <a:rect b="b" l="l" r="r" t="t"/>
              <a:pathLst>
                <a:path extrusionOk="0" h="2108" w="2096">
                  <a:moveTo>
                    <a:pt x="1048" y="0"/>
                  </a:moveTo>
                  <a:cubicBezTo>
                    <a:pt x="465" y="0"/>
                    <a:pt x="0" y="476"/>
                    <a:pt x="0" y="1048"/>
                  </a:cubicBezTo>
                  <a:cubicBezTo>
                    <a:pt x="0" y="1631"/>
                    <a:pt x="465" y="2107"/>
                    <a:pt x="1048" y="2107"/>
                  </a:cubicBezTo>
                  <a:cubicBezTo>
                    <a:pt x="1619" y="2107"/>
                    <a:pt x="2096" y="1631"/>
                    <a:pt x="2096" y="1048"/>
                  </a:cubicBezTo>
                  <a:cubicBezTo>
                    <a:pt x="2096" y="476"/>
                    <a:pt x="1619"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22" name="Google Shape;3422;p36"/>
            <p:cNvSpPr/>
            <p:nvPr/>
          </p:nvSpPr>
          <p:spPr>
            <a:xfrm>
              <a:off x="3225100" y="4303050"/>
              <a:ext cx="52400" cy="52700"/>
            </a:xfrm>
            <a:custGeom>
              <a:rect b="b" l="l" r="r" t="t"/>
              <a:pathLst>
                <a:path extrusionOk="0" h="2108" w="2096">
                  <a:moveTo>
                    <a:pt x="1048" y="0"/>
                  </a:moveTo>
                  <a:cubicBezTo>
                    <a:pt x="465" y="0"/>
                    <a:pt x="0" y="476"/>
                    <a:pt x="0" y="1048"/>
                  </a:cubicBezTo>
                  <a:cubicBezTo>
                    <a:pt x="0" y="1631"/>
                    <a:pt x="465" y="2107"/>
                    <a:pt x="1048" y="2107"/>
                  </a:cubicBezTo>
                  <a:cubicBezTo>
                    <a:pt x="1631" y="2107"/>
                    <a:pt x="2096" y="1631"/>
                    <a:pt x="2096" y="1048"/>
                  </a:cubicBezTo>
                  <a:cubicBezTo>
                    <a:pt x="2096" y="476"/>
                    <a:pt x="1631"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23" name="Google Shape;3423;p36"/>
            <p:cNvSpPr/>
            <p:nvPr/>
          </p:nvSpPr>
          <p:spPr>
            <a:xfrm>
              <a:off x="3326600" y="4303050"/>
              <a:ext cx="52700" cy="52700"/>
            </a:xfrm>
            <a:custGeom>
              <a:rect b="b" l="l" r="r" t="t"/>
              <a:pathLst>
                <a:path extrusionOk="0" h="2108" w="2108">
                  <a:moveTo>
                    <a:pt x="1048" y="0"/>
                  </a:moveTo>
                  <a:cubicBezTo>
                    <a:pt x="477" y="0"/>
                    <a:pt x="0" y="476"/>
                    <a:pt x="0" y="1048"/>
                  </a:cubicBezTo>
                  <a:cubicBezTo>
                    <a:pt x="0" y="1631"/>
                    <a:pt x="477" y="2107"/>
                    <a:pt x="1048" y="2107"/>
                  </a:cubicBezTo>
                  <a:cubicBezTo>
                    <a:pt x="1631" y="2107"/>
                    <a:pt x="2108" y="1631"/>
                    <a:pt x="2108" y="1048"/>
                  </a:cubicBezTo>
                  <a:cubicBezTo>
                    <a:pt x="2108" y="476"/>
                    <a:pt x="1631"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24" name="Google Shape;3424;p36"/>
            <p:cNvSpPr/>
            <p:nvPr/>
          </p:nvSpPr>
          <p:spPr>
            <a:xfrm>
              <a:off x="3428400" y="4303050"/>
              <a:ext cx="52400" cy="52700"/>
            </a:xfrm>
            <a:custGeom>
              <a:rect b="b" l="l" r="r" t="t"/>
              <a:pathLst>
                <a:path extrusionOk="0" h="2108" w="2096">
                  <a:moveTo>
                    <a:pt x="1048" y="0"/>
                  </a:moveTo>
                  <a:cubicBezTo>
                    <a:pt x="465" y="0"/>
                    <a:pt x="0" y="476"/>
                    <a:pt x="0" y="1048"/>
                  </a:cubicBezTo>
                  <a:cubicBezTo>
                    <a:pt x="0" y="1631"/>
                    <a:pt x="465" y="2107"/>
                    <a:pt x="1048" y="2107"/>
                  </a:cubicBezTo>
                  <a:cubicBezTo>
                    <a:pt x="1619" y="2107"/>
                    <a:pt x="2096" y="1631"/>
                    <a:pt x="2096" y="1048"/>
                  </a:cubicBezTo>
                  <a:cubicBezTo>
                    <a:pt x="2096" y="476"/>
                    <a:pt x="1619"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25" name="Google Shape;3425;p36"/>
            <p:cNvSpPr/>
            <p:nvPr/>
          </p:nvSpPr>
          <p:spPr>
            <a:xfrm>
              <a:off x="3529900" y="4303050"/>
              <a:ext cx="52400" cy="52700"/>
            </a:xfrm>
            <a:custGeom>
              <a:rect b="b" l="l" r="r" t="t"/>
              <a:pathLst>
                <a:path extrusionOk="0" h="2108" w="2096">
                  <a:moveTo>
                    <a:pt x="1048" y="0"/>
                  </a:moveTo>
                  <a:cubicBezTo>
                    <a:pt x="465" y="0"/>
                    <a:pt x="0" y="476"/>
                    <a:pt x="0" y="1048"/>
                  </a:cubicBezTo>
                  <a:cubicBezTo>
                    <a:pt x="0" y="1631"/>
                    <a:pt x="465" y="2107"/>
                    <a:pt x="1048" y="2107"/>
                  </a:cubicBezTo>
                  <a:cubicBezTo>
                    <a:pt x="1631" y="2107"/>
                    <a:pt x="2096" y="1631"/>
                    <a:pt x="2096" y="1048"/>
                  </a:cubicBezTo>
                  <a:cubicBezTo>
                    <a:pt x="2096" y="476"/>
                    <a:pt x="1631"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26" name="Google Shape;3426;p36"/>
            <p:cNvSpPr/>
            <p:nvPr/>
          </p:nvSpPr>
          <p:spPr>
            <a:xfrm>
              <a:off x="3631400" y="4303050"/>
              <a:ext cx="52400" cy="52700"/>
            </a:xfrm>
            <a:custGeom>
              <a:rect b="b" l="l" r="r" t="t"/>
              <a:pathLst>
                <a:path extrusionOk="0" h="2108" w="2096">
                  <a:moveTo>
                    <a:pt x="1048" y="0"/>
                  </a:moveTo>
                  <a:cubicBezTo>
                    <a:pt x="465" y="0"/>
                    <a:pt x="0" y="476"/>
                    <a:pt x="0" y="1048"/>
                  </a:cubicBezTo>
                  <a:cubicBezTo>
                    <a:pt x="0" y="1631"/>
                    <a:pt x="465" y="2107"/>
                    <a:pt x="1048" y="2107"/>
                  </a:cubicBezTo>
                  <a:cubicBezTo>
                    <a:pt x="1631" y="2107"/>
                    <a:pt x="2096" y="1631"/>
                    <a:pt x="2096" y="1048"/>
                  </a:cubicBezTo>
                  <a:cubicBezTo>
                    <a:pt x="2096" y="476"/>
                    <a:pt x="1631"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27" name="Google Shape;3427;p36"/>
            <p:cNvSpPr/>
            <p:nvPr/>
          </p:nvSpPr>
          <p:spPr>
            <a:xfrm>
              <a:off x="3732900" y="4303050"/>
              <a:ext cx="52400" cy="52700"/>
            </a:xfrm>
            <a:custGeom>
              <a:rect b="b" l="l" r="r" t="t"/>
              <a:pathLst>
                <a:path extrusionOk="0" h="2108" w="2096">
                  <a:moveTo>
                    <a:pt x="1048" y="0"/>
                  </a:moveTo>
                  <a:cubicBezTo>
                    <a:pt x="477" y="0"/>
                    <a:pt x="0" y="476"/>
                    <a:pt x="0" y="1048"/>
                  </a:cubicBezTo>
                  <a:cubicBezTo>
                    <a:pt x="0" y="1631"/>
                    <a:pt x="477" y="2107"/>
                    <a:pt x="1048" y="2107"/>
                  </a:cubicBezTo>
                  <a:cubicBezTo>
                    <a:pt x="1631" y="2107"/>
                    <a:pt x="2096" y="1631"/>
                    <a:pt x="2096" y="1048"/>
                  </a:cubicBezTo>
                  <a:cubicBezTo>
                    <a:pt x="2096" y="476"/>
                    <a:pt x="1631"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28" name="Google Shape;3428;p36"/>
            <p:cNvSpPr/>
            <p:nvPr/>
          </p:nvSpPr>
          <p:spPr>
            <a:xfrm>
              <a:off x="3834700" y="4303050"/>
              <a:ext cx="52400" cy="52700"/>
            </a:xfrm>
            <a:custGeom>
              <a:rect b="b" l="l" r="r" t="t"/>
              <a:pathLst>
                <a:path extrusionOk="0" h="2108" w="2096">
                  <a:moveTo>
                    <a:pt x="1048" y="0"/>
                  </a:moveTo>
                  <a:cubicBezTo>
                    <a:pt x="465" y="0"/>
                    <a:pt x="0" y="476"/>
                    <a:pt x="0" y="1048"/>
                  </a:cubicBezTo>
                  <a:cubicBezTo>
                    <a:pt x="0" y="1631"/>
                    <a:pt x="465" y="2107"/>
                    <a:pt x="1048" y="2107"/>
                  </a:cubicBezTo>
                  <a:cubicBezTo>
                    <a:pt x="1619" y="2107"/>
                    <a:pt x="2096" y="1631"/>
                    <a:pt x="2096" y="1048"/>
                  </a:cubicBezTo>
                  <a:cubicBezTo>
                    <a:pt x="2096" y="476"/>
                    <a:pt x="1619"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29" name="Google Shape;3429;p36"/>
            <p:cNvSpPr/>
            <p:nvPr/>
          </p:nvSpPr>
          <p:spPr>
            <a:xfrm>
              <a:off x="3936200" y="4303050"/>
              <a:ext cx="52400" cy="52700"/>
            </a:xfrm>
            <a:custGeom>
              <a:rect b="b" l="l" r="r" t="t"/>
              <a:pathLst>
                <a:path extrusionOk="0" h="2108" w="2096">
                  <a:moveTo>
                    <a:pt x="1048" y="0"/>
                  </a:moveTo>
                  <a:cubicBezTo>
                    <a:pt x="465" y="0"/>
                    <a:pt x="0" y="476"/>
                    <a:pt x="0" y="1048"/>
                  </a:cubicBezTo>
                  <a:cubicBezTo>
                    <a:pt x="0" y="1631"/>
                    <a:pt x="465" y="2107"/>
                    <a:pt x="1048" y="2107"/>
                  </a:cubicBezTo>
                  <a:cubicBezTo>
                    <a:pt x="1631" y="2107"/>
                    <a:pt x="2096" y="1631"/>
                    <a:pt x="2096" y="1048"/>
                  </a:cubicBezTo>
                  <a:cubicBezTo>
                    <a:pt x="2096" y="476"/>
                    <a:pt x="1631"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30" name="Google Shape;3430;p36"/>
            <p:cNvSpPr/>
            <p:nvPr/>
          </p:nvSpPr>
          <p:spPr>
            <a:xfrm>
              <a:off x="4037700" y="4303050"/>
              <a:ext cx="52400" cy="52700"/>
            </a:xfrm>
            <a:custGeom>
              <a:rect b="b" l="l" r="r" t="t"/>
              <a:pathLst>
                <a:path extrusionOk="0" h="2108" w="2096">
                  <a:moveTo>
                    <a:pt x="1048" y="0"/>
                  </a:moveTo>
                  <a:cubicBezTo>
                    <a:pt x="465" y="0"/>
                    <a:pt x="0" y="476"/>
                    <a:pt x="0" y="1048"/>
                  </a:cubicBezTo>
                  <a:cubicBezTo>
                    <a:pt x="0" y="1631"/>
                    <a:pt x="465" y="2107"/>
                    <a:pt x="1048" y="2107"/>
                  </a:cubicBezTo>
                  <a:cubicBezTo>
                    <a:pt x="1631" y="2107"/>
                    <a:pt x="2096" y="1631"/>
                    <a:pt x="2096" y="1048"/>
                  </a:cubicBezTo>
                  <a:cubicBezTo>
                    <a:pt x="2096" y="476"/>
                    <a:pt x="1631"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31" name="Google Shape;3431;p36"/>
            <p:cNvSpPr/>
            <p:nvPr/>
          </p:nvSpPr>
          <p:spPr>
            <a:xfrm>
              <a:off x="4139200" y="4303050"/>
              <a:ext cx="52700" cy="52700"/>
            </a:xfrm>
            <a:custGeom>
              <a:rect b="b" l="l" r="r" t="t"/>
              <a:pathLst>
                <a:path extrusionOk="0" h="2108" w="2108">
                  <a:moveTo>
                    <a:pt x="1048" y="0"/>
                  </a:moveTo>
                  <a:cubicBezTo>
                    <a:pt x="477" y="0"/>
                    <a:pt x="0" y="476"/>
                    <a:pt x="0" y="1048"/>
                  </a:cubicBezTo>
                  <a:cubicBezTo>
                    <a:pt x="0" y="1631"/>
                    <a:pt x="477" y="2107"/>
                    <a:pt x="1048" y="2107"/>
                  </a:cubicBezTo>
                  <a:cubicBezTo>
                    <a:pt x="1631" y="2107"/>
                    <a:pt x="2108" y="1631"/>
                    <a:pt x="2108" y="1048"/>
                  </a:cubicBezTo>
                  <a:cubicBezTo>
                    <a:pt x="2108" y="476"/>
                    <a:pt x="1631"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32" name="Google Shape;3432;p36"/>
            <p:cNvSpPr/>
            <p:nvPr/>
          </p:nvSpPr>
          <p:spPr>
            <a:xfrm>
              <a:off x="4240700" y="4303050"/>
              <a:ext cx="52700" cy="52700"/>
            </a:xfrm>
            <a:custGeom>
              <a:rect b="b" l="l" r="r" t="t"/>
              <a:pathLst>
                <a:path extrusionOk="0" h="2108" w="2108">
                  <a:moveTo>
                    <a:pt x="1060" y="0"/>
                  </a:moveTo>
                  <a:cubicBezTo>
                    <a:pt x="477" y="0"/>
                    <a:pt x="0" y="476"/>
                    <a:pt x="0" y="1048"/>
                  </a:cubicBezTo>
                  <a:cubicBezTo>
                    <a:pt x="0" y="1631"/>
                    <a:pt x="477" y="2107"/>
                    <a:pt x="1060" y="2107"/>
                  </a:cubicBezTo>
                  <a:cubicBezTo>
                    <a:pt x="1632" y="2107"/>
                    <a:pt x="2108" y="1631"/>
                    <a:pt x="2108" y="1048"/>
                  </a:cubicBezTo>
                  <a:cubicBezTo>
                    <a:pt x="2108" y="476"/>
                    <a:pt x="1632" y="0"/>
                    <a:pt x="1060"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33" name="Google Shape;3433;p36"/>
            <p:cNvSpPr/>
            <p:nvPr/>
          </p:nvSpPr>
          <p:spPr>
            <a:xfrm>
              <a:off x="4342500" y="4303050"/>
              <a:ext cx="52400" cy="52700"/>
            </a:xfrm>
            <a:custGeom>
              <a:rect b="b" l="l" r="r" t="t"/>
              <a:pathLst>
                <a:path extrusionOk="0" h="2108" w="2096">
                  <a:moveTo>
                    <a:pt x="1048" y="0"/>
                  </a:moveTo>
                  <a:cubicBezTo>
                    <a:pt x="465" y="0"/>
                    <a:pt x="0" y="476"/>
                    <a:pt x="0" y="1048"/>
                  </a:cubicBezTo>
                  <a:cubicBezTo>
                    <a:pt x="0" y="1631"/>
                    <a:pt x="465" y="2107"/>
                    <a:pt x="1048" y="2107"/>
                  </a:cubicBezTo>
                  <a:cubicBezTo>
                    <a:pt x="1631" y="2107"/>
                    <a:pt x="2096" y="1631"/>
                    <a:pt x="2096" y="1048"/>
                  </a:cubicBezTo>
                  <a:cubicBezTo>
                    <a:pt x="2096" y="476"/>
                    <a:pt x="1631"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34" name="Google Shape;3434;p36"/>
            <p:cNvSpPr/>
            <p:nvPr/>
          </p:nvSpPr>
          <p:spPr>
            <a:xfrm>
              <a:off x="4444000" y="4303050"/>
              <a:ext cx="52400" cy="52700"/>
            </a:xfrm>
            <a:custGeom>
              <a:rect b="b" l="l" r="r" t="t"/>
              <a:pathLst>
                <a:path extrusionOk="0" h="2108" w="2096">
                  <a:moveTo>
                    <a:pt x="1048" y="0"/>
                  </a:moveTo>
                  <a:cubicBezTo>
                    <a:pt x="477" y="0"/>
                    <a:pt x="0" y="476"/>
                    <a:pt x="0" y="1048"/>
                  </a:cubicBezTo>
                  <a:cubicBezTo>
                    <a:pt x="0" y="1631"/>
                    <a:pt x="477" y="2107"/>
                    <a:pt x="1048" y="2107"/>
                  </a:cubicBezTo>
                  <a:cubicBezTo>
                    <a:pt x="1631" y="2107"/>
                    <a:pt x="2096" y="1631"/>
                    <a:pt x="2096" y="1048"/>
                  </a:cubicBezTo>
                  <a:cubicBezTo>
                    <a:pt x="2096" y="476"/>
                    <a:pt x="1631"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35" name="Google Shape;3435;p36"/>
            <p:cNvSpPr/>
            <p:nvPr/>
          </p:nvSpPr>
          <p:spPr>
            <a:xfrm>
              <a:off x="4545500" y="4303050"/>
              <a:ext cx="52700" cy="52700"/>
            </a:xfrm>
            <a:custGeom>
              <a:rect b="b" l="l" r="r" t="t"/>
              <a:pathLst>
                <a:path extrusionOk="0" h="2108" w="2108">
                  <a:moveTo>
                    <a:pt x="1060" y="0"/>
                  </a:moveTo>
                  <a:cubicBezTo>
                    <a:pt x="477" y="0"/>
                    <a:pt x="0" y="476"/>
                    <a:pt x="0" y="1048"/>
                  </a:cubicBezTo>
                  <a:cubicBezTo>
                    <a:pt x="0" y="1631"/>
                    <a:pt x="477" y="2107"/>
                    <a:pt x="1060" y="2107"/>
                  </a:cubicBezTo>
                  <a:cubicBezTo>
                    <a:pt x="1632" y="2107"/>
                    <a:pt x="2108" y="1631"/>
                    <a:pt x="2108" y="1048"/>
                  </a:cubicBezTo>
                  <a:cubicBezTo>
                    <a:pt x="2108" y="476"/>
                    <a:pt x="1632" y="0"/>
                    <a:pt x="1060"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36" name="Google Shape;3436;p36"/>
            <p:cNvSpPr/>
            <p:nvPr/>
          </p:nvSpPr>
          <p:spPr>
            <a:xfrm>
              <a:off x="4647300" y="4303050"/>
              <a:ext cx="52400" cy="52700"/>
            </a:xfrm>
            <a:custGeom>
              <a:rect b="b" l="l" r="r" t="t"/>
              <a:pathLst>
                <a:path extrusionOk="0" h="2108" w="2096">
                  <a:moveTo>
                    <a:pt x="1048" y="0"/>
                  </a:moveTo>
                  <a:cubicBezTo>
                    <a:pt x="465" y="0"/>
                    <a:pt x="0" y="476"/>
                    <a:pt x="0" y="1048"/>
                  </a:cubicBezTo>
                  <a:cubicBezTo>
                    <a:pt x="0" y="1631"/>
                    <a:pt x="465" y="2107"/>
                    <a:pt x="1048" y="2107"/>
                  </a:cubicBezTo>
                  <a:cubicBezTo>
                    <a:pt x="1620" y="2107"/>
                    <a:pt x="2096" y="1631"/>
                    <a:pt x="2096" y="1048"/>
                  </a:cubicBezTo>
                  <a:cubicBezTo>
                    <a:pt x="2096" y="476"/>
                    <a:pt x="1620"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37" name="Google Shape;3437;p36"/>
            <p:cNvSpPr/>
            <p:nvPr/>
          </p:nvSpPr>
          <p:spPr>
            <a:xfrm>
              <a:off x="4748800" y="4303050"/>
              <a:ext cx="52400" cy="52700"/>
            </a:xfrm>
            <a:custGeom>
              <a:rect b="b" l="l" r="r" t="t"/>
              <a:pathLst>
                <a:path extrusionOk="0" h="2108" w="2096">
                  <a:moveTo>
                    <a:pt x="1048" y="0"/>
                  </a:moveTo>
                  <a:cubicBezTo>
                    <a:pt x="465" y="0"/>
                    <a:pt x="0" y="476"/>
                    <a:pt x="0" y="1048"/>
                  </a:cubicBezTo>
                  <a:cubicBezTo>
                    <a:pt x="0" y="1631"/>
                    <a:pt x="465" y="2107"/>
                    <a:pt x="1048" y="2107"/>
                  </a:cubicBezTo>
                  <a:cubicBezTo>
                    <a:pt x="1631" y="2107"/>
                    <a:pt x="2096" y="1631"/>
                    <a:pt x="2096" y="1048"/>
                  </a:cubicBezTo>
                  <a:cubicBezTo>
                    <a:pt x="2096" y="476"/>
                    <a:pt x="1631"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38" name="Google Shape;3438;p36"/>
            <p:cNvSpPr/>
            <p:nvPr/>
          </p:nvSpPr>
          <p:spPr>
            <a:xfrm>
              <a:off x="4850300" y="4303050"/>
              <a:ext cx="52400" cy="52700"/>
            </a:xfrm>
            <a:custGeom>
              <a:rect b="b" l="l" r="r" t="t"/>
              <a:pathLst>
                <a:path extrusionOk="0" h="2108" w="2096">
                  <a:moveTo>
                    <a:pt x="1048" y="0"/>
                  </a:moveTo>
                  <a:cubicBezTo>
                    <a:pt x="477" y="0"/>
                    <a:pt x="0" y="476"/>
                    <a:pt x="0" y="1048"/>
                  </a:cubicBezTo>
                  <a:cubicBezTo>
                    <a:pt x="0" y="1631"/>
                    <a:pt x="477" y="2107"/>
                    <a:pt x="1048" y="2107"/>
                  </a:cubicBezTo>
                  <a:cubicBezTo>
                    <a:pt x="1632" y="2107"/>
                    <a:pt x="2096" y="1631"/>
                    <a:pt x="2096" y="1048"/>
                  </a:cubicBezTo>
                  <a:cubicBezTo>
                    <a:pt x="2096" y="476"/>
                    <a:pt x="1632"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39" name="Google Shape;3439;p36"/>
            <p:cNvSpPr/>
            <p:nvPr/>
          </p:nvSpPr>
          <p:spPr>
            <a:xfrm>
              <a:off x="4951800" y="4303050"/>
              <a:ext cx="52700" cy="52700"/>
            </a:xfrm>
            <a:custGeom>
              <a:rect b="b" l="l" r="r" t="t"/>
              <a:pathLst>
                <a:path extrusionOk="0" h="2108" w="2108">
                  <a:moveTo>
                    <a:pt x="1048" y="0"/>
                  </a:moveTo>
                  <a:cubicBezTo>
                    <a:pt x="477" y="0"/>
                    <a:pt x="0" y="476"/>
                    <a:pt x="0" y="1048"/>
                  </a:cubicBezTo>
                  <a:cubicBezTo>
                    <a:pt x="0" y="1631"/>
                    <a:pt x="477" y="2107"/>
                    <a:pt x="1048" y="2107"/>
                  </a:cubicBezTo>
                  <a:cubicBezTo>
                    <a:pt x="1632" y="2107"/>
                    <a:pt x="2108" y="1631"/>
                    <a:pt x="2108" y="1048"/>
                  </a:cubicBezTo>
                  <a:cubicBezTo>
                    <a:pt x="2108" y="476"/>
                    <a:pt x="1632"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40" name="Google Shape;3440;p36"/>
            <p:cNvSpPr/>
            <p:nvPr/>
          </p:nvSpPr>
          <p:spPr>
            <a:xfrm>
              <a:off x="5053600" y="4303050"/>
              <a:ext cx="52400" cy="52700"/>
            </a:xfrm>
            <a:custGeom>
              <a:rect b="b" l="l" r="r" t="t"/>
              <a:pathLst>
                <a:path extrusionOk="0" h="2108" w="2096">
                  <a:moveTo>
                    <a:pt x="1048" y="0"/>
                  </a:moveTo>
                  <a:cubicBezTo>
                    <a:pt x="465" y="0"/>
                    <a:pt x="0" y="476"/>
                    <a:pt x="0" y="1048"/>
                  </a:cubicBezTo>
                  <a:cubicBezTo>
                    <a:pt x="0" y="1631"/>
                    <a:pt x="465" y="2107"/>
                    <a:pt x="1048" y="2107"/>
                  </a:cubicBezTo>
                  <a:cubicBezTo>
                    <a:pt x="1620" y="2107"/>
                    <a:pt x="2096" y="1631"/>
                    <a:pt x="2096" y="1048"/>
                  </a:cubicBezTo>
                  <a:cubicBezTo>
                    <a:pt x="2096" y="476"/>
                    <a:pt x="1620"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41" name="Google Shape;3441;p36"/>
            <p:cNvSpPr/>
            <p:nvPr/>
          </p:nvSpPr>
          <p:spPr>
            <a:xfrm>
              <a:off x="5155100" y="4303050"/>
              <a:ext cx="52400" cy="52700"/>
            </a:xfrm>
            <a:custGeom>
              <a:rect b="b" l="l" r="r" t="t"/>
              <a:pathLst>
                <a:path extrusionOk="0" h="2108" w="2096">
                  <a:moveTo>
                    <a:pt x="1048" y="0"/>
                  </a:moveTo>
                  <a:cubicBezTo>
                    <a:pt x="465" y="0"/>
                    <a:pt x="0" y="476"/>
                    <a:pt x="0" y="1048"/>
                  </a:cubicBezTo>
                  <a:cubicBezTo>
                    <a:pt x="0" y="1631"/>
                    <a:pt x="465" y="2107"/>
                    <a:pt x="1048" y="2107"/>
                  </a:cubicBezTo>
                  <a:cubicBezTo>
                    <a:pt x="1632" y="2107"/>
                    <a:pt x="2096" y="1631"/>
                    <a:pt x="2096" y="1048"/>
                  </a:cubicBezTo>
                  <a:cubicBezTo>
                    <a:pt x="2096" y="476"/>
                    <a:pt x="1632"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42" name="Google Shape;3442;p36"/>
            <p:cNvSpPr/>
            <p:nvPr/>
          </p:nvSpPr>
          <p:spPr>
            <a:xfrm>
              <a:off x="5256600" y="4303050"/>
              <a:ext cx="52400" cy="52700"/>
            </a:xfrm>
            <a:custGeom>
              <a:rect b="b" l="l" r="r" t="t"/>
              <a:pathLst>
                <a:path extrusionOk="0" h="2108" w="2096">
                  <a:moveTo>
                    <a:pt x="1048" y="0"/>
                  </a:moveTo>
                  <a:cubicBezTo>
                    <a:pt x="477" y="0"/>
                    <a:pt x="0" y="476"/>
                    <a:pt x="0" y="1048"/>
                  </a:cubicBezTo>
                  <a:cubicBezTo>
                    <a:pt x="0" y="1631"/>
                    <a:pt x="477" y="2107"/>
                    <a:pt x="1048" y="2107"/>
                  </a:cubicBezTo>
                  <a:cubicBezTo>
                    <a:pt x="1632" y="2107"/>
                    <a:pt x="2096" y="1631"/>
                    <a:pt x="2096" y="1048"/>
                  </a:cubicBezTo>
                  <a:cubicBezTo>
                    <a:pt x="2096" y="476"/>
                    <a:pt x="1632"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43" name="Google Shape;3443;p36"/>
            <p:cNvSpPr/>
            <p:nvPr/>
          </p:nvSpPr>
          <p:spPr>
            <a:xfrm>
              <a:off x="5358400" y="4303050"/>
              <a:ext cx="52400" cy="52700"/>
            </a:xfrm>
            <a:custGeom>
              <a:rect b="b" l="l" r="r" t="t"/>
              <a:pathLst>
                <a:path extrusionOk="0" h="2108" w="2096">
                  <a:moveTo>
                    <a:pt x="1048" y="0"/>
                  </a:moveTo>
                  <a:cubicBezTo>
                    <a:pt x="465" y="0"/>
                    <a:pt x="0" y="476"/>
                    <a:pt x="0" y="1048"/>
                  </a:cubicBezTo>
                  <a:cubicBezTo>
                    <a:pt x="0" y="1631"/>
                    <a:pt x="465" y="2107"/>
                    <a:pt x="1048" y="2107"/>
                  </a:cubicBezTo>
                  <a:cubicBezTo>
                    <a:pt x="1620" y="2107"/>
                    <a:pt x="2096" y="1631"/>
                    <a:pt x="2096" y="1048"/>
                  </a:cubicBezTo>
                  <a:cubicBezTo>
                    <a:pt x="2096" y="476"/>
                    <a:pt x="1620"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44" name="Google Shape;3444;p36"/>
            <p:cNvSpPr/>
            <p:nvPr/>
          </p:nvSpPr>
          <p:spPr>
            <a:xfrm>
              <a:off x="5459900" y="4303050"/>
              <a:ext cx="52400" cy="52700"/>
            </a:xfrm>
            <a:custGeom>
              <a:rect b="b" l="l" r="r" t="t"/>
              <a:pathLst>
                <a:path extrusionOk="0" h="2108" w="2096">
                  <a:moveTo>
                    <a:pt x="1048" y="0"/>
                  </a:moveTo>
                  <a:cubicBezTo>
                    <a:pt x="465" y="0"/>
                    <a:pt x="0" y="476"/>
                    <a:pt x="0" y="1048"/>
                  </a:cubicBezTo>
                  <a:cubicBezTo>
                    <a:pt x="0" y="1631"/>
                    <a:pt x="465" y="2107"/>
                    <a:pt x="1048" y="2107"/>
                  </a:cubicBezTo>
                  <a:cubicBezTo>
                    <a:pt x="1632" y="2107"/>
                    <a:pt x="2096" y="1631"/>
                    <a:pt x="2096" y="1048"/>
                  </a:cubicBezTo>
                  <a:cubicBezTo>
                    <a:pt x="2096" y="476"/>
                    <a:pt x="1632"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45" name="Google Shape;3445;p36"/>
            <p:cNvSpPr/>
            <p:nvPr/>
          </p:nvSpPr>
          <p:spPr>
            <a:xfrm>
              <a:off x="5561400" y="4303050"/>
              <a:ext cx="52400" cy="52700"/>
            </a:xfrm>
            <a:custGeom>
              <a:rect b="b" l="l" r="r" t="t"/>
              <a:pathLst>
                <a:path extrusionOk="0" h="2108" w="2096">
                  <a:moveTo>
                    <a:pt x="1048" y="0"/>
                  </a:moveTo>
                  <a:cubicBezTo>
                    <a:pt x="465" y="0"/>
                    <a:pt x="0" y="476"/>
                    <a:pt x="0" y="1048"/>
                  </a:cubicBezTo>
                  <a:cubicBezTo>
                    <a:pt x="0" y="1631"/>
                    <a:pt x="465" y="2107"/>
                    <a:pt x="1048" y="2107"/>
                  </a:cubicBezTo>
                  <a:cubicBezTo>
                    <a:pt x="1632" y="2107"/>
                    <a:pt x="2096" y="1631"/>
                    <a:pt x="2096" y="1048"/>
                  </a:cubicBezTo>
                  <a:cubicBezTo>
                    <a:pt x="2096" y="476"/>
                    <a:pt x="1632"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46" name="Google Shape;3446;p36"/>
            <p:cNvSpPr/>
            <p:nvPr/>
          </p:nvSpPr>
          <p:spPr>
            <a:xfrm>
              <a:off x="5662900" y="4303050"/>
              <a:ext cx="52400" cy="52700"/>
            </a:xfrm>
            <a:custGeom>
              <a:rect b="b" l="l" r="r" t="t"/>
              <a:pathLst>
                <a:path extrusionOk="0" h="2108" w="2096">
                  <a:moveTo>
                    <a:pt x="1048" y="0"/>
                  </a:moveTo>
                  <a:cubicBezTo>
                    <a:pt x="477" y="0"/>
                    <a:pt x="0" y="476"/>
                    <a:pt x="0" y="1048"/>
                  </a:cubicBezTo>
                  <a:cubicBezTo>
                    <a:pt x="0" y="1631"/>
                    <a:pt x="477" y="2107"/>
                    <a:pt x="1048" y="2107"/>
                  </a:cubicBezTo>
                  <a:cubicBezTo>
                    <a:pt x="1632" y="2107"/>
                    <a:pt x="2096" y="1631"/>
                    <a:pt x="2096" y="1048"/>
                  </a:cubicBezTo>
                  <a:cubicBezTo>
                    <a:pt x="2096" y="476"/>
                    <a:pt x="1632"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47" name="Google Shape;3447;p36"/>
            <p:cNvSpPr/>
            <p:nvPr/>
          </p:nvSpPr>
          <p:spPr>
            <a:xfrm>
              <a:off x="5764400" y="4303050"/>
              <a:ext cx="52700" cy="52700"/>
            </a:xfrm>
            <a:custGeom>
              <a:rect b="b" l="l" r="r" t="t"/>
              <a:pathLst>
                <a:path extrusionOk="0" h="2108" w="2108">
                  <a:moveTo>
                    <a:pt x="1060" y="0"/>
                  </a:moveTo>
                  <a:cubicBezTo>
                    <a:pt x="477" y="0"/>
                    <a:pt x="0" y="476"/>
                    <a:pt x="0" y="1048"/>
                  </a:cubicBezTo>
                  <a:cubicBezTo>
                    <a:pt x="0" y="1631"/>
                    <a:pt x="477" y="2107"/>
                    <a:pt x="1060" y="2107"/>
                  </a:cubicBezTo>
                  <a:cubicBezTo>
                    <a:pt x="1632" y="2107"/>
                    <a:pt x="2108" y="1631"/>
                    <a:pt x="2108" y="1048"/>
                  </a:cubicBezTo>
                  <a:cubicBezTo>
                    <a:pt x="2108" y="476"/>
                    <a:pt x="1632" y="0"/>
                    <a:pt x="1060"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48" name="Google Shape;3448;p36"/>
            <p:cNvSpPr/>
            <p:nvPr/>
          </p:nvSpPr>
          <p:spPr>
            <a:xfrm>
              <a:off x="5866200" y="4303050"/>
              <a:ext cx="52400" cy="52700"/>
            </a:xfrm>
            <a:custGeom>
              <a:rect b="b" l="l" r="r" t="t"/>
              <a:pathLst>
                <a:path extrusionOk="0" h="2108" w="2096">
                  <a:moveTo>
                    <a:pt x="1048" y="0"/>
                  </a:moveTo>
                  <a:cubicBezTo>
                    <a:pt x="465" y="0"/>
                    <a:pt x="0" y="476"/>
                    <a:pt x="0" y="1048"/>
                  </a:cubicBezTo>
                  <a:cubicBezTo>
                    <a:pt x="0" y="1631"/>
                    <a:pt x="465" y="2107"/>
                    <a:pt x="1048" y="2107"/>
                  </a:cubicBezTo>
                  <a:cubicBezTo>
                    <a:pt x="1632" y="2107"/>
                    <a:pt x="2096" y="1631"/>
                    <a:pt x="2096" y="1048"/>
                  </a:cubicBezTo>
                  <a:cubicBezTo>
                    <a:pt x="2096" y="476"/>
                    <a:pt x="1632"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49" name="Google Shape;3449;p36"/>
            <p:cNvSpPr/>
            <p:nvPr/>
          </p:nvSpPr>
          <p:spPr>
            <a:xfrm>
              <a:off x="5967700" y="4303050"/>
              <a:ext cx="52400" cy="52700"/>
            </a:xfrm>
            <a:custGeom>
              <a:rect b="b" l="l" r="r" t="t"/>
              <a:pathLst>
                <a:path extrusionOk="0" h="2108" w="2096">
                  <a:moveTo>
                    <a:pt x="1048" y="0"/>
                  </a:moveTo>
                  <a:cubicBezTo>
                    <a:pt x="465" y="0"/>
                    <a:pt x="0" y="476"/>
                    <a:pt x="0" y="1048"/>
                  </a:cubicBezTo>
                  <a:cubicBezTo>
                    <a:pt x="0" y="1631"/>
                    <a:pt x="465" y="2107"/>
                    <a:pt x="1048" y="2107"/>
                  </a:cubicBezTo>
                  <a:cubicBezTo>
                    <a:pt x="1632" y="2107"/>
                    <a:pt x="2096" y="1631"/>
                    <a:pt x="2096" y="1048"/>
                  </a:cubicBezTo>
                  <a:cubicBezTo>
                    <a:pt x="2096" y="476"/>
                    <a:pt x="1632"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50" name="Google Shape;3450;p36"/>
            <p:cNvSpPr/>
            <p:nvPr/>
          </p:nvSpPr>
          <p:spPr>
            <a:xfrm>
              <a:off x="6069200" y="4303050"/>
              <a:ext cx="52700" cy="52700"/>
            </a:xfrm>
            <a:custGeom>
              <a:rect b="b" l="l" r="r" t="t"/>
              <a:pathLst>
                <a:path extrusionOk="0" h="2108" w="2108">
                  <a:moveTo>
                    <a:pt x="1048" y="0"/>
                  </a:moveTo>
                  <a:cubicBezTo>
                    <a:pt x="477" y="0"/>
                    <a:pt x="0" y="476"/>
                    <a:pt x="0" y="1048"/>
                  </a:cubicBezTo>
                  <a:cubicBezTo>
                    <a:pt x="0" y="1631"/>
                    <a:pt x="477" y="2107"/>
                    <a:pt x="1048" y="2107"/>
                  </a:cubicBezTo>
                  <a:cubicBezTo>
                    <a:pt x="1632" y="2107"/>
                    <a:pt x="2108" y="1631"/>
                    <a:pt x="2108" y="1048"/>
                  </a:cubicBezTo>
                  <a:cubicBezTo>
                    <a:pt x="2108" y="476"/>
                    <a:pt x="1632"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51" name="Google Shape;3451;p36"/>
            <p:cNvSpPr/>
            <p:nvPr/>
          </p:nvSpPr>
          <p:spPr>
            <a:xfrm>
              <a:off x="6171000" y="4303050"/>
              <a:ext cx="52400" cy="52700"/>
            </a:xfrm>
            <a:custGeom>
              <a:rect b="b" l="l" r="r" t="t"/>
              <a:pathLst>
                <a:path extrusionOk="0" h="2108" w="2096">
                  <a:moveTo>
                    <a:pt x="1048" y="0"/>
                  </a:moveTo>
                  <a:cubicBezTo>
                    <a:pt x="465" y="0"/>
                    <a:pt x="0" y="476"/>
                    <a:pt x="0" y="1048"/>
                  </a:cubicBezTo>
                  <a:cubicBezTo>
                    <a:pt x="0" y="1631"/>
                    <a:pt x="465" y="2107"/>
                    <a:pt x="1048" y="2107"/>
                  </a:cubicBezTo>
                  <a:cubicBezTo>
                    <a:pt x="1620" y="2107"/>
                    <a:pt x="2096" y="1631"/>
                    <a:pt x="2096" y="1048"/>
                  </a:cubicBezTo>
                  <a:cubicBezTo>
                    <a:pt x="2096" y="476"/>
                    <a:pt x="1620"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52" name="Google Shape;3452;p36"/>
            <p:cNvSpPr/>
            <p:nvPr/>
          </p:nvSpPr>
          <p:spPr>
            <a:xfrm>
              <a:off x="6272500" y="4303050"/>
              <a:ext cx="52400" cy="52700"/>
            </a:xfrm>
            <a:custGeom>
              <a:rect b="b" l="l" r="r" t="t"/>
              <a:pathLst>
                <a:path extrusionOk="0" h="2108" w="2096">
                  <a:moveTo>
                    <a:pt x="1048" y="0"/>
                  </a:moveTo>
                  <a:cubicBezTo>
                    <a:pt x="465" y="0"/>
                    <a:pt x="0" y="476"/>
                    <a:pt x="0" y="1048"/>
                  </a:cubicBezTo>
                  <a:cubicBezTo>
                    <a:pt x="0" y="1631"/>
                    <a:pt x="465" y="2107"/>
                    <a:pt x="1048" y="2107"/>
                  </a:cubicBezTo>
                  <a:cubicBezTo>
                    <a:pt x="1632" y="2107"/>
                    <a:pt x="2096" y="1631"/>
                    <a:pt x="2096" y="1048"/>
                  </a:cubicBezTo>
                  <a:cubicBezTo>
                    <a:pt x="2096" y="476"/>
                    <a:pt x="1632"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53" name="Google Shape;3453;p36"/>
            <p:cNvSpPr/>
            <p:nvPr/>
          </p:nvSpPr>
          <p:spPr>
            <a:xfrm>
              <a:off x="6374000" y="4303050"/>
              <a:ext cx="52400" cy="52700"/>
            </a:xfrm>
            <a:custGeom>
              <a:rect b="b" l="l" r="r" t="t"/>
              <a:pathLst>
                <a:path extrusionOk="0" h="2108" w="2096">
                  <a:moveTo>
                    <a:pt x="1048" y="0"/>
                  </a:moveTo>
                  <a:cubicBezTo>
                    <a:pt x="477" y="0"/>
                    <a:pt x="0" y="476"/>
                    <a:pt x="0" y="1048"/>
                  </a:cubicBezTo>
                  <a:cubicBezTo>
                    <a:pt x="0" y="1631"/>
                    <a:pt x="477" y="2107"/>
                    <a:pt x="1048" y="2107"/>
                  </a:cubicBezTo>
                  <a:cubicBezTo>
                    <a:pt x="1632" y="2107"/>
                    <a:pt x="2096" y="1631"/>
                    <a:pt x="2096" y="1048"/>
                  </a:cubicBezTo>
                  <a:cubicBezTo>
                    <a:pt x="2096" y="476"/>
                    <a:pt x="1632"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54" name="Google Shape;3454;p36"/>
            <p:cNvSpPr/>
            <p:nvPr/>
          </p:nvSpPr>
          <p:spPr>
            <a:xfrm>
              <a:off x="6475500" y="4303050"/>
              <a:ext cx="52700" cy="52700"/>
            </a:xfrm>
            <a:custGeom>
              <a:rect b="b" l="l" r="r" t="t"/>
              <a:pathLst>
                <a:path extrusionOk="0" h="2108" w="2108">
                  <a:moveTo>
                    <a:pt x="1048" y="0"/>
                  </a:moveTo>
                  <a:cubicBezTo>
                    <a:pt x="477" y="0"/>
                    <a:pt x="0" y="476"/>
                    <a:pt x="0" y="1048"/>
                  </a:cubicBezTo>
                  <a:cubicBezTo>
                    <a:pt x="0" y="1631"/>
                    <a:pt x="477" y="2107"/>
                    <a:pt x="1048" y="2107"/>
                  </a:cubicBezTo>
                  <a:cubicBezTo>
                    <a:pt x="1632" y="2107"/>
                    <a:pt x="2108" y="1631"/>
                    <a:pt x="2108" y="1048"/>
                  </a:cubicBezTo>
                  <a:cubicBezTo>
                    <a:pt x="2108" y="476"/>
                    <a:pt x="1632"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55" name="Google Shape;3455;p36"/>
            <p:cNvSpPr/>
            <p:nvPr/>
          </p:nvSpPr>
          <p:spPr>
            <a:xfrm>
              <a:off x="6577300" y="4303050"/>
              <a:ext cx="52400" cy="52700"/>
            </a:xfrm>
            <a:custGeom>
              <a:rect b="b" l="l" r="r" t="t"/>
              <a:pathLst>
                <a:path extrusionOk="0" h="2108" w="2096">
                  <a:moveTo>
                    <a:pt x="1048" y="0"/>
                  </a:moveTo>
                  <a:cubicBezTo>
                    <a:pt x="465" y="0"/>
                    <a:pt x="0" y="476"/>
                    <a:pt x="0" y="1048"/>
                  </a:cubicBezTo>
                  <a:cubicBezTo>
                    <a:pt x="0" y="1631"/>
                    <a:pt x="465" y="2107"/>
                    <a:pt x="1048" y="2107"/>
                  </a:cubicBezTo>
                  <a:cubicBezTo>
                    <a:pt x="1620" y="2107"/>
                    <a:pt x="2096" y="1631"/>
                    <a:pt x="2096" y="1048"/>
                  </a:cubicBezTo>
                  <a:cubicBezTo>
                    <a:pt x="2096" y="476"/>
                    <a:pt x="1620"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56" name="Google Shape;3456;p36"/>
            <p:cNvSpPr/>
            <p:nvPr/>
          </p:nvSpPr>
          <p:spPr>
            <a:xfrm>
              <a:off x="6678800" y="4303050"/>
              <a:ext cx="52400" cy="52700"/>
            </a:xfrm>
            <a:custGeom>
              <a:rect b="b" l="l" r="r" t="t"/>
              <a:pathLst>
                <a:path extrusionOk="0" h="2108" w="2096">
                  <a:moveTo>
                    <a:pt x="1048" y="0"/>
                  </a:moveTo>
                  <a:cubicBezTo>
                    <a:pt x="465" y="0"/>
                    <a:pt x="0" y="476"/>
                    <a:pt x="0" y="1048"/>
                  </a:cubicBezTo>
                  <a:cubicBezTo>
                    <a:pt x="0" y="1631"/>
                    <a:pt x="465" y="2107"/>
                    <a:pt x="1048" y="2107"/>
                  </a:cubicBezTo>
                  <a:cubicBezTo>
                    <a:pt x="1632" y="2107"/>
                    <a:pt x="2096" y="1631"/>
                    <a:pt x="2096" y="1048"/>
                  </a:cubicBezTo>
                  <a:cubicBezTo>
                    <a:pt x="2096" y="476"/>
                    <a:pt x="1632"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57" name="Google Shape;3457;p36"/>
            <p:cNvSpPr/>
            <p:nvPr/>
          </p:nvSpPr>
          <p:spPr>
            <a:xfrm>
              <a:off x="6780300" y="4303050"/>
              <a:ext cx="52400" cy="52700"/>
            </a:xfrm>
            <a:custGeom>
              <a:rect b="b" l="l" r="r" t="t"/>
              <a:pathLst>
                <a:path extrusionOk="0" h="2108" w="2096">
                  <a:moveTo>
                    <a:pt x="1048" y="0"/>
                  </a:moveTo>
                  <a:cubicBezTo>
                    <a:pt x="477" y="0"/>
                    <a:pt x="0" y="476"/>
                    <a:pt x="0" y="1048"/>
                  </a:cubicBezTo>
                  <a:cubicBezTo>
                    <a:pt x="0" y="1631"/>
                    <a:pt x="477" y="2107"/>
                    <a:pt x="1048" y="2107"/>
                  </a:cubicBezTo>
                  <a:cubicBezTo>
                    <a:pt x="1632" y="2107"/>
                    <a:pt x="2096" y="1631"/>
                    <a:pt x="2096" y="1048"/>
                  </a:cubicBezTo>
                  <a:cubicBezTo>
                    <a:pt x="2096" y="476"/>
                    <a:pt x="1632"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58" name="Google Shape;3458;p36"/>
            <p:cNvSpPr/>
            <p:nvPr/>
          </p:nvSpPr>
          <p:spPr>
            <a:xfrm>
              <a:off x="6881800" y="4303050"/>
              <a:ext cx="52700" cy="52700"/>
            </a:xfrm>
            <a:custGeom>
              <a:rect b="b" l="l" r="r" t="t"/>
              <a:pathLst>
                <a:path extrusionOk="0" h="2108" w="2108">
                  <a:moveTo>
                    <a:pt x="1060" y="0"/>
                  </a:moveTo>
                  <a:cubicBezTo>
                    <a:pt x="477" y="0"/>
                    <a:pt x="1" y="476"/>
                    <a:pt x="1" y="1048"/>
                  </a:cubicBezTo>
                  <a:cubicBezTo>
                    <a:pt x="1" y="1631"/>
                    <a:pt x="477" y="2107"/>
                    <a:pt x="1060" y="2107"/>
                  </a:cubicBezTo>
                  <a:cubicBezTo>
                    <a:pt x="1632" y="2107"/>
                    <a:pt x="2108" y="1631"/>
                    <a:pt x="2108" y="1048"/>
                  </a:cubicBezTo>
                  <a:cubicBezTo>
                    <a:pt x="2108" y="476"/>
                    <a:pt x="1632" y="0"/>
                    <a:pt x="1060"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59" name="Google Shape;3459;p36"/>
            <p:cNvSpPr/>
            <p:nvPr/>
          </p:nvSpPr>
          <p:spPr>
            <a:xfrm>
              <a:off x="6983600" y="4303050"/>
              <a:ext cx="52400" cy="52700"/>
            </a:xfrm>
            <a:custGeom>
              <a:rect b="b" l="l" r="r" t="t"/>
              <a:pathLst>
                <a:path extrusionOk="0" h="2108" w="2096">
                  <a:moveTo>
                    <a:pt x="1048" y="0"/>
                  </a:moveTo>
                  <a:cubicBezTo>
                    <a:pt x="465" y="0"/>
                    <a:pt x="0" y="476"/>
                    <a:pt x="0" y="1048"/>
                  </a:cubicBezTo>
                  <a:cubicBezTo>
                    <a:pt x="0" y="1631"/>
                    <a:pt x="465" y="2107"/>
                    <a:pt x="1048" y="2107"/>
                  </a:cubicBezTo>
                  <a:cubicBezTo>
                    <a:pt x="1620" y="2107"/>
                    <a:pt x="2096" y="1631"/>
                    <a:pt x="2096" y="1048"/>
                  </a:cubicBezTo>
                  <a:cubicBezTo>
                    <a:pt x="2096" y="476"/>
                    <a:pt x="1620"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60" name="Google Shape;3460;p36"/>
            <p:cNvSpPr/>
            <p:nvPr/>
          </p:nvSpPr>
          <p:spPr>
            <a:xfrm>
              <a:off x="7085100" y="4303050"/>
              <a:ext cx="52400" cy="52700"/>
            </a:xfrm>
            <a:custGeom>
              <a:rect b="b" l="l" r="r" t="t"/>
              <a:pathLst>
                <a:path extrusionOk="0" h="2108" w="2096">
                  <a:moveTo>
                    <a:pt x="1048" y="0"/>
                  </a:moveTo>
                  <a:cubicBezTo>
                    <a:pt x="465" y="0"/>
                    <a:pt x="0" y="476"/>
                    <a:pt x="0" y="1048"/>
                  </a:cubicBezTo>
                  <a:cubicBezTo>
                    <a:pt x="0" y="1631"/>
                    <a:pt x="465" y="2107"/>
                    <a:pt x="1048" y="2107"/>
                  </a:cubicBezTo>
                  <a:cubicBezTo>
                    <a:pt x="1632" y="2107"/>
                    <a:pt x="2096" y="1631"/>
                    <a:pt x="2096" y="1048"/>
                  </a:cubicBezTo>
                  <a:cubicBezTo>
                    <a:pt x="2096" y="476"/>
                    <a:pt x="1632"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61" name="Google Shape;3461;p36"/>
            <p:cNvSpPr/>
            <p:nvPr/>
          </p:nvSpPr>
          <p:spPr>
            <a:xfrm>
              <a:off x="7186600" y="4303050"/>
              <a:ext cx="52400" cy="52700"/>
            </a:xfrm>
            <a:custGeom>
              <a:rect b="b" l="l" r="r" t="t"/>
              <a:pathLst>
                <a:path extrusionOk="0" h="2108" w="2096">
                  <a:moveTo>
                    <a:pt x="1048" y="0"/>
                  </a:moveTo>
                  <a:cubicBezTo>
                    <a:pt x="477" y="0"/>
                    <a:pt x="1" y="476"/>
                    <a:pt x="1" y="1048"/>
                  </a:cubicBezTo>
                  <a:cubicBezTo>
                    <a:pt x="1" y="1631"/>
                    <a:pt x="477" y="2107"/>
                    <a:pt x="1048" y="2107"/>
                  </a:cubicBezTo>
                  <a:cubicBezTo>
                    <a:pt x="1632" y="2107"/>
                    <a:pt x="2096" y="1631"/>
                    <a:pt x="2096" y="1048"/>
                  </a:cubicBezTo>
                  <a:cubicBezTo>
                    <a:pt x="2096" y="476"/>
                    <a:pt x="1632"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62" name="Google Shape;3462;p36"/>
            <p:cNvSpPr/>
            <p:nvPr/>
          </p:nvSpPr>
          <p:spPr>
            <a:xfrm>
              <a:off x="7288400" y="4303050"/>
              <a:ext cx="52400" cy="52700"/>
            </a:xfrm>
            <a:custGeom>
              <a:rect b="b" l="l" r="r" t="t"/>
              <a:pathLst>
                <a:path extrusionOk="0" h="2108" w="2096">
                  <a:moveTo>
                    <a:pt x="1048" y="0"/>
                  </a:moveTo>
                  <a:cubicBezTo>
                    <a:pt x="465" y="0"/>
                    <a:pt x="0" y="476"/>
                    <a:pt x="0" y="1048"/>
                  </a:cubicBezTo>
                  <a:cubicBezTo>
                    <a:pt x="0" y="1631"/>
                    <a:pt x="465" y="2107"/>
                    <a:pt x="1048" y="2107"/>
                  </a:cubicBezTo>
                  <a:cubicBezTo>
                    <a:pt x="1620" y="2107"/>
                    <a:pt x="2096" y="1631"/>
                    <a:pt x="2096" y="1048"/>
                  </a:cubicBezTo>
                  <a:cubicBezTo>
                    <a:pt x="2096" y="476"/>
                    <a:pt x="1620"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63" name="Google Shape;3463;p36"/>
            <p:cNvSpPr/>
            <p:nvPr/>
          </p:nvSpPr>
          <p:spPr>
            <a:xfrm>
              <a:off x="279200" y="4458125"/>
              <a:ext cx="52700" cy="52700"/>
            </a:xfrm>
            <a:custGeom>
              <a:rect b="b" l="l" r="r" t="t"/>
              <a:pathLst>
                <a:path extrusionOk="0" h="2108" w="2108">
                  <a:moveTo>
                    <a:pt x="1048" y="0"/>
                  </a:moveTo>
                  <a:cubicBezTo>
                    <a:pt x="476" y="0"/>
                    <a:pt x="0" y="476"/>
                    <a:pt x="0" y="1060"/>
                  </a:cubicBezTo>
                  <a:cubicBezTo>
                    <a:pt x="0" y="1631"/>
                    <a:pt x="476" y="2108"/>
                    <a:pt x="1048" y="2108"/>
                  </a:cubicBezTo>
                  <a:cubicBezTo>
                    <a:pt x="1631" y="2108"/>
                    <a:pt x="2107" y="1631"/>
                    <a:pt x="2107" y="1060"/>
                  </a:cubicBezTo>
                  <a:cubicBezTo>
                    <a:pt x="2107" y="476"/>
                    <a:pt x="1631"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64" name="Google Shape;3464;p36"/>
            <p:cNvSpPr/>
            <p:nvPr/>
          </p:nvSpPr>
          <p:spPr>
            <a:xfrm>
              <a:off x="380700" y="4458125"/>
              <a:ext cx="52700" cy="52700"/>
            </a:xfrm>
            <a:custGeom>
              <a:rect b="b" l="l" r="r" t="t"/>
              <a:pathLst>
                <a:path extrusionOk="0" h="2108" w="2108">
                  <a:moveTo>
                    <a:pt x="1060" y="0"/>
                  </a:moveTo>
                  <a:cubicBezTo>
                    <a:pt x="476" y="0"/>
                    <a:pt x="0" y="476"/>
                    <a:pt x="0" y="1060"/>
                  </a:cubicBezTo>
                  <a:cubicBezTo>
                    <a:pt x="0" y="1631"/>
                    <a:pt x="476" y="2108"/>
                    <a:pt x="1060" y="2108"/>
                  </a:cubicBezTo>
                  <a:cubicBezTo>
                    <a:pt x="1631" y="2108"/>
                    <a:pt x="2108" y="1631"/>
                    <a:pt x="2108" y="1060"/>
                  </a:cubicBezTo>
                  <a:cubicBezTo>
                    <a:pt x="2108" y="476"/>
                    <a:pt x="1631" y="0"/>
                    <a:pt x="1060"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65" name="Google Shape;3465;p36"/>
            <p:cNvSpPr/>
            <p:nvPr/>
          </p:nvSpPr>
          <p:spPr>
            <a:xfrm>
              <a:off x="482500" y="4458125"/>
              <a:ext cx="52400" cy="52700"/>
            </a:xfrm>
            <a:custGeom>
              <a:rect b="b" l="l" r="r" t="t"/>
              <a:pathLst>
                <a:path extrusionOk="0" h="2108" w="2096">
                  <a:moveTo>
                    <a:pt x="1048" y="0"/>
                  </a:moveTo>
                  <a:cubicBezTo>
                    <a:pt x="464" y="0"/>
                    <a:pt x="0" y="476"/>
                    <a:pt x="0" y="1060"/>
                  </a:cubicBezTo>
                  <a:cubicBezTo>
                    <a:pt x="0" y="1631"/>
                    <a:pt x="464" y="2108"/>
                    <a:pt x="1048" y="2108"/>
                  </a:cubicBezTo>
                  <a:cubicBezTo>
                    <a:pt x="1631" y="2108"/>
                    <a:pt x="2096" y="1631"/>
                    <a:pt x="2096" y="1060"/>
                  </a:cubicBezTo>
                  <a:cubicBezTo>
                    <a:pt x="2096" y="476"/>
                    <a:pt x="1631"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66" name="Google Shape;3466;p36"/>
            <p:cNvSpPr/>
            <p:nvPr/>
          </p:nvSpPr>
          <p:spPr>
            <a:xfrm>
              <a:off x="584000" y="4458125"/>
              <a:ext cx="52400" cy="52700"/>
            </a:xfrm>
            <a:custGeom>
              <a:rect b="b" l="l" r="r" t="t"/>
              <a:pathLst>
                <a:path extrusionOk="0" h="2108" w="2096">
                  <a:moveTo>
                    <a:pt x="1048" y="0"/>
                  </a:moveTo>
                  <a:cubicBezTo>
                    <a:pt x="476" y="0"/>
                    <a:pt x="0" y="476"/>
                    <a:pt x="0" y="1060"/>
                  </a:cubicBezTo>
                  <a:cubicBezTo>
                    <a:pt x="0" y="1631"/>
                    <a:pt x="476" y="2108"/>
                    <a:pt x="1048" y="2108"/>
                  </a:cubicBezTo>
                  <a:cubicBezTo>
                    <a:pt x="1631" y="2108"/>
                    <a:pt x="2096" y="1631"/>
                    <a:pt x="2096" y="1060"/>
                  </a:cubicBezTo>
                  <a:cubicBezTo>
                    <a:pt x="2096" y="476"/>
                    <a:pt x="1631"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67" name="Google Shape;3467;p36"/>
            <p:cNvSpPr/>
            <p:nvPr/>
          </p:nvSpPr>
          <p:spPr>
            <a:xfrm>
              <a:off x="685500" y="4458125"/>
              <a:ext cx="52700" cy="52700"/>
            </a:xfrm>
            <a:custGeom>
              <a:rect b="b" l="l" r="r" t="t"/>
              <a:pathLst>
                <a:path extrusionOk="0" h="2108" w="2108">
                  <a:moveTo>
                    <a:pt x="1048" y="0"/>
                  </a:moveTo>
                  <a:cubicBezTo>
                    <a:pt x="476" y="0"/>
                    <a:pt x="0" y="476"/>
                    <a:pt x="0" y="1060"/>
                  </a:cubicBezTo>
                  <a:cubicBezTo>
                    <a:pt x="0" y="1631"/>
                    <a:pt x="476" y="2108"/>
                    <a:pt x="1048" y="2108"/>
                  </a:cubicBezTo>
                  <a:cubicBezTo>
                    <a:pt x="1631" y="2108"/>
                    <a:pt x="2108" y="1631"/>
                    <a:pt x="2108" y="1060"/>
                  </a:cubicBezTo>
                  <a:cubicBezTo>
                    <a:pt x="2108" y="476"/>
                    <a:pt x="1631"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68" name="Google Shape;3468;p36"/>
            <p:cNvSpPr/>
            <p:nvPr/>
          </p:nvSpPr>
          <p:spPr>
            <a:xfrm>
              <a:off x="787300" y="4458125"/>
              <a:ext cx="52400" cy="52700"/>
            </a:xfrm>
            <a:custGeom>
              <a:rect b="b" l="l" r="r" t="t"/>
              <a:pathLst>
                <a:path extrusionOk="0" h="2108" w="2096">
                  <a:moveTo>
                    <a:pt x="1048" y="0"/>
                  </a:moveTo>
                  <a:cubicBezTo>
                    <a:pt x="464" y="0"/>
                    <a:pt x="0" y="476"/>
                    <a:pt x="0" y="1060"/>
                  </a:cubicBezTo>
                  <a:cubicBezTo>
                    <a:pt x="0" y="1631"/>
                    <a:pt x="464" y="2108"/>
                    <a:pt x="1048" y="2108"/>
                  </a:cubicBezTo>
                  <a:cubicBezTo>
                    <a:pt x="1619" y="2108"/>
                    <a:pt x="2096" y="1631"/>
                    <a:pt x="2096" y="1060"/>
                  </a:cubicBezTo>
                  <a:cubicBezTo>
                    <a:pt x="2096" y="476"/>
                    <a:pt x="1619"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69" name="Google Shape;3469;p36"/>
            <p:cNvSpPr/>
            <p:nvPr/>
          </p:nvSpPr>
          <p:spPr>
            <a:xfrm>
              <a:off x="888800" y="4458125"/>
              <a:ext cx="52400" cy="52700"/>
            </a:xfrm>
            <a:custGeom>
              <a:rect b="b" l="l" r="r" t="t"/>
              <a:pathLst>
                <a:path extrusionOk="0" h="2108" w="2096">
                  <a:moveTo>
                    <a:pt x="1048" y="0"/>
                  </a:moveTo>
                  <a:cubicBezTo>
                    <a:pt x="464" y="0"/>
                    <a:pt x="0" y="476"/>
                    <a:pt x="0" y="1060"/>
                  </a:cubicBezTo>
                  <a:cubicBezTo>
                    <a:pt x="0" y="1631"/>
                    <a:pt x="464" y="2108"/>
                    <a:pt x="1048" y="2108"/>
                  </a:cubicBezTo>
                  <a:cubicBezTo>
                    <a:pt x="1631" y="2108"/>
                    <a:pt x="2096" y="1631"/>
                    <a:pt x="2096" y="1060"/>
                  </a:cubicBezTo>
                  <a:cubicBezTo>
                    <a:pt x="2096" y="476"/>
                    <a:pt x="1631"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70" name="Google Shape;3470;p36"/>
            <p:cNvSpPr/>
            <p:nvPr/>
          </p:nvSpPr>
          <p:spPr>
            <a:xfrm>
              <a:off x="990300" y="4458125"/>
              <a:ext cx="52400" cy="52700"/>
            </a:xfrm>
            <a:custGeom>
              <a:rect b="b" l="l" r="r" t="t"/>
              <a:pathLst>
                <a:path extrusionOk="0" h="2108" w="2096">
                  <a:moveTo>
                    <a:pt x="1048" y="0"/>
                  </a:moveTo>
                  <a:cubicBezTo>
                    <a:pt x="476" y="0"/>
                    <a:pt x="0" y="476"/>
                    <a:pt x="0" y="1060"/>
                  </a:cubicBezTo>
                  <a:cubicBezTo>
                    <a:pt x="0" y="1631"/>
                    <a:pt x="476" y="2108"/>
                    <a:pt x="1048" y="2108"/>
                  </a:cubicBezTo>
                  <a:cubicBezTo>
                    <a:pt x="1631" y="2108"/>
                    <a:pt x="2096" y="1631"/>
                    <a:pt x="2096" y="1060"/>
                  </a:cubicBezTo>
                  <a:cubicBezTo>
                    <a:pt x="2096" y="476"/>
                    <a:pt x="1631"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71" name="Google Shape;3471;p36"/>
            <p:cNvSpPr/>
            <p:nvPr/>
          </p:nvSpPr>
          <p:spPr>
            <a:xfrm>
              <a:off x="1091800" y="4458125"/>
              <a:ext cx="52700" cy="52700"/>
            </a:xfrm>
            <a:custGeom>
              <a:rect b="b" l="l" r="r" t="t"/>
              <a:pathLst>
                <a:path extrusionOk="0" h="2108" w="2108">
                  <a:moveTo>
                    <a:pt x="1060" y="0"/>
                  </a:moveTo>
                  <a:cubicBezTo>
                    <a:pt x="476" y="0"/>
                    <a:pt x="0" y="476"/>
                    <a:pt x="0" y="1060"/>
                  </a:cubicBezTo>
                  <a:cubicBezTo>
                    <a:pt x="0" y="1631"/>
                    <a:pt x="476" y="2108"/>
                    <a:pt x="1060" y="2108"/>
                  </a:cubicBezTo>
                  <a:cubicBezTo>
                    <a:pt x="1631" y="2108"/>
                    <a:pt x="2108" y="1631"/>
                    <a:pt x="2108" y="1060"/>
                  </a:cubicBezTo>
                  <a:cubicBezTo>
                    <a:pt x="2108" y="476"/>
                    <a:pt x="1631" y="0"/>
                    <a:pt x="1060"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72" name="Google Shape;3472;p36"/>
            <p:cNvSpPr/>
            <p:nvPr/>
          </p:nvSpPr>
          <p:spPr>
            <a:xfrm>
              <a:off x="1193600" y="4458125"/>
              <a:ext cx="52400" cy="52700"/>
            </a:xfrm>
            <a:custGeom>
              <a:rect b="b" l="l" r="r" t="t"/>
              <a:pathLst>
                <a:path extrusionOk="0" h="2108" w="2096">
                  <a:moveTo>
                    <a:pt x="1048" y="0"/>
                  </a:moveTo>
                  <a:cubicBezTo>
                    <a:pt x="464" y="0"/>
                    <a:pt x="0" y="476"/>
                    <a:pt x="0" y="1060"/>
                  </a:cubicBezTo>
                  <a:cubicBezTo>
                    <a:pt x="0" y="1631"/>
                    <a:pt x="464" y="2108"/>
                    <a:pt x="1048" y="2108"/>
                  </a:cubicBezTo>
                  <a:cubicBezTo>
                    <a:pt x="1619" y="2108"/>
                    <a:pt x="2096" y="1631"/>
                    <a:pt x="2096" y="1060"/>
                  </a:cubicBezTo>
                  <a:cubicBezTo>
                    <a:pt x="2096" y="476"/>
                    <a:pt x="1619"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73" name="Google Shape;3473;p36"/>
            <p:cNvSpPr/>
            <p:nvPr/>
          </p:nvSpPr>
          <p:spPr>
            <a:xfrm>
              <a:off x="1295100" y="4458125"/>
              <a:ext cx="52400" cy="52700"/>
            </a:xfrm>
            <a:custGeom>
              <a:rect b="b" l="l" r="r" t="t"/>
              <a:pathLst>
                <a:path extrusionOk="0" h="2108" w="2096">
                  <a:moveTo>
                    <a:pt x="1048" y="0"/>
                  </a:moveTo>
                  <a:cubicBezTo>
                    <a:pt x="464" y="0"/>
                    <a:pt x="0" y="476"/>
                    <a:pt x="0" y="1060"/>
                  </a:cubicBezTo>
                  <a:cubicBezTo>
                    <a:pt x="0" y="1631"/>
                    <a:pt x="464" y="2108"/>
                    <a:pt x="1048" y="2108"/>
                  </a:cubicBezTo>
                  <a:cubicBezTo>
                    <a:pt x="1631" y="2108"/>
                    <a:pt x="2096" y="1631"/>
                    <a:pt x="2096" y="1060"/>
                  </a:cubicBezTo>
                  <a:cubicBezTo>
                    <a:pt x="2096" y="476"/>
                    <a:pt x="1631"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74" name="Google Shape;3474;p36"/>
            <p:cNvSpPr/>
            <p:nvPr/>
          </p:nvSpPr>
          <p:spPr>
            <a:xfrm>
              <a:off x="1396600" y="4458125"/>
              <a:ext cx="52400" cy="52700"/>
            </a:xfrm>
            <a:custGeom>
              <a:rect b="b" l="l" r="r" t="t"/>
              <a:pathLst>
                <a:path extrusionOk="0" h="2108" w="2096">
                  <a:moveTo>
                    <a:pt x="1048" y="0"/>
                  </a:moveTo>
                  <a:cubicBezTo>
                    <a:pt x="476" y="0"/>
                    <a:pt x="0" y="476"/>
                    <a:pt x="0" y="1060"/>
                  </a:cubicBezTo>
                  <a:cubicBezTo>
                    <a:pt x="0" y="1631"/>
                    <a:pt x="476" y="2108"/>
                    <a:pt x="1048" y="2108"/>
                  </a:cubicBezTo>
                  <a:cubicBezTo>
                    <a:pt x="1631" y="2108"/>
                    <a:pt x="2096" y="1631"/>
                    <a:pt x="2096" y="1060"/>
                  </a:cubicBezTo>
                  <a:cubicBezTo>
                    <a:pt x="2096" y="476"/>
                    <a:pt x="1631"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75" name="Google Shape;3475;p36"/>
            <p:cNvSpPr/>
            <p:nvPr/>
          </p:nvSpPr>
          <p:spPr>
            <a:xfrm>
              <a:off x="1498400" y="4458125"/>
              <a:ext cx="52400" cy="52700"/>
            </a:xfrm>
            <a:custGeom>
              <a:rect b="b" l="l" r="r" t="t"/>
              <a:pathLst>
                <a:path extrusionOk="0" h="2108" w="2096">
                  <a:moveTo>
                    <a:pt x="1048" y="0"/>
                  </a:moveTo>
                  <a:cubicBezTo>
                    <a:pt x="464" y="0"/>
                    <a:pt x="0" y="476"/>
                    <a:pt x="0" y="1060"/>
                  </a:cubicBezTo>
                  <a:cubicBezTo>
                    <a:pt x="0" y="1631"/>
                    <a:pt x="464" y="2108"/>
                    <a:pt x="1048" y="2108"/>
                  </a:cubicBezTo>
                  <a:cubicBezTo>
                    <a:pt x="1619" y="2108"/>
                    <a:pt x="2096" y="1631"/>
                    <a:pt x="2096" y="1060"/>
                  </a:cubicBezTo>
                  <a:cubicBezTo>
                    <a:pt x="2096" y="476"/>
                    <a:pt x="1619"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76" name="Google Shape;3476;p36"/>
            <p:cNvSpPr/>
            <p:nvPr/>
          </p:nvSpPr>
          <p:spPr>
            <a:xfrm>
              <a:off x="1599900" y="4458125"/>
              <a:ext cx="52400" cy="52700"/>
            </a:xfrm>
            <a:custGeom>
              <a:rect b="b" l="l" r="r" t="t"/>
              <a:pathLst>
                <a:path extrusionOk="0" h="2108" w="2096">
                  <a:moveTo>
                    <a:pt x="1048" y="0"/>
                  </a:moveTo>
                  <a:cubicBezTo>
                    <a:pt x="464" y="0"/>
                    <a:pt x="0" y="476"/>
                    <a:pt x="0" y="1060"/>
                  </a:cubicBezTo>
                  <a:cubicBezTo>
                    <a:pt x="0" y="1631"/>
                    <a:pt x="464" y="2108"/>
                    <a:pt x="1048" y="2108"/>
                  </a:cubicBezTo>
                  <a:cubicBezTo>
                    <a:pt x="1631" y="2108"/>
                    <a:pt x="2096" y="1631"/>
                    <a:pt x="2096" y="1060"/>
                  </a:cubicBezTo>
                  <a:cubicBezTo>
                    <a:pt x="2096" y="476"/>
                    <a:pt x="1631"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77" name="Google Shape;3477;p36"/>
            <p:cNvSpPr/>
            <p:nvPr/>
          </p:nvSpPr>
          <p:spPr>
            <a:xfrm>
              <a:off x="1701400" y="4458125"/>
              <a:ext cx="52400" cy="52700"/>
            </a:xfrm>
            <a:custGeom>
              <a:rect b="b" l="l" r="r" t="t"/>
              <a:pathLst>
                <a:path extrusionOk="0" h="2108" w="2096">
                  <a:moveTo>
                    <a:pt x="1048" y="0"/>
                  </a:moveTo>
                  <a:cubicBezTo>
                    <a:pt x="464" y="0"/>
                    <a:pt x="0" y="476"/>
                    <a:pt x="0" y="1060"/>
                  </a:cubicBezTo>
                  <a:cubicBezTo>
                    <a:pt x="0" y="1631"/>
                    <a:pt x="464" y="2108"/>
                    <a:pt x="1048" y="2108"/>
                  </a:cubicBezTo>
                  <a:cubicBezTo>
                    <a:pt x="1631" y="2108"/>
                    <a:pt x="2096" y="1631"/>
                    <a:pt x="2096" y="1060"/>
                  </a:cubicBezTo>
                  <a:cubicBezTo>
                    <a:pt x="2096" y="476"/>
                    <a:pt x="1631"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78" name="Google Shape;3478;p36"/>
            <p:cNvSpPr/>
            <p:nvPr/>
          </p:nvSpPr>
          <p:spPr>
            <a:xfrm>
              <a:off x="1802900" y="4458125"/>
              <a:ext cx="52700" cy="52700"/>
            </a:xfrm>
            <a:custGeom>
              <a:rect b="b" l="l" r="r" t="t"/>
              <a:pathLst>
                <a:path extrusionOk="0" h="2108" w="2108">
                  <a:moveTo>
                    <a:pt x="1048" y="0"/>
                  </a:moveTo>
                  <a:cubicBezTo>
                    <a:pt x="476" y="0"/>
                    <a:pt x="0" y="476"/>
                    <a:pt x="0" y="1060"/>
                  </a:cubicBezTo>
                  <a:cubicBezTo>
                    <a:pt x="0" y="1631"/>
                    <a:pt x="476" y="2108"/>
                    <a:pt x="1048" y="2108"/>
                  </a:cubicBezTo>
                  <a:cubicBezTo>
                    <a:pt x="1631" y="2108"/>
                    <a:pt x="2108" y="1631"/>
                    <a:pt x="2108" y="1060"/>
                  </a:cubicBezTo>
                  <a:cubicBezTo>
                    <a:pt x="2108" y="476"/>
                    <a:pt x="1631"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79" name="Google Shape;3479;p36"/>
            <p:cNvSpPr/>
            <p:nvPr/>
          </p:nvSpPr>
          <p:spPr>
            <a:xfrm>
              <a:off x="1904400" y="4458125"/>
              <a:ext cx="52700" cy="52700"/>
            </a:xfrm>
            <a:custGeom>
              <a:rect b="b" l="l" r="r" t="t"/>
              <a:pathLst>
                <a:path extrusionOk="0" h="2108" w="2108">
                  <a:moveTo>
                    <a:pt x="1060" y="0"/>
                  </a:moveTo>
                  <a:cubicBezTo>
                    <a:pt x="476" y="0"/>
                    <a:pt x="0" y="476"/>
                    <a:pt x="0" y="1060"/>
                  </a:cubicBezTo>
                  <a:cubicBezTo>
                    <a:pt x="0" y="1631"/>
                    <a:pt x="476" y="2108"/>
                    <a:pt x="1060" y="2108"/>
                  </a:cubicBezTo>
                  <a:cubicBezTo>
                    <a:pt x="1631" y="2108"/>
                    <a:pt x="2108" y="1631"/>
                    <a:pt x="2108" y="1060"/>
                  </a:cubicBezTo>
                  <a:cubicBezTo>
                    <a:pt x="2108" y="476"/>
                    <a:pt x="1631" y="0"/>
                    <a:pt x="1060"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80" name="Google Shape;3480;p36"/>
            <p:cNvSpPr/>
            <p:nvPr/>
          </p:nvSpPr>
          <p:spPr>
            <a:xfrm>
              <a:off x="2006200" y="4458125"/>
              <a:ext cx="52400" cy="52700"/>
            </a:xfrm>
            <a:custGeom>
              <a:rect b="b" l="l" r="r" t="t"/>
              <a:pathLst>
                <a:path extrusionOk="0" h="2108" w="2096">
                  <a:moveTo>
                    <a:pt x="1048" y="0"/>
                  </a:moveTo>
                  <a:cubicBezTo>
                    <a:pt x="464" y="0"/>
                    <a:pt x="0" y="476"/>
                    <a:pt x="0" y="1060"/>
                  </a:cubicBezTo>
                  <a:cubicBezTo>
                    <a:pt x="0" y="1631"/>
                    <a:pt x="464" y="2108"/>
                    <a:pt x="1048" y="2108"/>
                  </a:cubicBezTo>
                  <a:cubicBezTo>
                    <a:pt x="1631" y="2108"/>
                    <a:pt x="2096" y="1631"/>
                    <a:pt x="2096" y="1060"/>
                  </a:cubicBezTo>
                  <a:cubicBezTo>
                    <a:pt x="2096" y="476"/>
                    <a:pt x="1631"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81" name="Google Shape;3481;p36"/>
            <p:cNvSpPr/>
            <p:nvPr/>
          </p:nvSpPr>
          <p:spPr>
            <a:xfrm>
              <a:off x="2107700" y="4458125"/>
              <a:ext cx="52400" cy="52700"/>
            </a:xfrm>
            <a:custGeom>
              <a:rect b="b" l="l" r="r" t="t"/>
              <a:pathLst>
                <a:path extrusionOk="0" h="2108" w="2096">
                  <a:moveTo>
                    <a:pt x="1048" y="0"/>
                  </a:moveTo>
                  <a:cubicBezTo>
                    <a:pt x="465" y="0"/>
                    <a:pt x="0" y="476"/>
                    <a:pt x="0" y="1060"/>
                  </a:cubicBezTo>
                  <a:cubicBezTo>
                    <a:pt x="0" y="1631"/>
                    <a:pt x="465" y="2108"/>
                    <a:pt x="1048" y="2108"/>
                  </a:cubicBezTo>
                  <a:cubicBezTo>
                    <a:pt x="1631" y="2108"/>
                    <a:pt x="2096" y="1631"/>
                    <a:pt x="2096" y="1060"/>
                  </a:cubicBezTo>
                  <a:cubicBezTo>
                    <a:pt x="2096" y="476"/>
                    <a:pt x="1631"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82" name="Google Shape;3482;p36"/>
            <p:cNvSpPr/>
            <p:nvPr/>
          </p:nvSpPr>
          <p:spPr>
            <a:xfrm>
              <a:off x="2209200" y="4458125"/>
              <a:ext cx="52700" cy="52700"/>
            </a:xfrm>
            <a:custGeom>
              <a:rect b="b" l="l" r="r" t="t"/>
              <a:pathLst>
                <a:path extrusionOk="0" h="2108" w="2108">
                  <a:moveTo>
                    <a:pt x="1048" y="0"/>
                  </a:moveTo>
                  <a:cubicBezTo>
                    <a:pt x="476" y="0"/>
                    <a:pt x="0" y="476"/>
                    <a:pt x="0" y="1060"/>
                  </a:cubicBezTo>
                  <a:cubicBezTo>
                    <a:pt x="0" y="1631"/>
                    <a:pt x="476" y="2108"/>
                    <a:pt x="1048" y="2108"/>
                  </a:cubicBezTo>
                  <a:cubicBezTo>
                    <a:pt x="1631" y="2108"/>
                    <a:pt x="2108" y="1631"/>
                    <a:pt x="2108" y="1060"/>
                  </a:cubicBezTo>
                  <a:cubicBezTo>
                    <a:pt x="2108" y="476"/>
                    <a:pt x="1631"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83" name="Google Shape;3483;p36"/>
            <p:cNvSpPr/>
            <p:nvPr/>
          </p:nvSpPr>
          <p:spPr>
            <a:xfrm>
              <a:off x="2311000" y="4458125"/>
              <a:ext cx="52400" cy="52700"/>
            </a:xfrm>
            <a:custGeom>
              <a:rect b="b" l="l" r="r" t="t"/>
              <a:pathLst>
                <a:path extrusionOk="0" h="2108" w="2096">
                  <a:moveTo>
                    <a:pt x="1048" y="0"/>
                  </a:moveTo>
                  <a:cubicBezTo>
                    <a:pt x="464" y="0"/>
                    <a:pt x="0" y="476"/>
                    <a:pt x="0" y="1060"/>
                  </a:cubicBezTo>
                  <a:cubicBezTo>
                    <a:pt x="0" y="1631"/>
                    <a:pt x="464" y="2108"/>
                    <a:pt x="1048" y="2108"/>
                  </a:cubicBezTo>
                  <a:cubicBezTo>
                    <a:pt x="1619" y="2108"/>
                    <a:pt x="2096" y="1631"/>
                    <a:pt x="2096" y="1060"/>
                  </a:cubicBezTo>
                  <a:cubicBezTo>
                    <a:pt x="2096" y="476"/>
                    <a:pt x="1619"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84" name="Google Shape;3484;p36"/>
            <p:cNvSpPr/>
            <p:nvPr/>
          </p:nvSpPr>
          <p:spPr>
            <a:xfrm>
              <a:off x="2412500" y="4458125"/>
              <a:ext cx="52400" cy="52700"/>
            </a:xfrm>
            <a:custGeom>
              <a:rect b="b" l="l" r="r" t="t"/>
              <a:pathLst>
                <a:path extrusionOk="0" h="2108" w="2096">
                  <a:moveTo>
                    <a:pt x="1048" y="0"/>
                  </a:moveTo>
                  <a:cubicBezTo>
                    <a:pt x="465" y="0"/>
                    <a:pt x="0" y="476"/>
                    <a:pt x="0" y="1060"/>
                  </a:cubicBezTo>
                  <a:cubicBezTo>
                    <a:pt x="0" y="1631"/>
                    <a:pt x="465" y="2108"/>
                    <a:pt x="1048" y="2108"/>
                  </a:cubicBezTo>
                  <a:cubicBezTo>
                    <a:pt x="1631" y="2108"/>
                    <a:pt x="2096" y="1631"/>
                    <a:pt x="2096" y="1060"/>
                  </a:cubicBezTo>
                  <a:cubicBezTo>
                    <a:pt x="2096" y="476"/>
                    <a:pt x="1631"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85" name="Google Shape;3485;p36"/>
            <p:cNvSpPr/>
            <p:nvPr/>
          </p:nvSpPr>
          <p:spPr>
            <a:xfrm>
              <a:off x="2514000" y="4458125"/>
              <a:ext cx="52400" cy="52700"/>
            </a:xfrm>
            <a:custGeom>
              <a:rect b="b" l="l" r="r" t="t"/>
              <a:pathLst>
                <a:path extrusionOk="0" h="2108" w="2096">
                  <a:moveTo>
                    <a:pt x="1048" y="0"/>
                  </a:moveTo>
                  <a:cubicBezTo>
                    <a:pt x="476" y="0"/>
                    <a:pt x="0" y="476"/>
                    <a:pt x="0" y="1060"/>
                  </a:cubicBezTo>
                  <a:cubicBezTo>
                    <a:pt x="0" y="1631"/>
                    <a:pt x="476" y="2108"/>
                    <a:pt x="1048" y="2108"/>
                  </a:cubicBezTo>
                  <a:cubicBezTo>
                    <a:pt x="1631" y="2108"/>
                    <a:pt x="2096" y="1631"/>
                    <a:pt x="2096" y="1060"/>
                  </a:cubicBezTo>
                  <a:cubicBezTo>
                    <a:pt x="2096" y="476"/>
                    <a:pt x="1631"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86" name="Google Shape;3486;p36"/>
            <p:cNvSpPr/>
            <p:nvPr/>
          </p:nvSpPr>
          <p:spPr>
            <a:xfrm>
              <a:off x="2615500" y="4458125"/>
              <a:ext cx="52700" cy="52700"/>
            </a:xfrm>
            <a:custGeom>
              <a:rect b="b" l="l" r="r" t="t"/>
              <a:pathLst>
                <a:path extrusionOk="0" h="2108" w="2108">
                  <a:moveTo>
                    <a:pt x="1048" y="0"/>
                  </a:moveTo>
                  <a:cubicBezTo>
                    <a:pt x="476" y="0"/>
                    <a:pt x="0" y="476"/>
                    <a:pt x="0" y="1060"/>
                  </a:cubicBezTo>
                  <a:cubicBezTo>
                    <a:pt x="0" y="1631"/>
                    <a:pt x="476" y="2108"/>
                    <a:pt x="1048" y="2108"/>
                  </a:cubicBezTo>
                  <a:cubicBezTo>
                    <a:pt x="1631" y="2108"/>
                    <a:pt x="2108" y="1631"/>
                    <a:pt x="2108" y="1060"/>
                  </a:cubicBezTo>
                  <a:cubicBezTo>
                    <a:pt x="2108" y="476"/>
                    <a:pt x="1631"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87" name="Google Shape;3487;p36"/>
            <p:cNvSpPr/>
            <p:nvPr/>
          </p:nvSpPr>
          <p:spPr>
            <a:xfrm>
              <a:off x="2717300" y="4458125"/>
              <a:ext cx="52400" cy="52700"/>
            </a:xfrm>
            <a:custGeom>
              <a:rect b="b" l="l" r="r" t="t"/>
              <a:pathLst>
                <a:path extrusionOk="0" h="2108" w="2096">
                  <a:moveTo>
                    <a:pt x="1048" y="0"/>
                  </a:moveTo>
                  <a:cubicBezTo>
                    <a:pt x="465" y="0"/>
                    <a:pt x="0" y="476"/>
                    <a:pt x="0" y="1060"/>
                  </a:cubicBezTo>
                  <a:cubicBezTo>
                    <a:pt x="0" y="1631"/>
                    <a:pt x="465" y="2108"/>
                    <a:pt x="1048" y="2108"/>
                  </a:cubicBezTo>
                  <a:cubicBezTo>
                    <a:pt x="1619" y="2108"/>
                    <a:pt x="2096" y="1631"/>
                    <a:pt x="2096" y="1060"/>
                  </a:cubicBezTo>
                  <a:cubicBezTo>
                    <a:pt x="2096" y="476"/>
                    <a:pt x="1619"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88" name="Google Shape;3488;p36"/>
            <p:cNvSpPr/>
            <p:nvPr/>
          </p:nvSpPr>
          <p:spPr>
            <a:xfrm>
              <a:off x="2818800" y="4458125"/>
              <a:ext cx="52400" cy="52700"/>
            </a:xfrm>
            <a:custGeom>
              <a:rect b="b" l="l" r="r" t="t"/>
              <a:pathLst>
                <a:path extrusionOk="0" h="2108" w="2096">
                  <a:moveTo>
                    <a:pt x="1048" y="0"/>
                  </a:moveTo>
                  <a:cubicBezTo>
                    <a:pt x="465" y="0"/>
                    <a:pt x="0" y="476"/>
                    <a:pt x="0" y="1060"/>
                  </a:cubicBezTo>
                  <a:cubicBezTo>
                    <a:pt x="0" y="1631"/>
                    <a:pt x="465" y="2108"/>
                    <a:pt x="1048" y="2108"/>
                  </a:cubicBezTo>
                  <a:cubicBezTo>
                    <a:pt x="1631" y="2108"/>
                    <a:pt x="2096" y="1631"/>
                    <a:pt x="2096" y="1060"/>
                  </a:cubicBezTo>
                  <a:cubicBezTo>
                    <a:pt x="2096" y="476"/>
                    <a:pt x="1631"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89" name="Google Shape;3489;p36"/>
            <p:cNvSpPr/>
            <p:nvPr/>
          </p:nvSpPr>
          <p:spPr>
            <a:xfrm>
              <a:off x="2920300" y="4458125"/>
              <a:ext cx="52400" cy="52700"/>
            </a:xfrm>
            <a:custGeom>
              <a:rect b="b" l="l" r="r" t="t"/>
              <a:pathLst>
                <a:path extrusionOk="0" h="2108" w="2096">
                  <a:moveTo>
                    <a:pt x="1048" y="0"/>
                  </a:moveTo>
                  <a:cubicBezTo>
                    <a:pt x="476" y="0"/>
                    <a:pt x="0" y="476"/>
                    <a:pt x="0" y="1060"/>
                  </a:cubicBezTo>
                  <a:cubicBezTo>
                    <a:pt x="0" y="1631"/>
                    <a:pt x="476" y="2108"/>
                    <a:pt x="1048" y="2108"/>
                  </a:cubicBezTo>
                  <a:cubicBezTo>
                    <a:pt x="1631" y="2108"/>
                    <a:pt x="2096" y="1631"/>
                    <a:pt x="2096" y="1060"/>
                  </a:cubicBezTo>
                  <a:cubicBezTo>
                    <a:pt x="2096" y="476"/>
                    <a:pt x="1631"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90" name="Google Shape;3490;p36"/>
            <p:cNvSpPr/>
            <p:nvPr/>
          </p:nvSpPr>
          <p:spPr>
            <a:xfrm>
              <a:off x="3021800" y="4458125"/>
              <a:ext cx="52700" cy="52700"/>
            </a:xfrm>
            <a:custGeom>
              <a:rect b="b" l="l" r="r" t="t"/>
              <a:pathLst>
                <a:path extrusionOk="0" h="2108" w="2108">
                  <a:moveTo>
                    <a:pt x="1048" y="0"/>
                  </a:moveTo>
                  <a:cubicBezTo>
                    <a:pt x="477" y="0"/>
                    <a:pt x="0" y="476"/>
                    <a:pt x="0" y="1060"/>
                  </a:cubicBezTo>
                  <a:cubicBezTo>
                    <a:pt x="0" y="1631"/>
                    <a:pt x="477" y="2108"/>
                    <a:pt x="1048" y="2108"/>
                  </a:cubicBezTo>
                  <a:cubicBezTo>
                    <a:pt x="1631" y="2108"/>
                    <a:pt x="2108" y="1631"/>
                    <a:pt x="2108" y="1060"/>
                  </a:cubicBezTo>
                  <a:cubicBezTo>
                    <a:pt x="2108" y="476"/>
                    <a:pt x="1631"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91" name="Google Shape;3491;p36"/>
            <p:cNvSpPr/>
            <p:nvPr/>
          </p:nvSpPr>
          <p:spPr>
            <a:xfrm>
              <a:off x="3123600" y="4458125"/>
              <a:ext cx="52400" cy="52700"/>
            </a:xfrm>
            <a:custGeom>
              <a:rect b="b" l="l" r="r" t="t"/>
              <a:pathLst>
                <a:path extrusionOk="0" h="2108" w="2096">
                  <a:moveTo>
                    <a:pt x="1048" y="0"/>
                  </a:moveTo>
                  <a:cubicBezTo>
                    <a:pt x="465" y="0"/>
                    <a:pt x="0" y="476"/>
                    <a:pt x="0" y="1060"/>
                  </a:cubicBezTo>
                  <a:cubicBezTo>
                    <a:pt x="0" y="1631"/>
                    <a:pt x="465" y="2108"/>
                    <a:pt x="1048" y="2108"/>
                  </a:cubicBezTo>
                  <a:cubicBezTo>
                    <a:pt x="1619" y="2108"/>
                    <a:pt x="2096" y="1631"/>
                    <a:pt x="2096" y="1060"/>
                  </a:cubicBezTo>
                  <a:cubicBezTo>
                    <a:pt x="2096" y="476"/>
                    <a:pt x="1619"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92" name="Google Shape;3492;p36"/>
            <p:cNvSpPr/>
            <p:nvPr/>
          </p:nvSpPr>
          <p:spPr>
            <a:xfrm>
              <a:off x="3225100" y="4458125"/>
              <a:ext cx="52400" cy="52700"/>
            </a:xfrm>
            <a:custGeom>
              <a:rect b="b" l="l" r="r" t="t"/>
              <a:pathLst>
                <a:path extrusionOk="0" h="2108" w="2096">
                  <a:moveTo>
                    <a:pt x="1048" y="0"/>
                  </a:moveTo>
                  <a:cubicBezTo>
                    <a:pt x="465" y="0"/>
                    <a:pt x="0" y="476"/>
                    <a:pt x="0" y="1060"/>
                  </a:cubicBezTo>
                  <a:cubicBezTo>
                    <a:pt x="0" y="1631"/>
                    <a:pt x="465" y="2108"/>
                    <a:pt x="1048" y="2108"/>
                  </a:cubicBezTo>
                  <a:cubicBezTo>
                    <a:pt x="1631" y="2108"/>
                    <a:pt x="2096" y="1631"/>
                    <a:pt x="2096" y="1060"/>
                  </a:cubicBezTo>
                  <a:cubicBezTo>
                    <a:pt x="2096" y="476"/>
                    <a:pt x="1631"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93" name="Google Shape;3493;p36"/>
            <p:cNvSpPr/>
            <p:nvPr/>
          </p:nvSpPr>
          <p:spPr>
            <a:xfrm>
              <a:off x="3326600" y="4458125"/>
              <a:ext cx="52700" cy="52700"/>
            </a:xfrm>
            <a:custGeom>
              <a:rect b="b" l="l" r="r" t="t"/>
              <a:pathLst>
                <a:path extrusionOk="0" h="2108" w="2108">
                  <a:moveTo>
                    <a:pt x="1048" y="0"/>
                  </a:moveTo>
                  <a:cubicBezTo>
                    <a:pt x="477" y="0"/>
                    <a:pt x="0" y="476"/>
                    <a:pt x="0" y="1060"/>
                  </a:cubicBezTo>
                  <a:cubicBezTo>
                    <a:pt x="0" y="1631"/>
                    <a:pt x="477" y="2108"/>
                    <a:pt x="1048" y="2108"/>
                  </a:cubicBezTo>
                  <a:cubicBezTo>
                    <a:pt x="1631" y="2108"/>
                    <a:pt x="2108" y="1631"/>
                    <a:pt x="2108" y="1060"/>
                  </a:cubicBezTo>
                  <a:cubicBezTo>
                    <a:pt x="2108" y="476"/>
                    <a:pt x="1631"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94" name="Google Shape;3494;p36"/>
            <p:cNvSpPr/>
            <p:nvPr/>
          </p:nvSpPr>
          <p:spPr>
            <a:xfrm>
              <a:off x="3428400" y="4458125"/>
              <a:ext cx="52400" cy="52700"/>
            </a:xfrm>
            <a:custGeom>
              <a:rect b="b" l="l" r="r" t="t"/>
              <a:pathLst>
                <a:path extrusionOk="0" h="2108" w="2096">
                  <a:moveTo>
                    <a:pt x="1048" y="0"/>
                  </a:moveTo>
                  <a:cubicBezTo>
                    <a:pt x="465" y="0"/>
                    <a:pt x="0" y="476"/>
                    <a:pt x="0" y="1060"/>
                  </a:cubicBezTo>
                  <a:cubicBezTo>
                    <a:pt x="0" y="1631"/>
                    <a:pt x="465" y="2108"/>
                    <a:pt x="1048" y="2108"/>
                  </a:cubicBezTo>
                  <a:cubicBezTo>
                    <a:pt x="1619" y="2108"/>
                    <a:pt x="2096" y="1631"/>
                    <a:pt x="2096" y="1060"/>
                  </a:cubicBezTo>
                  <a:cubicBezTo>
                    <a:pt x="2096" y="476"/>
                    <a:pt x="1619"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95" name="Google Shape;3495;p36"/>
            <p:cNvSpPr/>
            <p:nvPr/>
          </p:nvSpPr>
          <p:spPr>
            <a:xfrm>
              <a:off x="3529900" y="4458125"/>
              <a:ext cx="52400" cy="52700"/>
            </a:xfrm>
            <a:custGeom>
              <a:rect b="b" l="l" r="r" t="t"/>
              <a:pathLst>
                <a:path extrusionOk="0" h="2108" w="2096">
                  <a:moveTo>
                    <a:pt x="1048" y="0"/>
                  </a:moveTo>
                  <a:cubicBezTo>
                    <a:pt x="465" y="0"/>
                    <a:pt x="0" y="476"/>
                    <a:pt x="0" y="1060"/>
                  </a:cubicBezTo>
                  <a:cubicBezTo>
                    <a:pt x="0" y="1631"/>
                    <a:pt x="465" y="2108"/>
                    <a:pt x="1048" y="2108"/>
                  </a:cubicBezTo>
                  <a:cubicBezTo>
                    <a:pt x="1631" y="2108"/>
                    <a:pt x="2096" y="1631"/>
                    <a:pt x="2096" y="1060"/>
                  </a:cubicBezTo>
                  <a:cubicBezTo>
                    <a:pt x="2096" y="476"/>
                    <a:pt x="1631"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96" name="Google Shape;3496;p36"/>
            <p:cNvSpPr/>
            <p:nvPr/>
          </p:nvSpPr>
          <p:spPr>
            <a:xfrm>
              <a:off x="3631400" y="4458125"/>
              <a:ext cx="52400" cy="52700"/>
            </a:xfrm>
            <a:custGeom>
              <a:rect b="b" l="l" r="r" t="t"/>
              <a:pathLst>
                <a:path extrusionOk="0" h="2108" w="2096">
                  <a:moveTo>
                    <a:pt x="1048" y="0"/>
                  </a:moveTo>
                  <a:cubicBezTo>
                    <a:pt x="465" y="0"/>
                    <a:pt x="0" y="476"/>
                    <a:pt x="0" y="1060"/>
                  </a:cubicBezTo>
                  <a:cubicBezTo>
                    <a:pt x="0" y="1631"/>
                    <a:pt x="465" y="2108"/>
                    <a:pt x="1048" y="2108"/>
                  </a:cubicBezTo>
                  <a:cubicBezTo>
                    <a:pt x="1631" y="2108"/>
                    <a:pt x="2096" y="1631"/>
                    <a:pt x="2096" y="1060"/>
                  </a:cubicBezTo>
                  <a:cubicBezTo>
                    <a:pt x="2096" y="476"/>
                    <a:pt x="1631"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97" name="Google Shape;3497;p36"/>
            <p:cNvSpPr/>
            <p:nvPr/>
          </p:nvSpPr>
          <p:spPr>
            <a:xfrm>
              <a:off x="3732900" y="4458125"/>
              <a:ext cx="52400" cy="52700"/>
            </a:xfrm>
            <a:custGeom>
              <a:rect b="b" l="l" r="r" t="t"/>
              <a:pathLst>
                <a:path extrusionOk="0" h="2108" w="2096">
                  <a:moveTo>
                    <a:pt x="1048" y="0"/>
                  </a:moveTo>
                  <a:cubicBezTo>
                    <a:pt x="477" y="0"/>
                    <a:pt x="0" y="476"/>
                    <a:pt x="0" y="1060"/>
                  </a:cubicBezTo>
                  <a:cubicBezTo>
                    <a:pt x="0" y="1631"/>
                    <a:pt x="477" y="2108"/>
                    <a:pt x="1048" y="2108"/>
                  </a:cubicBezTo>
                  <a:cubicBezTo>
                    <a:pt x="1631" y="2108"/>
                    <a:pt x="2096" y="1631"/>
                    <a:pt x="2096" y="1060"/>
                  </a:cubicBezTo>
                  <a:cubicBezTo>
                    <a:pt x="2096" y="476"/>
                    <a:pt x="1631"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98" name="Google Shape;3498;p36"/>
            <p:cNvSpPr/>
            <p:nvPr/>
          </p:nvSpPr>
          <p:spPr>
            <a:xfrm>
              <a:off x="3834700" y="4458125"/>
              <a:ext cx="52400" cy="52700"/>
            </a:xfrm>
            <a:custGeom>
              <a:rect b="b" l="l" r="r" t="t"/>
              <a:pathLst>
                <a:path extrusionOk="0" h="2108" w="2096">
                  <a:moveTo>
                    <a:pt x="1048" y="0"/>
                  </a:moveTo>
                  <a:cubicBezTo>
                    <a:pt x="465" y="0"/>
                    <a:pt x="0" y="476"/>
                    <a:pt x="0" y="1060"/>
                  </a:cubicBezTo>
                  <a:cubicBezTo>
                    <a:pt x="0" y="1631"/>
                    <a:pt x="465" y="2108"/>
                    <a:pt x="1048" y="2108"/>
                  </a:cubicBezTo>
                  <a:cubicBezTo>
                    <a:pt x="1619" y="2108"/>
                    <a:pt x="2096" y="1631"/>
                    <a:pt x="2096" y="1060"/>
                  </a:cubicBezTo>
                  <a:cubicBezTo>
                    <a:pt x="2096" y="476"/>
                    <a:pt x="1619"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99" name="Google Shape;3499;p36"/>
            <p:cNvSpPr/>
            <p:nvPr/>
          </p:nvSpPr>
          <p:spPr>
            <a:xfrm>
              <a:off x="3936200" y="4458125"/>
              <a:ext cx="52400" cy="52700"/>
            </a:xfrm>
            <a:custGeom>
              <a:rect b="b" l="l" r="r" t="t"/>
              <a:pathLst>
                <a:path extrusionOk="0" h="2108" w="2096">
                  <a:moveTo>
                    <a:pt x="1048" y="0"/>
                  </a:moveTo>
                  <a:cubicBezTo>
                    <a:pt x="465" y="0"/>
                    <a:pt x="0" y="476"/>
                    <a:pt x="0" y="1060"/>
                  </a:cubicBezTo>
                  <a:cubicBezTo>
                    <a:pt x="0" y="1631"/>
                    <a:pt x="465" y="2108"/>
                    <a:pt x="1048" y="2108"/>
                  </a:cubicBezTo>
                  <a:cubicBezTo>
                    <a:pt x="1631" y="2108"/>
                    <a:pt x="2096" y="1631"/>
                    <a:pt x="2096" y="1060"/>
                  </a:cubicBezTo>
                  <a:cubicBezTo>
                    <a:pt x="2096" y="476"/>
                    <a:pt x="1631"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00" name="Google Shape;3500;p36"/>
            <p:cNvSpPr/>
            <p:nvPr/>
          </p:nvSpPr>
          <p:spPr>
            <a:xfrm>
              <a:off x="4037700" y="4458125"/>
              <a:ext cx="52400" cy="52700"/>
            </a:xfrm>
            <a:custGeom>
              <a:rect b="b" l="l" r="r" t="t"/>
              <a:pathLst>
                <a:path extrusionOk="0" h="2108" w="2096">
                  <a:moveTo>
                    <a:pt x="1048" y="0"/>
                  </a:moveTo>
                  <a:cubicBezTo>
                    <a:pt x="465" y="0"/>
                    <a:pt x="0" y="476"/>
                    <a:pt x="0" y="1060"/>
                  </a:cubicBezTo>
                  <a:cubicBezTo>
                    <a:pt x="0" y="1631"/>
                    <a:pt x="465" y="2108"/>
                    <a:pt x="1048" y="2108"/>
                  </a:cubicBezTo>
                  <a:cubicBezTo>
                    <a:pt x="1631" y="2108"/>
                    <a:pt x="2096" y="1631"/>
                    <a:pt x="2096" y="1060"/>
                  </a:cubicBezTo>
                  <a:cubicBezTo>
                    <a:pt x="2096" y="476"/>
                    <a:pt x="1631"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01" name="Google Shape;3501;p36"/>
            <p:cNvSpPr/>
            <p:nvPr/>
          </p:nvSpPr>
          <p:spPr>
            <a:xfrm>
              <a:off x="4139200" y="4458125"/>
              <a:ext cx="52700" cy="52700"/>
            </a:xfrm>
            <a:custGeom>
              <a:rect b="b" l="l" r="r" t="t"/>
              <a:pathLst>
                <a:path extrusionOk="0" h="2108" w="2108">
                  <a:moveTo>
                    <a:pt x="1048" y="0"/>
                  </a:moveTo>
                  <a:cubicBezTo>
                    <a:pt x="477" y="0"/>
                    <a:pt x="0" y="476"/>
                    <a:pt x="0" y="1060"/>
                  </a:cubicBezTo>
                  <a:cubicBezTo>
                    <a:pt x="0" y="1631"/>
                    <a:pt x="477" y="2108"/>
                    <a:pt x="1048" y="2108"/>
                  </a:cubicBezTo>
                  <a:cubicBezTo>
                    <a:pt x="1631" y="2108"/>
                    <a:pt x="2108" y="1631"/>
                    <a:pt x="2108" y="1060"/>
                  </a:cubicBezTo>
                  <a:cubicBezTo>
                    <a:pt x="2108" y="476"/>
                    <a:pt x="1631"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02" name="Google Shape;3502;p36"/>
            <p:cNvSpPr/>
            <p:nvPr/>
          </p:nvSpPr>
          <p:spPr>
            <a:xfrm>
              <a:off x="4240700" y="4458125"/>
              <a:ext cx="52700" cy="52700"/>
            </a:xfrm>
            <a:custGeom>
              <a:rect b="b" l="l" r="r" t="t"/>
              <a:pathLst>
                <a:path extrusionOk="0" h="2108" w="2108">
                  <a:moveTo>
                    <a:pt x="1060" y="0"/>
                  </a:moveTo>
                  <a:cubicBezTo>
                    <a:pt x="477" y="0"/>
                    <a:pt x="0" y="476"/>
                    <a:pt x="0" y="1060"/>
                  </a:cubicBezTo>
                  <a:cubicBezTo>
                    <a:pt x="0" y="1631"/>
                    <a:pt x="477" y="2108"/>
                    <a:pt x="1060" y="2108"/>
                  </a:cubicBezTo>
                  <a:cubicBezTo>
                    <a:pt x="1632" y="2108"/>
                    <a:pt x="2108" y="1631"/>
                    <a:pt x="2108" y="1060"/>
                  </a:cubicBezTo>
                  <a:cubicBezTo>
                    <a:pt x="2108" y="476"/>
                    <a:pt x="1632" y="0"/>
                    <a:pt x="1060"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03" name="Google Shape;3503;p36"/>
            <p:cNvSpPr/>
            <p:nvPr/>
          </p:nvSpPr>
          <p:spPr>
            <a:xfrm>
              <a:off x="4342500" y="4458125"/>
              <a:ext cx="52400" cy="52700"/>
            </a:xfrm>
            <a:custGeom>
              <a:rect b="b" l="l" r="r" t="t"/>
              <a:pathLst>
                <a:path extrusionOk="0" h="2108" w="2096">
                  <a:moveTo>
                    <a:pt x="1048" y="0"/>
                  </a:moveTo>
                  <a:cubicBezTo>
                    <a:pt x="465" y="0"/>
                    <a:pt x="0" y="476"/>
                    <a:pt x="0" y="1060"/>
                  </a:cubicBezTo>
                  <a:cubicBezTo>
                    <a:pt x="0" y="1631"/>
                    <a:pt x="465" y="2108"/>
                    <a:pt x="1048" y="2108"/>
                  </a:cubicBezTo>
                  <a:cubicBezTo>
                    <a:pt x="1631" y="2108"/>
                    <a:pt x="2096" y="1631"/>
                    <a:pt x="2096" y="1060"/>
                  </a:cubicBezTo>
                  <a:cubicBezTo>
                    <a:pt x="2096" y="476"/>
                    <a:pt x="1631"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04" name="Google Shape;3504;p36"/>
            <p:cNvSpPr/>
            <p:nvPr/>
          </p:nvSpPr>
          <p:spPr>
            <a:xfrm>
              <a:off x="4444000" y="4458125"/>
              <a:ext cx="52400" cy="52700"/>
            </a:xfrm>
            <a:custGeom>
              <a:rect b="b" l="l" r="r" t="t"/>
              <a:pathLst>
                <a:path extrusionOk="0" h="2108" w="2096">
                  <a:moveTo>
                    <a:pt x="1048" y="0"/>
                  </a:moveTo>
                  <a:cubicBezTo>
                    <a:pt x="477" y="0"/>
                    <a:pt x="0" y="476"/>
                    <a:pt x="0" y="1060"/>
                  </a:cubicBezTo>
                  <a:cubicBezTo>
                    <a:pt x="0" y="1631"/>
                    <a:pt x="477" y="2108"/>
                    <a:pt x="1048" y="2108"/>
                  </a:cubicBezTo>
                  <a:cubicBezTo>
                    <a:pt x="1631" y="2108"/>
                    <a:pt x="2096" y="1631"/>
                    <a:pt x="2096" y="1060"/>
                  </a:cubicBezTo>
                  <a:cubicBezTo>
                    <a:pt x="2096" y="476"/>
                    <a:pt x="1631"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05" name="Google Shape;3505;p36"/>
            <p:cNvSpPr/>
            <p:nvPr/>
          </p:nvSpPr>
          <p:spPr>
            <a:xfrm>
              <a:off x="4545500" y="4458125"/>
              <a:ext cx="52700" cy="52700"/>
            </a:xfrm>
            <a:custGeom>
              <a:rect b="b" l="l" r="r" t="t"/>
              <a:pathLst>
                <a:path extrusionOk="0" h="2108" w="2108">
                  <a:moveTo>
                    <a:pt x="1060" y="0"/>
                  </a:moveTo>
                  <a:cubicBezTo>
                    <a:pt x="477" y="0"/>
                    <a:pt x="0" y="476"/>
                    <a:pt x="0" y="1060"/>
                  </a:cubicBezTo>
                  <a:cubicBezTo>
                    <a:pt x="0" y="1631"/>
                    <a:pt x="477" y="2108"/>
                    <a:pt x="1060" y="2108"/>
                  </a:cubicBezTo>
                  <a:cubicBezTo>
                    <a:pt x="1632" y="2108"/>
                    <a:pt x="2108" y="1631"/>
                    <a:pt x="2108" y="1060"/>
                  </a:cubicBezTo>
                  <a:cubicBezTo>
                    <a:pt x="2108" y="476"/>
                    <a:pt x="1632" y="0"/>
                    <a:pt x="1060"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06" name="Google Shape;3506;p36"/>
            <p:cNvSpPr/>
            <p:nvPr/>
          </p:nvSpPr>
          <p:spPr>
            <a:xfrm>
              <a:off x="4647300" y="4458125"/>
              <a:ext cx="52400" cy="52700"/>
            </a:xfrm>
            <a:custGeom>
              <a:rect b="b" l="l" r="r" t="t"/>
              <a:pathLst>
                <a:path extrusionOk="0" h="2108" w="2096">
                  <a:moveTo>
                    <a:pt x="1048" y="0"/>
                  </a:moveTo>
                  <a:cubicBezTo>
                    <a:pt x="465" y="0"/>
                    <a:pt x="0" y="476"/>
                    <a:pt x="0" y="1060"/>
                  </a:cubicBezTo>
                  <a:cubicBezTo>
                    <a:pt x="0" y="1631"/>
                    <a:pt x="465" y="2108"/>
                    <a:pt x="1048" y="2108"/>
                  </a:cubicBezTo>
                  <a:cubicBezTo>
                    <a:pt x="1620" y="2108"/>
                    <a:pt x="2096" y="1631"/>
                    <a:pt x="2096" y="1060"/>
                  </a:cubicBezTo>
                  <a:cubicBezTo>
                    <a:pt x="2096" y="476"/>
                    <a:pt x="1620"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07" name="Google Shape;3507;p36"/>
            <p:cNvSpPr/>
            <p:nvPr/>
          </p:nvSpPr>
          <p:spPr>
            <a:xfrm>
              <a:off x="4748800" y="4458125"/>
              <a:ext cx="52400" cy="52700"/>
            </a:xfrm>
            <a:custGeom>
              <a:rect b="b" l="l" r="r" t="t"/>
              <a:pathLst>
                <a:path extrusionOk="0" h="2108" w="2096">
                  <a:moveTo>
                    <a:pt x="1048" y="0"/>
                  </a:moveTo>
                  <a:cubicBezTo>
                    <a:pt x="465" y="0"/>
                    <a:pt x="0" y="476"/>
                    <a:pt x="0" y="1060"/>
                  </a:cubicBezTo>
                  <a:cubicBezTo>
                    <a:pt x="0" y="1631"/>
                    <a:pt x="465" y="2108"/>
                    <a:pt x="1048" y="2108"/>
                  </a:cubicBezTo>
                  <a:cubicBezTo>
                    <a:pt x="1631" y="2108"/>
                    <a:pt x="2096" y="1631"/>
                    <a:pt x="2096" y="1060"/>
                  </a:cubicBezTo>
                  <a:cubicBezTo>
                    <a:pt x="2096" y="476"/>
                    <a:pt x="1631"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08" name="Google Shape;3508;p36"/>
            <p:cNvSpPr/>
            <p:nvPr/>
          </p:nvSpPr>
          <p:spPr>
            <a:xfrm>
              <a:off x="4850300" y="4458125"/>
              <a:ext cx="52400" cy="52700"/>
            </a:xfrm>
            <a:custGeom>
              <a:rect b="b" l="l" r="r" t="t"/>
              <a:pathLst>
                <a:path extrusionOk="0" h="2108" w="2096">
                  <a:moveTo>
                    <a:pt x="1048" y="0"/>
                  </a:moveTo>
                  <a:cubicBezTo>
                    <a:pt x="477" y="0"/>
                    <a:pt x="0" y="476"/>
                    <a:pt x="0" y="1060"/>
                  </a:cubicBezTo>
                  <a:cubicBezTo>
                    <a:pt x="0" y="1631"/>
                    <a:pt x="477" y="2108"/>
                    <a:pt x="1048" y="2108"/>
                  </a:cubicBezTo>
                  <a:cubicBezTo>
                    <a:pt x="1632" y="2108"/>
                    <a:pt x="2096" y="1631"/>
                    <a:pt x="2096" y="1060"/>
                  </a:cubicBezTo>
                  <a:cubicBezTo>
                    <a:pt x="2096" y="476"/>
                    <a:pt x="1632"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09" name="Google Shape;3509;p36"/>
            <p:cNvSpPr/>
            <p:nvPr/>
          </p:nvSpPr>
          <p:spPr>
            <a:xfrm>
              <a:off x="4951800" y="4458125"/>
              <a:ext cx="52700" cy="52700"/>
            </a:xfrm>
            <a:custGeom>
              <a:rect b="b" l="l" r="r" t="t"/>
              <a:pathLst>
                <a:path extrusionOk="0" h="2108" w="2108">
                  <a:moveTo>
                    <a:pt x="1048" y="0"/>
                  </a:moveTo>
                  <a:cubicBezTo>
                    <a:pt x="477" y="0"/>
                    <a:pt x="0" y="476"/>
                    <a:pt x="0" y="1060"/>
                  </a:cubicBezTo>
                  <a:cubicBezTo>
                    <a:pt x="0" y="1631"/>
                    <a:pt x="477" y="2108"/>
                    <a:pt x="1048" y="2108"/>
                  </a:cubicBezTo>
                  <a:cubicBezTo>
                    <a:pt x="1632" y="2108"/>
                    <a:pt x="2108" y="1631"/>
                    <a:pt x="2108" y="1060"/>
                  </a:cubicBezTo>
                  <a:cubicBezTo>
                    <a:pt x="2108" y="476"/>
                    <a:pt x="1632"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10" name="Google Shape;3510;p36"/>
            <p:cNvSpPr/>
            <p:nvPr/>
          </p:nvSpPr>
          <p:spPr>
            <a:xfrm>
              <a:off x="5053600" y="4458125"/>
              <a:ext cx="52400" cy="52700"/>
            </a:xfrm>
            <a:custGeom>
              <a:rect b="b" l="l" r="r" t="t"/>
              <a:pathLst>
                <a:path extrusionOk="0" h="2108" w="2096">
                  <a:moveTo>
                    <a:pt x="1048" y="0"/>
                  </a:moveTo>
                  <a:cubicBezTo>
                    <a:pt x="465" y="0"/>
                    <a:pt x="0" y="476"/>
                    <a:pt x="0" y="1060"/>
                  </a:cubicBezTo>
                  <a:cubicBezTo>
                    <a:pt x="0" y="1631"/>
                    <a:pt x="465" y="2108"/>
                    <a:pt x="1048" y="2108"/>
                  </a:cubicBezTo>
                  <a:cubicBezTo>
                    <a:pt x="1620" y="2108"/>
                    <a:pt x="2096" y="1631"/>
                    <a:pt x="2096" y="1060"/>
                  </a:cubicBezTo>
                  <a:cubicBezTo>
                    <a:pt x="2096" y="476"/>
                    <a:pt x="1620"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11" name="Google Shape;3511;p36"/>
            <p:cNvSpPr/>
            <p:nvPr/>
          </p:nvSpPr>
          <p:spPr>
            <a:xfrm>
              <a:off x="5155100" y="4458125"/>
              <a:ext cx="52400" cy="52700"/>
            </a:xfrm>
            <a:custGeom>
              <a:rect b="b" l="l" r="r" t="t"/>
              <a:pathLst>
                <a:path extrusionOk="0" h="2108" w="2096">
                  <a:moveTo>
                    <a:pt x="1048" y="0"/>
                  </a:moveTo>
                  <a:cubicBezTo>
                    <a:pt x="465" y="0"/>
                    <a:pt x="0" y="476"/>
                    <a:pt x="0" y="1060"/>
                  </a:cubicBezTo>
                  <a:cubicBezTo>
                    <a:pt x="0" y="1631"/>
                    <a:pt x="465" y="2108"/>
                    <a:pt x="1048" y="2108"/>
                  </a:cubicBezTo>
                  <a:cubicBezTo>
                    <a:pt x="1632" y="2108"/>
                    <a:pt x="2096" y="1631"/>
                    <a:pt x="2096" y="1060"/>
                  </a:cubicBezTo>
                  <a:cubicBezTo>
                    <a:pt x="2096" y="476"/>
                    <a:pt x="1632"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12" name="Google Shape;3512;p36"/>
            <p:cNvSpPr/>
            <p:nvPr/>
          </p:nvSpPr>
          <p:spPr>
            <a:xfrm>
              <a:off x="5256600" y="4458125"/>
              <a:ext cx="52400" cy="52700"/>
            </a:xfrm>
            <a:custGeom>
              <a:rect b="b" l="l" r="r" t="t"/>
              <a:pathLst>
                <a:path extrusionOk="0" h="2108" w="2096">
                  <a:moveTo>
                    <a:pt x="1048" y="0"/>
                  </a:moveTo>
                  <a:cubicBezTo>
                    <a:pt x="477" y="0"/>
                    <a:pt x="0" y="476"/>
                    <a:pt x="0" y="1060"/>
                  </a:cubicBezTo>
                  <a:cubicBezTo>
                    <a:pt x="0" y="1631"/>
                    <a:pt x="477" y="2108"/>
                    <a:pt x="1048" y="2108"/>
                  </a:cubicBezTo>
                  <a:cubicBezTo>
                    <a:pt x="1632" y="2108"/>
                    <a:pt x="2096" y="1631"/>
                    <a:pt x="2096" y="1060"/>
                  </a:cubicBezTo>
                  <a:cubicBezTo>
                    <a:pt x="2096" y="476"/>
                    <a:pt x="1632"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13" name="Google Shape;3513;p36"/>
            <p:cNvSpPr/>
            <p:nvPr/>
          </p:nvSpPr>
          <p:spPr>
            <a:xfrm>
              <a:off x="5358400" y="4458125"/>
              <a:ext cx="52400" cy="52700"/>
            </a:xfrm>
            <a:custGeom>
              <a:rect b="b" l="l" r="r" t="t"/>
              <a:pathLst>
                <a:path extrusionOk="0" h="2108" w="2096">
                  <a:moveTo>
                    <a:pt x="1048" y="0"/>
                  </a:moveTo>
                  <a:cubicBezTo>
                    <a:pt x="465" y="0"/>
                    <a:pt x="0" y="476"/>
                    <a:pt x="0" y="1060"/>
                  </a:cubicBezTo>
                  <a:cubicBezTo>
                    <a:pt x="0" y="1631"/>
                    <a:pt x="465" y="2108"/>
                    <a:pt x="1048" y="2108"/>
                  </a:cubicBezTo>
                  <a:cubicBezTo>
                    <a:pt x="1620" y="2108"/>
                    <a:pt x="2096" y="1631"/>
                    <a:pt x="2096" y="1060"/>
                  </a:cubicBezTo>
                  <a:cubicBezTo>
                    <a:pt x="2096" y="476"/>
                    <a:pt x="1620"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14" name="Google Shape;3514;p36"/>
            <p:cNvSpPr/>
            <p:nvPr/>
          </p:nvSpPr>
          <p:spPr>
            <a:xfrm>
              <a:off x="5459900" y="4458125"/>
              <a:ext cx="52400" cy="52700"/>
            </a:xfrm>
            <a:custGeom>
              <a:rect b="b" l="l" r="r" t="t"/>
              <a:pathLst>
                <a:path extrusionOk="0" h="2108" w="2096">
                  <a:moveTo>
                    <a:pt x="1048" y="0"/>
                  </a:moveTo>
                  <a:cubicBezTo>
                    <a:pt x="465" y="0"/>
                    <a:pt x="0" y="476"/>
                    <a:pt x="0" y="1060"/>
                  </a:cubicBezTo>
                  <a:cubicBezTo>
                    <a:pt x="0" y="1631"/>
                    <a:pt x="465" y="2108"/>
                    <a:pt x="1048" y="2108"/>
                  </a:cubicBezTo>
                  <a:cubicBezTo>
                    <a:pt x="1632" y="2108"/>
                    <a:pt x="2096" y="1631"/>
                    <a:pt x="2096" y="1060"/>
                  </a:cubicBezTo>
                  <a:cubicBezTo>
                    <a:pt x="2096" y="476"/>
                    <a:pt x="1632"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15" name="Google Shape;3515;p36"/>
            <p:cNvSpPr/>
            <p:nvPr/>
          </p:nvSpPr>
          <p:spPr>
            <a:xfrm>
              <a:off x="5561400" y="4458125"/>
              <a:ext cx="52400" cy="52700"/>
            </a:xfrm>
            <a:custGeom>
              <a:rect b="b" l="l" r="r" t="t"/>
              <a:pathLst>
                <a:path extrusionOk="0" h="2108" w="2096">
                  <a:moveTo>
                    <a:pt x="1048" y="0"/>
                  </a:moveTo>
                  <a:cubicBezTo>
                    <a:pt x="465" y="0"/>
                    <a:pt x="0" y="476"/>
                    <a:pt x="0" y="1060"/>
                  </a:cubicBezTo>
                  <a:cubicBezTo>
                    <a:pt x="0" y="1631"/>
                    <a:pt x="465" y="2108"/>
                    <a:pt x="1048" y="2108"/>
                  </a:cubicBezTo>
                  <a:cubicBezTo>
                    <a:pt x="1632" y="2108"/>
                    <a:pt x="2096" y="1631"/>
                    <a:pt x="2096" y="1060"/>
                  </a:cubicBezTo>
                  <a:cubicBezTo>
                    <a:pt x="2096" y="476"/>
                    <a:pt x="1632"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16" name="Google Shape;3516;p36"/>
            <p:cNvSpPr/>
            <p:nvPr/>
          </p:nvSpPr>
          <p:spPr>
            <a:xfrm>
              <a:off x="5662900" y="4458125"/>
              <a:ext cx="52400" cy="52700"/>
            </a:xfrm>
            <a:custGeom>
              <a:rect b="b" l="l" r="r" t="t"/>
              <a:pathLst>
                <a:path extrusionOk="0" h="2108" w="2096">
                  <a:moveTo>
                    <a:pt x="1048" y="0"/>
                  </a:moveTo>
                  <a:cubicBezTo>
                    <a:pt x="477" y="0"/>
                    <a:pt x="0" y="476"/>
                    <a:pt x="0" y="1060"/>
                  </a:cubicBezTo>
                  <a:cubicBezTo>
                    <a:pt x="0" y="1631"/>
                    <a:pt x="477" y="2108"/>
                    <a:pt x="1048" y="2108"/>
                  </a:cubicBezTo>
                  <a:cubicBezTo>
                    <a:pt x="1632" y="2108"/>
                    <a:pt x="2096" y="1631"/>
                    <a:pt x="2096" y="1060"/>
                  </a:cubicBezTo>
                  <a:cubicBezTo>
                    <a:pt x="2096" y="476"/>
                    <a:pt x="1632"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17" name="Google Shape;3517;p36"/>
            <p:cNvSpPr/>
            <p:nvPr/>
          </p:nvSpPr>
          <p:spPr>
            <a:xfrm>
              <a:off x="5764400" y="4458125"/>
              <a:ext cx="52700" cy="52700"/>
            </a:xfrm>
            <a:custGeom>
              <a:rect b="b" l="l" r="r" t="t"/>
              <a:pathLst>
                <a:path extrusionOk="0" h="2108" w="2108">
                  <a:moveTo>
                    <a:pt x="1060" y="0"/>
                  </a:moveTo>
                  <a:cubicBezTo>
                    <a:pt x="477" y="0"/>
                    <a:pt x="0" y="476"/>
                    <a:pt x="0" y="1060"/>
                  </a:cubicBezTo>
                  <a:cubicBezTo>
                    <a:pt x="0" y="1631"/>
                    <a:pt x="477" y="2108"/>
                    <a:pt x="1060" y="2108"/>
                  </a:cubicBezTo>
                  <a:cubicBezTo>
                    <a:pt x="1632" y="2108"/>
                    <a:pt x="2108" y="1631"/>
                    <a:pt x="2108" y="1060"/>
                  </a:cubicBezTo>
                  <a:cubicBezTo>
                    <a:pt x="2108" y="476"/>
                    <a:pt x="1632" y="0"/>
                    <a:pt x="1060"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18" name="Google Shape;3518;p36"/>
            <p:cNvSpPr/>
            <p:nvPr/>
          </p:nvSpPr>
          <p:spPr>
            <a:xfrm>
              <a:off x="5866200" y="4458125"/>
              <a:ext cx="52400" cy="52700"/>
            </a:xfrm>
            <a:custGeom>
              <a:rect b="b" l="l" r="r" t="t"/>
              <a:pathLst>
                <a:path extrusionOk="0" h="2108" w="2096">
                  <a:moveTo>
                    <a:pt x="1048" y="0"/>
                  </a:moveTo>
                  <a:cubicBezTo>
                    <a:pt x="465" y="0"/>
                    <a:pt x="0" y="476"/>
                    <a:pt x="0" y="1060"/>
                  </a:cubicBezTo>
                  <a:cubicBezTo>
                    <a:pt x="0" y="1631"/>
                    <a:pt x="465" y="2108"/>
                    <a:pt x="1048" y="2108"/>
                  </a:cubicBezTo>
                  <a:cubicBezTo>
                    <a:pt x="1632" y="2108"/>
                    <a:pt x="2096" y="1631"/>
                    <a:pt x="2096" y="1060"/>
                  </a:cubicBezTo>
                  <a:cubicBezTo>
                    <a:pt x="2096" y="476"/>
                    <a:pt x="1632"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19" name="Google Shape;3519;p36"/>
            <p:cNvSpPr/>
            <p:nvPr/>
          </p:nvSpPr>
          <p:spPr>
            <a:xfrm>
              <a:off x="5967700" y="4458125"/>
              <a:ext cx="52400" cy="52700"/>
            </a:xfrm>
            <a:custGeom>
              <a:rect b="b" l="l" r="r" t="t"/>
              <a:pathLst>
                <a:path extrusionOk="0" h="2108" w="2096">
                  <a:moveTo>
                    <a:pt x="1048" y="0"/>
                  </a:moveTo>
                  <a:cubicBezTo>
                    <a:pt x="465" y="0"/>
                    <a:pt x="0" y="476"/>
                    <a:pt x="0" y="1060"/>
                  </a:cubicBezTo>
                  <a:cubicBezTo>
                    <a:pt x="0" y="1631"/>
                    <a:pt x="465" y="2108"/>
                    <a:pt x="1048" y="2108"/>
                  </a:cubicBezTo>
                  <a:cubicBezTo>
                    <a:pt x="1632" y="2108"/>
                    <a:pt x="2096" y="1631"/>
                    <a:pt x="2096" y="1060"/>
                  </a:cubicBezTo>
                  <a:cubicBezTo>
                    <a:pt x="2096" y="476"/>
                    <a:pt x="1632"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20" name="Google Shape;3520;p36"/>
            <p:cNvSpPr/>
            <p:nvPr/>
          </p:nvSpPr>
          <p:spPr>
            <a:xfrm>
              <a:off x="6069200" y="4458125"/>
              <a:ext cx="52700" cy="52700"/>
            </a:xfrm>
            <a:custGeom>
              <a:rect b="b" l="l" r="r" t="t"/>
              <a:pathLst>
                <a:path extrusionOk="0" h="2108" w="2108">
                  <a:moveTo>
                    <a:pt x="1048" y="0"/>
                  </a:moveTo>
                  <a:cubicBezTo>
                    <a:pt x="477" y="0"/>
                    <a:pt x="0" y="476"/>
                    <a:pt x="0" y="1060"/>
                  </a:cubicBezTo>
                  <a:cubicBezTo>
                    <a:pt x="0" y="1631"/>
                    <a:pt x="477" y="2108"/>
                    <a:pt x="1048" y="2108"/>
                  </a:cubicBezTo>
                  <a:cubicBezTo>
                    <a:pt x="1632" y="2108"/>
                    <a:pt x="2108" y="1631"/>
                    <a:pt x="2108" y="1060"/>
                  </a:cubicBezTo>
                  <a:cubicBezTo>
                    <a:pt x="2108" y="476"/>
                    <a:pt x="1632"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21" name="Google Shape;3521;p36"/>
            <p:cNvSpPr/>
            <p:nvPr/>
          </p:nvSpPr>
          <p:spPr>
            <a:xfrm>
              <a:off x="6171000" y="4458125"/>
              <a:ext cx="52400" cy="52700"/>
            </a:xfrm>
            <a:custGeom>
              <a:rect b="b" l="l" r="r" t="t"/>
              <a:pathLst>
                <a:path extrusionOk="0" h="2108" w="2096">
                  <a:moveTo>
                    <a:pt x="1048" y="0"/>
                  </a:moveTo>
                  <a:cubicBezTo>
                    <a:pt x="465" y="0"/>
                    <a:pt x="0" y="476"/>
                    <a:pt x="0" y="1060"/>
                  </a:cubicBezTo>
                  <a:cubicBezTo>
                    <a:pt x="0" y="1631"/>
                    <a:pt x="465" y="2108"/>
                    <a:pt x="1048" y="2108"/>
                  </a:cubicBezTo>
                  <a:cubicBezTo>
                    <a:pt x="1620" y="2108"/>
                    <a:pt x="2096" y="1631"/>
                    <a:pt x="2096" y="1060"/>
                  </a:cubicBezTo>
                  <a:cubicBezTo>
                    <a:pt x="2096" y="476"/>
                    <a:pt x="1620"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22" name="Google Shape;3522;p36"/>
            <p:cNvSpPr/>
            <p:nvPr/>
          </p:nvSpPr>
          <p:spPr>
            <a:xfrm>
              <a:off x="6272500" y="4458125"/>
              <a:ext cx="52400" cy="52700"/>
            </a:xfrm>
            <a:custGeom>
              <a:rect b="b" l="l" r="r" t="t"/>
              <a:pathLst>
                <a:path extrusionOk="0" h="2108" w="2096">
                  <a:moveTo>
                    <a:pt x="1048" y="0"/>
                  </a:moveTo>
                  <a:cubicBezTo>
                    <a:pt x="465" y="0"/>
                    <a:pt x="0" y="476"/>
                    <a:pt x="0" y="1060"/>
                  </a:cubicBezTo>
                  <a:cubicBezTo>
                    <a:pt x="0" y="1631"/>
                    <a:pt x="465" y="2108"/>
                    <a:pt x="1048" y="2108"/>
                  </a:cubicBezTo>
                  <a:cubicBezTo>
                    <a:pt x="1632" y="2108"/>
                    <a:pt x="2096" y="1631"/>
                    <a:pt x="2096" y="1060"/>
                  </a:cubicBezTo>
                  <a:cubicBezTo>
                    <a:pt x="2096" y="476"/>
                    <a:pt x="1632"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23" name="Google Shape;3523;p36"/>
            <p:cNvSpPr/>
            <p:nvPr/>
          </p:nvSpPr>
          <p:spPr>
            <a:xfrm>
              <a:off x="6374000" y="4458125"/>
              <a:ext cx="52400" cy="52700"/>
            </a:xfrm>
            <a:custGeom>
              <a:rect b="b" l="l" r="r" t="t"/>
              <a:pathLst>
                <a:path extrusionOk="0" h="2108" w="2096">
                  <a:moveTo>
                    <a:pt x="1048" y="0"/>
                  </a:moveTo>
                  <a:cubicBezTo>
                    <a:pt x="477" y="0"/>
                    <a:pt x="0" y="476"/>
                    <a:pt x="0" y="1060"/>
                  </a:cubicBezTo>
                  <a:cubicBezTo>
                    <a:pt x="0" y="1631"/>
                    <a:pt x="477" y="2108"/>
                    <a:pt x="1048" y="2108"/>
                  </a:cubicBezTo>
                  <a:cubicBezTo>
                    <a:pt x="1632" y="2108"/>
                    <a:pt x="2096" y="1631"/>
                    <a:pt x="2096" y="1060"/>
                  </a:cubicBezTo>
                  <a:cubicBezTo>
                    <a:pt x="2096" y="476"/>
                    <a:pt x="1632"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24" name="Google Shape;3524;p36"/>
            <p:cNvSpPr/>
            <p:nvPr/>
          </p:nvSpPr>
          <p:spPr>
            <a:xfrm>
              <a:off x="6475500" y="4458125"/>
              <a:ext cx="52700" cy="52700"/>
            </a:xfrm>
            <a:custGeom>
              <a:rect b="b" l="l" r="r" t="t"/>
              <a:pathLst>
                <a:path extrusionOk="0" h="2108" w="2108">
                  <a:moveTo>
                    <a:pt x="1048" y="0"/>
                  </a:moveTo>
                  <a:cubicBezTo>
                    <a:pt x="477" y="0"/>
                    <a:pt x="0" y="476"/>
                    <a:pt x="0" y="1060"/>
                  </a:cubicBezTo>
                  <a:cubicBezTo>
                    <a:pt x="0" y="1631"/>
                    <a:pt x="477" y="2108"/>
                    <a:pt x="1048" y="2108"/>
                  </a:cubicBezTo>
                  <a:cubicBezTo>
                    <a:pt x="1632" y="2108"/>
                    <a:pt x="2108" y="1631"/>
                    <a:pt x="2108" y="1060"/>
                  </a:cubicBezTo>
                  <a:cubicBezTo>
                    <a:pt x="2108" y="476"/>
                    <a:pt x="1632"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25" name="Google Shape;3525;p36"/>
            <p:cNvSpPr/>
            <p:nvPr/>
          </p:nvSpPr>
          <p:spPr>
            <a:xfrm>
              <a:off x="6577300" y="4458125"/>
              <a:ext cx="52400" cy="52700"/>
            </a:xfrm>
            <a:custGeom>
              <a:rect b="b" l="l" r="r" t="t"/>
              <a:pathLst>
                <a:path extrusionOk="0" h="2108" w="2096">
                  <a:moveTo>
                    <a:pt x="1048" y="0"/>
                  </a:moveTo>
                  <a:cubicBezTo>
                    <a:pt x="465" y="0"/>
                    <a:pt x="0" y="476"/>
                    <a:pt x="0" y="1060"/>
                  </a:cubicBezTo>
                  <a:cubicBezTo>
                    <a:pt x="0" y="1631"/>
                    <a:pt x="465" y="2108"/>
                    <a:pt x="1048" y="2108"/>
                  </a:cubicBezTo>
                  <a:cubicBezTo>
                    <a:pt x="1620" y="2108"/>
                    <a:pt x="2096" y="1631"/>
                    <a:pt x="2096" y="1060"/>
                  </a:cubicBezTo>
                  <a:cubicBezTo>
                    <a:pt x="2096" y="476"/>
                    <a:pt x="1620"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26" name="Google Shape;3526;p36"/>
            <p:cNvSpPr/>
            <p:nvPr/>
          </p:nvSpPr>
          <p:spPr>
            <a:xfrm>
              <a:off x="6678800" y="4458125"/>
              <a:ext cx="52400" cy="52700"/>
            </a:xfrm>
            <a:custGeom>
              <a:rect b="b" l="l" r="r" t="t"/>
              <a:pathLst>
                <a:path extrusionOk="0" h="2108" w="2096">
                  <a:moveTo>
                    <a:pt x="1048" y="0"/>
                  </a:moveTo>
                  <a:cubicBezTo>
                    <a:pt x="465" y="0"/>
                    <a:pt x="0" y="476"/>
                    <a:pt x="0" y="1060"/>
                  </a:cubicBezTo>
                  <a:cubicBezTo>
                    <a:pt x="0" y="1631"/>
                    <a:pt x="465" y="2108"/>
                    <a:pt x="1048" y="2108"/>
                  </a:cubicBezTo>
                  <a:cubicBezTo>
                    <a:pt x="1632" y="2108"/>
                    <a:pt x="2096" y="1631"/>
                    <a:pt x="2096" y="1060"/>
                  </a:cubicBezTo>
                  <a:cubicBezTo>
                    <a:pt x="2096" y="476"/>
                    <a:pt x="1632"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27" name="Google Shape;3527;p36"/>
            <p:cNvSpPr/>
            <p:nvPr/>
          </p:nvSpPr>
          <p:spPr>
            <a:xfrm>
              <a:off x="6780300" y="4458125"/>
              <a:ext cx="52400" cy="52700"/>
            </a:xfrm>
            <a:custGeom>
              <a:rect b="b" l="l" r="r" t="t"/>
              <a:pathLst>
                <a:path extrusionOk="0" h="2108" w="2096">
                  <a:moveTo>
                    <a:pt x="1048" y="0"/>
                  </a:moveTo>
                  <a:cubicBezTo>
                    <a:pt x="477" y="0"/>
                    <a:pt x="0" y="476"/>
                    <a:pt x="0" y="1060"/>
                  </a:cubicBezTo>
                  <a:cubicBezTo>
                    <a:pt x="0" y="1631"/>
                    <a:pt x="477" y="2108"/>
                    <a:pt x="1048" y="2108"/>
                  </a:cubicBezTo>
                  <a:cubicBezTo>
                    <a:pt x="1632" y="2108"/>
                    <a:pt x="2096" y="1631"/>
                    <a:pt x="2096" y="1060"/>
                  </a:cubicBezTo>
                  <a:cubicBezTo>
                    <a:pt x="2096" y="476"/>
                    <a:pt x="1632"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28" name="Google Shape;3528;p36"/>
            <p:cNvSpPr/>
            <p:nvPr/>
          </p:nvSpPr>
          <p:spPr>
            <a:xfrm>
              <a:off x="6881800" y="4458125"/>
              <a:ext cx="52700" cy="52700"/>
            </a:xfrm>
            <a:custGeom>
              <a:rect b="b" l="l" r="r" t="t"/>
              <a:pathLst>
                <a:path extrusionOk="0" h="2108" w="2108">
                  <a:moveTo>
                    <a:pt x="1060" y="0"/>
                  </a:moveTo>
                  <a:cubicBezTo>
                    <a:pt x="477" y="0"/>
                    <a:pt x="1" y="476"/>
                    <a:pt x="1" y="1060"/>
                  </a:cubicBezTo>
                  <a:cubicBezTo>
                    <a:pt x="1" y="1631"/>
                    <a:pt x="477" y="2108"/>
                    <a:pt x="1060" y="2108"/>
                  </a:cubicBezTo>
                  <a:cubicBezTo>
                    <a:pt x="1632" y="2108"/>
                    <a:pt x="2108" y="1631"/>
                    <a:pt x="2108" y="1060"/>
                  </a:cubicBezTo>
                  <a:cubicBezTo>
                    <a:pt x="2108" y="476"/>
                    <a:pt x="1632" y="0"/>
                    <a:pt x="1060"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29" name="Google Shape;3529;p36"/>
            <p:cNvSpPr/>
            <p:nvPr/>
          </p:nvSpPr>
          <p:spPr>
            <a:xfrm>
              <a:off x="6983600" y="4458125"/>
              <a:ext cx="52400" cy="52700"/>
            </a:xfrm>
            <a:custGeom>
              <a:rect b="b" l="l" r="r" t="t"/>
              <a:pathLst>
                <a:path extrusionOk="0" h="2108" w="2096">
                  <a:moveTo>
                    <a:pt x="1048" y="0"/>
                  </a:moveTo>
                  <a:cubicBezTo>
                    <a:pt x="465" y="0"/>
                    <a:pt x="0" y="476"/>
                    <a:pt x="0" y="1060"/>
                  </a:cubicBezTo>
                  <a:cubicBezTo>
                    <a:pt x="0" y="1631"/>
                    <a:pt x="465" y="2108"/>
                    <a:pt x="1048" y="2108"/>
                  </a:cubicBezTo>
                  <a:cubicBezTo>
                    <a:pt x="1620" y="2108"/>
                    <a:pt x="2096" y="1631"/>
                    <a:pt x="2096" y="1060"/>
                  </a:cubicBezTo>
                  <a:cubicBezTo>
                    <a:pt x="2096" y="476"/>
                    <a:pt x="1620"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30" name="Google Shape;3530;p36"/>
            <p:cNvSpPr/>
            <p:nvPr/>
          </p:nvSpPr>
          <p:spPr>
            <a:xfrm>
              <a:off x="7085100" y="4458125"/>
              <a:ext cx="52400" cy="52700"/>
            </a:xfrm>
            <a:custGeom>
              <a:rect b="b" l="l" r="r" t="t"/>
              <a:pathLst>
                <a:path extrusionOk="0" h="2108" w="2096">
                  <a:moveTo>
                    <a:pt x="1048" y="0"/>
                  </a:moveTo>
                  <a:cubicBezTo>
                    <a:pt x="465" y="0"/>
                    <a:pt x="0" y="476"/>
                    <a:pt x="0" y="1060"/>
                  </a:cubicBezTo>
                  <a:cubicBezTo>
                    <a:pt x="0" y="1631"/>
                    <a:pt x="465" y="2108"/>
                    <a:pt x="1048" y="2108"/>
                  </a:cubicBezTo>
                  <a:cubicBezTo>
                    <a:pt x="1632" y="2108"/>
                    <a:pt x="2096" y="1631"/>
                    <a:pt x="2096" y="1060"/>
                  </a:cubicBezTo>
                  <a:cubicBezTo>
                    <a:pt x="2096" y="476"/>
                    <a:pt x="1632"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31" name="Google Shape;3531;p36"/>
            <p:cNvSpPr/>
            <p:nvPr/>
          </p:nvSpPr>
          <p:spPr>
            <a:xfrm>
              <a:off x="7186600" y="4458125"/>
              <a:ext cx="52400" cy="52700"/>
            </a:xfrm>
            <a:custGeom>
              <a:rect b="b" l="l" r="r" t="t"/>
              <a:pathLst>
                <a:path extrusionOk="0" h="2108" w="2096">
                  <a:moveTo>
                    <a:pt x="1048" y="0"/>
                  </a:moveTo>
                  <a:cubicBezTo>
                    <a:pt x="477" y="0"/>
                    <a:pt x="1" y="476"/>
                    <a:pt x="1" y="1060"/>
                  </a:cubicBezTo>
                  <a:cubicBezTo>
                    <a:pt x="1" y="1631"/>
                    <a:pt x="477" y="2108"/>
                    <a:pt x="1048" y="2108"/>
                  </a:cubicBezTo>
                  <a:cubicBezTo>
                    <a:pt x="1632" y="2108"/>
                    <a:pt x="2096" y="1631"/>
                    <a:pt x="2096" y="1060"/>
                  </a:cubicBezTo>
                  <a:cubicBezTo>
                    <a:pt x="2096" y="476"/>
                    <a:pt x="1632"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32" name="Google Shape;3532;p36"/>
            <p:cNvSpPr/>
            <p:nvPr/>
          </p:nvSpPr>
          <p:spPr>
            <a:xfrm>
              <a:off x="7288400" y="4458125"/>
              <a:ext cx="52400" cy="52700"/>
            </a:xfrm>
            <a:custGeom>
              <a:rect b="b" l="l" r="r" t="t"/>
              <a:pathLst>
                <a:path extrusionOk="0" h="2108" w="2096">
                  <a:moveTo>
                    <a:pt x="1048" y="0"/>
                  </a:moveTo>
                  <a:cubicBezTo>
                    <a:pt x="465" y="0"/>
                    <a:pt x="0" y="476"/>
                    <a:pt x="0" y="1060"/>
                  </a:cubicBezTo>
                  <a:cubicBezTo>
                    <a:pt x="0" y="1631"/>
                    <a:pt x="465" y="2108"/>
                    <a:pt x="1048" y="2108"/>
                  </a:cubicBezTo>
                  <a:cubicBezTo>
                    <a:pt x="1620" y="2108"/>
                    <a:pt x="2096" y="1631"/>
                    <a:pt x="2096" y="1060"/>
                  </a:cubicBezTo>
                  <a:cubicBezTo>
                    <a:pt x="2096" y="476"/>
                    <a:pt x="1620"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33" name="Google Shape;3533;p36"/>
            <p:cNvSpPr/>
            <p:nvPr/>
          </p:nvSpPr>
          <p:spPr>
            <a:xfrm>
              <a:off x="279200" y="4613500"/>
              <a:ext cx="52700" cy="52400"/>
            </a:xfrm>
            <a:custGeom>
              <a:rect b="b" l="l" r="r" t="t"/>
              <a:pathLst>
                <a:path extrusionOk="0" h="2096" w="2108">
                  <a:moveTo>
                    <a:pt x="1048" y="0"/>
                  </a:moveTo>
                  <a:cubicBezTo>
                    <a:pt x="476" y="0"/>
                    <a:pt x="0" y="465"/>
                    <a:pt x="0" y="1048"/>
                  </a:cubicBezTo>
                  <a:cubicBezTo>
                    <a:pt x="0" y="1620"/>
                    <a:pt x="476" y="2096"/>
                    <a:pt x="1048" y="2096"/>
                  </a:cubicBezTo>
                  <a:cubicBezTo>
                    <a:pt x="1631" y="2096"/>
                    <a:pt x="2107" y="1620"/>
                    <a:pt x="2107" y="1048"/>
                  </a:cubicBezTo>
                  <a:cubicBezTo>
                    <a:pt x="2107" y="465"/>
                    <a:pt x="1631"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34" name="Google Shape;3534;p36"/>
            <p:cNvSpPr/>
            <p:nvPr/>
          </p:nvSpPr>
          <p:spPr>
            <a:xfrm>
              <a:off x="380700" y="4613500"/>
              <a:ext cx="52700" cy="52400"/>
            </a:xfrm>
            <a:custGeom>
              <a:rect b="b" l="l" r="r" t="t"/>
              <a:pathLst>
                <a:path extrusionOk="0" h="2096" w="2108">
                  <a:moveTo>
                    <a:pt x="1060" y="0"/>
                  </a:moveTo>
                  <a:cubicBezTo>
                    <a:pt x="476" y="0"/>
                    <a:pt x="0" y="465"/>
                    <a:pt x="0" y="1048"/>
                  </a:cubicBezTo>
                  <a:cubicBezTo>
                    <a:pt x="0" y="1620"/>
                    <a:pt x="476" y="2096"/>
                    <a:pt x="1060" y="2096"/>
                  </a:cubicBezTo>
                  <a:cubicBezTo>
                    <a:pt x="1631" y="2096"/>
                    <a:pt x="2108" y="1620"/>
                    <a:pt x="2108" y="1048"/>
                  </a:cubicBezTo>
                  <a:cubicBezTo>
                    <a:pt x="2108" y="465"/>
                    <a:pt x="1631" y="0"/>
                    <a:pt x="1060"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35" name="Google Shape;3535;p36"/>
            <p:cNvSpPr/>
            <p:nvPr/>
          </p:nvSpPr>
          <p:spPr>
            <a:xfrm>
              <a:off x="482500" y="4613500"/>
              <a:ext cx="52400" cy="52400"/>
            </a:xfrm>
            <a:custGeom>
              <a:rect b="b" l="l" r="r" t="t"/>
              <a:pathLst>
                <a:path extrusionOk="0" h="2096" w="2096">
                  <a:moveTo>
                    <a:pt x="1048" y="0"/>
                  </a:moveTo>
                  <a:cubicBezTo>
                    <a:pt x="464" y="0"/>
                    <a:pt x="0" y="465"/>
                    <a:pt x="0" y="1048"/>
                  </a:cubicBezTo>
                  <a:cubicBezTo>
                    <a:pt x="0" y="1620"/>
                    <a:pt x="464" y="2096"/>
                    <a:pt x="1048" y="2096"/>
                  </a:cubicBezTo>
                  <a:cubicBezTo>
                    <a:pt x="1631" y="2096"/>
                    <a:pt x="2096" y="1620"/>
                    <a:pt x="2096" y="1048"/>
                  </a:cubicBezTo>
                  <a:cubicBezTo>
                    <a:pt x="2096" y="465"/>
                    <a:pt x="1631"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36" name="Google Shape;3536;p36"/>
            <p:cNvSpPr/>
            <p:nvPr/>
          </p:nvSpPr>
          <p:spPr>
            <a:xfrm>
              <a:off x="584000" y="4613500"/>
              <a:ext cx="52400" cy="52400"/>
            </a:xfrm>
            <a:custGeom>
              <a:rect b="b" l="l" r="r" t="t"/>
              <a:pathLst>
                <a:path extrusionOk="0" h="2096" w="2096">
                  <a:moveTo>
                    <a:pt x="1048" y="0"/>
                  </a:moveTo>
                  <a:cubicBezTo>
                    <a:pt x="476" y="0"/>
                    <a:pt x="0" y="465"/>
                    <a:pt x="0" y="1048"/>
                  </a:cubicBezTo>
                  <a:cubicBezTo>
                    <a:pt x="0" y="1620"/>
                    <a:pt x="476" y="2096"/>
                    <a:pt x="1048" y="2096"/>
                  </a:cubicBezTo>
                  <a:cubicBezTo>
                    <a:pt x="1631" y="2096"/>
                    <a:pt x="2096" y="1620"/>
                    <a:pt x="2096" y="1048"/>
                  </a:cubicBezTo>
                  <a:cubicBezTo>
                    <a:pt x="2096" y="465"/>
                    <a:pt x="1631"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37" name="Google Shape;3537;p36"/>
            <p:cNvSpPr/>
            <p:nvPr/>
          </p:nvSpPr>
          <p:spPr>
            <a:xfrm>
              <a:off x="685500" y="4613500"/>
              <a:ext cx="52700" cy="52400"/>
            </a:xfrm>
            <a:custGeom>
              <a:rect b="b" l="l" r="r" t="t"/>
              <a:pathLst>
                <a:path extrusionOk="0" h="2096" w="2108">
                  <a:moveTo>
                    <a:pt x="1048" y="0"/>
                  </a:moveTo>
                  <a:cubicBezTo>
                    <a:pt x="476" y="0"/>
                    <a:pt x="0" y="465"/>
                    <a:pt x="0" y="1048"/>
                  </a:cubicBezTo>
                  <a:cubicBezTo>
                    <a:pt x="0" y="1620"/>
                    <a:pt x="476" y="2096"/>
                    <a:pt x="1048" y="2096"/>
                  </a:cubicBezTo>
                  <a:cubicBezTo>
                    <a:pt x="1631" y="2096"/>
                    <a:pt x="2108" y="1620"/>
                    <a:pt x="2108" y="1048"/>
                  </a:cubicBezTo>
                  <a:cubicBezTo>
                    <a:pt x="2108" y="465"/>
                    <a:pt x="1631"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38" name="Google Shape;3538;p36"/>
            <p:cNvSpPr/>
            <p:nvPr/>
          </p:nvSpPr>
          <p:spPr>
            <a:xfrm>
              <a:off x="787300" y="4613500"/>
              <a:ext cx="52400" cy="52400"/>
            </a:xfrm>
            <a:custGeom>
              <a:rect b="b" l="l" r="r" t="t"/>
              <a:pathLst>
                <a:path extrusionOk="0" h="2096" w="2096">
                  <a:moveTo>
                    <a:pt x="1048" y="0"/>
                  </a:moveTo>
                  <a:cubicBezTo>
                    <a:pt x="464" y="0"/>
                    <a:pt x="0" y="465"/>
                    <a:pt x="0" y="1048"/>
                  </a:cubicBezTo>
                  <a:cubicBezTo>
                    <a:pt x="0" y="1620"/>
                    <a:pt x="464" y="2096"/>
                    <a:pt x="1048" y="2096"/>
                  </a:cubicBezTo>
                  <a:cubicBezTo>
                    <a:pt x="1619" y="2096"/>
                    <a:pt x="2096" y="1620"/>
                    <a:pt x="2096" y="1048"/>
                  </a:cubicBezTo>
                  <a:cubicBezTo>
                    <a:pt x="2096" y="465"/>
                    <a:pt x="1619"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39" name="Google Shape;3539;p36"/>
            <p:cNvSpPr/>
            <p:nvPr/>
          </p:nvSpPr>
          <p:spPr>
            <a:xfrm>
              <a:off x="888800" y="4613500"/>
              <a:ext cx="52400" cy="52400"/>
            </a:xfrm>
            <a:custGeom>
              <a:rect b="b" l="l" r="r" t="t"/>
              <a:pathLst>
                <a:path extrusionOk="0" h="2096" w="2096">
                  <a:moveTo>
                    <a:pt x="1048" y="0"/>
                  </a:moveTo>
                  <a:cubicBezTo>
                    <a:pt x="464" y="0"/>
                    <a:pt x="0" y="465"/>
                    <a:pt x="0" y="1048"/>
                  </a:cubicBezTo>
                  <a:cubicBezTo>
                    <a:pt x="0" y="1620"/>
                    <a:pt x="464" y="2096"/>
                    <a:pt x="1048" y="2096"/>
                  </a:cubicBezTo>
                  <a:cubicBezTo>
                    <a:pt x="1631" y="2096"/>
                    <a:pt x="2096" y="1620"/>
                    <a:pt x="2096" y="1048"/>
                  </a:cubicBezTo>
                  <a:cubicBezTo>
                    <a:pt x="2096" y="465"/>
                    <a:pt x="1631"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40" name="Google Shape;3540;p36"/>
            <p:cNvSpPr/>
            <p:nvPr/>
          </p:nvSpPr>
          <p:spPr>
            <a:xfrm>
              <a:off x="990300" y="4613500"/>
              <a:ext cx="52400" cy="52400"/>
            </a:xfrm>
            <a:custGeom>
              <a:rect b="b" l="l" r="r" t="t"/>
              <a:pathLst>
                <a:path extrusionOk="0" h="2096" w="2096">
                  <a:moveTo>
                    <a:pt x="1048" y="0"/>
                  </a:moveTo>
                  <a:cubicBezTo>
                    <a:pt x="476" y="0"/>
                    <a:pt x="0" y="465"/>
                    <a:pt x="0" y="1048"/>
                  </a:cubicBezTo>
                  <a:cubicBezTo>
                    <a:pt x="0" y="1620"/>
                    <a:pt x="476" y="2096"/>
                    <a:pt x="1048" y="2096"/>
                  </a:cubicBezTo>
                  <a:cubicBezTo>
                    <a:pt x="1631" y="2096"/>
                    <a:pt x="2096" y="1620"/>
                    <a:pt x="2096" y="1048"/>
                  </a:cubicBezTo>
                  <a:cubicBezTo>
                    <a:pt x="2096" y="465"/>
                    <a:pt x="1631"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41" name="Google Shape;3541;p36"/>
            <p:cNvSpPr/>
            <p:nvPr/>
          </p:nvSpPr>
          <p:spPr>
            <a:xfrm>
              <a:off x="1091800" y="4613500"/>
              <a:ext cx="52700" cy="52400"/>
            </a:xfrm>
            <a:custGeom>
              <a:rect b="b" l="l" r="r" t="t"/>
              <a:pathLst>
                <a:path extrusionOk="0" h="2096" w="2108">
                  <a:moveTo>
                    <a:pt x="1060" y="0"/>
                  </a:moveTo>
                  <a:cubicBezTo>
                    <a:pt x="476" y="0"/>
                    <a:pt x="0" y="465"/>
                    <a:pt x="0" y="1048"/>
                  </a:cubicBezTo>
                  <a:cubicBezTo>
                    <a:pt x="0" y="1620"/>
                    <a:pt x="476" y="2096"/>
                    <a:pt x="1060" y="2096"/>
                  </a:cubicBezTo>
                  <a:cubicBezTo>
                    <a:pt x="1631" y="2096"/>
                    <a:pt x="2108" y="1620"/>
                    <a:pt x="2108" y="1048"/>
                  </a:cubicBezTo>
                  <a:cubicBezTo>
                    <a:pt x="2108" y="465"/>
                    <a:pt x="1631" y="0"/>
                    <a:pt x="1060"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42" name="Google Shape;3542;p36"/>
            <p:cNvSpPr/>
            <p:nvPr/>
          </p:nvSpPr>
          <p:spPr>
            <a:xfrm>
              <a:off x="1193600" y="4613500"/>
              <a:ext cx="52400" cy="52400"/>
            </a:xfrm>
            <a:custGeom>
              <a:rect b="b" l="l" r="r" t="t"/>
              <a:pathLst>
                <a:path extrusionOk="0" h="2096" w="2096">
                  <a:moveTo>
                    <a:pt x="1048" y="0"/>
                  </a:moveTo>
                  <a:cubicBezTo>
                    <a:pt x="464" y="0"/>
                    <a:pt x="0" y="465"/>
                    <a:pt x="0" y="1048"/>
                  </a:cubicBezTo>
                  <a:cubicBezTo>
                    <a:pt x="0" y="1620"/>
                    <a:pt x="464" y="2096"/>
                    <a:pt x="1048" y="2096"/>
                  </a:cubicBezTo>
                  <a:cubicBezTo>
                    <a:pt x="1619" y="2096"/>
                    <a:pt x="2096" y="1620"/>
                    <a:pt x="2096" y="1048"/>
                  </a:cubicBezTo>
                  <a:cubicBezTo>
                    <a:pt x="2096" y="465"/>
                    <a:pt x="1619"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43" name="Google Shape;3543;p36"/>
            <p:cNvSpPr/>
            <p:nvPr/>
          </p:nvSpPr>
          <p:spPr>
            <a:xfrm>
              <a:off x="1295100" y="4613500"/>
              <a:ext cx="52400" cy="52400"/>
            </a:xfrm>
            <a:custGeom>
              <a:rect b="b" l="l" r="r" t="t"/>
              <a:pathLst>
                <a:path extrusionOk="0" h="2096" w="2096">
                  <a:moveTo>
                    <a:pt x="1048" y="0"/>
                  </a:moveTo>
                  <a:cubicBezTo>
                    <a:pt x="464" y="0"/>
                    <a:pt x="0" y="465"/>
                    <a:pt x="0" y="1048"/>
                  </a:cubicBezTo>
                  <a:cubicBezTo>
                    <a:pt x="0" y="1620"/>
                    <a:pt x="464" y="2096"/>
                    <a:pt x="1048" y="2096"/>
                  </a:cubicBezTo>
                  <a:cubicBezTo>
                    <a:pt x="1631" y="2096"/>
                    <a:pt x="2096" y="1620"/>
                    <a:pt x="2096" y="1048"/>
                  </a:cubicBezTo>
                  <a:cubicBezTo>
                    <a:pt x="2096" y="465"/>
                    <a:pt x="1631"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44" name="Google Shape;3544;p36"/>
            <p:cNvSpPr/>
            <p:nvPr/>
          </p:nvSpPr>
          <p:spPr>
            <a:xfrm>
              <a:off x="1396600" y="4613500"/>
              <a:ext cx="52400" cy="52400"/>
            </a:xfrm>
            <a:custGeom>
              <a:rect b="b" l="l" r="r" t="t"/>
              <a:pathLst>
                <a:path extrusionOk="0" h="2096" w="2096">
                  <a:moveTo>
                    <a:pt x="1048" y="0"/>
                  </a:moveTo>
                  <a:cubicBezTo>
                    <a:pt x="476" y="0"/>
                    <a:pt x="0" y="465"/>
                    <a:pt x="0" y="1048"/>
                  </a:cubicBezTo>
                  <a:cubicBezTo>
                    <a:pt x="0" y="1620"/>
                    <a:pt x="476" y="2096"/>
                    <a:pt x="1048" y="2096"/>
                  </a:cubicBezTo>
                  <a:cubicBezTo>
                    <a:pt x="1631" y="2096"/>
                    <a:pt x="2096" y="1620"/>
                    <a:pt x="2096" y="1048"/>
                  </a:cubicBezTo>
                  <a:cubicBezTo>
                    <a:pt x="2096" y="465"/>
                    <a:pt x="1631"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45" name="Google Shape;3545;p36"/>
            <p:cNvSpPr/>
            <p:nvPr/>
          </p:nvSpPr>
          <p:spPr>
            <a:xfrm>
              <a:off x="1498400" y="4613500"/>
              <a:ext cx="52400" cy="52400"/>
            </a:xfrm>
            <a:custGeom>
              <a:rect b="b" l="l" r="r" t="t"/>
              <a:pathLst>
                <a:path extrusionOk="0" h="2096" w="2096">
                  <a:moveTo>
                    <a:pt x="1048" y="0"/>
                  </a:moveTo>
                  <a:cubicBezTo>
                    <a:pt x="464" y="0"/>
                    <a:pt x="0" y="465"/>
                    <a:pt x="0" y="1048"/>
                  </a:cubicBezTo>
                  <a:cubicBezTo>
                    <a:pt x="0" y="1620"/>
                    <a:pt x="464" y="2096"/>
                    <a:pt x="1048" y="2096"/>
                  </a:cubicBezTo>
                  <a:cubicBezTo>
                    <a:pt x="1619" y="2096"/>
                    <a:pt x="2096" y="1620"/>
                    <a:pt x="2096" y="1048"/>
                  </a:cubicBezTo>
                  <a:cubicBezTo>
                    <a:pt x="2096" y="465"/>
                    <a:pt x="1619"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46" name="Google Shape;3546;p36"/>
            <p:cNvSpPr/>
            <p:nvPr/>
          </p:nvSpPr>
          <p:spPr>
            <a:xfrm>
              <a:off x="1599900" y="4613500"/>
              <a:ext cx="52400" cy="52400"/>
            </a:xfrm>
            <a:custGeom>
              <a:rect b="b" l="l" r="r" t="t"/>
              <a:pathLst>
                <a:path extrusionOk="0" h="2096" w="2096">
                  <a:moveTo>
                    <a:pt x="1048" y="0"/>
                  </a:moveTo>
                  <a:cubicBezTo>
                    <a:pt x="464" y="0"/>
                    <a:pt x="0" y="465"/>
                    <a:pt x="0" y="1048"/>
                  </a:cubicBezTo>
                  <a:cubicBezTo>
                    <a:pt x="0" y="1620"/>
                    <a:pt x="464" y="2096"/>
                    <a:pt x="1048" y="2096"/>
                  </a:cubicBezTo>
                  <a:cubicBezTo>
                    <a:pt x="1631" y="2096"/>
                    <a:pt x="2096" y="1620"/>
                    <a:pt x="2096" y="1048"/>
                  </a:cubicBezTo>
                  <a:cubicBezTo>
                    <a:pt x="2096" y="465"/>
                    <a:pt x="1631"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47" name="Google Shape;3547;p36"/>
            <p:cNvSpPr/>
            <p:nvPr/>
          </p:nvSpPr>
          <p:spPr>
            <a:xfrm>
              <a:off x="1701400" y="4613500"/>
              <a:ext cx="52400" cy="52400"/>
            </a:xfrm>
            <a:custGeom>
              <a:rect b="b" l="l" r="r" t="t"/>
              <a:pathLst>
                <a:path extrusionOk="0" h="2096" w="2096">
                  <a:moveTo>
                    <a:pt x="1048" y="0"/>
                  </a:moveTo>
                  <a:cubicBezTo>
                    <a:pt x="464" y="0"/>
                    <a:pt x="0" y="465"/>
                    <a:pt x="0" y="1048"/>
                  </a:cubicBezTo>
                  <a:cubicBezTo>
                    <a:pt x="0" y="1620"/>
                    <a:pt x="464" y="2096"/>
                    <a:pt x="1048" y="2096"/>
                  </a:cubicBezTo>
                  <a:cubicBezTo>
                    <a:pt x="1631" y="2096"/>
                    <a:pt x="2096" y="1620"/>
                    <a:pt x="2096" y="1048"/>
                  </a:cubicBezTo>
                  <a:cubicBezTo>
                    <a:pt x="2096" y="465"/>
                    <a:pt x="1631"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48" name="Google Shape;3548;p36"/>
            <p:cNvSpPr/>
            <p:nvPr/>
          </p:nvSpPr>
          <p:spPr>
            <a:xfrm>
              <a:off x="1802900" y="4613500"/>
              <a:ext cx="52700" cy="52400"/>
            </a:xfrm>
            <a:custGeom>
              <a:rect b="b" l="l" r="r" t="t"/>
              <a:pathLst>
                <a:path extrusionOk="0" h="2096" w="2108">
                  <a:moveTo>
                    <a:pt x="1048" y="0"/>
                  </a:moveTo>
                  <a:cubicBezTo>
                    <a:pt x="476" y="0"/>
                    <a:pt x="0" y="465"/>
                    <a:pt x="0" y="1048"/>
                  </a:cubicBezTo>
                  <a:cubicBezTo>
                    <a:pt x="0" y="1620"/>
                    <a:pt x="476" y="2096"/>
                    <a:pt x="1048" y="2096"/>
                  </a:cubicBezTo>
                  <a:cubicBezTo>
                    <a:pt x="1631" y="2096"/>
                    <a:pt x="2108" y="1620"/>
                    <a:pt x="2108" y="1048"/>
                  </a:cubicBezTo>
                  <a:cubicBezTo>
                    <a:pt x="2108" y="465"/>
                    <a:pt x="1631"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49" name="Google Shape;3549;p36"/>
            <p:cNvSpPr/>
            <p:nvPr/>
          </p:nvSpPr>
          <p:spPr>
            <a:xfrm>
              <a:off x="1904400" y="4613500"/>
              <a:ext cx="52700" cy="52400"/>
            </a:xfrm>
            <a:custGeom>
              <a:rect b="b" l="l" r="r" t="t"/>
              <a:pathLst>
                <a:path extrusionOk="0" h="2096" w="2108">
                  <a:moveTo>
                    <a:pt x="1060" y="0"/>
                  </a:moveTo>
                  <a:cubicBezTo>
                    <a:pt x="476" y="0"/>
                    <a:pt x="0" y="465"/>
                    <a:pt x="0" y="1048"/>
                  </a:cubicBezTo>
                  <a:cubicBezTo>
                    <a:pt x="0" y="1620"/>
                    <a:pt x="476" y="2096"/>
                    <a:pt x="1060" y="2096"/>
                  </a:cubicBezTo>
                  <a:cubicBezTo>
                    <a:pt x="1631" y="2096"/>
                    <a:pt x="2108" y="1620"/>
                    <a:pt x="2108" y="1048"/>
                  </a:cubicBezTo>
                  <a:cubicBezTo>
                    <a:pt x="2108" y="465"/>
                    <a:pt x="1631" y="0"/>
                    <a:pt x="1060"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50" name="Google Shape;3550;p36"/>
            <p:cNvSpPr/>
            <p:nvPr/>
          </p:nvSpPr>
          <p:spPr>
            <a:xfrm>
              <a:off x="2006200" y="4613500"/>
              <a:ext cx="52400" cy="52400"/>
            </a:xfrm>
            <a:custGeom>
              <a:rect b="b" l="l" r="r" t="t"/>
              <a:pathLst>
                <a:path extrusionOk="0" h="2096" w="2096">
                  <a:moveTo>
                    <a:pt x="1048" y="0"/>
                  </a:moveTo>
                  <a:cubicBezTo>
                    <a:pt x="464" y="0"/>
                    <a:pt x="0" y="465"/>
                    <a:pt x="0" y="1048"/>
                  </a:cubicBezTo>
                  <a:cubicBezTo>
                    <a:pt x="0" y="1620"/>
                    <a:pt x="464" y="2096"/>
                    <a:pt x="1048" y="2096"/>
                  </a:cubicBezTo>
                  <a:cubicBezTo>
                    <a:pt x="1631" y="2096"/>
                    <a:pt x="2096" y="1620"/>
                    <a:pt x="2096" y="1048"/>
                  </a:cubicBezTo>
                  <a:cubicBezTo>
                    <a:pt x="2096" y="465"/>
                    <a:pt x="1631"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51" name="Google Shape;3551;p36"/>
            <p:cNvSpPr/>
            <p:nvPr/>
          </p:nvSpPr>
          <p:spPr>
            <a:xfrm>
              <a:off x="2107700" y="4613500"/>
              <a:ext cx="52400" cy="52400"/>
            </a:xfrm>
            <a:custGeom>
              <a:rect b="b" l="l" r="r" t="t"/>
              <a:pathLst>
                <a:path extrusionOk="0" h="2096" w="2096">
                  <a:moveTo>
                    <a:pt x="1048" y="0"/>
                  </a:moveTo>
                  <a:cubicBezTo>
                    <a:pt x="465" y="0"/>
                    <a:pt x="0" y="465"/>
                    <a:pt x="0" y="1048"/>
                  </a:cubicBezTo>
                  <a:cubicBezTo>
                    <a:pt x="0" y="1620"/>
                    <a:pt x="465" y="2096"/>
                    <a:pt x="1048" y="2096"/>
                  </a:cubicBezTo>
                  <a:cubicBezTo>
                    <a:pt x="1631" y="2096"/>
                    <a:pt x="2096" y="1620"/>
                    <a:pt x="2096" y="1048"/>
                  </a:cubicBezTo>
                  <a:cubicBezTo>
                    <a:pt x="2096" y="465"/>
                    <a:pt x="1631"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52" name="Google Shape;3552;p36"/>
            <p:cNvSpPr/>
            <p:nvPr/>
          </p:nvSpPr>
          <p:spPr>
            <a:xfrm>
              <a:off x="2209200" y="4613500"/>
              <a:ext cx="52700" cy="52400"/>
            </a:xfrm>
            <a:custGeom>
              <a:rect b="b" l="l" r="r" t="t"/>
              <a:pathLst>
                <a:path extrusionOk="0" h="2096" w="2108">
                  <a:moveTo>
                    <a:pt x="1048" y="0"/>
                  </a:moveTo>
                  <a:cubicBezTo>
                    <a:pt x="476" y="0"/>
                    <a:pt x="0" y="465"/>
                    <a:pt x="0" y="1048"/>
                  </a:cubicBezTo>
                  <a:cubicBezTo>
                    <a:pt x="0" y="1620"/>
                    <a:pt x="476" y="2096"/>
                    <a:pt x="1048" y="2096"/>
                  </a:cubicBezTo>
                  <a:cubicBezTo>
                    <a:pt x="1631" y="2096"/>
                    <a:pt x="2108" y="1620"/>
                    <a:pt x="2108" y="1048"/>
                  </a:cubicBezTo>
                  <a:cubicBezTo>
                    <a:pt x="2108" y="465"/>
                    <a:pt x="1631"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53" name="Google Shape;3553;p36"/>
            <p:cNvSpPr/>
            <p:nvPr/>
          </p:nvSpPr>
          <p:spPr>
            <a:xfrm>
              <a:off x="2311000" y="4613500"/>
              <a:ext cx="52400" cy="52400"/>
            </a:xfrm>
            <a:custGeom>
              <a:rect b="b" l="l" r="r" t="t"/>
              <a:pathLst>
                <a:path extrusionOk="0" h="2096" w="2096">
                  <a:moveTo>
                    <a:pt x="1048" y="0"/>
                  </a:moveTo>
                  <a:cubicBezTo>
                    <a:pt x="464" y="0"/>
                    <a:pt x="0" y="465"/>
                    <a:pt x="0" y="1048"/>
                  </a:cubicBezTo>
                  <a:cubicBezTo>
                    <a:pt x="0" y="1620"/>
                    <a:pt x="464" y="2096"/>
                    <a:pt x="1048" y="2096"/>
                  </a:cubicBezTo>
                  <a:cubicBezTo>
                    <a:pt x="1619" y="2096"/>
                    <a:pt x="2096" y="1620"/>
                    <a:pt x="2096" y="1048"/>
                  </a:cubicBezTo>
                  <a:cubicBezTo>
                    <a:pt x="2096" y="465"/>
                    <a:pt x="1619"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54" name="Google Shape;3554;p36"/>
            <p:cNvSpPr/>
            <p:nvPr/>
          </p:nvSpPr>
          <p:spPr>
            <a:xfrm>
              <a:off x="2412500" y="4613500"/>
              <a:ext cx="52400" cy="52400"/>
            </a:xfrm>
            <a:custGeom>
              <a:rect b="b" l="l" r="r" t="t"/>
              <a:pathLst>
                <a:path extrusionOk="0" h="2096" w="2096">
                  <a:moveTo>
                    <a:pt x="1048" y="0"/>
                  </a:moveTo>
                  <a:cubicBezTo>
                    <a:pt x="465" y="0"/>
                    <a:pt x="0" y="465"/>
                    <a:pt x="0" y="1048"/>
                  </a:cubicBezTo>
                  <a:cubicBezTo>
                    <a:pt x="0" y="1620"/>
                    <a:pt x="465" y="2096"/>
                    <a:pt x="1048" y="2096"/>
                  </a:cubicBezTo>
                  <a:cubicBezTo>
                    <a:pt x="1631" y="2096"/>
                    <a:pt x="2096" y="1620"/>
                    <a:pt x="2096" y="1048"/>
                  </a:cubicBezTo>
                  <a:cubicBezTo>
                    <a:pt x="2096" y="465"/>
                    <a:pt x="1631"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55" name="Google Shape;3555;p36"/>
            <p:cNvSpPr/>
            <p:nvPr/>
          </p:nvSpPr>
          <p:spPr>
            <a:xfrm>
              <a:off x="2514000" y="4613500"/>
              <a:ext cx="52400" cy="52400"/>
            </a:xfrm>
            <a:custGeom>
              <a:rect b="b" l="l" r="r" t="t"/>
              <a:pathLst>
                <a:path extrusionOk="0" h="2096" w="2096">
                  <a:moveTo>
                    <a:pt x="1048" y="0"/>
                  </a:moveTo>
                  <a:cubicBezTo>
                    <a:pt x="476" y="0"/>
                    <a:pt x="0" y="465"/>
                    <a:pt x="0" y="1048"/>
                  </a:cubicBezTo>
                  <a:cubicBezTo>
                    <a:pt x="0" y="1620"/>
                    <a:pt x="476" y="2096"/>
                    <a:pt x="1048" y="2096"/>
                  </a:cubicBezTo>
                  <a:cubicBezTo>
                    <a:pt x="1631" y="2096"/>
                    <a:pt x="2096" y="1620"/>
                    <a:pt x="2096" y="1048"/>
                  </a:cubicBezTo>
                  <a:cubicBezTo>
                    <a:pt x="2096" y="465"/>
                    <a:pt x="1631"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56" name="Google Shape;3556;p36"/>
            <p:cNvSpPr/>
            <p:nvPr/>
          </p:nvSpPr>
          <p:spPr>
            <a:xfrm>
              <a:off x="2615500" y="4613500"/>
              <a:ext cx="52700" cy="52400"/>
            </a:xfrm>
            <a:custGeom>
              <a:rect b="b" l="l" r="r" t="t"/>
              <a:pathLst>
                <a:path extrusionOk="0" h="2096" w="2108">
                  <a:moveTo>
                    <a:pt x="1048" y="0"/>
                  </a:moveTo>
                  <a:cubicBezTo>
                    <a:pt x="476" y="0"/>
                    <a:pt x="0" y="465"/>
                    <a:pt x="0" y="1048"/>
                  </a:cubicBezTo>
                  <a:cubicBezTo>
                    <a:pt x="0" y="1620"/>
                    <a:pt x="476" y="2096"/>
                    <a:pt x="1048" y="2096"/>
                  </a:cubicBezTo>
                  <a:cubicBezTo>
                    <a:pt x="1631" y="2096"/>
                    <a:pt x="2108" y="1620"/>
                    <a:pt x="2108" y="1048"/>
                  </a:cubicBezTo>
                  <a:cubicBezTo>
                    <a:pt x="2108" y="465"/>
                    <a:pt x="1631"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57" name="Google Shape;3557;p36"/>
            <p:cNvSpPr/>
            <p:nvPr/>
          </p:nvSpPr>
          <p:spPr>
            <a:xfrm>
              <a:off x="2717300" y="4613500"/>
              <a:ext cx="52400" cy="52400"/>
            </a:xfrm>
            <a:custGeom>
              <a:rect b="b" l="l" r="r" t="t"/>
              <a:pathLst>
                <a:path extrusionOk="0" h="2096" w="2096">
                  <a:moveTo>
                    <a:pt x="1048" y="0"/>
                  </a:moveTo>
                  <a:cubicBezTo>
                    <a:pt x="465" y="0"/>
                    <a:pt x="0" y="465"/>
                    <a:pt x="0" y="1048"/>
                  </a:cubicBezTo>
                  <a:cubicBezTo>
                    <a:pt x="0" y="1620"/>
                    <a:pt x="465" y="2096"/>
                    <a:pt x="1048" y="2096"/>
                  </a:cubicBezTo>
                  <a:cubicBezTo>
                    <a:pt x="1619" y="2096"/>
                    <a:pt x="2096" y="1620"/>
                    <a:pt x="2096" y="1048"/>
                  </a:cubicBezTo>
                  <a:cubicBezTo>
                    <a:pt x="2096" y="465"/>
                    <a:pt x="1619"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58" name="Google Shape;3558;p36"/>
            <p:cNvSpPr/>
            <p:nvPr/>
          </p:nvSpPr>
          <p:spPr>
            <a:xfrm>
              <a:off x="2818800" y="4613500"/>
              <a:ext cx="52400" cy="52400"/>
            </a:xfrm>
            <a:custGeom>
              <a:rect b="b" l="l" r="r" t="t"/>
              <a:pathLst>
                <a:path extrusionOk="0" h="2096" w="2096">
                  <a:moveTo>
                    <a:pt x="1048" y="0"/>
                  </a:moveTo>
                  <a:cubicBezTo>
                    <a:pt x="465" y="0"/>
                    <a:pt x="0" y="465"/>
                    <a:pt x="0" y="1048"/>
                  </a:cubicBezTo>
                  <a:cubicBezTo>
                    <a:pt x="0" y="1620"/>
                    <a:pt x="465" y="2096"/>
                    <a:pt x="1048" y="2096"/>
                  </a:cubicBezTo>
                  <a:cubicBezTo>
                    <a:pt x="1631" y="2096"/>
                    <a:pt x="2096" y="1620"/>
                    <a:pt x="2096" y="1048"/>
                  </a:cubicBezTo>
                  <a:cubicBezTo>
                    <a:pt x="2096" y="465"/>
                    <a:pt x="1631"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59" name="Google Shape;3559;p36"/>
            <p:cNvSpPr/>
            <p:nvPr/>
          </p:nvSpPr>
          <p:spPr>
            <a:xfrm>
              <a:off x="2920300" y="4613500"/>
              <a:ext cx="52400" cy="52400"/>
            </a:xfrm>
            <a:custGeom>
              <a:rect b="b" l="l" r="r" t="t"/>
              <a:pathLst>
                <a:path extrusionOk="0" h="2096" w="2096">
                  <a:moveTo>
                    <a:pt x="1048" y="0"/>
                  </a:moveTo>
                  <a:cubicBezTo>
                    <a:pt x="476" y="0"/>
                    <a:pt x="0" y="465"/>
                    <a:pt x="0" y="1048"/>
                  </a:cubicBezTo>
                  <a:cubicBezTo>
                    <a:pt x="0" y="1620"/>
                    <a:pt x="476" y="2096"/>
                    <a:pt x="1048" y="2096"/>
                  </a:cubicBezTo>
                  <a:cubicBezTo>
                    <a:pt x="1631" y="2096"/>
                    <a:pt x="2096" y="1620"/>
                    <a:pt x="2096" y="1048"/>
                  </a:cubicBezTo>
                  <a:cubicBezTo>
                    <a:pt x="2096" y="465"/>
                    <a:pt x="1631"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60" name="Google Shape;3560;p36"/>
            <p:cNvSpPr/>
            <p:nvPr/>
          </p:nvSpPr>
          <p:spPr>
            <a:xfrm>
              <a:off x="3021800" y="4613500"/>
              <a:ext cx="52700" cy="52400"/>
            </a:xfrm>
            <a:custGeom>
              <a:rect b="b" l="l" r="r" t="t"/>
              <a:pathLst>
                <a:path extrusionOk="0" h="2096" w="2108">
                  <a:moveTo>
                    <a:pt x="1048" y="0"/>
                  </a:moveTo>
                  <a:cubicBezTo>
                    <a:pt x="477" y="0"/>
                    <a:pt x="0" y="465"/>
                    <a:pt x="0" y="1048"/>
                  </a:cubicBezTo>
                  <a:cubicBezTo>
                    <a:pt x="0" y="1620"/>
                    <a:pt x="477" y="2096"/>
                    <a:pt x="1048" y="2096"/>
                  </a:cubicBezTo>
                  <a:cubicBezTo>
                    <a:pt x="1631" y="2096"/>
                    <a:pt x="2108" y="1620"/>
                    <a:pt x="2108" y="1048"/>
                  </a:cubicBezTo>
                  <a:cubicBezTo>
                    <a:pt x="2108" y="465"/>
                    <a:pt x="1631"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61" name="Google Shape;3561;p36"/>
            <p:cNvSpPr/>
            <p:nvPr/>
          </p:nvSpPr>
          <p:spPr>
            <a:xfrm>
              <a:off x="3123600" y="4613500"/>
              <a:ext cx="52400" cy="52400"/>
            </a:xfrm>
            <a:custGeom>
              <a:rect b="b" l="l" r="r" t="t"/>
              <a:pathLst>
                <a:path extrusionOk="0" h="2096" w="2096">
                  <a:moveTo>
                    <a:pt x="1048" y="0"/>
                  </a:moveTo>
                  <a:cubicBezTo>
                    <a:pt x="465" y="0"/>
                    <a:pt x="0" y="465"/>
                    <a:pt x="0" y="1048"/>
                  </a:cubicBezTo>
                  <a:cubicBezTo>
                    <a:pt x="0" y="1620"/>
                    <a:pt x="465" y="2096"/>
                    <a:pt x="1048" y="2096"/>
                  </a:cubicBezTo>
                  <a:cubicBezTo>
                    <a:pt x="1619" y="2096"/>
                    <a:pt x="2096" y="1620"/>
                    <a:pt x="2096" y="1048"/>
                  </a:cubicBezTo>
                  <a:cubicBezTo>
                    <a:pt x="2096" y="465"/>
                    <a:pt x="1619"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62" name="Google Shape;3562;p36"/>
            <p:cNvSpPr/>
            <p:nvPr/>
          </p:nvSpPr>
          <p:spPr>
            <a:xfrm>
              <a:off x="3225100" y="4613500"/>
              <a:ext cx="52400" cy="52400"/>
            </a:xfrm>
            <a:custGeom>
              <a:rect b="b" l="l" r="r" t="t"/>
              <a:pathLst>
                <a:path extrusionOk="0" h="2096" w="2096">
                  <a:moveTo>
                    <a:pt x="1048" y="0"/>
                  </a:moveTo>
                  <a:cubicBezTo>
                    <a:pt x="465" y="0"/>
                    <a:pt x="0" y="465"/>
                    <a:pt x="0" y="1048"/>
                  </a:cubicBezTo>
                  <a:cubicBezTo>
                    <a:pt x="0" y="1620"/>
                    <a:pt x="465" y="2096"/>
                    <a:pt x="1048" y="2096"/>
                  </a:cubicBezTo>
                  <a:cubicBezTo>
                    <a:pt x="1631" y="2096"/>
                    <a:pt x="2096" y="1620"/>
                    <a:pt x="2096" y="1048"/>
                  </a:cubicBezTo>
                  <a:cubicBezTo>
                    <a:pt x="2096" y="465"/>
                    <a:pt x="1631"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63" name="Google Shape;3563;p36"/>
            <p:cNvSpPr/>
            <p:nvPr/>
          </p:nvSpPr>
          <p:spPr>
            <a:xfrm>
              <a:off x="3326600" y="4613500"/>
              <a:ext cx="52700" cy="52400"/>
            </a:xfrm>
            <a:custGeom>
              <a:rect b="b" l="l" r="r" t="t"/>
              <a:pathLst>
                <a:path extrusionOk="0" h="2096" w="2108">
                  <a:moveTo>
                    <a:pt x="1048" y="0"/>
                  </a:moveTo>
                  <a:cubicBezTo>
                    <a:pt x="477" y="0"/>
                    <a:pt x="0" y="465"/>
                    <a:pt x="0" y="1048"/>
                  </a:cubicBezTo>
                  <a:cubicBezTo>
                    <a:pt x="0" y="1620"/>
                    <a:pt x="477" y="2096"/>
                    <a:pt x="1048" y="2096"/>
                  </a:cubicBezTo>
                  <a:cubicBezTo>
                    <a:pt x="1631" y="2096"/>
                    <a:pt x="2108" y="1620"/>
                    <a:pt x="2108" y="1048"/>
                  </a:cubicBezTo>
                  <a:cubicBezTo>
                    <a:pt x="2108" y="465"/>
                    <a:pt x="1631"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64" name="Google Shape;3564;p36"/>
            <p:cNvSpPr/>
            <p:nvPr/>
          </p:nvSpPr>
          <p:spPr>
            <a:xfrm>
              <a:off x="3428400" y="4613500"/>
              <a:ext cx="52400" cy="52400"/>
            </a:xfrm>
            <a:custGeom>
              <a:rect b="b" l="l" r="r" t="t"/>
              <a:pathLst>
                <a:path extrusionOk="0" h="2096" w="2096">
                  <a:moveTo>
                    <a:pt x="1048" y="0"/>
                  </a:moveTo>
                  <a:cubicBezTo>
                    <a:pt x="465" y="0"/>
                    <a:pt x="0" y="465"/>
                    <a:pt x="0" y="1048"/>
                  </a:cubicBezTo>
                  <a:cubicBezTo>
                    <a:pt x="0" y="1620"/>
                    <a:pt x="465" y="2096"/>
                    <a:pt x="1048" y="2096"/>
                  </a:cubicBezTo>
                  <a:cubicBezTo>
                    <a:pt x="1619" y="2096"/>
                    <a:pt x="2096" y="1620"/>
                    <a:pt x="2096" y="1048"/>
                  </a:cubicBezTo>
                  <a:cubicBezTo>
                    <a:pt x="2096" y="465"/>
                    <a:pt x="1619"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65" name="Google Shape;3565;p36"/>
            <p:cNvSpPr/>
            <p:nvPr/>
          </p:nvSpPr>
          <p:spPr>
            <a:xfrm>
              <a:off x="3529900" y="4613500"/>
              <a:ext cx="52400" cy="52400"/>
            </a:xfrm>
            <a:custGeom>
              <a:rect b="b" l="l" r="r" t="t"/>
              <a:pathLst>
                <a:path extrusionOk="0" h="2096" w="2096">
                  <a:moveTo>
                    <a:pt x="1048" y="0"/>
                  </a:moveTo>
                  <a:cubicBezTo>
                    <a:pt x="465" y="0"/>
                    <a:pt x="0" y="465"/>
                    <a:pt x="0" y="1048"/>
                  </a:cubicBezTo>
                  <a:cubicBezTo>
                    <a:pt x="0" y="1620"/>
                    <a:pt x="465" y="2096"/>
                    <a:pt x="1048" y="2096"/>
                  </a:cubicBezTo>
                  <a:cubicBezTo>
                    <a:pt x="1631" y="2096"/>
                    <a:pt x="2096" y="1620"/>
                    <a:pt x="2096" y="1048"/>
                  </a:cubicBezTo>
                  <a:cubicBezTo>
                    <a:pt x="2096" y="465"/>
                    <a:pt x="1631"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66" name="Google Shape;3566;p36"/>
            <p:cNvSpPr/>
            <p:nvPr/>
          </p:nvSpPr>
          <p:spPr>
            <a:xfrm>
              <a:off x="3631400" y="4613500"/>
              <a:ext cx="52400" cy="52400"/>
            </a:xfrm>
            <a:custGeom>
              <a:rect b="b" l="l" r="r" t="t"/>
              <a:pathLst>
                <a:path extrusionOk="0" h="2096" w="2096">
                  <a:moveTo>
                    <a:pt x="1048" y="0"/>
                  </a:moveTo>
                  <a:cubicBezTo>
                    <a:pt x="465" y="0"/>
                    <a:pt x="0" y="465"/>
                    <a:pt x="0" y="1048"/>
                  </a:cubicBezTo>
                  <a:cubicBezTo>
                    <a:pt x="0" y="1620"/>
                    <a:pt x="465" y="2096"/>
                    <a:pt x="1048" y="2096"/>
                  </a:cubicBezTo>
                  <a:cubicBezTo>
                    <a:pt x="1631" y="2096"/>
                    <a:pt x="2096" y="1620"/>
                    <a:pt x="2096" y="1048"/>
                  </a:cubicBezTo>
                  <a:cubicBezTo>
                    <a:pt x="2096" y="465"/>
                    <a:pt x="1631"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67" name="Google Shape;3567;p36"/>
            <p:cNvSpPr/>
            <p:nvPr/>
          </p:nvSpPr>
          <p:spPr>
            <a:xfrm>
              <a:off x="3732900" y="4613500"/>
              <a:ext cx="52400" cy="52400"/>
            </a:xfrm>
            <a:custGeom>
              <a:rect b="b" l="l" r="r" t="t"/>
              <a:pathLst>
                <a:path extrusionOk="0" h="2096" w="2096">
                  <a:moveTo>
                    <a:pt x="1048" y="0"/>
                  </a:moveTo>
                  <a:cubicBezTo>
                    <a:pt x="477" y="0"/>
                    <a:pt x="0" y="465"/>
                    <a:pt x="0" y="1048"/>
                  </a:cubicBezTo>
                  <a:cubicBezTo>
                    <a:pt x="0" y="1620"/>
                    <a:pt x="477" y="2096"/>
                    <a:pt x="1048" y="2096"/>
                  </a:cubicBezTo>
                  <a:cubicBezTo>
                    <a:pt x="1631" y="2096"/>
                    <a:pt x="2096" y="1620"/>
                    <a:pt x="2096" y="1048"/>
                  </a:cubicBezTo>
                  <a:cubicBezTo>
                    <a:pt x="2096" y="465"/>
                    <a:pt x="1631"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68" name="Google Shape;3568;p36"/>
            <p:cNvSpPr/>
            <p:nvPr/>
          </p:nvSpPr>
          <p:spPr>
            <a:xfrm>
              <a:off x="3834700" y="4613500"/>
              <a:ext cx="52400" cy="52400"/>
            </a:xfrm>
            <a:custGeom>
              <a:rect b="b" l="l" r="r" t="t"/>
              <a:pathLst>
                <a:path extrusionOk="0" h="2096" w="2096">
                  <a:moveTo>
                    <a:pt x="1048" y="0"/>
                  </a:moveTo>
                  <a:cubicBezTo>
                    <a:pt x="465" y="0"/>
                    <a:pt x="0" y="465"/>
                    <a:pt x="0" y="1048"/>
                  </a:cubicBezTo>
                  <a:cubicBezTo>
                    <a:pt x="0" y="1620"/>
                    <a:pt x="465" y="2096"/>
                    <a:pt x="1048" y="2096"/>
                  </a:cubicBezTo>
                  <a:cubicBezTo>
                    <a:pt x="1619" y="2096"/>
                    <a:pt x="2096" y="1620"/>
                    <a:pt x="2096" y="1048"/>
                  </a:cubicBezTo>
                  <a:cubicBezTo>
                    <a:pt x="2096" y="465"/>
                    <a:pt x="1619"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69" name="Google Shape;3569;p36"/>
            <p:cNvSpPr/>
            <p:nvPr/>
          </p:nvSpPr>
          <p:spPr>
            <a:xfrm>
              <a:off x="3936200" y="4613500"/>
              <a:ext cx="52400" cy="52400"/>
            </a:xfrm>
            <a:custGeom>
              <a:rect b="b" l="l" r="r" t="t"/>
              <a:pathLst>
                <a:path extrusionOk="0" h="2096" w="2096">
                  <a:moveTo>
                    <a:pt x="1048" y="0"/>
                  </a:moveTo>
                  <a:cubicBezTo>
                    <a:pt x="465" y="0"/>
                    <a:pt x="0" y="465"/>
                    <a:pt x="0" y="1048"/>
                  </a:cubicBezTo>
                  <a:cubicBezTo>
                    <a:pt x="0" y="1620"/>
                    <a:pt x="465" y="2096"/>
                    <a:pt x="1048" y="2096"/>
                  </a:cubicBezTo>
                  <a:cubicBezTo>
                    <a:pt x="1631" y="2096"/>
                    <a:pt x="2096" y="1620"/>
                    <a:pt x="2096" y="1048"/>
                  </a:cubicBezTo>
                  <a:cubicBezTo>
                    <a:pt x="2096" y="465"/>
                    <a:pt x="1631"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70" name="Google Shape;3570;p36"/>
            <p:cNvSpPr/>
            <p:nvPr/>
          </p:nvSpPr>
          <p:spPr>
            <a:xfrm>
              <a:off x="4037700" y="4613500"/>
              <a:ext cx="52400" cy="52400"/>
            </a:xfrm>
            <a:custGeom>
              <a:rect b="b" l="l" r="r" t="t"/>
              <a:pathLst>
                <a:path extrusionOk="0" h="2096" w="2096">
                  <a:moveTo>
                    <a:pt x="1048" y="0"/>
                  </a:moveTo>
                  <a:cubicBezTo>
                    <a:pt x="465" y="0"/>
                    <a:pt x="0" y="465"/>
                    <a:pt x="0" y="1048"/>
                  </a:cubicBezTo>
                  <a:cubicBezTo>
                    <a:pt x="0" y="1620"/>
                    <a:pt x="465" y="2096"/>
                    <a:pt x="1048" y="2096"/>
                  </a:cubicBezTo>
                  <a:cubicBezTo>
                    <a:pt x="1631" y="2096"/>
                    <a:pt x="2096" y="1620"/>
                    <a:pt x="2096" y="1048"/>
                  </a:cubicBezTo>
                  <a:cubicBezTo>
                    <a:pt x="2096" y="465"/>
                    <a:pt x="1631"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71" name="Google Shape;3571;p36"/>
            <p:cNvSpPr/>
            <p:nvPr/>
          </p:nvSpPr>
          <p:spPr>
            <a:xfrm>
              <a:off x="4139200" y="4613500"/>
              <a:ext cx="52700" cy="52400"/>
            </a:xfrm>
            <a:custGeom>
              <a:rect b="b" l="l" r="r" t="t"/>
              <a:pathLst>
                <a:path extrusionOk="0" h="2096" w="2108">
                  <a:moveTo>
                    <a:pt x="1048" y="0"/>
                  </a:moveTo>
                  <a:cubicBezTo>
                    <a:pt x="477" y="0"/>
                    <a:pt x="0" y="465"/>
                    <a:pt x="0" y="1048"/>
                  </a:cubicBezTo>
                  <a:cubicBezTo>
                    <a:pt x="0" y="1620"/>
                    <a:pt x="477" y="2096"/>
                    <a:pt x="1048" y="2096"/>
                  </a:cubicBezTo>
                  <a:cubicBezTo>
                    <a:pt x="1631" y="2096"/>
                    <a:pt x="2108" y="1620"/>
                    <a:pt x="2108" y="1048"/>
                  </a:cubicBezTo>
                  <a:cubicBezTo>
                    <a:pt x="2108" y="465"/>
                    <a:pt x="1631"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72" name="Google Shape;3572;p36"/>
            <p:cNvSpPr/>
            <p:nvPr/>
          </p:nvSpPr>
          <p:spPr>
            <a:xfrm>
              <a:off x="4240700" y="4613500"/>
              <a:ext cx="52700" cy="52400"/>
            </a:xfrm>
            <a:custGeom>
              <a:rect b="b" l="l" r="r" t="t"/>
              <a:pathLst>
                <a:path extrusionOk="0" h="2096" w="2108">
                  <a:moveTo>
                    <a:pt x="1060" y="0"/>
                  </a:moveTo>
                  <a:cubicBezTo>
                    <a:pt x="477" y="0"/>
                    <a:pt x="0" y="465"/>
                    <a:pt x="0" y="1048"/>
                  </a:cubicBezTo>
                  <a:cubicBezTo>
                    <a:pt x="0" y="1620"/>
                    <a:pt x="477" y="2096"/>
                    <a:pt x="1060" y="2096"/>
                  </a:cubicBezTo>
                  <a:cubicBezTo>
                    <a:pt x="1632" y="2096"/>
                    <a:pt x="2108" y="1620"/>
                    <a:pt x="2108" y="1048"/>
                  </a:cubicBezTo>
                  <a:cubicBezTo>
                    <a:pt x="2108" y="465"/>
                    <a:pt x="1632" y="0"/>
                    <a:pt x="1060"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73" name="Google Shape;3573;p36"/>
            <p:cNvSpPr/>
            <p:nvPr/>
          </p:nvSpPr>
          <p:spPr>
            <a:xfrm>
              <a:off x="4342500" y="4613500"/>
              <a:ext cx="52400" cy="52400"/>
            </a:xfrm>
            <a:custGeom>
              <a:rect b="b" l="l" r="r" t="t"/>
              <a:pathLst>
                <a:path extrusionOk="0" h="2096" w="2096">
                  <a:moveTo>
                    <a:pt x="1048" y="0"/>
                  </a:moveTo>
                  <a:cubicBezTo>
                    <a:pt x="465" y="0"/>
                    <a:pt x="0" y="465"/>
                    <a:pt x="0" y="1048"/>
                  </a:cubicBezTo>
                  <a:cubicBezTo>
                    <a:pt x="0" y="1620"/>
                    <a:pt x="465" y="2096"/>
                    <a:pt x="1048" y="2096"/>
                  </a:cubicBezTo>
                  <a:cubicBezTo>
                    <a:pt x="1631" y="2096"/>
                    <a:pt x="2096" y="1620"/>
                    <a:pt x="2096" y="1048"/>
                  </a:cubicBezTo>
                  <a:cubicBezTo>
                    <a:pt x="2096" y="465"/>
                    <a:pt x="1631"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74" name="Google Shape;3574;p36"/>
            <p:cNvSpPr/>
            <p:nvPr/>
          </p:nvSpPr>
          <p:spPr>
            <a:xfrm>
              <a:off x="4444000" y="4613500"/>
              <a:ext cx="52400" cy="52400"/>
            </a:xfrm>
            <a:custGeom>
              <a:rect b="b" l="l" r="r" t="t"/>
              <a:pathLst>
                <a:path extrusionOk="0" h="2096" w="2096">
                  <a:moveTo>
                    <a:pt x="1048" y="0"/>
                  </a:moveTo>
                  <a:cubicBezTo>
                    <a:pt x="477" y="0"/>
                    <a:pt x="0" y="465"/>
                    <a:pt x="0" y="1048"/>
                  </a:cubicBezTo>
                  <a:cubicBezTo>
                    <a:pt x="0" y="1620"/>
                    <a:pt x="477" y="2096"/>
                    <a:pt x="1048" y="2096"/>
                  </a:cubicBezTo>
                  <a:cubicBezTo>
                    <a:pt x="1631" y="2096"/>
                    <a:pt x="2096" y="1620"/>
                    <a:pt x="2096" y="1048"/>
                  </a:cubicBezTo>
                  <a:cubicBezTo>
                    <a:pt x="2096" y="465"/>
                    <a:pt x="1631"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75" name="Google Shape;3575;p36"/>
            <p:cNvSpPr/>
            <p:nvPr/>
          </p:nvSpPr>
          <p:spPr>
            <a:xfrm>
              <a:off x="4545500" y="4613500"/>
              <a:ext cx="52700" cy="52400"/>
            </a:xfrm>
            <a:custGeom>
              <a:rect b="b" l="l" r="r" t="t"/>
              <a:pathLst>
                <a:path extrusionOk="0" h="2096" w="2108">
                  <a:moveTo>
                    <a:pt x="1060" y="0"/>
                  </a:moveTo>
                  <a:cubicBezTo>
                    <a:pt x="477" y="0"/>
                    <a:pt x="0" y="465"/>
                    <a:pt x="0" y="1048"/>
                  </a:cubicBezTo>
                  <a:cubicBezTo>
                    <a:pt x="0" y="1620"/>
                    <a:pt x="477" y="2096"/>
                    <a:pt x="1060" y="2096"/>
                  </a:cubicBezTo>
                  <a:cubicBezTo>
                    <a:pt x="1632" y="2096"/>
                    <a:pt x="2108" y="1620"/>
                    <a:pt x="2108" y="1048"/>
                  </a:cubicBezTo>
                  <a:cubicBezTo>
                    <a:pt x="2108" y="465"/>
                    <a:pt x="1632" y="0"/>
                    <a:pt x="1060"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76" name="Google Shape;3576;p36"/>
            <p:cNvSpPr/>
            <p:nvPr/>
          </p:nvSpPr>
          <p:spPr>
            <a:xfrm>
              <a:off x="4647300" y="4613500"/>
              <a:ext cx="52400" cy="52400"/>
            </a:xfrm>
            <a:custGeom>
              <a:rect b="b" l="l" r="r" t="t"/>
              <a:pathLst>
                <a:path extrusionOk="0" h="2096" w="2096">
                  <a:moveTo>
                    <a:pt x="1048" y="0"/>
                  </a:moveTo>
                  <a:cubicBezTo>
                    <a:pt x="465" y="0"/>
                    <a:pt x="0" y="465"/>
                    <a:pt x="0" y="1048"/>
                  </a:cubicBezTo>
                  <a:cubicBezTo>
                    <a:pt x="0" y="1620"/>
                    <a:pt x="465" y="2096"/>
                    <a:pt x="1048" y="2096"/>
                  </a:cubicBezTo>
                  <a:cubicBezTo>
                    <a:pt x="1620" y="2096"/>
                    <a:pt x="2096" y="1620"/>
                    <a:pt x="2096" y="1048"/>
                  </a:cubicBezTo>
                  <a:cubicBezTo>
                    <a:pt x="2096" y="465"/>
                    <a:pt x="1620"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77" name="Google Shape;3577;p36"/>
            <p:cNvSpPr/>
            <p:nvPr/>
          </p:nvSpPr>
          <p:spPr>
            <a:xfrm>
              <a:off x="4748800" y="4613500"/>
              <a:ext cx="52400" cy="52400"/>
            </a:xfrm>
            <a:custGeom>
              <a:rect b="b" l="l" r="r" t="t"/>
              <a:pathLst>
                <a:path extrusionOk="0" h="2096" w="2096">
                  <a:moveTo>
                    <a:pt x="1048" y="0"/>
                  </a:moveTo>
                  <a:cubicBezTo>
                    <a:pt x="465" y="0"/>
                    <a:pt x="0" y="465"/>
                    <a:pt x="0" y="1048"/>
                  </a:cubicBezTo>
                  <a:cubicBezTo>
                    <a:pt x="0" y="1620"/>
                    <a:pt x="465" y="2096"/>
                    <a:pt x="1048" y="2096"/>
                  </a:cubicBezTo>
                  <a:cubicBezTo>
                    <a:pt x="1631" y="2096"/>
                    <a:pt x="2096" y="1620"/>
                    <a:pt x="2096" y="1048"/>
                  </a:cubicBezTo>
                  <a:cubicBezTo>
                    <a:pt x="2096" y="465"/>
                    <a:pt x="1631"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78" name="Google Shape;3578;p36"/>
            <p:cNvSpPr/>
            <p:nvPr/>
          </p:nvSpPr>
          <p:spPr>
            <a:xfrm>
              <a:off x="4850300" y="4613500"/>
              <a:ext cx="52400" cy="52400"/>
            </a:xfrm>
            <a:custGeom>
              <a:rect b="b" l="l" r="r" t="t"/>
              <a:pathLst>
                <a:path extrusionOk="0" h="2096" w="2096">
                  <a:moveTo>
                    <a:pt x="1048" y="0"/>
                  </a:moveTo>
                  <a:cubicBezTo>
                    <a:pt x="477" y="0"/>
                    <a:pt x="0" y="465"/>
                    <a:pt x="0" y="1048"/>
                  </a:cubicBezTo>
                  <a:cubicBezTo>
                    <a:pt x="0" y="1620"/>
                    <a:pt x="477" y="2096"/>
                    <a:pt x="1048" y="2096"/>
                  </a:cubicBezTo>
                  <a:cubicBezTo>
                    <a:pt x="1632" y="2096"/>
                    <a:pt x="2096" y="1620"/>
                    <a:pt x="2096" y="1048"/>
                  </a:cubicBezTo>
                  <a:cubicBezTo>
                    <a:pt x="2096" y="465"/>
                    <a:pt x="1632"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79" name="Google Shape;3579;p36"/>
            <p:cNvSpPr/>
            <p:nvPr/>
          </p:nvSpPr>
          <p:spPr>
            <a:xfrm>
              <a:off x="4951800" y="4613500"/>
              <a:ext cx="52700" cy="52400"/>
            </a:xfrm>
            <a:custGeom>
              <a:rect b="b" l="l" r="r" t="t"/>
              <a:pathLst>
                <a:path extrusionOk="0" h="2096" w="2108">
                  <a:moveTo>
                    <a:pt x="1048" y="0"/>
                  </a:moveTo>
                  <a:cubicBezTo>
                    <a:pt x="477" y="0"/>
                    <a:pt x="0" y="465"/>
                    <a:pt x="0" y="1048"/>
                  </a:cubicBezTo>
                  <a:cubicBezTo>
                    <a:pt x="0" y="1620"/>
                    <a:pt x="477" y="2096"/>
                    <a:pt x="1048" y="2096"/>
                  </a:cubicBezTo>
                  <a:cubicBezTo>
                    <a:pt x="1632" y="2096"/>
                    <a:pt x="2108" y="1620"/>
                    <a:pt x="2108" y="1048"/>
                  </a:cubicBezTo>
                  <a:cubicBezTo>
                    <a:pt x="2108" y="465"/>
                    <a:pt x="1632"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80" name="Google Shape;3580;p36"/>
            <p:cNvSpPr/>
            <p:nvPr/>
          </p:nvSpPr>
          <p:spPr>
            <a:xfrm>
              <a:off x="5053600" y="4613500"/>
              <a:ext cx="52400" cy="52400"/>
            </a:xfrm>
            <a:custGeom>
              <a:rect b="b" l="l" r="r" t="t"/>
              <a:pathLst>
                <a:path extrusionOk="0" h="2096" w="2096">
                  <a:moveTo>
                    <a:pt x="1048" y="0"/>
                  </a:moveTo>
                  <a:cubicBezTo>
                    <a:pt x="465" y="0"/>
                    <a:pt x="0" y="465"/>
                    <a:pt x="0" y="1048"/>
                  </a:cubicBezTo>
                  <a:cubicBezTo>
                    <a:pt x="0" y="1620"/>
                    <a:pt x="465" y="2096"/>
                    <a:pt x="1048" y="2096"/>
                  </a:cubicBezTo>
                  <a:cubicBezTo>
                    <a:pt x="1620" y="2096"/>
                    <a:pt x="2096" y="1620"/>
                    <a:pt x="2096" y="1048"/>
                  </a:cubicBezTo>
                  <a:cubicBezTo>
                    <a:pt x="2096" y="465"/>
                    <a:pt x="1620"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81" name="Google Shape;3581;p36"/>
            <p:cNvSpPr/>
            <p:nvPr/>
          </p:nvSpPr>
          <p:spPr>
            <a:xfrm>
              <a:off x="5155100" y="4613500"/>
              <a:ext cx="52400" cy="52400"/>
            </a:xfrm>
            <a:custGeom>
              <a:rect b="b" l="l" r="r" t="t"/>
              <a:pathLst>
                <a:path extrusionOk="0" h="2096" w="2096">
                  <a:moveTo>
                    <a:pt x="1048" y="0"/>
                  </a:moveTo>
                  <a:cubicBezTo>
                    <a:pt x="465" y="0"/>
                    <a:pt x="0" y="465"/>
                    <a:pt x="0" y="1048"/>
                  </a:cubicBezTo>
                  <a:cubicBezTo>
                    <a:pt x="0" y="1620"/>
                    <a:pt x="465" y="2096"/>
                    <a:pt x="1048" y="2096"/>
                  </a:cubicBezTo>
                  <a:cubicBezTo>
                    <a:pt x="1632" y="2096"/>
                    <a:pt x="2096" y="1620"/>
                    <a:pt x="2096" y="1048"/>
                  </a:cubicBezTo>
                  <a:cubicBezTo>
                    <a:pt x="2096" y="465"/>
                    <a:pt x="1632"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82" name="Google Shape;3582;p36"/>
            <p:cNvSpPr/>
            <p:nvPr/>
          </p:nvSpPr>
          <p:spPr>
            <a:xfrm>
              <a:off x="5256600" y="4613500"/>
              <a:ext cx="52400" cy="52400"/>
            </a:xfrm>
            <a:custGeom>
              <a:rect b="b" l="l" r="r" t="t"/>
              <a:pathLst>
                <a:path extrusionOk="0" h="2096" w="2096">
                  <a:moveTo>
                    <a:pt x="1048" y="0"/>
                  </a:moveTo>
                  <a:cubicBezTo>
                    <a:pt x="477" y="0"/>
                    <a:pt x="0" y="465"/>
                    <a:pt x="0" y="1048"/>
                  </a:cubicBezTo>
                  <a:cubicBezTo>
                    <a:pt x="0" y="1620"/>
                    <a:pt x="477" y="2096"/>
                    <a:pt x="1048" y="2096"/>
                  </a:cubicBezTo>
                  <a:cubicBezTo>
                    <a:pt x="1632" y="2096"/>
                    <a:pt x="2096" y="1620"/>
                    <a:pt x="2096" y="1048"/>
                  </a:cubicBezTo>
                  <a:cubicBezTo>
                    <a:pt x="2096" y="465"/>
                    <a:pt x="1632"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83" name="Google Shape;3583;p36"/>
            <p:cNvSpPr/>
            <p:nvPr/>
          </p:nvSpPr>
          <p:spPr>
            <a:xfrm>
              <a:off x="5358400" y="4613500"/>
              <a:ext cx="52400" cy="52400"/>
            </a:xfrm>
            <a:custGeom>
              <a:rect b="b" l="l" r="r" t="t"/>
              <a:pathLst>
                <a:path extrusionOk="0" h="2096" w="2096">
                  <a:moveTo>
                    <a:pt x="1048" y="0"/>
                  </a:moveTo>
                  <a:cubicBezTo>
                    <a:pt x="465" y="0"/>
                    <a:pt x="0" y="465"/>
                    <a:pt x="0" y="1048"/>
                  </a:cubicBezTo>
                  <a:cubicBezTo>
                    <a:pt x="0" y="1620"/>
                    <a:pt x="465" y="2096"/>
                    <a:pt x="1048" y="2096"/>
                  </a:cubicBezTo>
                  <a:cubicBezTo>
                    <a:pt x="1620" y="2096"/>
                    <a:pt x="2096" y="1620"/>
                    <a:pt x="2096" y="1048"/>
                  </a:cubicBezTo>
                  <a:cubicBezTo>
                    <a:pt x="2096" y="465"/>
                    <a:pt x="1620"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84" name="Google Shape;3584;p36"/>
            <p:cNvSpPr/>
            <p:nvPr/>
          </p:nvSpPr>
          <p:spPr>
            <a:xfrm>
              <a:off x="5459900" y="4613500"/>
              <a:ext cx="52400" cy="52400"/>
            </a:xfrm>
            <a:custGeom>
              <a:rect b="b" l="l" r="r" t="t"/>
              <a:pathLst>
                <a:path extrusionOk="0" h="2096" w="2096">
                  <a:moveTo>
                    <a:pt x="1048" y="0"/>
                  </a:moveTo>
                  <a:cubicBezTo>
                    <a:pt x="465" y="0"/>
                    <a:pt x="0" y="465"/>
                    <a:pt x="0" y="1048"/>
                  </a:cubicBezTo>
                  <a:cubicBezTo>
                    <a:pt x="0" y="1620"/>
                    <a:pt x="465" y="2096"/>
                    <a:pt x="1048" y="2096"/>
                  </a:cubicBezTo>
                  <a:cubicBezTo>
                    <a:pt x="1632" y="2096"/>
                    <a:pt x="2096" y="1620"/>
                    <a:pt x="2096" y="1048"/>
                  </a:cubicBezTo>
                  <a:cubicBezTo>
                    <a:pt x="2096" y="465"/>
                    <a:pt x="1632"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85" name="Google Shape;3585;p36"/>
            <p:cNvSpPr/>
            <p:nvPr/>
          </p:nvSpPr>
          <p:spPr>
            <a:xfrm>
              <a:off x="5561400" y="4613500"/>
              <a:ext cx="52400" cy="52400"/>
            </a:xfrm>
            <a:custGeom>
              <a:rect b="b" l="l" r="r" t="t"/>
              <a:pathLst>
                <a:path extrusionOk="0" h="2096" w="2096">
                  <a:moveTo>
                    <a:pt x="1048" y="0"/>
                  </a:moveTo>
                  <a:cubicBezTo>
                    <a:pt x="465" y="0"/>
                    <a:pt x="0" y="465"/>
                    <a:pt x="0" y="1048"/>
                  </a:cubicBezTo>
                  <a:cubicBezTo>
                    <a:pt x="0" y="1620"/>
                    <a:pt x="465" y="2096"/>
                    <a:pt x="1048" y="2096"/>
                  </a:cubicBezTo>
                  <a:cubicBezTo>
                    <a:pt x="1632" y="2096"/>
                    <a:pt x="2096" y="1620"/>
                    <a:pt x="2096" y="1048"/>
                  </a:cubicBezTo>
                  <a:cubicBezTo>
                    <a:pt x="2096" y="465"/>
                    <a:pt x="1632"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86" name="Google Shape;3586;p36"/>
            <p:cNvSpPr/>
            <p:nvPr/>
          </p:nvSpPr>
          <p:spPr>
            <a:xfrm>
              <a:off x="5662900" y="4613500"/>
              <a:ext cx="52400" cy="52400"/>
            </a:xfrm>
            <a:custGeom>
              <a:rect b="b" l="l" r="r" t="t"/>
              <a:pathLst>
                <a:path extrusionOk="0" h="2096" w="2096">
                  <a:moveTo>
                    <a:pt x="1048" y="0"/>
                  </a:moveTo>
                  <a:cubicBezTo>
                    <a:pt x="477" y="0"/>
                    <a:pt x="0" y="465"/>
                    <a:pt x="0" y="1048"/>
                  </a:cubicBezTo>
                  <a:cubicBezTo>
                    <a:pt x="0" y="1620"/>
                    <a:pt x="477" y="2096"/>
                    <a:pt x="1048" y="2096"/>
                  </a:cubicBezTo>
                  <a:cubicBezTo>
                    <a:pt x="1632" y="2096"/>
                    <a:pt x="2096" y="1620"/>
                    <a:pt x="2096" y="1048"/>
                  </a:cubicBezTo>
                  <a:cubicBezTo>
                    <a:pt x="2096" y="465"/>
                    <a:pt x="1632"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87" name="Google Shape;3587;p36"/>
            <p:cNvSpPr/>
            <p:nvPr/>
          </p:nvSpPr>
          <p:spPr>
            <a:xfrm>
              <a:off x="5764400" y="4613500"/>
              <a:ext cx="52700" cy="52400"/>
            </a:xfrm>
            <a:custGeom>
              <a:rect b="b" l="l" r="r" t="t"/>
              <a:pathLst>
                <a:path extrusionOk="0" h="2096" w="2108">
                  <a:moveTo>
                    <a:pt x="1060" y="0"/>
                  </a:moveTo>
                  <a:cubicBezTo>
                    <a:pt x="477" y="0"/>
                    <a:pt x="0" y="465"/>
                    <a:pt x="0" y="1048"/>
                  </a:cubicBezTo>
                  <a:cubicBezTo>
                    <a:pt x="0" y="1620"/>
                    <a:pt x="477" y="2096"/>
                    <a:pt x="1060" y="2096"/>
                  </a:cubicBezTo>
                  <a:cubicBezTo>
                    <a:pt x="1632" y="2096"/>
                    <a:pt x="2108" y="1620"/>
                    <a:pt x="2108" y="1048"/>
                  </a:cubicBezTo>
                  <a:cubicBezTo>
                    <a:pt x="2108" y="465"/>
                    <a:pt x="1632" y="0"/>
                    <a:pt x="1060"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88" name="Google Shape;3588;p36"/>
            <p:cNvSpPr/>
            <p:nvPr/>
          </p:nvSpPr>
          <p:spPr>
            <a:xfrm>
              <a:off x="5866200" y="4613500"/>
              <a:ext cx="52400" cy="52400"/>
            </a:xfrm>
            <a:custGeom>
              <a:rect b="b" l="l" r="r" t="t"/>
              <a:pathLst>
                <a:path extrusionOk="0" h="2096" w="2096">
                  <a:moveTo>
                    <a:pt x="1048" y="0"/>
                  </a:moveTo>
                  <a:cubicBezTo>
                    <a:pt x="465" y="0"/>
                    <a:pt x="0" y="465"/>
                    <a:pt x="0" y="1048"/>
                  </a:cubicBezTo>
                  <a:cubicBezTo>
                    <a:pt x="0" y="1620"/>
                    <a:pt x="465" y="2096"/>
                    <a:pt x="1048" y="2096"/>
                  </a:cubicBezTo>
                  <a:cubicBezTo>
                    <a:pt x="1632" y="2096"/>
                    <a:pt x="2096" y="1620"/>
                    <a:pt x="2096" y="1048"/>
                  </a:cubicBezTo>
                  <a:cubicBezTo>
                    <a:pt x="2096" y="465"/>
                    <a:pt x="1632"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89" name="Google Shape;3589;p36"/>
            <p:cNvSpPr/>
            <p:nvPr/>
          </p:nvSpPr>
          <p:spPr>
            <a:xfrm>
              <a:off x="5967700" y="4613500"/>
              <a:ext cx="52400" cy="52400"/>
            </a:xfrm>
            <a:custGeom>
              <a:rect b="b" l="l" r="r" t="t"/>
              <a:pathLst>
                <a:path extrusionOk="0" h="2096" w="2096">
                  <a:moveTo>
                    <a:pt x="1048" y="0"/>
                  </a:moveTo>
                  <a:cubicBezTo>
                    <a:pt x="465" y="0"/>
                    <a:pt x="0" y="465"/>
                    <a:pt x="0" y="1048"/>
                  </a:cubicBezTo>
                  <a:cubicBezTo>
                    <a:pt x="0" y="1620"/>
                    <a:pt x="465" y="2096"/>
                    <a:pt x="1048" y="2096"/>
                  </a:cubicBezTo>
                  <a:cubicBezTo>
                    <a:pt x="1632" y="2096"/>
                    <a:pt x="2096" y="1620"/>
                    <a:pt x="2096" y="1048"/>
                  </a:cubicBezTo>
                  <a:cubicBezTo>
                    <a:pt x="2096" y="465"/>
                    <a:pt x="1632"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90" name="Google Shape;3590;p36"/>
            <p:cNvSpPr/>
            <p:nvPr/>
          </p:nvSpPr>
          <p:spPr>
            <a:xfrm>
              <a:off x="6069200" y="4613500"/>
              <a:ext cx="52700" cy="52400"/>
            </a:xfrm>
            <a:custGeom>
              <a:rect b="b" l="l" r="r" t="t"/>
              <a:pathLst>
                <a:path extrusionOk="0" h="2096" w="2108">
                  <a:moveTo>
                    <a:pt x="1048" y="0"/>
                  </a:moveTo>
                  <a:cubicBezTo>
                    <a:pt x="477" y="0"/>
                    <a:pt x="0" y="465"/>
                    <a:pt x="0" y="1048"/>
                  </a:cubicBezTo>
                  <a:cubicBezTo>
                    <a:pt x="0" y="1620"/>
                    <a:pt x="477" y="2096"/>
                    <a:pt x="1048" y="2096"/>
                  </a:cubicBezTo>
                  <a:cubicBezTo>
                    <a:pt x="1632" y="2096"/>
                    <a:pt x="2108" y="1620"/>
                    <a:pt x="2108" y="1048"/>
                  </a:cubicBezTo>
                  <a:cubicBezTo>
                    <a:pt x="2108" y="465"/>
                    <a:pt x="1632"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91" name="Google Shape;3591;p36"/>
            <p:cNvSpPr/>
            <p:nvPr/>
          </p:nvSpPr>
          <p:spPr>
            <a:xfrm>
              <a:off x="6171000" y="4613500"/>
              <a:ext cx="52400" cy="52400"/>
            </a:xfrm>
            <a:custGeom>
              <a:rect b="b" l="l" r="r" t="t"/>
              <a:pathLst>
                <a:path extrusionOk="0" h="2096" w="2096">
                  <a:moveTo>
                    <a:pt x="1048" y="0"/>
                  </a:moveTo>
                  <a:cubicBezTo>
                    <a:pt x="465" y="0"/>
                    <a:pt x="0" y="465"/>
                    <a:pt x="0" y="1048"/>
                  </a:cubicBezTo>
                  <a:cubicBezTo>
                    <a:pt x="0" y="1620"/>
                    <a:pt x="465" y="2096"/>
                    <a:pt x="1048" y="2096"/>
                  </a:cubicBezTo>
                  <a:cubicBezTo>
                    <a:pt x="1620" y="2096"/>
                    <a:pt x="2096" y="1620"/>
                    <a:pt x="2096" y="1048"/>
                  </a:cubicBezTo>
                  <a:cubicBezTo>
                    <a:pt x="2096" y="465"/>
                    <a:pt x="1620"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92" name="Google Shape;3592;p36"/>
            <p:cNvSpPr/>
            <p:nvPr/>
          </p:nvSpPr>
          <p:spPr>
            <a:xfrm>
              <a:off x="6272500" y="4613500"/>
              <a:ext cx="52400" cy="52400"/>
            </a:xfrm>
            <a:custGeom>
              <a:rect b="b" l="l" r="r" t="t"/>
              <a:pathLst>
                <a:path extrusionOk="0" h="2096" w="2096">
                  <a:moveTo>
                    <a:pt x="1048" y="0"/>
                  </a:moveTo>
                  <a:cubicBezTo>
                    <a:pt x="465" y="0"/>
                    <a:pt x="0" y="465"/>
                    <a:pt x="0" y="1048"/>
                  </a:cubicBezTo>
                  <a:cubicBezTo>
                    <a:pt x="0" y="1620"/>
                    <a:pt x="465" y="2096"/>
                    <a:pt x="1048" y="2096"/>
                  </a:cubicBezTo>
                  <a:cubicBezTo>
                    <a:pt x="1632" y="2096"/>
                    <a:pt x="2096" y="1620"/>
                    <a:pt x="2096" y="1048"/>
                  </a:cubicBezTo>
                  <a:cubicBezTo>
                    <a:pt x="2096" y="465"/>
                    <a:pt x="1632"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93" name="Google Shape;3593;p36"/>
            <p:cNvSpPr/>
            <p:nvPr/>
          </p:nvSpPr>
          <p:spPr>
            <a:xfrm>
              <a:off x="6374000" y="4613500"/>
              <a:ext cx="52400" cy="52400"/>
            </a:xfrm>
            <a:custGeom>
              <a:rect b="b" l="l" r="r" t="t"/>
              <a:pathLst>
                <a:path extrusionOk="0" h="2096" w="2096">
                  <a:moveTo>
                    <a:pt x="1048" y="0"/>
                  </a:moveTo>
                  <a:cubicBezTo>
                    <a:pt x="477" y="0"/>
                    <a:pt x="0" y="465"/>
                    <a:pt x="0" y="1048"/>
                  </a:cubicBezTo>
                  <a:cubicBezTo>
                    <a:pt x="0" y="1620"/>
                    <a:pt x="477" y="2096"/>
                    <a:pt x="1048" y="2096"/>
                  </a:cubicBezTo>
                  <a:cubicBezTo>
                    <a:pt x="1632" y="2096"/>
                    <a:pt x="2096" y="1620"/>
                    <a:pt x="2096" y="1048"/>
                  </a:cubicBezTo>
                  <a:cubicBezTo>
                    <a:pt x="2096" y="465"/>
                    <a:pt x="1632"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94" name="Google Shape;3594;p36"/>
            <p:cNvSpPr/>
            <p:nvPr/>
          </p:nvSpPr>
          <p:spPr>
            <a:xfrm>
              <a:off x="6475500" y="4613500"/>
              <a:ext cx="52700" cy="52400"/>
            </a:xfrm>
            <a:custGeom>
              <a:rect b="b" l="l" r="r" t="t"/>
              <a:pathLst>
                <a:path extrusionOk="0" h="2096" w="2108">
                  <a:moveTo>
                    <a:pt x="1048" y="0"/>
                  </a:moveTo>
                  <a:cubicBezTo>
                    <a:pt x="477" y="0"/>
                    <a:pt x="0" y="465"/>
                    <a:pt x="0" y="1048"/>
                  </a:cubicBezTo>
                  <a:cubicBezTo>
                    <a:pt x="0" y="1620"/>
                    <a:pt x="477" y="2096"/>
                    <a:pt x="1048" y="2096"/>
                  </a:cubicBezTo>
                  <a:cubicBezTo>
                    <a:pt x="1632" y="2096"/>
                    <a:pt x="2108" y="1620"/>
                    <a:pt x="2108" y="1048"/>
                  </a:cubicBezTo>
                  <a:cubicBezTo>
                    <a:pt x="2108" y="465"/>
                    <a:pt x="1632"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95" name="Google Shape;3595;p36"/>
            <p:cNvSpPr/>
            <p:nvPr/>
          </p:nvSpPr>
          <p:spPr>
            <a:xfrm>
              <a:off x="6577300" y="4613500"/>
              <a:ext cx="52400" cy="52400"/>
            </a:xfrm>
            <a:custGeom>
              <a:rect b="b" l="l" r="r" t="t"/>
              <a:pathLst>
                <a:path extrusionOk="0" h="2096" w="2096">
                  <a:moveTo>
                    <a:pt x="1048" y="0"/>
                  </a:moveTo>
                  <a:cubicBezTo>
                    <a:pt x="465" y="0"/>
                    <a:pt x="0" y="465"/>
                    <a:pt x="0" y="1048"/>
                  </a:cubicBezTo>
                  <a:cubicBezTo>
                    <a:pt x="0" y="1620"/>
                    <a:pt x="465" y="2096"/>
                    <a:pt x="1048" y="2096"/>
                  </a:cubicBezTo>
                  <a:cubicBezTo>
                    <a:pt x="1620" y="2096"/>
                    <a:pt x="2096" y="1620"/>
                    <a:pt x="2096" y="1048"/>
                  </a:cubicBezTo>
                  <a:cubicBezTo>
                    <a:pt x="2096" y="465"/>
                    <a:pt x="1620"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96" name="Google Shape;3596;p36"/>
            <p:cNvSpPr/>
            <p:nvPr/>
          </p:nvSpPr>
          <p:spPr>
            <a:xfrm>
              <a:off x="6678800" y="4613500"/>
              <a:ext cx="52400" cy="52400"/>
            </a:xfrm>
            <a:custGeom>
              <a:rect b="b" l="l" r="r" t="t"/>
              <a:pathLst>
                <a:path extrusionOk="0" h="2096" w="2096">
                  <a:moveTo>
                    <a:pt x="1048" y="0"/>
                  </a:moveTo>
                  <a:cubicBezTo>
                    <a:pt x="465" y="0"/>
                    <a:pt x="0" y="465"/>
                    <a:pt x="0" y="1048"/>
                  </a:cubicBezTo>
                  <a:cubicBezTo>
                    <a:pt x="0" y="1620"/>
                    <a:pt x="465" y="2096"/>
                    <a:pt x="1048" y="2096"/>
                  </a:cubicBezTo>
                  <a:cubicBezTo>
                    <a:pt x="1632" y="2096"/>
                    <a:pt x="2096" y="1620"/>
                    <a:pt x="2096" y="1048"/>
                  </a:cubicBezTo>
                  <a:cubicBezTo>
                    <a:pt x="2096" y="465"/>
                    <a:pt x="1632"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97" name="Google Shape;3597;p36"/>
            <p:cNvSpPr/>
            <p:nvPr/>
          </p:nvSpPr>
          <p:spPr>
            <a:xfrm>
              <a:off x="6780300" y="4613500"/>
              <a:ext cx="52400" cy="52400"/>
            </a:xfrm>
            <a:custGeom>
              <a:rect b="b" l="l" r="r" t="t"/>
              <a:pathLst>
                <a:path extrusionOk="0" h="2096" w="2096">
                  <a:moveTo>
                    <a:pt x="1048" y="0"/>
                  </a:moveTo>
                  <a:cubicBezTo>
                    <a:pt x="477" y="0"/>
                    <a:pt x="0" y="465"/>
                    <a:pt x="0" y="1048"/>
                  </a:cubicBezTo>
                  <a:cubicBezTo>
                    <a:pt x="0" y="1620"/>
                    <a:pt x="477" y="2096"/>
                    <a:pt x="1048" y="2096"/>
                  </a:cubicBezTo>
                  <a:cubicBezTo>
                    <a:pt x="1632" y="2096"/>
                    <a:pt x="2096" y="1620"/>
                    <a:pt x="2096" y="1048"/>
                  </a:cubicBezTo>
                  <a:cubicBezTo>
                    <a:pt x="2096" y="465"/>
                    <a:pt x="1632"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98" name="Google Shape;3598;p36"/>
            <p:cNvSpPr/>
            <p:nvPr/>
          </p:nvSpPr>
          <p:spPr>
            <a:xfrm>
              <a:off x="6881800" y="4613500"/>
              <a:ext cx="52700" cy="52400"/>
            </a:xfrm>
            <a:custGeom>
              <a:rect b="b" l="l" r="r" t="t"/>
              <a:pathLst>
                <a:path extrusionOk="0" h="2096" w="2108">
                  <a:moveTo>
                    <a:pt x="1060" y="0"/>
                  </a:moveTo>
                  <a:cubicBezTo>
                    <a:pt x="477" y="0"/>
                    <a:pt x="1" y="465"/>
                    <a:pt x="1" y="1048"/>
                  </a:cubicBezTo>
                  <a:cubicBezTo>
                    <a:pt x="1" y="1620"/>
                    <a:pt x="477" y="2096"/>
                    <a:pt x="1060" y="2096"/>
                  </a:cubicBezTo>
                  <a:cubicBezTo>
                    <a:pt x="1632" y="2096"/>
                    <a:pt x="2108" y="1620"/>
                    <a:pt x="2108" y="1048"/>
                  </a:cubicBezTo>
                  <a:cubicBezTo>
                    <a:pt x="2108" y="465"/>
                    <a:pt x="1632" y="0"/>
                    <a:pt x="1060"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99" name="Google Shape;3599;p36"/>
            <p:cNvSpPr/>
            <p:nvPr/>
          </p:nvSpPr>
          <p:spPr>
            <a:xfrm>
              <a:off x="6983600" y="4613500"/>
              <a:ext cx="52400" cy="52400"/>
            </a:xfrm>
            <a:custGeom>
              <a:rect b="b" l="l" r="r" t="t"/>
              <a:pathLst>
                <a:path extrusionOk="0" h="2096" w="2096">
                  <a:moveTo>
                    <a:pt x="1048" y="0"/>
                  </a:moveTo>
                  <a:cubicBezTo>
                    <a:pt x="465" y="0"/>
                    <a:pt x="0" y="465"/>
                    <a:pt x="0" y="1048"/>
                  </a:cubicBezTo>
                  <a:cubicBezTo>
                    <a:pt x="0" y="1620"/>
                    <a:pt x="465" y="2096"/>
                    <a:pt x="1048" y="2096"/>
                  </a:cubicBezTo>
                  <a:cubicBezTo>
                    <a:pt x="1620" y="2096"/>
                    <a:pt x="2096" y="1620"/>
                    <a:pt x="2096" y="1048"/>
                  </a:cubicBezTo>
                  <a:cubicBezTo>
                    <a:pt x="2096" y="465"/>
                    <a:pt x="1620"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00" name="Google Shape;3600;p36"/>
            <p:cNvSpPr/>
            <p:nvPr/>
          </p:nvSpPr>
          <p:spPr>
            <a:xfrm>
              <a:off x="7085100" y="4613500"/>
              <a:ext cx="52400" cy="52400"/>
            </a:xfrm>
            <a:custGeom>
              <a:rect b="b" l="l" r="r" t="t"/>
              <a:pathLst>
                <a:path extrusionOk="0" h="2096" w="2096">
                  <a:moveTo>
                    <a:pt x="1048" y="0"/>
                  </a:moveTo>
                  <a:cubicBezTo>
                    <a:pt x="465" y="0"/>
                    <a:pt x="0" y="465"/>
                    <a:pt x="0" y="1048"/>
                  </a:cubicBezTo>
                  <a:cubicBezTo>
                    <a:pt x="0" y="1620"/>
                    <a:pt x="465" y="2096"/>
                    <a:pt x="1048" y="2096"/>
                  </a:cubicBezTo>
                  <a:cubicBezTo>
                    <a:pt x="1632" y="2096"/>
                    <a:pt x="2096" y="1620"/>
                    <a:pt x="2096" y="1048"/>
                  </a:cubicBezTo>
                  <a:cubicBezTo>
                    <a:pt x="2096" y="465"/>
                    <a:pt x="1632"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01" name="Google Shape;3601;p36"/>
            <p:cNvSpPr/>
            <p:nvPr/>
          </p:nvSpPr>
          <p:spPr>
            <a:xfrm>
              <a:off x="7186600" y="4613500"/>
              <a:ext cx="52400" cy="52400"/>
            </a:xfrm>
            <a:custGeom>
              <a:rect b="b" l="l" r="r" t="t"/>
              <a:pathLst>
                <a:path extrusionOk="0" h="2096" w="2096">
                  <a:moveTo>
                    <a:pt x="1048" y="0"/>
                  </a:moveTo>
                  <a:cubicBezTo>
                    <a:pt x="477" y="0"/>
                    <a:pt x="1" y="465"/>
                    <a:pt x="1" y="1048"/>
                  </a:cubicBezTo>
                  <a:cubicBezTo>
                    <a:pt x="1" y="1620"/>
                    <a:pt x="477" y="2096"/>
                    <a:pt x="1048" y="2096"/>
                  </a:cubicBezTo>
                  <a:cubicBezTo>
                    <a:pt x="1632" y="2096"/>
                    <a:pt x="2096" y="1620"/>
                    <a:pt x="2096" y="1048"/>
                  </a:cubicBezTo>
                  <a:cubicBezTo>
                    <a:pt x="2096" y="465"/>
                    <a:pt x="1632"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02" name="Google Shape;3602;p36"/>
            <p:cNvSpPr/>
            <p:nvPr/>
          </p:nvSpPr>
          <p:spPr>
            <a:xfrm>
              <a:off x="7288400" y="4613500"/>
              <a:ext cx="52400" cy="52400"/>
            </a:xfrm>
            <a:custGeom>
              <a:rect b="b" l="l" r="r" t="t"/>
              <a:pathLst>
                <a:path extrusionOk="0" h="2096" w="2096">
                  <a:moveTo>
                    <a:pt x="1048" y="0"/>
                  </a:moveTo>
                  <a:cubicBezTo>
                    <a:pt x="465" y="0"/>
                    <a:pt x="0" y="465"/>
                    <a:pt x="0" y="1048"/>
                  </a:cubicBezTo>
                  <a:cubicBezTo>
                    <a:pt x="0" y="1620"/>
                    <a:pt x="465" y="2096"/>
                    <a:pt x="1048" y="2096"/>
                  </a:cubicBezTo>
                  <a:cubicBezTo>
                    <a:pt x="1620" y="2096"/>
                    <a:pt x="2096" y="1620"/>
                    <a:pt x="2096" y="1048"/>
                  </a:cubicBezTo>
                  <a:cubicBezTo>
                    <a:pt x="2096" y="465"/>
                    <a:pt x="1620"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03" name="Google Shape;3603;p36"/>
            <p:cNvSpPr/>
            <p:nvPr/>
          </p:nvSpPr>
          <p:spPr>
            <a:xfrm>
              <a:off x="279200" y="4768575"/>
              <a:ext cx="52700" cy="52400"/>
            </a:xfrm>
            <a:custGeom>
              <a:rect b="b" l="l" r="r" t="t"/>
              <a:pathLst>
                <a:path extrusionOk="0" h="2096" w="2108">
                  <a:moveTo>
                    <a:pt x="1048" y="0"/>
                  </a:moveTo>
                  <a:cubicBezTo>
                    <a:pt x="476" y="0"/>
                    <a:pt x="0" y="465"/>
                    <a:pt x="0" y="1048"/>
                  </a:cubicBezTo>
                  <a:cubicBezTo>
                    <a:pt x="0" y="1620"/>
                    <a:pt x="476" y="2096"/>
                    <a:pt x="1048" y="2096"/>
                  </a:cubicBezTo>
                  <a:cubicBezTo>
                    <a:pt x="1631" y="2096"/>
                    <a:pt x="2107" y="1620"/>
                    <a:pt x="2107" y="1048"/>
                  </a:cubicBezTo>
                  <a:cubicBezTo>
                    <a:pt x="2107" y="465"/>
                    <a:pt x="1631"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04" name="Google Shape;3604;p36"/>
            <p:cNvSpPr/>
            <p:nvPr/>
          </p:nvSpPr>
          <p:spPr>
            <a:xfrm>
              <a:off x="380700" y="4768575"/>
              <a:ext cx="52700" cy="52400"/>
            </a:xfrm>
            <a:custGeom>
              <a:rect b="b" l="l" r="r" t="t"/>
              <a:pathLst>
                <a:path extrusionOk="0" h="2096" w="2108">
                  <a:moveTo>
                    <a:pt x="1060" y="0"/>
                  </a:moveTo>
                  <a:cubicBezTo>
                    <a:pt x="476" y="0"/>
                    <a:pt x="0" y="465"/>
                    <a:pt x="0" y="1048"/>
                  </a:cubicBezTo>
                  <a:cubicBezTo>
                    <a:pt x="0" y="1620"/>
                    <a:pt x="476" y="2096"/>
                    <a:pt x="1060" y="2096"/>
                  </a:cubicBezTo>
                  <a:cubicBezTo>
                    <a:pt x="1631" y="2096"/>
                    <a:pt x="2108" y="1620"/>
                    <a:pt x="2108" y="1048"/>
                  </a:cubicBezTo>
                  <a:cubicBezTo>
                    <a:pt x="2108" y="465"/>
                    <a:pt x="1631" y="0"/>
                    <a:pt x="1060"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05" name="Google Shape;3605;p36"/>
            <p:cNvSpPr/>
            <p:nvPr/>
          </p:nvSpPr>
          <p:spPr>
            <a:xfrm>
              <a:off x="482500" y="4768575"/>
              <a:ext cx="52400" cy="52400"/>
            </a:xfrm>
            <a:custGeom>
              <a:rect b="b" l="l" r="r" t="t"/>
              <a:pathLst>
                <a:path extrusionOk="0" h="2096" w="2096">
                  <a:moveTo>
                    <a:pt x="1048" y="0"/>
                  </a:moveTo>
                  <a:cubicBezTo>
                    <a:pt x="464" y="0"/>
                    <a:pt x="0" y="465"/>
                    <a:pt x="0" y="1048"/>
                  </a:cubicBezTo>
                  <a:cubicBezTo>
                    <a:pt x="0" y="1620"/>
                    <a:pt x="464" y="2096"/>
                    <a:pt x="1048" y="2096"/>
                  </a:cubicBezTo>
                  <a:cubicBezTo>
                    <a:pt x="1631" y="2096"/>
                    <a:pt x="2096" y="1620"/>
                    <a:pt x="2096" y="1048"/>
                  </a:cubicBezTo>
                  <a:cubicBezTo>
                    <a:pt x="2096" y="465"/>
                    <a:pt x="1631"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06" name="Google Shape;3606;p36"/>
            <p:cNvSpPr/>
            <p:nvPr/>
          </p:nvSpPr>
          <p:spPr>
            <a:xfrm>
              <a:off x="584000" y="4768575"/>
              <a:ext cx="52400" cy="52400"/>
            </a:xfrm>
            <a:custGeom>
              <a:rect b="b" l="l" r="r" t="t"/>
              <a:pathLst>
                <a:path extrusionOk="0" h="2096" w="2096">
                  <a:moveTo>
                    <a:pt x="1048" y="0"/>
                  </a:moveTo>
                  <a:cubicBezTo>
                    <a:pt x="476" y="0"/>
                    <a:pt x="0" y="465"/>
                    <a:pt x="0" y="1048"/>
                  </a:cubicBezTo>
                  <a:cubicBezTo>
                    <a:pt x="0" y="1620"/>
                    <a:pt x="476" y="2096"/>
                    <a:pt x="1048" y="2096"/>
                  </a:cubicBezTo>
                  <a:cubicBezTo>
                    <a:pt x="1631" y="2096"/>
                    <a:pt x="2096" y="1620"/>
                    <a:pt x="2096" y="1048"/>
                  </a:cubicBezTo>
                  <a:cubicBezTo>
                    <a:pt x="2096" y="465"/>
                    <a:pt x="1631"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07" name="Google Shape;3607;p36"/>
            <p:cNvSpPr/>
            <p:nvPr/>
          </p:nvSpPr>
          <p:spPr>
            <a:xfrm>
              <a:off x="685500" y="4768575"/>
              <a:ext cx="52700" cy="52400"/>
            </a:xfrm>
            <a:custGeom>
              <a:rect b="b" l="l" r="r" t="t"/>
              <a:pathLst>
                <a:path extrusionOk="0" h="2096" w="2108">
                  <a:moveTo>
                    <a:pt x="1048" y="0"/>
                  </a:moveTo>
                  <a:cubicBezTo>
                    <a:pt x="476" y="0"/>
                    <a:pt x="0" y="465"/>
                    <a:pt x="0" y="1048"/>
                  </a:cubicBezTo>
                  <a:cubicBezTo>
                    <a:pt x="0" y="1620"/>
                    <a:pt x="476" y="2096"/>
                    <a:pt x="1048" y="2096"/>
                  </a:cubicBezTo>
                  <a:cubicBezTo>
                    <a:pt x="1631" y="2096"/>
                    <a:pt x="2108" y="1620"/>
                    <a:pt x="2108" y="1048"/>
                  </a:cubicBezTo>
                  <a:cubicBezTo>
                    <a:pt x="2108" y="465"/>
                    <a:pt x="1631"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08" name="Google Shape;3608;p36"/>
            <p:cNvSpPr/>
            <p:nvPr/>
          </p:nvSpPr>
          <p:spPr>
            <a:xfrm>
              <a:off x="787300" y="4768575"/>
              <a:ext cx="52400" cy="52400"/>
            </a:xfrm>
            <a:custGeom>
              <a:rect b="b" l="l" r="r" t="t"/>
              <a:pathLst>
                <a:path extrusionOk="0" h="2096" w="2096">
                  <a:moveTo>
                    <a:pt x="1048" y="0"/>
                  </a:moveTo>
                  <a:cubicBezTo>
                    <a:pt x="464" y="0"/>
                    <a:pt x="0" y="465"/>
                    <a:pt x="0" y="1048"/>
                  </a:cubicBezTo>
                  <a:cubicBezTo>
                    <a:pt x="0" y="1620"/>
                    <a:pt x="464" y="2096"/>
                    <a:pt x="1048" y="2096"/>
                  </a:cubicBezTo>
                  <a:cubicBezTo>
                    <a:pt x="1619" y="2096"/>
                    <a:pt x="2096" y="1620"/>
                    <a:pt x="2096" y="1048"/>
                  </a:cubicBezTo>
                  <a:cubicBezTo>
                    <a:pt x="2096" y="465"/>
                    <a:pt x="1619"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09" name="Google Shape;3609;p36"/>
            <p:cNvSpPr/>
            <p:nvPr/>
          </p:nvSpPr>
          <p:spPr>
            <a:xfrm>
              <a:off x="888800" y="4768575"/>
              <a:ext cx="52400" cy="52400"/>
            </a:xfrm>
            <a:custGeom>
              <a:rect b="b" l="l" r="r" t="t"/>
              <a:pathLst>
                <a:path extrusionOk="0" h="2096" w="2096">
                  <a:moveTo>
                    <a:pt x="1048" y="0"/>
                  </a:moveTo>
                  <a:cubicBezTo>
                    <a:pt x="464" y="0"/>
                    <a:pt x="0" y="465"/>
                    <a:pt x="0" y="1048"/>
                  </a:cubicBezTo>
                  <a:cubicBezTo>
                    <a:pt x="0" y="1620"/>
                    <a:pt x="464" y="2096"/>
                    <a:pt x="1048" y="2096"/>
                  </a:cubicBezTo>
                  <a:cubicBezTo>
                    <a:pt x="1631" y="2096"/>
                    <a:pt x="2096" y="1620"/>
                    <a:pt x="2096" y="1048"/>
                  </a:cubicBezTo>
                  <a:cubicBezTo>
                    <a:pt x="2096" y="465"/>
                    <a:pt x="1631"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10" name="Google Shape;3610;p36"/>
            <p:cNvSpPr/>
            <p:nvPr/>
          </p:nvSpPr>
          <p:spPr>
            <a:xfrm>
              <a:off x="990300" y="4768575"/>
              <a:ext cx="52400" cy="52400"/>
            </a:xfrm>
            <a:custGeom>
              <a:rect b="b" l="l" r="r" t="t"/>
              <a:pathLst>
                <a:path extrusionOk="0" h="2096" w="2096">
                  <a:moveTo>
                    <a:pt x="1048" y="0"/>
                  </a:moveTo>
                  <a:cubicBezTo>
                    <a:pt x="476" y="0"/>
                    <a:pt x="0" y="465"/>
                    <a:pt x="0" y="1048"/>
                  </a:cubicBezTo>
                  <a:cubicBezTo>
                    <a:pt x="0" y="1620"/>
                    <a:pt x="476" y="2096"/>
                    <a:pt x="1048" y="2096"/>
                  </a:cubicBezTo>
                  <a:cubicBezTo>
                    <a:pt x="1631" y="2096"/>
                    <a:pt x="2096" y="1620"/>
                    <a:pt x="2096" y="1048"/>
                  </a:cubicBezTo>
                  <a:cubicBezTo>
                    <a:pt x="2096" y="465"/>
                    <a:pt x="1631"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11" name="Google Shape;3611;p36"/>
            <p:cNvSpPr/>
            <p:nvPr/>
          </p:nvSpPr>
          <p:spPr>
            <a:xfrm>
              <a:off x="1091800" y="4768575"/>
              <a:ext cx="52700" cy="52400"/>
            </a:xfrm>
            <a:custGeom>
              <a:rect b="b" l="l" r="r" t="t"/>
              <a:pathLst>
                <a:path extrusionOk="0" h="2096" w="2108">
                  <a:moveTo>
                    <a:pt x="1060" y="0"/>
                  </a:moveTo>
                  <a:cubicBezTo>
                    <a:pt x="476" y="0"/>
                    <a:pt x="0" y="465"/>
                    <a:pt x="0" y="1048"/>
                  </a:cubicBezTo>
                  <a:cubicBezTo>
                    <a:pt x="0" y="1620"/>
                    <a:pt x="476" y="2096"/>
                    <a:pt x="1060" y="2096"/>
                  </a:cubicBezTo>
                  <a:cubicBezTo>
                    <a:pt x="1631" y="2096"/>
                    <a:pt x="2108" y="1620"/>
                    <a:pt x="2108" y="1048"/>
                  </a:cubicBezTo>
                  <a:cubicBezTo>
                    <a:pt x="2108" y="465"/>
                    <a:pt x="1631" y="0"/>
                    <a:pt x="1060"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12" name="Google Shape;3612;p36"/>
            <p:cNvSpPr/>
            <p:nvPr/>
          </p:nvSpPr>
          <p:spPr>
            <a:xfrm>
              <a:off x="1193600" y="4768575"/>
              <a:ext cx="52400" cy="52400"/>
            </a:xfrm>
            <a:custGeom>
              <a:rect b="b" l="l" r="r" t="t"/>
              <a:pathLst>
                <a:path extrusionOk="0" h="2096" w="2096">
                  <a:moveTo>
                    <a:pt x="1048" y="0"/>
                  </a:moveTo>
                  <a:cubicBezTo>
                    <a:pt x="464" y="0"/>
                    <a:pt x="0" y="465"/>
                    <a:pt x="0" y="1048"/>
                  </a:cubicBezTo>
                  <a:cubicBezTo>
                    <a:pt x="0" y="1620"/>
                    <a:pt x="464" y="2096"/>
                    <a:pt x="1048" y="2096"/>
                  </a:cubicBezTo>
                  <a:cubicBezTo>
                    <a:pt x="1619" y="2096"/>
                    <a:pt x="2096" y="1620"/>
                    <a:pt x="2096" y="1048"/>
                  </a:cubicBezTo>
                  <a:cubicBezTo>
                    <a:pt x="2096" y="465"/>
                    <a:pt x="1619"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13" name="Google Shape;3613;p36"/>
            <p:cNvSpPr/>
            <p:nvPr/>
          </p:nvSpPr>
          <p:spPr>
            <a:xfrm>
              <a:off x="1295100" y="4768575"/>
              <a:ext cx="52400" cy="52400"/>
            </a:xfrm>
            <a:custGeom>
              <a:rect b="b" l="l" r="r" t="t"/>
              <a:pathLst>
                <a:path extrusionOk="0" h="2096" w="2096">
                  <a:moveTo>
                    <a:pt x="1048" y="0"/>
                  </a:moveTo>
                  <a:cubicBezTo>
                    <a:pt x="464" y="0"/>
                    <a:pt x="0" y="465"/>
                    <a:pt x="0" y="1048"/>
                  </a:cubicBezTo>
                  <a:cubicBezTo>
                    <a:pt x="0" y="1620"/>
                    <a:pt x="464" y="2096"/>
                    <a:pt x="1048" y="2096"/>
                  </a:cubicBezTo>
                  <a:cubicBezTo>
                    <a:pt x="1631" y="2096"/>
                    <a:pt x="2096" y="1620"/>
                    <a:pt x="2096" y="1048"/>
                  </a:cubicBezTo>
                  <a:cubicBezTo>
                    <a:pt x="2096" y="465"/>
                    <a:pt x="1631"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14" name="Google Shape;3614;p36"/>
            <p:cNvSpPr/>
            <p:nvPr/>
          </p:nvSpPr>
          <p:spPr>
            <a:xfrm>
              <a:off x="1396600" y="4768575"/>
              <a:ext cx="52400" cy="52400"/>
            </a:xfrm>
            <a:custGeom>
              <a:rect b="b" l="l" r="r" t="t"/>
              <a:pathLst>
                <a:path extrusionOk="0" h="2096" w="2096">
                  <a:moveTo>
                    <a:pt x="1048" y="0"/>
                  </a:moveTo>
                  <a:cubicBezTo>
                    <a:pt x="476" y="0"/>
                    <a:pt x="0" y="465"/>
                    <a:pt x="0" y="1048"/>
                  </a:cubicBezTo>
                  <a:cubicBezTo>
                    <a:pt x="0" y="1620"/>
                    <a:pt x="476" y="2096"/>
                    <a:pt x="1048" y="2096"/>
                  </a:cubicBezTo>
                  <a:cubicBezTo>
                    <a:pt x="1631" y="2096"/>
                    <a:pt x="2096" y="1620"/>
                    <a:pt x="2096" y="1048"/>
                  </a:cubicBezTo>
                  <a:cubicBezTo>
                    <a:pt x="2096" y="465"/>
                    <a:pt x="1631"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15" name="Google Shape;3615;p36"/>
            <p:cNvSpPr/>
            <p:nvPr/>
          </p:nvSpPr>
          <p:spPr>
            <a:xfrm>
              <a:off x="1498400" y="4768575"/>
              <a:ext cx="52400" cy="52400"/>
            </a:xfrm>
            <a:custGeom>
              <a:rect b="b" l="l" r="r" t="t"/>
              <a:pathLst>
                <a:path extrusionOk="0" h="2096" w="2096">
                  <a:moveTo>
                    <a:pt x="1048" y="0"/>
                  </a:moveTo>
                  <a:cubicBezTo>
                    <a:pt x="464" y="0"/>
                    <a:pt x="0" y="465"/>
                    <a:pt x="0" y="1048"/>
                  </a:cubicBezTo>
                  <a:cubicBezTo>
                    <a:pt x="0" y="1620"/>
                    <a:pt x="464" y="2096"/>
                    <a:pt x="1048" y="2096"/>
                  </a:cubicBezTo>
                  <a:cubicBezTo>
                    <a:pt x="1619" y="2096"/>
                    <a:pt x="2096" y="1620"/>
                    <a:pt x="2096" y="1048"/>
                  </a:cubicBezTo>
                  <a:cubicBezTo>
                    <a:pt x="2096" y="465"/>
                    <a:pt x="1619"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16" name="Google Shape;3616;p36"/>
            <p:cNvSpPr/>
            <p:nvPr/>
          </p:nvSpPr>
          <p:spPr>
            <a:xfrm>
              <a:off x="1599900" y="4768575"/>
              <a:ext cx="52400" cy="52400"/>
            </a:xfrm>
            <a:custGeom>
              <a:rect b="b" l="l" r="r" t="t"/>
              <a:pathLst>
                <a:path extrusionOk="0" h="2096" w="2096">
                  <a:moveTo>
                    <a:pt x="1048" y="0"/>
                  </a:moveTo>
                  <a:cubicBezTo>
                    <a:pt x="464" y="0"/>
                    <a:pt x="0" y="465"/>
                    <a:pt x="0" y="1048"/>
                  </a:cubicBezTo>
                  <a:cubicBezTo>
                    <a:pt x="0" y="1620"/>
                    <a:pt x="464" y="2096"/>
                    <a:pt x="1048" y="2096"/>
                  </a:cubicBezTo>
                  <a:cubicBezTo>
                    <a:pt x="1631" y="2096"/>
                    <a:pt x="2096" y="1620"/>
                    <a:pt x="2096" y="1048"/>
                  </a:cubicBezTo>
                  <a:cubicBezTo>
                    <a:pt x="2096" y="465"/>
                    <a:pt x="1631"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17" name="Google Shape;3617;p36"/>
            <p:cNvSpPr/>
            <p:nvPr/>
          </p:nvSpPr>
          <p:spPr>
            <a:xfrm>
              <a:off x="1701400" y="4768575"/>
              <a:ext cx="52400" cy="52400"/>
            </a:xfrm>
            <a:custGeom>
              <a:rect b="b" l="l" r="r" t="t"/>
              <a:pathLst>
                <a:path extrusionOk="0" h="2096" w="2096">
                  <a:moveTo>
                    <a:pt x="1048" y="0"/>
                  </a:moveTo>
                  <a:cubicBezTo>
                    <a:pt x="464" y="0"/>
                    <a:pt x="0" y="465"/>
                    <a:pt x="0" y="1048"/>
                  </a:cubicBezTo>
                  <a:cubicBezTo>
                    <a:pt x="0" y="1620"/>
                    <a:pt x="464" y="2096"/>
                    <a:pt x="1048" y="2096"/>
                  </a:cubicBezTo>
                  <a:cubicBezTo>
                    <a:pt x="1631" y="2096"/>
                    <a:pt x="2096" y="1620"/>
                    <a:pt x="2096" y="1048"/>
                  </a:cubicBezTo>
                  <a:cubicBezTo>
                    <a:pt x="2096" y="465"/>
                    <a:pt x="1631"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18" name="Google Shape;3618;p36"/>
            <p:cNvSpPr/>
            <p:nvPr/>
          </p:nvSpPr>
          <p:spPr>
            <a:xfrm>
              <a:off x="1802900" y="4768575"/>
              <a:ext cx="52700" cy="52400"/>
            </a:xfrm>
            <a:custGeom>
              <a:rect b="b" l="l" r="r" t="t"/>
              <a:pathLst>
                <a:path extrusionOk="0" h="2096" w="2108">
                  <a:moveTo>
                    <a:pt x="1048" y="0"/>
                  </a:moveTo>
                  <a:cubicBezTo>
                    <a:pt x="476" y="0"/>
                    <a:pt x="0" y="465"/>
                    <a:pt x="0" y="1048"/>
                  </a:cubicBezTo>
                  <a:cubicBezTo>
                    <a:pt x="0" y="1620"/>
                    <a:pt x="476" y="2096"/>
                    <a:pt x="1048" y="2096"/>
                  </a:cubicBezTo>
                  <a:cubicBezTo>
                    <a:pt x="1631" y="2096"/>
                    <a:pt x="2108" y="1620"/>
                    <a:pt x="2108" y="1048"/>
                  </a:cubicBezTo>
                  <a:cubicBezTo>
                    <a:pt x="2108" y="465"/>
                    <a:pt x="1631"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19" name="Google Shape;3619;p36"/>
            <p:cNvSpPr/>
            <p:nvPr/>
          </p:nvSpPr>
          <p:spPr>
            <a:xfrm>
              <a:off x="1904400" y="4768575"/>
              <a:ext cx="52700" cy="52400"/>
            </a:xfrm>
            <a:custGeom>
              <a:rect b="b" l="l" r="r" t="t"/>
              <a:pathLst>
                <a:path extrusionOk="0" h="2096" w="2108">
                  <a:moveTo>
                    <a:pt x="1060" y="0"/>
                  </a:moveTo>
                  <a:cubicBezTo>
                    <a:pt x="476" y="0"/>
                    <a:pt x="0" y="465"/>
                    <a:pt x="0" y="1048"/>
                  </a:cubicBezTo>
                  <a:cubicBezTo>
                    <a:pt x="0" y="1620"/>
                    <a:pt x="476" y="2096"/>
                    <a:pt x="1060" y="2096"/>
                  </a:cubicBezTo>
                  <a:cubicBezTo>
                    <a:pt x="1631" y="2096"/>
                    <a:pt x="2108" y="1620"/>
                    <a:pt x="2108" y="1048"/>
                  </a:cubicBezTo>
                  <a:cubicBezTo>
                    <a:pt x="2108" y="465"/>
                    <a:pt x="1631" y="0"/>
                    <a:pt x="1060"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20" name="Google Shape;3620;p36"/>
            <p:cNvSpPr/>
            <p:nvPr/>
          </p:nvSpPr>
          <p:spPr>
            <a:xfrm>
              <a:off x="2006200" y="4768575"/>
              <a:ext cx="52400" cy="52400"/>
            </a:xfrm>
            <a:custGeom>
              <a:rect b="b" l="l" r="r" t="t"/>
              <a:pathLst>
                <a:path extrusionOk="0" h="2096" w="2096">
                  <a:moveTo>
                    <a:pt x="1048" y="0"/>
                  </a:moveTo>
                  <a:cubicBezTo>
                    <a:pt x="464" y="0"/>
                    <a:pt x="0" y="465"/>
                    <a:pt x="0" y="1048"/>
                  </a:cubicBezTo>
                  <a:cubicBezTo>
                    <a:pt x="0" y="1620"/>
                    <a:pt x="464" y="2096"/>
                    <a:pt x="1048" y="2096"/>
                  </a:cubicBezTo>
                  <a:cubicBezTo>
                    <a:pt x="1631" y="2096"/>
                    <a:pt x="2096" y="1620"/>
                    <a:pt x="2096" y="1048"/>
                  </a:cubicBezTo>
                  <a:cubicBezTo>
                    <a:pt x="2096" y="465"/>
                    <a:pt x="1631"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21" name="Google Shape;3621;p36"/>
            <p:cNvSpPr/>
            <p:nvPr/>
          </p:nvSpPr>
          <p:spPr>
            <a:xfrm>
              <a:off x="2107700" y="4768575"/>
              <a:ext cx="52400" cy="52400"/>
            </a:xfrm>
            <a:custGeom>
              <a:rect b="b" l="l" r="r" t="t"/>
              <a:pathLst>
                <a:path extrusionOk="0" h="2096" w="2096">
                  <a:moveTo>
                    <a:pt x="1048" y="0"/>
                  </a:moveTo>
                  <a:cubicBezTo>
                    <a:pt x="465" y="0"/>
                    <a:pt x="0" y="465"/>
                    <a:pt x="0" y="1048"/>
                  </a:cubicBezTo>
                  <a:cubicBezTo>
                    <a:pt x="0" y="1620"/>
                    <a:pt x="465" y="2096"/>
                    <a:pt x="1048" y="2096"/>
                  </a:cubicBezTo>
                  <a:cubicBezTo>
                    <a:pt x="1631" y="2096"/>
                    <a:pt x="2096" y="1620"/>
                    <a:pt x="2096" y="1048"/>
                  </a:cubicBezTo>
                  <a:cubicBezTo>
                    <a:pt x="2096" y="465"/>
                    <a:pt x="1631"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22" name="Google Shape;3622;p36"/>
            <p:cNvSpPr/>
            <p:nvPr/>
          </p:nvSpPr>
          <p:spPr>
            <a:xfrm>
              <a:off x="2209200" y="4768575"/>
              <a:ext cx="52700" cy="52400"/>
            </a:xfrm>
            <a:custGeom>
              <a:rect b="b" l="l" r="r" t="t"/>
              <a:pathLst>
                <a:path extrusionOk="0" h="2096" w="2108">
                  <a:moveTo>
                    <a:pt x="1048" y="0"/>
                  </a:moveTo>
                  <a:cubicBezTo>
                    <a:pt x="476" y="0"/>
                    <a:pt x="0" y="465"/>
                    <a:pt x="0" y="1048"/>
                  </a:cubicBezTo>
                  <a:cubicBezTo>
                    <a:pt x="0" y="1620"/>
                    <a:pt x="476" y="2096"/>
                    <a:pt x="1048" y="2096"/>
                  </a:cubicBezTo>
                  <a:cubicBezTo>
                    <a:pt x="1631" y="2096"/>
                    <a:pt x="2108" y="1620"/>
                    <a:pt x="2108" y="1048"/>
                  </a:cubicBezTo>
                  <a:cubicBezTo>
                    <a:pt x="2108" y="465"/>
                    <a:pt x="1631"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23" name="Google Shape;3623;p36"/>
            <p:cNvSpPr/>
            <p:nvPr/>
          </p:nvSpPr>
          <p:spPr>
            <a:xfrm>
              <a:off x="2311000" y="4768575"/>
              <a:ext cx="52400" cy="52400"/>
            </a:xfrm>
            <a:custGeom>
              <a:rect b="b" l="l" r="r" t="t"/>
              <a:pathLst>
                <a:path extrusionOk="0" h="2096" w="2096">
                  <a:moveTo>
                    <a:pt x="1048" y="0"/>
                  </a:moveTo>
                  <a:cubicBezTo>
                    <a:pt x="464" y="0"/>
                    <a:pt x="0" y="465"/>
                    <a:pt x="0" y="1048"/>
                  </a:cubicBezTo>
                  <a:cubicBezTo>
                    <a:pt x="0" y="1620"/>
                    <a:pt x="464" y="2096"/>
                    <a:pt x="1048" y="2096"/>
                  </a:cubicBezTo>
                  <a:cubicBezTo>
                    <a:pt x="1619" y="2096"/>
                    <a:pt x="2096" y="1620"/>
                    <a:pt x="2096" y="1048"/>
                  </a:cubicBezTo>
                  <a:cubicBezTo>
                    <a:pt x="2096" y="465"/>
                    <a:pt x="1619"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24" name="Google Shape;3624;p36"/>
            <p:cNvSpPr/>
            <p:nvPr/>
          </p:nvSpPr>
          <p:spPr>
            <a:xfrm>
              <a:off x="2412500" y="4768575"/>
              <a:ext cx="52400" cy="52400"/>
            </a:xfrm>
            <a:custGeom>
              <a:rect b="b" l="l" r="r" t="t"/>
              <a:pathLst>
                <a:path extrusionOk="0" h="2096" w="2096">
                  <a:moveTo>
                    <a:pt x="1048" y="0"/>
                  </a:moveTo>
                  <a:cubicBezTo>
                    <a:pt x="465" y="0"/>
                    <a:pt x="0" y="465"/>
                    <a:pt x="0" y="1048"/>
                  </a:cubicBezTo>
                  <a:cubicBezTo>
                    <a:pt x="0" y="1620"/>
                    <a:pt x="465" y="2096"/>
                    <a:pt x="1048" y="2096"/>
                  </a:cubicBezTo>
                  <a:cubicBezTo>
                    <a:pt x="1631" y="2096"/>
                    <a:pt x="2096" y="1620"/>
                    <a:pt x="2096" y="1048"/>
                  </a:cubicBezTo>
                  <a:cubicBezTo>
                    <a:pt x="2096" y="465"/>
                    <a:pt x="1631"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25" name="Google Shape;3625;p36"/>
            <p:cNvSpPr/>
            <p:nvPr/>
          </p:nvSpPr>
          <p:spPr>
            <a:xfrm>
              <a:off x="2514000" y="4768575"/>
              <a:ext cx="52400" cy="52400"/>
            </a:xfrm>
            <a:custGeom>
              <a:rect b="b" l="l" r="r" t="t"/>
              <a:pathLst>
                <a:path extrusionOk="0" h="2096" w="2096">
                  <a:moveTo>
                    <a:pt x="1048" y="0"/>
                  </a:moveTo>
                  <a:cubicBezTo>
                    <a:pt x="476" y="0"/>
                    <a:pt x="0" y="465"/>
                    <a:pt x="0" y="1048"/>
                  </a:cubicBezTo>
                  <a:cubicBezTo>
                    <a:pt x="0" y="1620"/>
                    <a:pt x="476" y="2096"/>
                    <a:pt x="1048" y="2096"/>
                  </a:cubicBezTo>
                  <a:cubicBezTo>
                    <a:pt x="1631" y="2096"/>
                    <a:pt x="2096" y="1620"/>
                    <a:pt x="2096" y="1048"/>
                  </a:cubicBezTo>
                  <a:cubicBezTo>
                    <a:pt x="2096" y="465"/>
                    <a:pt x="1631"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26" name="Google Shape;3626;p36"/>
            <p:cNvSpPr/>
            <p:nvPr/>
          </p:nvSpPr>
          <p:spPr>
            <a:xfrm>
              <a:off x="2615500" y="4768575"/>
              <a:ext cx="52700" cy="52400"/>
            </a:xfrm>
            <a:custGeom>
              <a:rect b="b" l="l" r="r" t="t"/>
              <a:pathLst>
                <a:path extrusionOk="0" h="2096" w="2108">
                  <a:moveTo>
                    <a:pt x="1048" y="0"/>
                  </a:moveTo>
                  <a:cubicBezTo>
                    <a:pt x="476" y="0"/>
                    <a:pt x="0" y="465"/>
                    <a:pt x="0" y="1048"/>
                  </a:cubicBezTo>
                  <a:cubicBezTo>
                    <a:pt x="0" y="1620"/>
                    <a:pt x="476" y="2096"/>
                    <a:pt x="1048" y="2096"/>
                  </a:cubicBezTo>
                  <a:cubicBezTo>
                    <a:pt x="1631" y="2096"/>
                    <a:pt x="2108" y="1620"/>
                    <a:pt x="2108" y="1048"/>
                  </a:cubicBezTo>
                  <a:cubicBezTo>
                    <a:pt x="2108" y="465"/>
                    <a:pt x="1631"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27" name="Google Shape;3627;p36"/>
            <p:cNvSpPr/>
            <p:nvPr/>
          </p:nvSpPr>
          <p:spPr>
            <a:xfrm>
              <a:off x="2717300" y="4768575"/>
              <a:ext cx="52400" cy="52400"/>
            </a:xfrm>
            <a:custGeom>
              <a:rect b="b" l="l" r="r" t="t"/>
              <a:pathLst>
                <a:path extrusionOk="0" h="2096" w="2096">
                  <a:moveTo>
                    <a:pt x="1048" y="0"/>
                  </a:moveTo>
                  <a:cubicBezTo>
                    <a:pt x="465" y="0"/>
                    <a:pt x="0" y="465"/>
                    <a:pt x="0" y="1048"/>
                  </a:cubicBezTo>
                  <a:cubicBezTo>
                    <a:pt x="0" y="1620"/>
                    <a:pt x="465" y="2096"/>
                    <a:pt x="1048" y="2096"/>
                  </a:cubicBezTo>
                  <a:cubicBezTo>
                    <a:pt x="1619" y="2096"/>
                    <a:pt x="2096" y="1620"/>
                    <a:pt x="2096" y="1048"/>
                  </a:cubicBezTo>
                  <a:cubicBezTo>
                    <a:pt x="2096" y="465"/>
                    <a:pt x="1619"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28" name="Google Shape;3628;p36"/>
            <p:cNvSpPr/>
            <p:nvPr/>
          </p:nvSpPr>
          <p:spPr>
            <a:xfrm>
              <a:off x="2818800" y="4768575"/>
              <a:ext cx="52400" cy="52400"/>
            </a:xfrm>
            <a:custGeom>
              <a:rect b="b" l="l" r="r" t="t"/>
              <a:pathLst>
                <a:path extrusionOk="0" h="2096" w="2096">
                  <a:moveTo>
                    <a:pt x="1048" y="0"/>
                  </a:moveTo>
                  <a:cubicBezTo>
                    <a:pt x="465" y="0"/>
                    <a:pt x="0" y="465"/>
                    <a:pt x="0" y="1048"/>
                  </a:cubicBezTo>
                  <a:cubicBezTo>
                    <a:pt x="0" y="1620"/>
                    <a:pt x="465" y="2096"/>
                    <a:pt x="1048" y="2096"/>
                  </a:cubicBezTo>
                  <a:cubicBezTo>
                    <a:pt x="1631" y="2096"/>
                    <a:pt x="2096" y="1620"/>
                    <a:pt x="2096" y="1048"/>
                  </a:cubicBezTo>
                  <a:cubicBezTo>
                    <a:pt x="2096" y="465"/>
                    <a:pt x="1631"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29" name="Google Shape;3629;p36"/>
            <p:cNvSpPr/>
            <p:nvPr/>
          </p:nvSpPr>
          <p:spPr>
            <a:xfrm>
              <a:off x="2920300" y="4768575"/>
              <a:ext cx="52400" cy="52400"/>
            </a:xfrm>
            <a:custGeom>
              <a:rect b="b" l="l" r="r" t="t"/>
              <a:pathLst>
                <a:path extrusionOk="0" h="2096" w="2096">
                  <a:moveTo>
                    <a:pt x="1048" y="0"/>
                  </a:moveTo>
                  <a:cubicBezTo>
                    <a:pt x="476" y="0"/>
                    <a:pt x="0" y="465"/>
                    <a:pt x="0" y="1048"/>
                  </a:cubicBezTo>
                  <a:cubicBezTo>
                    <a:pt x="0" y="1620"/>
                    <a:pt x="476" y="2096"/>
                    <a:pt x="1048" y="2096"/>
                  </a:cubicBezTo>
                  <a:cubicBezTo>
                    <a:pt x="1631" y="2096"/>
                    <a:pt x="2096" y="1620"/>
                    <a:pt x="2096" y="1048"/>
                  </a:cubicBezTo>
                  <a:cubicBezTo>
                    <a:pt x="2096" y="465"/>
                    <a:pt x="1631"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30" name="Google Shape;3630;p36"/>
            <p:cNvSpPr/>
            <p:nvPr/>
          </p:nvSpPr>
          <p:spPr>
            <a:xfrm>
              <a:off x="3021800" y="4768575"/>
              <a:ext cx="52700" cy="52400"/>
            </a:xfrm>
            <a:custGeom>
              <a:rect b="b" l="l" r="r" t="t"/>
              <a:pathLst>
                <a:path extrusionOk="0" h="2096" w="2108">
                  <a:moveTo>
                    <a:pt x="1048" y="0"/>
                  </a:moveTo>
                  <a:cubicBezTo>
                    <a:pt x="477" y="0"/>
                    <a:pt x="0" y="465"/>
                    <a:pt x="0" y="1048"/>
                  </a:cubicBezTo>
                  <a:cubicBezTo>
                    <a:pt x="0" y="1620"/>
                    <a:pt x="477" y="2096"/>
                    <a:pt x="1048" y="2096"/>
                  </a:cubicBezTo>
                  <a:cubicBezTo>
                    <a:pt x="1631" y="2096"/>
                    <a:pt x="2108" y="1620"/>
                    <a:pt x="2108" y="1048"/>
                  </a:cubicBezTo>
                  <a:cubicBezTo>
                    <a:pt x="2108" y="465"/>
                    <a:pt x="1631"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31" name="Google Shape;3631;p36"/>
            <p:cNvSpPr/>
            <p:nvPr/>
          </p:nvSpPr>
          <p:spPr>
            <a:xfrm>
              <a:off x="3123600" y="4768575"/>
              <a:ext cx="52400" cy="52400"/>
            </a:xfrm>
            <a:custGeom>
              <a:rect b="b" l="l" r="r" t="t"/>
              <a:pathLst>
                <a:path extrusionOk="0" h="2096" w="2096">
                  <a:moveTo>
                    <a:pt x="1048" y="0"/>
                  </a:moveTo>
                  <a:cubicBezTo>
                    <a:pt x="465" y="0"/>
                    <a:pt x="0" y="465"/>
                    <a:pt x="0" y="1048"/>
                  </a:cubicBezTo>
                  <a:cubicBezTo>
                    <a:pt x="0" y="1620"/>
                    <a:pt x="465" y="2096"/>
                    <a:pt x="1048" y="2096"/>
                  </a:cubicBezTo>
                  <a:cubicBezTo>
                    <a:pt x="1619" y="2096"/>
                    <a:pt x="2096" y="1620"/>
                    <a:pt x="2096" y="1048"/>
                  </a:cubicBezTo>
                  <a:cubicBezTo>
                    <a:pt x="2096" y="465"/>
                    <a:pt x="1619"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32" name="Google Shape;3632;p36"/>
            <p:cNvSpPr/>
            <p:nvPr/>
          </p:nvSpPr>
          <p:spPr>
            <a:xfrm>
              <a:off x="3225100" y="4768575"/>
              <a:ext cx="52400" cy="52400"/>
            </a:xfrm>
            <a:custGeom>
              <a:rect b="b" l="l" r="r" t="t"/>
              <a:pathLst>
                <a:path extrusionOk="0" h="2096" w="2096">
                  <a:moveTo>
                    <a:pt x="1048" y="0"/>
                  </a:moveTo>
                  <a:cubicBezTo>
                    <a:pt x="465" y="0"/>
                    <a:pt x="0" y="465"/>
                    <a:pt x="0" y="1048"/>
                  </a:cubicBezTo>
                  <a:cubicBezTo>
                    <a:pt x="0" y="1620"/>
                    <a:pt x="465" y="2096"/>
                    <a:pt x="1048" y="2096"/>
                  </a:cubicBezTo>
                  <a:cubicBezTo>
                    <a:pt x="1631" y="2096"/>
                    <a:pt x="2096" y="1620"/>
                    <a:pt x="2096" y="1048"/>
                  </a:cubicBezTo>
                  <a:cubicBezTo>
                    <a:pt x="2096" y="465"/>
                    <a:pt x="1631"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33" name="Google Shape;3633;p36"/>
            <p:cNvSpPr/>
            <p:nvPr/>
          </p:nvSpPr>
          <p:spPr>
            <a:xfrm>
              <a:off x="3326600" y="4768575"/>
              <a:ext cx="52700" cy="52400"/>
            </a:xfrm>
            <a:custGeom>
              <a:rect b="b" l="l" r="r" t="t"/>
              <a:pathLst>
                <a:path extrusionOk="0" h="2096" w="2108">
                  <a:moveTo>
                    <a:pt x="1048" y="0"/>
                  </a:moveTo>
                  <a:cubicBezTo>
                    <a:pt x="477" y="0"/>
                    <a:pt x="0" y="465"/>
                    <a:pt x="0" y="1048"/>
                  </a:cubicBezTo>
                  <a:cubicBezTo>
                    <a:pt x="0" y="1620"/>
                    <a:pt x="477" y="2096"/>
                    <a:pt x="1048" y="2096"/>
                  </a:cubicBezTo>
                  <a:cubicBezTo>
                    <a:pt x="1631" y="2096"/>
                    <a:pt x="2108" y="1620"/>
                    <a:pt x="2108" y="1048"/>
                  </a:cubicBezTo>
                  <a:cubicBezTo>
                    <a:pt x="2108" y="465"/>
                    <a:pt x="1631"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34" name="Google Shape;3634;p36"/>
            <p:cNvSpPr/>
            <p:nvPr/>
          </p:nvSpPr>
          <p:spPr>
            <a:xfrm>
              <a:off x="3428400" y="4768575"/>
              <a:ext cx="52400" cy="52400"/>
            </a:xfrm>
            <a:custGeom>
              <a:rect b="b" l="l" r="r" t="t"/>
              <a:pathLst>
                <a:path extrusionOk="0" h="2096" w="2096">
                  <a:moveTo>
                    <a:pt x="1048" y="0"/>
                  </a:moveTo>
                  <a:cubicBezTo>
                    <a:pt x="465" y="0"/>
                    <a:pt x="0" y="465"/>
                    <a:pt x="0" y="1048"/>
                  </a:cubicBezTo>
                  <a:cubicBezTo>
                    <a:pt x="0" y="1620"/>
                    <a:pt x="465" y="2096"/>
                    <a:pt x="1048" y="2096"/>
                  </a:cubicBezTo>
                  <a:cubicBezTo>
                    <a:pt x="1619" y="2096"/>
                    <a:pt x="2096" y="1620"/>
                    <a:pt x="2096" y="1048"/>
                  </a:cubicBezTo>
                  <a:cubicBezTo>
                    <a:pt x="2096" y="465"/>
                    <a:pt x="1619"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35" name="Google Shape;3635;p36"/>
            <p:cNvSpPr/>
            <p:nvPr/>
          </p:nvSpPr>
          <p:spPr>
            <a:xfrm>
              <a:off x="3529900" y="4768575"/>
              <a:ext cx="52400" cy="52400"/>
            </a:xfrm>
            <a:custGeom>
              <a:rect b="b" l="l" r="r" t="t"/>
              <a:pathLst>
                <a:path extrusionOk="0" h="2096" w="2096">
                  <a:moveTo>
                    <a:pt x="1048" y="0"/>
                  </a:moveTo>
                  <a:cubicBezTo>
                    <a:pt x="465" y="0"/>
                    <a:pt x="0" y="465"/>
                    <a:pt x="0" y="1048"/>
                  </a:cubicBezTo>
                  <a:cubicBezTo>
                    <a:pt x="0" y="1620"/>
                    <a:pt x="465" y="2096"/>
                    <a:pt x="1048" y="2096"/>
                  </a:cubicBezTo>
                  <a:cubicBezTo>
                    <a:pt x="1631" y="2096"/>
                    <a:pt x="2096" y="1620"/>
                    <a:pt x="2096" y="1048"/>
                  </a:cubicBezTo>
                  <a:cubicBezTo>
                    <a:pt x="2096" y="465"/>
                    <a:pt x="1631"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36" name="Google Shape;3636;p36"/>
            <p:cNvSpPr/>
            <p:nvPr/>
          </p:nvSpPr>
          <p:spPr>
            <a:xfrm>
              <a:off x="3631400" y="4768575"/>
              <a:ext cx="52400" cy="52400"/>
            </a:xfrm>
            <a:custGeom>
              <a:rect b="b" l="l" r="r" t="t"/>
              <a:pathLst>
                <a:path extrusionOk="0" h="2096" w="2096">
                  <a:moveTo>
                    <a:pt x="1048" y="0"/>
                  </a:moveTo>
                  <a:cubicBezTo>
                    <a:pt x="465" y="0"/>
                    <a:pt x="0" y="465"/>
                    <a:pt x="0" y="1048"/>
                  </a:cubicBezTo>
                  <a:cubicBezTo>
                    <a:pt x="0" y="1620"/>
                    <a:pt x="465" y="2096"/>
                    <a:pt x="1048" y="2096"/>
                  </a:cubicBezTo>
                  <a:cubicBezTo>
                    <a:pt x="1631" y="2096"/>
                    <a:pt x="2096" y="1620"/>
                    <a:pt x="2096" y="1048"/>
                  </a:cubicBezTo>
                  <a:cubicBezTo>
                    <a:pt x="2096" y="465"/>
                    <a:pt x="1631"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37" name="Google Shape;3637;p36"/>
            <p:cNvSpPr/>
            <p:nvPr/>
          </p:nvSpPr>
          <p:spPr>
            <a:xfrm>
              <a:off x="3732900" y="4768575"/>
              <a:ext cx="52400" cy="52400"/>
            </a:xfrm>
            <a:custGeom>
              <a:rect b="b" l="l" r="r" t="t"/>
              <a:pathLst>
                <a:path extrusionOk="0" h="2096" w="2096">
                  <a:moveTo>
                    <a:pt x="1048" y="0"/>
                  </a:moveTo>
                  <a:cubicBezTo>
                    <a:pt x="477" y="0"/>
                    <a:pt x="0" y="465"/>
                    <a:pt x="0" y="1048"/>
                  </a:cubicBezTo>
                  <a:cubicBezTo>
                    <a:pt x="0" y="1620"/>
                    <a:pt x="477" y="2096"/>
                    <a:pt x="1048" y="2096"/>
                  </a:cubicBezTo>
                  <a:cubicBezTo>
                    <a:pt x="1631" y="2096"/>
                    <a:pt x="2096" y="1620"/>
                    <a:pt x="2096" y="1048"/>
                  </a:cubicBezTo>
                  <a:cubicBezTo>
                    <a:pt x="2096" y="465"/>
                    <a:pt x="1631"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38" name="Google Shape;3638;p36"/>
            <p:cNvSpPr/>
            <p:nvPr/>
          </p:nvSpPr>
          <p:spPr>
            <a:xfrm>
              <a:off x="3834700" y="4768575"/>
              <a:ext cx="52400" cy="52400"/>
            </a:xfrm>
            <a:custGeom>
              <a:rect b="b" l="l" r="r" t="t"/>
              <a:pathLst>
                <a:path extrusionOk="0" h="2096" w="2096">
                  <a:moveTo>
                    <a:pt x="1048" y="0"/>
                  </a:moveTo>
                  <a:cubicBezTo>
                    <a:pt x="465" y="0"/>
                    <a:pt x="0" y="465"/>
                    <a:pt x="0" y="1048"/>
                  </a:cubicBezTo>
                  <a:cubicBezTo>
                    <a:pt x="0" y="1620"/>
                    <a:pt x="465" y="2096"/>
                    <a:pt x="1048" y="2096"/>
                  </a:cubicBezTo>
                  <a:cubicBezTo>
                    <a:pt x="1619" y="2096"/>
                    <a:pt x="2096" y="1620"/>
                    <a:pt x="2096" y="1048"/>
                  </a:cubicBezTo>
                  <a:cubicBezTo>
                    <a:pt x="2096" y="465"/>
                    <a:pt x="1619"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39" name="Google Shape;3639;p36"/>
            <p:cNvSpPr/>
            <p:nvPr/>
          </p:nvSpPr>
          <p:spPr>
            <a:xfrm>
              <a:off x="3936200" y="4768575"/>
              <a:ext cx="52400" cy="52400"/>
            </a:xfrm>
            <a:custGeom>
              <a:rect b="b" l="l" r="r" t="t"/>
              <a:pathLst>
                <a:path extrusionOk="0" h="2096" w="2096">
                  <a:moveTo>
                    <a:pt x="1048" y="0"/>
                  </a:moveTo>
                  <a:cubicBezTo>
                    <a:pt x="465" y="0"/>
                    <a:pt x="0" y="465"/>
                    <a:pt x="0" y="1048"/>
                  </a:cubicBezTo>
                  <a:cubicBezTo>
                    <a:pt x="0" y="1620"/>
                    <a:pt x="465" y="2096"/>
                    <a:pt x="1048" y="2096"/>
                  </a:cubicBezTo>
                  <a:cubicBezTo>
                    <a:pt x="1631" y="2096"/>
                    <a:pt x="2096" y="1620"/>
                    <a:pt x="2096" y="1048"/>
                  </a:cubicBezTo>
                  <a:cubicBezTo>
                    <a:pt x="2096" y="465"/>
                    <a:pt x="1631"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40" name="Google Shape;3640;p36"/>
            <p:cNvSpPr/>
            <p:nvPr/>
          </p:nvSpPr>
          <p:spPr>
            <a:xfrm>
              <a:off x="4037700" y="4768575"/>
              <a:ext cx="52400" cy="52400"/>
            </a:xfrm>
            <a:custGeom>
              <a:rect b="b" l="l" r="r" t="t"/>
              <a:pathLst>
                <a:path extrusionOk="0" h="2096" w="2096">
                  <a:moveTo>
                    <a:pt x="1048" y="0"/>
                  </a:moveTo>
                  <a:cubicBezTo>
                    <a:pt x="465" y="0"/>
                    <a:pt x="0" y="465"/>
                    <a:pt x="0" y="1048"/>
                  </a:cubicBezTo>
                  <a:cubicBezTo>
                    <a:pt x="0" y="1620"/>
                    <a:pt x="465" y="2096"/>
                    <a:pt x="1048" y="2096"/>
                  </a:cubicBezTo>
                  <a:cubicBezTo>
                    <a:pt x="1631" y="2096"/>
                    <a:pt x="2096" y="1620"/>
                    <a:pt x="2096" y="1048"/>
                  </a:cubicBezTo>
                  <a:cubicBezTo>
                    <a:pt x="2096" y="465"/>
                    <a:pt x="1631"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41" name="Google Shape;3641;p36"/>
            <p:cNvSpPr/>
            <p:nvPr/>
          </p:nvSpPr>
          <p:spPr>
            <a:xfrm>
              <a:off x="4139200" y="4768575"/>
              <a:ext cx="52700" cy="52400"/>
            </a:xfrm>
            <a:custGeom>
              <a:rect b="b" l="l" r="r" t="t"/>
              <a:pathLst>
                <a:path extrusionOk="0" h="2096" w="2108">
                  <a:moveTo>
                    <a:pt x="1048" y="0"/>
                  </a:moveTo>
                  <a:cubicBezTo>
                    <a:pt x="477" y="0"/>
                    <a:pt x="0" y="465"/>
                    <a:pt x="0" y="1048"/>
                  </a:cubicBezTo>
                  <a:cubicBezTo>
                    <a:pt x="0" y="1620"/>
                    <a:pt x="477" y="2096"/>
                    <a:pt x="1048" y="2096"/>
                  </a:cubicBezTo>
                  <a:cubicBezTo>
                    <a:pt x="1631" y="2096"/>
                    <a:pt x="2108" y="1620"/>
                    <a:pt x="2108" y="1048"/>
                  </a:cubicBezTo>
                  <a:cubicBezTo>
                    <a:pt x="2108" y="465"/>
                    <a:pt x="1631"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42" name="Google Shape;3642;p36"/>
            <p:cNvSpPr/>
            <p:nvPr/>
          </p:nvSpPr>
          <p:spPr>
            <a:xfrm>
              <a:off x="4240700" y="4768575"/>
              <a:ext cx="52700" cy="52400"/>
            </a:xfrm>
            <a:custGeom>
              <a:rect b="b" l="l" r="r" t="t"/>
              <a:pathLst>
                <a:path extrusionOk="0" h="2096" w="2108">
                  <a:moveTo>
                    <a:pt x="1060" y="0"/>
                  </a:moveTo>
                  <a:cubicBezTo>
                    <a:pt x="477" y="0"/>
                    <a:pt x="0" y="465"/>
                    <a:pt x="0" y="1048"/>
                  </a:cubicBezTo>
                  <a:cubicBezTo>
                    <a:pt x="0" y="1620"/>
                    <a:pt x="477" y="2096"/>
                    <a:pt x="1060" y="2096"/>
                  </a:cubicBezTo>
                  <a:cubicBezTo>
                    <a:pt x="1632" y="2096"/>
                    <a:pt x="2108" y="1620"/>
                    <a:pt x="2108" y="1048"/>
                  </a:cubicBezTo>
                  <a:cubicBezTo>
                    <a:pt x="2108" y="465"/>
                    <a:pt x="1632" y="0"/>
                    <a:pt x="1060"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43" name="Google Shape;3643;p36"/>
            <p:cNvSpPr/>
            <p:nvPr/>
          </p:nvSpPr>
          <p:spPr>
            <a:xfrm>
              <a:off x="4342500" y="4768575"/>
              <a:ext cx="52400" cy="52400"/>
            </a:xfrm>
            <a:custGeom>
              <a:rect b="b" l="l" r="r" t="t"/>
              <a:pathLst>
                <a:path extrusionOk="0" h="2096" w="2096">
                  <a:moveTo>
                    <a:pt x="1048" y="0"/>
                  </a:moveTo>
                  <a:cubicBezTo>
                    <a:pt x="465" y="0"/>
                    <a:pt x="0" y="465"/>
                    <a:pt x="0" y="1048"/>
                  </a:cubicBezTo>
                  <a:cubicBezTo>
                    <a:pt x="0" y="1620"/>
                    <a:pt x="465" y="2096"/>
                    <a:pt x="1048" y="2096"/>
                  </a:cubicBezTo>
                  <a:cubicBezTo>
                    <a:pt x="1631" y="2096"/>
                    <a:pt x="2096" y="1620"/>
                    <a:pt x="2096" y="1048"/>
                  </a:cubicBezTo>
                  <a:cubicBezTo>
                    <a:pt x="2096" y="465"/>
                    <a:pt x="1631"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44" name="Google Shape;3644;p36"/>
            <p:cNvSpPr/>
            <p:nvPr/>
          </p:nvSpPr>
          <p:spPr>
            <a:xfrm>
              <a:off x="4444000" y="4768575"/>
              <a:ext cx="52400" cy="52400"/>
            </a:xfrm>
            <a:custGeom>
              <a:rect b="b" l="l" r="r" t="t"/>
              <a:pathLst>
                <a:path extrusionOk="0" h="2096" w="2096">
                  <a:moveTo>
                    <a:pt x="1048" y="0"/>
                  </a:moveTo>
                  <a:cubicBezTo>
                    <a:pt x="477" y="0"/>
                    <a:pt x="0" y="465"/>
                    <a:pt x="0" y="1048"/>
                  </a:cubicBezTo>
                  <a:cubicBezTo>
                    <a:pt x="0" y="1620"/>
                    <a:pt x="477" y="2096"/>
                    <a:pt x="1048" y="2096"/>
                  </a:cubicBezTo>
                  <a:cubicBezTo>
                    <a:pt x="1631" y="2096"/>
                    <a:pt x="2096" y="1620"/>
                    <a:pt x="2096" y="1048"/>
                  </a:cubicBezTo>
                  <a:cubicBezTo>
                    <a:pt x="2096" y="465"/>
                    <a:pt x="1631"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45" name="Google Shape;3645;p36"/>
            <p:cNvSpPr/>
            <p:nvPr/>
          </p:nvSpPr>
          <p:spPr>
            <a:xfrm>
              <a:off x="4545500" y="4768575"/>
              <a:ext cx="52700" cy="52400"/>
            </a:xfrm>
            <a:custGeom>
              <a:rect b="b" l="l" r="r" t="t"/>
              <a:pathLst>
                <a:path extrusionOk="0" h="2096" w="2108">
                  <a:moveTo>
                    <a:pt x="1060" y="0"/>
                  </a:moveTo>
                  <a:cubicBezTo>
                    <a:pt x="477" y="0"/>
                    <a:pt x="0" y="465"/>
                    <a:pt x="0" y="1048"/>
                  </a:cubicBezTo>
                  <a:cubicBezTo>
                    <a:pt x="0" y="1620"/>
                    <a:pt x="477" y="2096"/>
                    <a:pt x="1060" y="2096"/>
                  </a:cubicBezTo>
                  <a:cubicBezTo>
                    <a:pt x="1632" y="2096"/>
                    <a:pt x="2108" y="1620"/>
                    <a:pt x="2108" y="1048"/>
                  </a:cubicBezTo>
                  <a:cubicBezTo>
                    <a:pt x="2108" y="465"/>
                    <a:pt x="1632" y="0"/>
                    <a:pt x="1060"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46" name="Google Shape;3646;p36"/>
            <p:cNvSpPr/>
            <p:nvPr/>
          </p:nvSpPr>
          <p:spPr>
            <a:xfrm>
              <a:off x="4647300" y="4768575"/>
              <a:ext cx="52400" cy="52400"/>
            </a:xfrm>
            <a:custGeom>
              <a:rect b="b" l="l" r="r" t="t"/>
              <a:pathLst>
                <a:path extrusionOk="0" h="2096" w="2096">
                  <a:moveTo>
                    <a:pt x="1048" y="0"/>
                  </a:moveTo>
                  <a:cubicBezTo>
                    <a:pt x="465" y="0"/>
                    <a:pt x="0" y="465"/>
                    <a:pt x="0" y="1048"/>
                  </a:cubicBezTo>
                  <a:cubicBezTo>
                    <a:pt x="0" y="1620"/>
                    <a:pt x="465" y="2096"/>
                    <a:pt x="1048" y="2096"/>
                  </a:cubicBezTo>
                  <a:cubicBezTo>
                    <a:pt x="1620" y="2096"/>
                    <a:pt x="2096" y="1620"/>
                    <a:pt x="2096" y="1048"/>
                  </a:cubicBezTo>
                  <a:cubicBezTo>
                    <a:pt x="2096" y="465"/>
                    <a:pt x="1620"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47" name="Google Shape;3647;p36"/>
            <p:cNvSpPr/>
            <p:nvPr/>
          </p:nvSpPr>
          <p:spPr>
            <a:xfrm>
              <a:off x="4748800" y="4768575"/>
              <a:ext cx="52400" cy="52400"/>
            </a:xfrm>
            <a:custGeom>
              <a:rect b="b" l="l" r="r" t="t"/>
              <a:pathLst>
                <a:path extrusionOk="0" h="2096" w="2096">
                  <a:moveTo>
                    <a:pt x="1048" y="0"/>
                  </a:moveTo>
                  <a:cubicBezTo>
                    <a:pt x="465" y="0"/>
                    <a:pt x="0" y="465"/>
                    <a:pt x="0" y="1048"/>
                  </a:cubicBezTo>
                  <a:cubicBezTo>
                    <a:pt x="0" y="1620"/>
                    <a:pt x="465" y="2096"/>
                    <a:pt x="1048" y="2096"/>
                  </a:cubicBezTo>
                  <a:cubicBezTo>
                    <a:pt x="1631" y="2096"/>
                    <a:pt x="2096" y="1620"/>
                    <a:pt x="2096" y="1048"/>
                  </a:cubicBezTo>
                  <a:cubicBezTo>
                    <a:pt x="2096" y="465"/>
                    <a:pt x="1631"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48" name="Google Shape;3648;p36"/>
            <p:cNvSpPr/>
            <p:nvPr/>
          </p:nvSpPr>
          <p:spPr>
            <a:xfrm>
              <a:off x="4850300" y="4768575"/>
              <a:ext cx="52400" cy="52400"/>
            </a:xfrm>
            <a:custGeom>
              <a:rect b="b" l="l" r="r" t="t"/>
              <a:pathLst>
                <a:path extrusionOk="0" h="2096" w="2096">
                  <a:moveTo>
                    <a:pt x="1048" y="0"/>
                  </a:moveTo>
                  <a:cubicBezTo>
                    <a:pt x="477" y="0"/>
                    <a:pt x="0" y="465"/>
                    <a:pt x="0" y="1048"/>
                  </a:cubicBezTo>
                  <a:cubicBezTo>
                    <a:pt x="0" y="1620"/>
                    <a:pt x="477" y="2096"/>
                    <a:pt x="1048" y="2096"/>
                  </a:cubicBezTo>
                  <a:cubicBezTo>
                    <a:pt x="1632" y="2096"/>
                    <a:pt x="2096" y="1620"/>
                    <a:pt x="2096" y="1048"/>
                  </a:cubicBezTo>
                  <a:cubicBezTo>
                    <a:pt x="2096" y="465"/>
                    <a:pt x="1632"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49" name="Google Shape;3649;p36"/>
            <p:cNvSpPr/>
            <p:nvPr/>
          </p:nvSpPr>
          <p:spPr>
            <a:xfrm>
              <a:off x="4951800" y="4768575"/>
              <a:ext cx="52700" cy="52400"/>
            </a:xfrm>
            <a:custGeom>
              <a:rect b="b" l="l" r="r" t="t"/>
              <a:pathLst>
                <a:path extrusionOk="0" h="2096" w="2108">
                  <a:moveTo>
                    <a:pt x="1048" y="0"/>
                  </a:moveTo>
                  <a:cubicBezTo>
                    <a:pt x="477" y="0"/>
                    <a:pt x="0" y="465"/>
                    <a:pt x="0" y="1048"/>
                  </a:cubicBezTo>
                  <a:cubicBezTo>
                    <a:pt x="0" y="1620"/>
                    <a:pt x="477" y="2096"/>
                    <a:pt x="1048" y="2096"/>
                  </a:cubicBezTo>
                  <a:cubicBezTo>
                    <a:pt x="1632" y="2096"/>
                    <a:pt x="2108" y="1620"/>
                    <a:pt x="2108" y="1048"/>
                  </a:cubicBezTo>
                  <a:cubicBezTo>
                    <a:pt x="2108" y="465"/>
                    <a:pt x="1632"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50" name="Google Shape;3650;p36"/>
            <p:cNvSpPr/>
            <p:nvPr/>
          </p:nvSpPr>
          <p:spPr>
            <a:xfrm>
              <a:off x="5053600" y="4768575"/>
              <a:ext cx="52400" cy="52400"/>
            </a:xfrm>
            <a:custGeom>
              <a:rect b="b" l="l" r="r" t="t"/>
              <a:pathLst>
                <a:path extrusionOk="0" h="2096" w="2096">
                  <a:moveTo>
                    <a:pt x="1048" y="0"/>
                  </a:moveTo>
                  <a:cubicBezTo>
                    <a:pt x="465" y="0"/>
                    <a:pt x="0" y="465"/>
                    <a:pt x="0" y="1048"/>
                  </a:cubicBezTo>
                  <a:cubicBezTo>
                    <a:pt x="0" y="1620"/>
                    <a:pt x="465" y="2096"/>
                    <a:pt x="1048" y="2096"/>
                  </a:cubicBezTo>
                  <a:cubicBezTo>
                    <a:pt x="1620" y="2096"/>
                    <a:pt x="2096" y="1620"/>
                    <a:pt x="2096" y="1048"/>
                  </a:cubicBezTo>
                  <a:cubicBezTo>
                    <a:pt x="2096" y="465"/>
                    <a:pt x="1620"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51" name="Google Shape;3651;p36"/>
            <p:cNvSpPr/>
            <p:nvPr/>
          </p:nvSpPr>
          <p:spPr>
            <a:xfrm>
              <a:off x="5155100" y="4768575"/>
              <a:ext cx="52400" cy="52400"/>
            </a:xfrm>
            <a:custGeom>
              <a:rect b="b" l="l" r="r" t="t"/>
              <a:pathLst>
                <a:path extrusionOk="0" h="2096" w="2096">
                  <a:moveTo>
                    <a:pt x="1048" y="0"/>
                  </a:moveTo>
                  <a:cubicBezTo>
                    <a:pt x="465" y="0"/>
                    <a:pt x="0" y="465"/>
                    <a:pt x="0" y="1048"/>
                  </a:cubicBezTo>
                  <a:cubicBezTo>
                    <a:pt x="0" y="1620"/>
                    <a:pt x="465" y="2096"/>
                    <a:pt x="1048" y="2096"/>
                  </a:cubicBezTo>
                  <a:cubicBezTo>
                    <a:pt x="1632" y="2096"/>
                    <a:pt x="2096" y="1620"/>
                    <a:pt x="2096" y="1048"/>
                  </a:cubicBezTo>
                  <a:cubicBezTo>
                    <a:pt x="2096" y="465"/>
                    <a:pt x="1632"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52" name="Google Shape;3652;p36"/>
            <p:cNvSpPr/>
            <p:nvPr/>
          </p:nvSpPr>
          <p:spPr>
            <a:xfrm>
              <a:off x="5256600" y="4768575"/>
              <a:ext cx="52400" cy="52400"/>
            </a:xfrm>
            <a:custGeom>
              <a:rect b="b" l="l" r="r" t="t"/>
              <a:pathLst>
                <a:path extrusionOk="0" h="2096" w="2096">
                  <a:moveTo>
                    <a:pt x="1048" y="0"/>
                  </a:moveTo>
                  <a:cubicBezTo>
                    <a:pt x="477" y="0"/>
                    <a:pt x="0" y="465"/>
                    <a:pt x="0" y="1048"/>
                  </a:cubicBezTo>
                  <a:cubicBezTo>
                    <a:pt x="0" y="1620"/>
                    <a:pt x="477" y="2096"/>
                    <a:pt x="1048" y="2096"/>
                  </a:cubicBezTo>
                  <a:cubicBezTo>
                    <a:pt x="1632" y="2096"/>
                    <a:pt x="2096" y="1620"/>
                    <a:pt x="2096" y="1048"/>
                  </a:cubicBezTo>
                  <a:cubicBezTo>
                    <a:pt x="2096" y="465"/>
                    <a:pt x="1632"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53" name="Google Shape;3653;p36"/>
            <p:cNvSpPr/>
            <p:nvPr/>
          </p:nvSpPr>
          <p:spPr>
            <a:xfrm>
              <a:off x="5358400" y="4768575"/>
              <a:ext cx="52400" cy="52400"/>
            </a:xfrm>
            <a:custGeom>
              <a:rect b="b" l="l" r="r" t="t"/>
              <a:pathLst>
                <a:path extrusionOk="0" h="2096" w="2096">
                  <a:moveTo>
                    <a:pt x="1048" y="0"/>
                  </a:moveTo>
                  <a:cubicBezTo>
                    <a:pt x="465" y="0"/>
                    <a:pt x="0" y="465"/>
                    <a:pt x="0" y="1048"/>
                  </a:cubicBezTo>
                  <a:cubicBezTo>
                    <a:pt x="0" y="1620"/>
                    <a:pt x="465" y="2096"/>
                    <a:pt x="1048" y="2096"/>
                  </a:cubicBezTo>
                  <a:cubicBezTo>
                    <a:pt x="1620" y="2096"/>
                    <a:pt x="2096" y="1620"/>
                    <a:pt x="2096" y="1048"/>
                  </a:cubicBezTo>
                  <a:cubicBezTo>
                    <a:pt x="2096" y="465"/>
                    <a:pt x="1620"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54" name="Google Shape;3654;p36"/>
            <p:cNvSpPr/>
            <p:nvPr/>
          </p:nvSpPr>
          <p:spPr>
            <a:xfrm>
              <a:off x="5459900" y="4768575"/>
              <a:ext cx="52400" cy="52400"/>
            </a:xfrm>
            <a:custGeom>
              <a:rect b="b" l="l" r="r" t="t"/>
              <a:pathLst>
                <a:path extrusionOk="0" h="2096" w="2096">
                  <a:moveTo>
                    <a:pt x="1048" y="0"/>
                  </a:moveTo>
                  <a:cubicBezTo>
                    <a:pt x="465" y="0"/>
                    <a:pt x="0" y="465"/>
                    <a:pt x="0" y="1048"/>
                  </a:cubicBezTo>
                  <a:cubicBezTo>
                    <a:pt x="0" y="1620"/>
                    <a:pt x="465" y="2096"/>
                    <a:pt x="1048" y="2096"/>
                  </a:cubicBezTo>
                  <a:cubicBezTo>
                    <a:pt x="1632" y="2096"/>
                    <a:pt x="2096" y="1620"/>
                    <a:pt x="2096" y="1048"/>
                  </a:cubicBezTo>
                  <a:cubicBezTo>
                    <a:pt x="2096" y="465"/>
                    <a:pt x="1632"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55" name="Google Shape;3655;p36"/>
            <p:cNvSpPr/>
            <p:nvPr/>
          </p:nvSpPr>
          <p:spPr>
            <a:xfrm>
              <a:off x="5561400" y="4768575"/>
              <a:ext cx="52400" cy="52400"/>
            </a:xfrm>
            <a:custGeom>
              <a:rect b="b" l="l" r="r" t="t"/>
              <a:pathLst>
                <a:path extrusionOk="0" h="2096" w="2096">
                  <a:moveTo>
                    <a:pt x="1048" y="0"/>
                  </a:moveTo>
                  <a:cubicBezTo>
                    <a:pt x="465" y="0"/>
                    <a:pt x="0" y="465"/>
                    <a:pt x="0" y="1048"/>
                  </a:cubicBezTo>
                  <a:cubicBezTo>
                    <a:pt x="0" y="1620"/>
                    <a:pt x="465" y="2096"/>
                    <a:pt x="1048" y="2096"/>
                  </a:cubicBezTo>
                  <a:cubicBezTo>
                    <a:pt x="1632" y="2096"/>
                    <a:pt x="2096" y="1620"/>
                    <a:pt x="2096" y="1048"/>
                  </a:cubicBezTo>
                  <a:cubicBezTo>
                    <a:pt x="2096" y="465"/>
                    <a:pt x="1632"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56" name="Google Shape;3656;p36"/>
            <p:cNvSpPr/>
            <p:nvPr/>
          </p:nvSpPr>
          <p:spPr>
            <a:xfrm>
              <a:off x="5662900" y="4768575"/>
              <a:ext cx="52400" cy="52400"/>
            </a:xfrm>
            <a:custGeom>
              <a:rect b="b" l="l" r="r" t="t"/>
              <a:pathLst>
                <a:path extrusionOk="0" h="2096" w="2096">
                  <a:moveTo>
                    <a:pt x="1048" y="0"/>
                  </a:moveTo>
                  <a:cubicBezTo>
                    <a:pt x="477" y="0"/>
                    <a:pt x="0" y="465"/>
                    <a:pt x="0" y="1048"/>
                  </a:cubicBezTo>
                  <a:cubicBezTo>
                    <a:pt x="0" y="1620"/>
                    <a:pt x="477" y="2096"/>
                    <a:pt x="1048" y="2096"/>
                  </a:cubicBezTo>
                  <a:cubicBezTo>
                    <a:pt x="1632" y="2096"/>
                    <a:pt x="2096" y="1620"/>
                    <a:pt x="2096" y="1048"/>
                  </a:cubicBezTo>
                  <a:cubicBezTo>
                    <a:pt x="2096" y="465"/>
                    <a:pt x="1632"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57" name="Google Shape;3657;p36"/>
            <p:cNvSpPr/>
            <p:nvPr/>
          </p:nvSpPr>
          <p:spPr>
            <a:xfrm>
              <a:off x="5764400" y="4768575"/>
              <a:ext cx="52700" cy="52400"/>
            </a:xfrm>
            <a:custGeom>
              <a:rect b="b" l="l" r="r" t="t"/>
              <a:pathLst>
                <a:path extrusionOk="0" h="2096" w="2108">
                  <a:moveTo>
                    <a:pt x="1060" y="0"/>
                  </a:moveTo>
                  <a:cubicBezTo>
                    <a:pt x="477" y="0"/>
                    <a:pt x="0" y="465"/>
                    <a:pt x="0" y="1048"/>
                  </a:cubicBezTo>
                  <a:cubicBezTo>
                    <a:pt x="0" y="1620"/>
                    <a:pt x="477" y="2096"/>
                    <a:pt x="1060" y="2096"/>
                  </a:cubicBezTo>
                  <a:cubicBezTo>
                    <a:pt x="1632" y="2096"/>
                    <a:pt x="2108" y="1620"/>
                    <a:pt x="2108" y="1048"/>
                  </a:cubicBezTo>
                  <a:cubicBezTo>
                    <a:pt x="2108" y="465"/>
                    <a:pt x="1632" y="0"/>
                    <a:pt x="1060"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58" name="Google Shape;3658;p36"/>
            <p:cNvSpPr/>
            <p:nvPr/>
          </p:nvSpPr>
          <p:spPr>
            <a:xfrm>
              <a:off x="5866200" y="4768575"/>
              <a:ext cx="52400" cy="52400"/>
            </a:xfrm>
            <a:custGeom>
              <a:rect b="b" l="l" r="r" t="t"/>
              <a:pathLst>
                <a:path extrusionOk="0" h="2096" w="2096">
                  <a:moveTo>
                    <a:pt x="1048" y="0"/>
                  </a:moveTo>
                  <a:cubicBezTo>
                    <a:pt x="465" y="0"/>
                    <a:pt x="0" y="465"/>
                    <a:pt x="0" y="1048"/>
                  </a:cubicBezTo>
                  <a:cubicBezTo>
                    <a:pt x="0" y="1620"/>
                    <a:pt x="465" y="2096"/>
                    <a:pt x="1048" y="2096"/>
                  </a:cubicBezTo>
                  <a:cubicBezTo>
                    <a:pt x="1632" y="2096"/>
                    <a:pt x="2096" y="1620"/>
                    <a:pt x="2096" y="1048"/>
                  </a:cubicBezTo>
                  <a:cubicBezTo>
                    <a:pt x="2096" y="465"/>
                    <a:pt x="1632"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59" name="Google Shape;3659;p36"/>
            <p:cNvSpPr/>
            <p:nvPr/>
          </p:nvSpPr>
          <p:spPr>
            <a:xfrm>
              <a:off x="5967700" y="4768575"/>
              <a:ext cx="52400" cy="52400"/>
            </a:xfrm>
            <a:custGeom>
              <a:rect b="b" l="l" r="r" t="t"/>
              <a:pathLst>
                <a:path extrusionOk="0" h="2096" w="2096">
                  <a:moveTo>
                    <a:pt x="1048" y="0"/>
                  </a:moveTo>
                  <a:cubicBezTo>
                    <a:pt x="465" y="0"/>
                    <a:pt x="0" y="465"/>
                    <a:pt x="0" y="1048"/>
                  </a:cubicBezTo>
                  <a:cubicBezTo>
                    <a:pt x="0" y="1620"/>
                    <a:pt x="465" y="2096"/>
                    <a:pt x="1048" y="2096"/>
                  </a:cubicBezTo>
                  <a:cubicBezTo>
                    <a:pt x="1632" y="2096"/>
                    <a:pt x="2096" y="1620"/>
                    <a:pt x="2096" y="1048"/>
                  </a:cubicBezTo>
                  <a:cubicBezTo>
                    <a:pt x="2096" y="465"/>
                    <a:pt x="1632"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60" name="Google Shape;3660;p36"/>
            <p:cNvSpPr/>
            <p:nvPr/>
          </p:nvSpPr>
          <p:spPr>
            <a:xfrm>
              <a:off x="6069200" y="4768575"/>
              <a:ext cx="52700" cy="52400"/>
            </a:xfrm>
            <a:custGeom>
              <a:rect b="b" l="l" r="r" t="t"/>
              <a:pathLst>
                <a:path extrusionOk="0" h="2096" w="2108">
                  <a:moveTo>
                    <a:pt x="1048" y="0"/>
                  </a:moveTo>
                  <a:cubicBezTo>
                    <a:pt x="477" y="0"/>
                    <a:pt x="0" y="465"/>
                    <a:pt x="0" y="1048"/>
                  </a:cubicBezTo>
                  <a:cubicBezTo>
                    <a:pt x="0" y="1620"/>
                    <a:pt x="477" y="2096"/>
                    <a:pt x="1048" y="2096"/>
                  </a:cubicBezTo>
                  <a:cubicBezTo>
                    <a:pt x="1632" y="2096"/>
                    <a:pt x="2108" y="1620"/>
                    <a:pt x="2108" y="1048"/>
                  </a:cubicBezTo>
                  <a:cubicBezTo>
                    <a:pt x="2108" y="465"/>
                    <a:pt x="1632"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61" name="Google Shape;3661;p36"/>
            <p:cNvSpPr/>
            <p:nvPr/>
          </p:nvSpPr>
          <p:spPr>
            <a:xfrm>
              <a:off x="6171000" y="4768575"/>
              <a:ext cx="52400" cy="52400"/>
            </a:xfrm>
            <a:custGeom>
              <a:rect b="b" l="l" r="r" t="t"/>
              <a:pathLst>
                <a:path extrusionOk="0" h="2096" w="2096">
                  <a:moveTo>
                    <a:pt x="1048" y="0"/>
                  </a:moveTo>
                  <a:cubicBezTo>
                    <a:pt x="465" y="0"/>
                    <a:pt x="0" y="465"/>
                    <a:pt x="0" y="1048"/>
                  </a:cubicBezTo>
                  <a:cubicBezTo>
                    <a:pt x="0" y="1620"/>
                    <a:pt x="465" y="2096"/>
                    <a:pt x="1048" y="2096"/>
                  </a:cubicBezTo>
                  <a:cubicBezTo>
                    <a:pt x="1620" y="2096"/>
                    <a:pt x="2096" y="1620"/>
                    <a:pt x="2096" y="1048"/>
                  </a:cubicBezTo>
                  <a:cubicBezTo>
                    <a:pt x="2096" y="465"/>
                    <a:pt x="1620"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62" name="Google Shape;3662;p36"/>
            <p:cNvSpPr/>
            <p:nvPr/>
          </p:nvSpPr>
          <p:spPr>
            <a:xfrm>
              <a:off x="6272500" y="4768575"/>
              <a:ext cx="52400" cy="52400"/>
            </a:xfrm>
            <a:custGeom>
              <a:rect b="b" l="l" r="r" t="t"/>
              <a:pathLst>
                <a:path extrusionOk="0" h="2096" w="2096">
                  <a:moveTo>
                    <a:pt x="1048" y="0"/>
                  </a:moveTo>
                  <a:cubicBezTo>
                    <a:pt x="465" y="0"/>
                    <a:pt x="0" y="465"/>
                    <a:pt x="0" y="1048"/>
                  </a:cubicBezTo>
                  <a:cubicBezTo>
                    <a:pt x="0" y="1620"/>
                    <a:pt x="465" y="2096"/>
                    <a:pt x="1048" y="2096"/>
                  </a:cubicBezTo>
                  <a:cubicBezTo>
                    <a:pt x="1632" y="2096"/>
                    <a:pt x="2096" y="1620"/>
                    <a:pt x="2096" y="1048"/>
                  </a:cubicBezTo>
                  <a:cubicBezTo>
                    <a:pt x="2096" y="465"/>
                    <a:pt x="1632"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63" name="Google Shape;3663;p36"/>
            <p:cNvSpPr/>
            <p:nvPr/>
          </p:nvSpPr>
          <p:spPr>
            <a:xfrm>
              <a:off x="6374000" y="4768575"/>
              <a:ext cx="52400" cy="52400"/>
            </a:xfrm>
            <a:custGeom>
              <a:rect b="b" l="l" r="r" t="t"/>
              <a:pathLst>
                <a:path extrusionOk="0" h="2096" w="2096">
                  <a:moveTo>
                    <a:pt x="1048" y="0"/>
                  </a:moveTo>
                  <a:cubicBezTo>
                    <a:pt x="477" y="0"/>
                    <a:pt x="0" y="465"/>
                    <a:pt x="0" y="1048"/>
                  </a:cubicBezTo>
                  <a:cubicBezTo>
                    <a:pt x="0" y="1620"/>
                    <a:pt x="477" y="2096"/>
                    <a:pt x="1048" y="2096"/>
                  </a:cubicBezTo>
                  <a:cubicBezTo>
                    <a:pt x="1632" y="2096"/>
                    <a:pt x="2096" y="1620"/>
                    <a:pt x="2096" y="1048"/>
                  </a:cubicBezTo>
                  <a:cubicBezTo>
                    <a:pt x="2096" y="465"/>
                    <a:pt x="1632"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64" name="Google Shape;3664;p36"/>
            <p:cNvSpPr/>
            <p:nvPr/>
          </p:nvSpPr>
          <p:spPr>
            <a:xfrm>
              <a:off x="6475500" y="4768575"/>
              <a:ext cx="52700" cy="52400"/>
            </a:xfrm>
            <a:custGeom>
              <a:rect b="b" l="l" r="r" t="t"/>
              <a:pathLst>
                <a:path extrusionOk="0" h="2096" w="2108">
                  <a:moveTo>
                    <a:pt x="1048" y="0"/>
                  </a:moveTo>
                  <a:cubicBezTo>
                    <a:pt x="477" y="0"/>
                    <a:pt x="0" y="465"/>
                    <a:pt x="0" y="1048"/>
                  </a:cubicBezTo>
                  <a:cubicBezTo>
                    <a:pt x="0" y="1620"/>
                    <a:pt x="477" y="2096"/>
                    <a:pt x="1048" y="2096"/>
                  </a:cubicBezTo>
                  <a:cubicBezTo>
                    <a:pt x="1632" y="2096"/>
                    <a:pt x="2108" y="1620"/>
                    <a:pt x="2108" y="1048"/>
                  </a:cubicBezTo>
                  <a:cubicBezTo>
                    <a:pt x="2108" y="465"/>
                    <a:pt x="1632"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65" name="Google Shape;3665;p36"/>
            <p:cNvSpPr/>
            <p:nvPr/>
          </p:nvSpPr>
          <p:spPr>
            <a:xfrm>
              <a:off x="6577300" y="4768575"/>
              <a:ext cx="52400" cy="52400"/>
            </a:xfrm>
            <a:custGeom>
              <a:rect b="b" l="l" r="r" t="t"/>
              <a:pathLst>
                <a:path extrusionOk="0" h="2096" w="2096">
                  <a:moveTo>
                    <a:pt x="1048" y="0"/>
                  </a:moveTo>
                  <a:cubicBezTo>
                    <a:pt x="465" y="0"/>
                    <a:pt x="0" y="465"/>
                    <a:pt x="0" y="1048"/>
                  </a:cubicBezTo>
                  <a:cubicBezTo>
                    <a:pt x="0" y="1620"/>
                    <a:pt x="465" y="2096"/>
                    <a:pt x="1048" y="2096"/>
                  </a:cubicBezTo>
                  <a:cubicBezTo>
                    <a:pt x="1620" y="2096"/>
                    <a:pt x="2096" y="1620"/>
                    <a:pt x="2096" y="1048"/>
                  </a:cubicBezTo>
                  <a:cubicBezTo>
                    <a:pt x="2096" y="465"/>
                    <a:pt x="1620"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66" name="Google Shape;3666;p36"/>
            <p:cNvSpPr/>
            <p:nvPr/>
          </p:nvSpPr>
          <p:spPr>
            <a:xfrm>
              <a:off x="6678800" y="4768575"/>
              <a:ext cx="52400" cy="52400"/>
            </a:xfrm>
            <a:custGeom>
              <a:rect b="b" l="l" r="r" t="t"/>
              <a:pathLst>
                <a:path extrusionOk="0" h="2096" w="2096">
                  <a:moveTo>
                    <a:pt x="1048" y="0"/>
                  </a:moveTo>
                  <a:cubicBezTo>
                    <a:pt x="465" y="0"/>
                    <a:pt x="0" y="465"/>
                    <a:pt x="0" y="1048"/>
                  </a:cubicBezTo>
                  <a:cubicBezTo>
                    <a:pt x="0" y="1620"/>
                    <a:pt x="465" y="2096"/>
                    <a:pt x="1048" y="2096"/>
                  </a:cubicBezTo>
                  <a:cubicBezTo>
                    <a:pt x="1632" y="2096"/>
                    <a:pt x="2096" y="1620"/>
                    <a:pt x="2096" y="1048"/>
                  </a:cubicBezTo>
                  <a:cubicBezTo>
                    <a:pt x="2096" y="465"/>
                    <a:pt x="1632"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67" name="Google Shape;3667;p36"/>
            <p:cNvSpPr/>
            <p:nvPr/>
          </p:nvSpPr>
          <p:spPr>
            <a:xfrm>
              <a:off x="6780300" y="4768575"/>
              <a:ext cx="52400" cy="52400"/>
            </a:xfrm>
            <a:custGeom>
              <a:rect b="b" l="l" r="r" t="t"/>
              <a:pathLst>
                <a:path extrusionOk="0" h="2096" w="2096">
                  <a:moveTo>
                    <a:pt x="1048" y="0"/>
                  </a:moveTo>
                  <a:cubicBezTo>
                    <a:pt x="477" y="0"/>
                    <a:pt x="0" y="465"/>
                    <a:pt x="0" y="1048"/>
                  </a:cubicBezTo>
                  <a:cubicBezTo>
                    <a:pt x="0" y="1620"/>
                    <a:pt x="477" y="2096"/>
                    <a:pt x="1048" y="2096"/>
                  </a:cubicBezTo>
                  <a:cubicBezTo>
                    <a:pt x="1632" y="2096"/>
                    <a:pt x="2096" y="1620"/>
                    <a:pt x="2096" y="1048"/>
                  </a:cubicBezTo>
                  <a:cubicBezTo>
                    <a:pt x="2096" y="465"/>
                    <a:pt x="1632"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68" name="Google Shape;3668;p36"/>
            <p:cNvSpPr/>
            <p:nvPr/>
          </p:nvSpPr>
          <p:spPr>
            <a:xfrm>
              <a:off x="6881800" y="4768575"/>
              <a:ext cx="52700" cy="52400"/>
            </a:xfrm>
            <a:custGeom>
              <a:rect b="b" l="l" r="r" t="t"/>
              <a:pathLst>
                <a:path extrusionOk="0" h="2096" w="2108">
                  <a:moveTo>
                    <a:pt x="1060" y="0"/>
                  </a:moveTo>
                  <a:cubicBezTo>
                    <a:pt x="477" y="0"/>
                    <a:pt x="1" y="465"/>
                    <a:pt x="1" y="1048"/>
                  </a:cubicBezTo>
                  <a:cubicBezTo>
                    <a:pt x="1" y="1620"/>
                    <a:pt x="477" y="2096"/>
                    <a:pt x="1060" y="2096"/>
                  </a:cubicBezTo>
                  <a:cubicBezTo>
                    <a:pt x="1632" y="2096"/>
                    <a:pt x="2108" y="1620"/>
                    <a:pt x="2108" y="1048"/>
                  </a:cubicBezTo>
                  <a:cubicBezTo>
                    <a:pt x="2108" y="465"/>
                    <a:pt x="1632" y="0"/>
                    <a:pt x="1060"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69" name="Google Shape;3669;p36"/>
            <p:cNvSpPr/>
            <p:nvPr/>
          </p:nvSpPr>
          <p:spPr>
            <a:xfrm>
              <a:off x="6983600" y="4768575"/>
              <a:ext cx="52400" cy="52400"/>
            </a:xfrm>
            <a:custGeom>
              <a:rect b="b" l="l" r="r" t="t"/>
              <a:pathLst>
                <a:path extrusionOk="0" h="2096" w="2096">
                  <a:moveTo>
                    <a:pt x="1048" y="0"/>
                  </a:moveTo>
                  <a:cubicBezTo>
                    <a:pt x="465" y="0"/>
                    <a:pt x="0" y="465"/>
                    <a:pt x="0" y="1048"/>
                  </a:cubicBezTo>
                  <a:cubicBezTo>
                    <a:pt x="0" y="1620"/>
                    <a:pt x="465" y="2096"/>
                    <a:pt x="1048" y="2096"/>
                  </a:cubicBezTo>
                  <a:cubicBezTo>
                    <a:pt x="1620" y="2096"/>
                    <a:pt x="2096" y="1620"/>
                    <a:pt x="2096" y="1048"/>
                  </a:cubicBezTo>
                  <a:cubicBezTo>
                    <a:pt x="2096" y="465"/>
                    <a:pt x="1620"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70" name="Google Shape;3670;p36"/>
            <p:cNvSpPr/>
            <p:nvPr/>
          </p:nvSpPr>
          <p:spPr>
            <a:xfrm>
              <a:off x="7085100" y="4768575"/>
              <a:ext cx="52400" cy="52400"/>
            </a:xfrm>
            <a:custGeom>
              <a:rect b="b" l="l" r="r" t="t"/>
              <a:pathLst>
                <a:path extrusionOk="0" h="2096" w="2096">
                  <a:moveTo>
                    <a:pt x="1048" y="0"/>
                  </a:moveTo>
                  <a:cubicBezTo>
                    <a:pt x="465" y="0"/>
                    <a:pt x="0" y="465"/>
                    <a:pt x="0" y="1048"/>
                  </a:cubicBezTo>
                  <a:cubicBezTo>
                    <a:pt x="0" y="1620"/>
                    <a:pt x="465" y="2096"/>
                    <a:pt x="1048" y="2096"/>
                  </a:cubicBezTo>
                  <a:cubicBezTo>
                    <a:pt x="1632" y="2096"/>
                    <a:pt x="2096" y="1620"/>
                    <a:pt x="2096" y="1048"/>
                  </a:cubicBezTo>
                  <a:cubicBezTo>
                    <a:pt x="2096" y="465"/>
                    <a:pt x="1632"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71" name="Google Shape;3671;p36"/>
            <p:cNvSpPr/>
            <p:nvPr/>
          </p:nvSpPr>
          <p:spPr>
            <a:xfrm>
              <a:off x="7186600" y="4768575"/>
              <a:ext cx="52400" cy="52400"/>
            </a:xfrm>
            <a:custGeom>
              <a:rect b="b" l="l" r="r" t="t"/>
              <a:pathLst>
                <a:path extrusionOk="0" h="2096" w="2096">
                  <a:moveTo>
                    <a:pt x="1048" y="0"/>
                  </a:moveTo>
                  <a:cubicBezTo>
                    <a:pt x="477" y="0"/>
                    <a:pt x="1" y="465"/>
                    <a:pt x="1" y="1048"/>
                  </a:cubicBezTo>
                  <a:cubicBezTo>
                    <a:pt x="1" y="1620"/>
                    <a:pt x="477" y="2096"/>
                    <a:pt x="1048" y="2096"/>
                  </a:cubicBezTo>
                  <a:cubicBezTo>
                    <a:pt x="1632" y="2096"/>
                    <a:pt x="2096" y="1620"/>
                    <a:pt x="2096" y="1048"/>
                  </a:cubicBezTo>
                  <a:cubicBezTo>
                    <a:pt x="2096" y="465"/>
                    <a:pt x="1632"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72" name="Google Shape;3672;p36"/>
            <p:cNvSpPr/>
            <p:nvPr/>
          </p:nvSpPr>
          <p:spPr>
            <a:xfrm>
              <a:off x="7288400" y="4768575"/>
              <a:ext cx="52400" cy="52400"/>
            </a:xfrm>
            <a:custGeom>
              <a:rect b="b" l="l" r="r" t="t"/>
              <a:pathLst>
                <a:path extrusionOk="0" h="2096" w="2096">
                  <a:moveTo>
                    <a:pt x="1048" y="0"/>
                  </a:moveTo>
                  <a:cubicBezTo>
                    <a:pt x="465" y="0"/>
                    <a:pt x="0" y="465"/>
                    <a:pt x="0" y="1048"/>
                  </a:cubicBezTo>
                  <a:cubicBezTo>
                    <a:pt x="0" y="1620"/>
                    <a:pt x="465" y="2096"/>
                    <a:pt x="1048" y="2096"/>
                  </a:cubicBezTo>
                  <a:cubicBezTo>
                    <a:pt x="1620" y="2096"/>
                    <a:pt x="2096" y="1620"/>
                    <a:pt x="2096" y="1048"/>
                  </a:cubicBezTo>
                  <a:cubicBezTo>
                    <a:pt x="2096" y="465"/>
                    <a:pt x="1620" y="0"/>
                    <a:pt x="1048" y="0"/>
                  </a:cubicBezTo>
                  <a:close/>
                </a:path>
              </a:pathLst>
            </a:custGeom>
            <a:solidFill>
              <a:srgbClr val="8D495C">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673" name="Google Shape;3673;p36"/>
          <p:cNvGrpSpPr/>
          <p:nvPr/>
        </p:nvGrpSpPr>
        <p:grpSpPr>
          <a:xfrm>
            <a:off x="223221" y="255838"/>
            <a:ext cx="8706833" cy="4631825"/>
            <a:chOff x="261561" y="255838"/>
            <a:chExt cx="8706833" cy="4631825"/>
          </a:xfrm>
        </p:grpSpPr>
        <p:grpSp>
          <p:nvGrpSpPr>
            <p:cNvPr id="3674" name="Google Shape;3674;p36"/>
            <p:cNvGrpSpPr/>
            <p:nvPr/>
          </p:nvGrpSpPr>
          <p:grpSpPr>
            <a:xfrm>
              <a:off x="261561" y="255838"/>
              <a:ext cx="8706833" cy="4631825"/>
              <a:chOff x="391650" y="259200"/>
              <a:chExt cx="8360700" cy="4631825"/>
            </a:xfrm>
          </p:grpSpPr>
          <p:sp>
            <p:nvSpPr>
              <p:cNvPr id="3675" name="Google Shape;3675;p36"/>
              <p:cNvSpPr/>
              <p:nvPr/>
            </p:nvSpPr>
            <p:spPr>
              <a:xfrm>
                <a:off x="391650" y="259200"/>
                <a:ext cx="8360700" cy="4625100"/>
              </a:xfrm>
              <a:prstGeom prst="rect">
                <a:avLst/>
              </a:prstGeom>
              <a:solidFill>
                <a:schemeClr val="lt1"/>
              </a:solidFill>
              <a:ln cap="flat" cmpd="sng" w="9525">
                <a:solidFill>
                  <a:schemeClr val="dk1"/>
                </a:solidFill>
                <a:prstDash val="solid"/>
                <a:round/>
                <a:headEnd len="sm" w="sm" type="none"/>
                <a:tailEnd len="sm" w="sm" type="none"/>
              </a:ln>
              <a:effectLst>
                <a:outerShdw rotWithShape="0" algn="bl" dir="2940000" dist="66675">
                  <a:schemeClr val="dk1"/>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3676" name="Google Shape;3676;p36"/>
              <p:cNvCxnSpPr/>
              <p:nvPr/>
            </p:nvCxnSpPr>
            <p:spPr>
              <a:xfrm>
                <a:off x="393750" y="713825"/>
                <a:ext cx="7942500" cy="0"/>
              </a:xfrm>
              <a:prstGeom prst="straightConnector1">
                <a:avLst/>
              </a:prstGeom>
              <a:noFill/>
              <a:ln cap="flat" cmpd="sng" w="9525">
                <a:solidFill>
                  <a:schemeClr val="dk1"/>
                </a:solidFill>
                <a:prstDash val="solid"/>
                <a:round/>
                <a:headEnd len="sm" w="sm" type="none"/>
                <a:tailEnd len="sm" w="sm" type="none"/>
              </a:ln>
            </p:spPr>
          </p:cxnSp>
          <p:cxnSp>
            <p:nvCxnSpPr>
              <p:cNvPr id="3677" name="Google Shape;3677;p36"/>
              <p:cNvCxnSpPr/>
              <p:nvPr/>
            </p:nvCxnSpPr>
            <p:spPr>
              <a:xfrm>
                <a:off x="8336400" y="260525"/>
                <a:ext cx="0" cy="4630500"/>
              </a:xfrm>
              <a:prstGeom prst="straightConnector1">
                <a:avLst/>
              </a:prstGeom>
              <a:noFill/>
              <a:ln cap="flat" cmpd="sng" w="9525">
                <a:solidFill>
                  <a:schemeClr val="dk1"/>
                </a:solidFill>
                <a:prstDash val="solid"/>
                <a:round/>
                <a:headEnd len="sm" w="sm" type="none"/>
                <a:tailEnd len="sm" w="sm" type="none"/>
              </a:ln>
            </p:spPr>
          </p:cxnSp>
          <p:grpSp>
            <p:nvGrpSpPr>
              <p:cNvPr id="3678" name="Google Shape;3678;p36"/>
              <p:cNvGrpSpPr/>
              <p:nvPr/>
            </p:nvGrpSpPr>
            <p:grpSpPr>
              <a:xfrm>
                <a:off x="8448356" y="454710"/>
                <a:ext cx="205838" cy="289853"/>
                <a:chOff x="3555900" y="1631296"/>
                <a:chExt cx="390955" cy="550529"/>
              </a:xfrm>
            </p:grpSpPr>
            <p:cxnSp>
              <p:nvCxnSpPr>
                <p:cNvPr id="3679" name="Google Shape;3679;p36"/>
                <p:cNvCxnSpPr/>
                <p:nvPr/>
              </p:nvCxnSpPr>
              <p:spPr>
                <a:xfrm>
                  <a:off x="3751375" y="1641225"/>
                  <a:ext cx="0" cy="540600"/>
                </a:xfrm>
                <a:prstGeom prst="straightConnector1">
                  <a:avLst/>
                </a:prstGeom>
                <a:noFill/>
                <a:ln cap="flat" cmpd="sng" w="19050">
                  <a:solidFill>
                    <a:schemeClr val="dk1"/>
                  </a:solidFill>
                  <a:prstDash val="solid"/>
                  <a:round/>
                  <a:headEnd len="sm" w="sm" type="none"/>
                  <a:tailEnd len="sm" w="sm" type="none"/>
                </a:ln>
              </p:spPr>
            </p:cxnSp>
            <p:grpSp>
              <p:nvGrpSpPr>
                <p:cNvPr id="3680" name="Google Shape;3680;p36"/>
                <p:cNvGrpSpPr/>
                <p:nvPr/>
              </p:nvGrpSpPr>
              <p:grpSpPr>
                <a:xfrm rot="-8100000">
                  <a:off x="3614579" y="1687125"/>
                  <a:ext cx="273597" cy="279297"/>
                  <a:chOff x="4572000" y="2331513"/>
                  <a:chExt cx="273600" cy="279300"/>
                </a:xfrm>
              </p:grpSpPr>
              <p:cxnSp>
                <p:nvCxnSpPr>
                  <p:cNvPr id="3681" name="Google Shape;3681;p36"/>
                  <p:cNvCxnSpPr/>
                  <p:nvPr/>
                </p:nvCxnSpPr>
                <p:spPr>
                  <a:xfrm rot="10800000">
                    <a:off x="4572000" y="2604300"/>
                    <a:ext cx="273600" cy="0"/>
                  </a:xfrm>
                  <a:prstGeom prst="straightConnector1">
                    <a:avLst/>
                  </a:prstGeom>
                  <a:noFill/>
                  <a:ln cap="flat" cmpd="sng" w="19050">
                    <a:solidFill>
                      <a:schemeClr val="dk1"/>
                    </a:solidFill>
                    <a:prstDash val="solid"/>
                    <a:round/>
                    <a:headEnd len="sm" w="sm" type="none"/>
                    <a:tailEnd len="sm" w="sm" type="none"/>
                  </a:ln>
                </p:spPr>
              </p:cxnSp>
              <p:cxnSp>
                <p:nvCxnSpPr>
                  <p:cNvPr id="3682" name="Google Shape;3682;p36"/>
                  <p:cNvCxnSpPr/>
                  <p:nvPr/>
                </p:nvCxnSpPr>
                <p:spPr>
                  <a:xfrm rot="10800000">
                    <a:off x="4839087" y="2331513"/>
                    <a:ext cx="0" cy="279300"/>
                  </a:xfrm>
                  <a:prstGeom prst="straightConnector1">
                    <a:avLst/>
                  </a:prstGeom>
                  <a:noFill/>
                  <a:ln cap="flat" cmpd="sng" w="19050">
                    <a:solidFill>
                      <a:schemeClr val="dk1"/>
                    </a:solidFill>
                    <a:prstDash val="solid"/>
                    <a:round/>
                    <a:headEnd len="sm" w="sm" type="none"/>
                    <a:tailEnd len="sm" w="sm" type="none"/>
                  </a:ln>
                </p:spPr>
              </p:cxnSp>
            </p:grpSp>
          </p:grpSp>
          <p:cxnSp>
            <p:nvCxnSpPr>
              <p:cNvPr id="3683" name="Google Shape;3683;p36"/>
              <p:cNvCxnSpPr/>
              <p:nvPr/>
            </p:nvCxnSpPr>
            <p:spPr>
              <a:xfrm>
                <a:off x="8551337" y="1671588"/>
                <a:ext cx="0" cy="1823700"/>
              </a:xfrm>
              <a:prstGeom prst="straightConnector1">
                <a:avLst/>
              </a:prstGeom>
              <a:noFill/>
              <a:ln cap="flat" cmpd="sng" w="19050">
                <a:solidFill>
                  <a:schemeClr val="dk1"/>
                </a:solidFill>
                <a:prstDash val="solid"/>
                <a:round/>
                <a:headEnd len="sm" w="sm" type="none"/>
                <a:tailEnd len="sm" w="sm" type="none"/>
              </a:ln>
            </p:spPr>
          </p:cxnSp>
          <p:grpSp>
            <p:nvGrpSpPr>
              <p:cNvPr id="3684" name="Google Shape;3684;p36"/>
              <p:cNvGrpSpPr/>
              <p:nvPr/>
            </p:nvGrpSpPr>
            <p:grpSpPr>
              <a:xfrm flipH="1" rot="10800000">
                <a:off x="8448406" y="4422299"/>
                <a:ext cx="205838" cy="289853"/>
                <a:chOff x="3555900" y="1631296"/>
                <a:chExt cx="390955" cy="550529"/>
              </a:xfrm>
            </p:grpSpPr>
            <p:cxnSp>
              <p:nvCxnSpPr>
                <p:cNvPr id="3685" name="Google Shape;3685;p36"/>
                <p:cNvCxnSpPr/>
                <p:nvPr/>
              </p:nvCxnSpPr>
              <p:spPr>
                <a:xfrm>
                  <a:off x="3751375" y="1641225"/>
                  <a:ext cx="0" cy="540600"/>
                </a:xfrm>
                <a:prstGeom prst="straightConnector1">
                  <a:avLst/>
                </a:prstGeom>
                <a:noFill/>
                <a:ln cap="flat" cmpd="sng" w="19050">
                  <a:solidFill>
                    <a:schemeClr val="dk1"/>
                  </a:solidFill>
                  <a:prstDash val="solid"/>
                  <a:round/>
                  <a:headEnd len="sm" w="sm" type="none"/>
                  <a:tailEnd len="sm" w="sm" type="none"/>
                </a:ln>
              </p:spPr>
            </p:cxnSp>
            <p:grpSp>
              <p:nvGrpSpPr>
                <p:cNvPr id="3686" name="Google Shape;3686;p36"/>
                <p:cNvGrpSpPr/>
                <p:nvPr/>
              </p:nvGrpSpPr>
              <p:grpSpPr>
                <a:xfrm rot="-8100000">
                  <a:off x="3614579" y="1687125"/>
                  <a:ext cx="273597" cy="279297"/>
                  <a:chOff x="4572000" y="2331513"/>
                  <a:chExt cx="273600" cy="279300"/>
                </a:xfrm>
              </p:grpSpPr>
              <p:cxnSp>
                <p:nvCxnSpPr>
                  <p:cNvPr id="3687" name="Google Shape;3687;p36"/>
                  <p:cNvCxnSpPr/>
                  <p:nvPr/>
                </p:nvCxnSpPr>
                <p:spPr>
                  <a:xfrm rot="10800000">
                    <a:off x="4572000" y="2604300"/>
                    <a:ext cx="273600" cy="0"/>
                  </a:xfrm>
                  <a:prstGeom prst="straightConnector1">
                    <a:avLst/>
                  </a:prstGeom>
                  <a:noFill/>
                  <a:ln cap="flat" cmpd="sng" w="19050">
                    <a:solidFill>
                      <a:schemeClr val="dk1"/>
                    </a:solidFill>
                    <a:prstDash val="solid"/>
                    <a:round/>
                    <a:headEnd len="sm" w="sm" type="none"/>
                    <a:tailEnd len="sm" w="sm" type="none"/>
                  </a:ln>
                </p:spPr>
              </p:cxnSp>
              <p:cxnSp>
                <p:nvCxnSpPr>
                  <p:cNvPr id="3688" name="Google Shape;3688;p36"/>
                  <p:cNvCxnSpPr/>
                  <p:nvPr/>
                </p:nvCxnSpPr>
                <p:spPr>
                  <a:xfrm rot="10800000">
                    <a:off x="4839087" y="2331513"/>
                    <a:ext cx="0" cy="279300"/>
                  </a:xfrm>
                  <a:prstGeom prst="straightConnector1">
                    <a:avLst/>
                  </a:prstGeom>
                  <a:noFill/>
                  <a:ln cap="flat" cmpd="sng" w="19050">
                    <a:solidFill>
                      <a:schemeClr val="dk1"/>
                    </a:solidFill>
                    <a:prstDash val="solid"/>
                    <a:round/>
                    <a:headEnd len="sm" w="sm" type="none"/>
                    <a:tailEnd len="sm" w="sm" type="none"/>
                  </a:ln>
                </p:spPr>
              </p:cxnSp>
            </p:grpSp>
          </p:grpSp>
        </p:grpSp>
        <p:sp>
          <p:nvSpPr>
            <p:cNvPr id="3689" name="Google Shape;3689;p36"/>
            <p:cNvSpPr/>
            <p:nvPr/>
          </p:nvSpPr>
          <p:spPr>
            <a:xfrm>
              <a:off x="390775" y="388600"/>
              <a:ext cx="183000" cy="183000"/>
            </a:xfrm>
            <a:prstGeom prst="ellipse">
              <a:avLst/>
            </a:prstGeom>
            <a:solidFill>
              <a:schemeClr val="lt1"/>
            </a:solidFill>
            <a:ln cap="flat" cmpd="sng" w="9525">
              <a:solidFill>
                <a:schemeClr val="dk1"/>
              </a:solidFill>
              <a:prstDash val="solid"/>
              <a:round/>
              <a:headEnd len="sm" w="sm" type="none"/>
              <a:tailEnd len="sm" w="sm" type="none"/>
            </a:ln>
            <a:effectLst>
              <a:outerShdw rotWithShape="0" algn="bl" dir="2580000" dist="38100">
                <a:srgbClr val="000000"/>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90" name="Google Shape;3690;p36"/>
            <p:cNvSpPr/>
            <p:nvPr/>
          </p:nvSpPr>
          <p:spPr>
            <a:xfrm>
              <a:off x="599050" y="388600"/>
              <a:ext cx="183000" cy="183000"/>
            </a:xfrm>
            <a:prstGeom prst="ellipse">
              <a:avLst/>
            </a:prstGeom>
            <a:solidFill>
              <a:schemeClr val="lt1"/>
            </a:solidFill>
            <a:ln cap="flat" cmpd="sng" w="9525">
              <a:solidFill>
                <a:schemeClr val="dk1"/>
              </a:solidFill>
              <a:prstDash val="solid"/>
              <a:round/>
              <a:headEnd len="sm" w="sm" type="none"/>
              <a:tailEnd len="sm" w="sm" type="none"/>
            </a:ln>
            <a:effectLst>
              <a:outerShdw rotWithShape="0" algn="bl" dir="2580000" dist="38100">
                <a:srgbClr val="000000"/>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91" name="Google Shape;3691;p36"/>
            <p:cNvSpPr/>
            <p:nvPr/>
          </p:nvSpPr>
          <p:spPr>
            <a:xfrm>
              <a:off x="807325" y="388600"/>
              <a:ext cx="183000" cy="183000"/>
            </a:xfrm>
            <a:prstGeom prst="ellipse">
              <a:avLst/>
            </a:prstGeom>
            <a:solidFill>
              <a:schemeClr val="lt1"/>
            </a:solidFill>
            <a:ln cap="flat" cmpd="sng" w="9525">
              <a:solidFill>
                <a:schemeClr val="dk1"/>
              </a:solidFill>
              <a:prstDash val="solid"/>
              <a:round/>
              <a:headEnd len="sm" w="sm" type="none"/>
              <a:tailEnd len="sm" w="sm" type="none"/>
            </a:ln>
            <a:effectLst>
              <a:outerShdw rotWithShape="0" algn="bl" dir="2580000" dist="38100">
                <a:srgbClr val="000000"/>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692" name="Google Shape;3692;p36"/>
          <p:cNvSpPr txBox="1"/>
          <p:nvPr>
            <p:ph type="title"/>
          </p:nvPr>
        </p:nvSpPr>
        <p:spPr>
          <a:xfrm>
            <a:off x="2977350" y="1593375"/>
            <a:ext cx="3189300" cy="10119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lvl1pPr lvl="0" algn="ctr">
              <a:lnSpc>
                <a:spcPct val="100000"/>
              </a:lnSpc>
              <a:spcBef>
                <a:spcPts val="0"/>
              </a:spcBef>
              <a:spcAft>
                <a:spcPts val="0"/>
              </a:spcAft>
              <a:buSzPts val="4200"/>
              <a:buNone/>
              <a:defRPr sz="38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3693" name="Google Shape;3693;p36"/>
          <p:cNvSpPr txBox="1"/>
          <p:nvPr>
            <p:ph idx="1" type="subTitle"/>
          </p:nvPr>
        </p:nvSpPr>
        <p:spPr>
          <a:xfrm>
            <a:off x="1965450" y="2704675"/>
            <a:ext cx="5213100" cy="7587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2100"/>
              <a:buNone/>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noFill/>
      </p:bgPr>
    </p:bg>
    <p:spTree>
      <p:nvGrpSpPr>
        <p:cNvPr id="3694" name="Shape 3694"/>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8">
    <p:spTree>
      <p:nvGrpSpPr>
        <p:cNvPr id="3695" name="Shape 3695"/>
        <p:cNvGrpSpPr/>
        <p:nvPr/>
      </p:nvGrpSpPr>
      <p:grpSpPr>
        <a:xfrm>
          <a:off x="0" y="0"/>
          <a:ext cx="0" cy="0"/>
          <a:chOff x="0" y="0"/>
          <a:chExt cx="0" cy="0"/>
        </a:xfrm>
      </p:grpSpPr>
      <p:sp>
        <p:nvSpPr>
          <p:cNvPr id="3696" name="Google Shape;3696;p38"/>
          <p:cNvSpPr/>
          <p:nvPr/>
        </p:nvSpPr>
        <p:spPr>
          <a:xfrm>
            <a:off x="223221" y="255838"/>
            <a:ext cx="8706833" cy="4625100"/>
          </a:xfrm>
          <a:prstGeom prst="rect">
            <a:avLst/>
          </a:prstGeom>
          <a:solidFill>
            <a:schemeClr val="lt1"/>
          </a:solidFill>
          <a:ln cap="flat" cmpd="sng" w="9525">
            <a:solidFill>
              <a:schemeClr val="dk1"/>
            </a:solidFill>
            <a:prstDash val="solid"/>
            <a:round/>
            <a:headEnd len="sm" w="sm" type="none"/>
            <a:tailEnd len="sm" w="sm" type="none"/>
          </a:ln>
          <a:effectLst>
            <a:outerShdw rotWithShape="0" algn="bl" dir="2940000" dist="66675">
              <a:schemeClr val="dk1"/>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697" name="Google Shape;3697;p38"/>
          <p:cNvGrpSpPr/>
          <p:nvPr/>
        </p:nvGrpSpPr>
        <p:grpSpPr>
          <a:xfrm>
            <a:off x="223213" y="767598"/>
            <a:ext cx="464198" cy="514536"/>
            <a:chOff x="4176425" y="2759324"/>
            <a:chExt cx="568800" cy="568800"/>
          </a:xfrm>
        </p:grpSpPr>
        <p:sp>
          <p:nvSpPr>
            <p:cNvPr id="3698" name="Google Shape;3698;p38"/>
            <p:cNvSpPr/>
            <p:nvPr/>
          </p:nvSpPr>
          <p:spPr>
            <a:xfrm>
              <a:off x="4176425" y="2759324"/>
              <a:ext cx="568800" cy="568800"/>
            </a:xfrm>
            <a:prstGeom prst="rect">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99" name="Google Shape;3699;p38"/>
            <p:cNvSpPr/>
            <p:nvPr/>
          </p:nvSpPr>
          <p:spPr>
            <a:xfrm>
              <a:off x="4302438" y="2895375"/>
              <a:ext cx="296700" cy="296700"/>
            </a:xfrm>
            <a:prstGeom prst="star4">
              <a:avLst>
                <a:gd fmla="val 12183" name="adj"/>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700" name="Google Shape;3700;p38"/>
          <p:cNvGrpSpPr/>
          <p:nvPr/>
        </p:nvGrpSpPr>
        <p:grpSpPr>
          <a:xfrm>
            <a:off x="223213" y="253137"/>
            <a:ext cx="464198" cy="514536"/>
            <a:chOff x="4176449" y="3328148"/>
            <a:chExt cx="568800" cy="568800"/>
          </a:xfrm>
        </p:grpSpPr>
        <p:sp>
          <p:nvSpPr>
            <p:cNvPr id="3701" name="Google Shape;3701;p38"/>
            <p:cNvSpPr/>
            <p:nvPr/>
          </p:nvSpPr>
          <p:spPr>
            <a:xfrm>
              <a:off x="4176449" y="3328148"/>
              <a:ext cx="568800" cy="568800"/>
            </a:xfrm>
            <a:prstGeom prst="rect">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02" name="Google Shape;3702;p38"/>
            <p:cNvSpPr/>
            <p:nvPr/>
          </p:nvSpPr>
          <p:spPr>
            <a:xfrm>
              <a:off x="4322301" y="3464200"/>
              <a:ext cx="256800" cy="296700"/>
            </a:xfrm>
            <a:prstGeom prst="star6">
              <a:avLst>
                <a:gd fmla="val 17141" name="adj"/>
                <a:gd fmla="val 115470" name="hf"/>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703" name="Google Shape;3703;p38"/>
          <p:cNvGrpSpPr/>
          <p:nvPr/>
        </p:nvGrpSpPr>
        <p:grpSpPr>
          <a:xfrm>
            <a:off x="223213" y="1282135"/>
            <a:ext cx="464198" cy="514536"/>
            <a:chOff x="4176449" y="3328148"/>
            <a:chExt cx="568800" cy="568800"/>
          </a:xfrm>
        </p:grpSpPr>
        <p:sp>
          <p:nvSpPr>
            <p:cNvPr id="3704" name="Google Shape;3704;p38"/>
            <p:cNvSpPr/>
            <p:nvPr/>
          </p:nvSpPr>
          <p:spPr>
            <a:xfrm>
              <a:off x="4176449" y="3328148"/>
              <a:ext cx="568800" cy="568800"/>
            </a:xfrm>
            <a:prstGeom prst="rect">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05" name="Google Shape;3705;p38"/>
            <p:cNvSpPr/>
            <p:nvPr/>
          </p:nvSpPr>
          <p:spPr>
            <a:xfrm>
              <a:off x="4322301" y="3464200"/>
              <a:ext cx="256800" cy="296700"/>
            </a:xfrm>
            <a:prstGeom prst="star6">
              <a:avLst>
                <a:gd fmla="val 17141" name="adj"/>
                <a:gd fmla="val 115470" name="hf"/>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706" name="Google Shape;3706;p38"/>
          <p:cNvGrpSpPr/>
          <p:nvPr/>
        </p:nvGrpSpPr>
        <p:grpSpPr>
          <a:xfrm>
            <a:off x="223213" y="1796595"/>
            <a:ext cx="464198" cy="514536"/>
            <a:chOff x="4176425" y="2759324"/>
            <a:chExt cx="568800" cy="568800"/>
          </a:xfrm>
        </p:grpSpPr>
        <p:sp>
          <p:nvSpPr>
            <p:cNvPr id="3707" name="Google Shape;3707;p38"/>
            <p:cNvSpPr/>
            <p:nvPr/>
          </p:nvSpPr>
          <p:spPr>
            <a:xfrm>
              <a:off x="4176425" y="2759324"/>
              <a:ext cx="568800" cy="568800"/>
            </a:xfrm>
            <a:prstGeom prst="rect">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08" name="Google Shape;3708;p38"/>
            <p:cNvSpPr/>
            <p:nvPr/>
          </p:nvSpPr>
          <p:spPr>
            <a:xfrm>
              <a:off x="4302438" y="2895375"/>
              <a:ext cx="296700" cy="296700"/>
            </a:xfrm>
            <a:prstGeom prst="star4">
              <a:avLst>
                <a:gd fmla="val 12183" name="adj"/>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709" name="Google Shape;3709;p38"/>
          <p:cNvGrpSpPr/>
          <p:nvPr/>
        </p:nvGrpSpPr>
        <p:grpSpPr>
          <a:xfrm>
            <a:off x="223213" y="2311132"/>
            <a:ext cx="464198" cy="514536"/>
            <a:chOff x="4176449" y="3328148"/>
            <a:chExt cx="568800" cy="568800"/>
          </a:xfrm>
        </p:grpSpPr>
        <p:sp>
          <p:nvSpPr>
            <p:cNvPr id="3710" name="Google Shape;3710;p38"/>
            <p:cNvSpPr/>
            <p:nvPr/>
          </p:nvSpPr>
          <p:spPr>
            <a:xfrm>
              <a:off x="4176449" y="3328148"/>
              <a:ext cx="568800" cy="568800"/>
            </a:xfrm>
            <a:prstGeom prst="rect">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11" name="Google Shape;3711;p38"/>
            <p:cNvSpPr/>
            <p:nvPr/>
          </p:nvSpPr>
          <p:spPr>
            <a:xfrm>
              <a:off x="4322301" y="3464200"/>
              <a:ext cx="256800" cy="296700"/>
            </a:xfrm>
            <a:prstGeom prst="star6">
              <a:avLst>
                <a:gd fmla="val 17141" name="adj"/>
                <a:gd fmla="val 115470" name="hf"/>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712" name="Google Shape;3712;p38"/>
          <p:cNvGrpSpPr/>
          <p:nvPr/>
        </p:nvGrpSpPr>
        <p:grpSpPr>
          <a:xfrm>
            <a:off x="223213" y="2825593"/>
            <a:ext cx="464198" cy="514536"/>
            <a:chOff x="4176425" y="2759324"/>
            <a:chExt cx="568800" cy="568800"/>
          </a:xfrm>
        </p:grpSpPr>
        <p:sp>
          <p:nvSpPr>
            <p:cNvPr id="3713" name="Google Shape;3713;p38"/>
            <p:cNvSpPr/>
            <p:nvPr/>
          </p:nvSpPr>
          <p:spPr>
            <a:xfrm>
              <a:off x="4176425" y="2759324"/>
              <a:ext cx="568800" cy="568800"/>
            </a:xfrm>
            <a:prstGeom prst="rect">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14" name="Google Shape;3714;p38"/>
            <p:cNvSpPr/>
            <p:nvPr/>
          </p:nvSpPr>
          <p:spPr>
            <a:xfrm>
              <a:off x="4302438" y="2895375"/>
              <a:ext cx="296700" cy="296700"/>
            </a:xfrm>
            <a:prstGeom prst="star4">
              <a:avLst>
                <a:gd fmla="val 12183" name="adj"/>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715" name="Google Shape;3715;p38"/>
          <p:cNvGrpSpPr/>
          <p:nvPr/>
        </p:nvGrpSpPr>
        <p:grpSpPr>
          <a:xfrm>
            <a:off x="223213" y="3340129"/>
            <a:ext cx="464198" cy="514536"/>
            <a:chOff x="4176449" y="3328148"/>
            <a:chExt cx="568800" cy="568800"/>
          </a:xfrm>
        </p:grpSpPr>
        <p:sp>
          <p:nvSpPr>
            <p:cNvPr id="3716" name="Google Shape;3716;p38"/>
            <p:cNvSpPr/>
            <p:nvPr/>
          </p:nvSpPr>
          <p:spPr>
            <a:xfrm>
              <a:off x="4176449" y="3328148"/>
              <a:ext cx="568800" cy="568800"/>
            </a:xfrm>
            <a:prstGeom prst="rect">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17" name="Google Shape;3717;p38"/>
            <p:cNvSpPr/>
            <p:nvPr/>
          </p:nvSpPr>
          <p:spPr>
            <a:xfrm>
              <a:off x="4322301" y="3464200"/>
              <a:ext cx="256800" cy="296700"/>
            </a:xfrm>
            <a:prstGeom prst="star6">
              <a:avLst>
                <a:gd fmla="val 17141" name="adj"/>
                <a:gd fmla="val 115470" name="hf"/>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718" name="Google Shape;3718;p38"/>
          <p:cNvGrpSpPr/>
          <p:nvPr/>
        </p:nvGrpSpPr>
        <p:grpSpPr>
          <a:xfrm>
            <a:off x="223213" y="3854590"/>
            <a:ext cx="464198" cy="514536"/>
            <a:chOff x="4176425" y="2759324"/>
            <a:chExt cx="568800" cy="568800"/>
          </a:xfrm>
        </p:grpSpPr>
        <p:sp>
          <p:nvSpPr>
            <p:cNvPr id="3719" name="Google Shape;3719;p38"/>
            <p:cNvSpPr/>
            <p:nvPr/>
          </p:nvSpPr>
          <p:spPr>
            <a:xfrm>
              <a:off x="4176425" y="2759324"/>
              <a:ext cx="568800" cy="568800"/>
            </a:xfrm>
            <a:prstGeom prst="rect">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20" name="Google Shape;3720;p38"/>
            <p:cNvSpPr/>
            <p:nvPr/>
          </p:nvSpPr>
          <p:spPr>
            <a:xfrm>
              <a:off x="4302438" y="2895375"/>
              <a:ext cx="296700" cy="296700"/>
            </a:xfrm>
            <a:prstGeom prst="star4">
              <a:avLst>
                <a:gd fmla="val 12183" name="adj"/>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721" name="Google Shape;3721;p38"/>
          <p:cNvGrpSpPr/>
          <p:nvPr/>
        </p:nvGrpSpPr>
        <p:grpSpPr>
          <a:xfrm>
            <a:off x="223213" y="4369126"/>
            <a:ext cx="464198" cy="514536"/>
            <a:chOff x="4176449" y="3328148"/>
            <a:chExt cx="568800" cy="568800"/>
          </a:xfrm>
        </p:grpSpPr>
        <p:sp>
          <p:nvSpPr>
            <p:cNvPr id="3722" name="Google Shape;3722;p38"/>
            <p:cNvSpPr/>
            <p:nvPr/>
          </p:nvSpPr>
          <p:spPr>
            <a:xfrm>
              <a:off x="4176449" y="3328148"/>
              <a:ext cx="568800" cy="568800"/>
            </a:xfrm>
            <a:prstGeom prst="rect">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23" name="Google Shape;3723;p38"/>
            <p:cNvSpPr/>
            <p:nvPr/>
          </p:nvSpPr>
          <p:spPr>
            <a:xfrm>
              <a:off x="4322301" y="3464200"/>
              <a:ext cx="256800" cy="296700"/>
            </a:xfrm>
            <a:prstGeom prst="star6">
              <a:avLst>
                <a:gd fmla="val 17141" name="adj"/>
                <a:gd fmla="val 115470" name="hf"/>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724" name="Google Shape;3724;p38"/>
          <p:cNvGrpSpPr/>
          <p:nvPr/>
        </p:nvGrpSpPr>
        <p:grpSpPr>
          <a:xfrm flipH="1" rot="5400000">
            <a:off x="8233743" y="4296089"/>
            <a:ext cx="214361" cy="545574"/>
            <a:chOff x="3555900" y="1631296"/>
            <a:chExt cx="390955" cy="1036229"/>
          </a:xfrm>
        </p:grpSpPr>
        <p:cxnSp>
          <p:nvCxnSpPr>
            <p:cNvPr id="3725" name="Google Shape;3725;p38"/>
            <p:cNvCxnSpPr/>
            <p:nvPr/>
          </p:nvCxnSpPr>
          <p:spPr>
            <a:xfrm flipH="1" rot="-5400000">
              <a:off x="3243925" y="2148675"/>
              <a:ext cx="1026300" cy="11400"/>
            </a:xfrm>
            <a:prstGeom prst="straightConnector1">
              <a:avLst/>
            </a:prstGeom>
            <a:noFill/>
            <a:ln cap="flat" cmpd="sng" w="19050">
              <a:solidFill>
                <a:schemeClr val="dk1"/>
              </a:solidFill>
              <a:prstDash val="solid"/>
              <a:round/>
              <a:headEnd len="sm" w="sm" type="none"/>
              <a:tailEnd len="sm" w="sm" type="none"/>
            </a:ln>
          </p:spPr>
        </p:cxnSp>
        <p:grpSp>
          <p:nvGrpSpPr>
            <p:cNvPr id="3726" name="Google Shape;3726;p38"/>
            <p:cNvGrpSpPr/>
            <p:nvPr/>
          </p:nvGrpSpPr>
          <p:grpSpPr>
            <a:xfrm rot="-8100000">
              <a:off x="3614579" y="1687125"/>
              <a:ext cx="273597" cy="279297"/>
              <a:chOff x="4572000" y="2331513"/>
              <a:chExt cx="273600" cy="279300"/>
            </a:xfrm>
          </p:grpSpPr>
          <p:cxnSp>
            <p:nvCxnSpPr>
              <p:cNvPr id="3727" name="Google Shape;3727;p38"/>
              <p:cNvCxnSpPr/>
              <p:nvPr/>
            </p:nvCxnSpPr>
            <p:spPr>
              <a:xfrm rot="10800000">
                <a:off x="4572000" y="2604300"/>
                <a:ext cx="273600" cy="0"/>
              </a:xfrm>
              <a:prstGeom prst="straightConnector1">
                <a:avLst/>
              </a:prstGeom>
              <a:noFill/>
              <a:ln cap="flat" cmpd="sng" w="19050">
                <a:solidFill>
                  <a:schemeClr val="dk1"/>
                </a:solidFill>
                <a:prstDash val="solid"/>
                <a:round/>
                <a:headEnd len="sm" w="sm" type="none"/>
                <a:tailEnd len="sm" w="sm" type="none"/>
              </a:ln>
            </p:spPr>
          </p:cxnSp>
          <p:cxnSp>
            <p:nvCxnSpPr>
              <p:cNvPr id="3728" name="Google Shape;3728;p38"/>
              <p:cNvCxnSpPr/>
              <p:nvPr/>
            </p:nvCxnSpPr>
            <p:spPr>
              <a:xfrm rot="10800000">
                <a:off x="4839087" y="2331513"/>
                <a:ext cx="0" cy="279300"/>
              </a:xfrm>
              <a:prstGeom prst="straightConnector1">
                <a:avLst/>
              </a:prstGeom>
              <a:noFill/>
              <a:ln cap="flat" cmpd="sng" w="19050">
                <a:solidFill>
                  <a:schemeClr val="dk1"/>
                </a:solidFill>
                <a:prstDash val="solid"/>
                <a:round/>
                <a:headEnd len="sm" w="sm" type="none"/>
                <a:tailEnd len="sm" w="sm" type="none"/>
              </a:ln>
            </p:spPr>
          </p:cxnSp>
        </p:gr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9">
    <p:spTree>
      <p:nvGrpSpPr>
        <p:cNvPr id="3729" name="Shape 3729"/>
        <p:cNvGrpSpPr/>
        <p:nvPr/>
      </p:nvGrpSpPr>
      <p:grpSpPr>
        <a:xfrm>
          <a:off x="0" y="0"/>
          <a:ext cx="0" cy="0"/>
          <a:chOff x="0" y="0"/>
          <a:chExt cx="0" cy="0"/>
        </a:xfrm>
      </p:grpSpPr>
      <p:sp>
        <p:nvSpPr>
          <p:cNvPr id="3730" name="Google Shape;3730;p39"/>
          <p:cNvSpPr/>
          <p:nvPr/>
        </p:nvSpPr>
        <p:spPr>
          <a:xfrm flipH="1">
            <a:off x="7264225" y="3231432"/>
            <a:ext cx="3793500" cy="3791700"/>
          </a:xfrm>
          <a:prstGeom prst="pie">
            <a:avLst>
              <a:gd fmla="val 16198478" name="adj1"/>
              <a:gd fmla="val 108" name="adj2"/>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31" name="Google Shape;3731;p39"/>
          <p:cNvSpPr/>
          <p:nvPr/>
        </p:nvSpPr>
        <p:spPr>
          <a:xfrm flipH="1">
            <a:off x="-1890340" y="3231432"/>
            <a:ext cx="3793500" cy="3791700"/>
          </a:xfrm>
          <a:prstGeom prst="pie">
            <a:avLst>
              <a:gd fmla="val 10799735" name="adj1"/>
              <a:gd fmla="val 16200000" name="adj2"/>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32" name="Google Shape;3732;p39"/>
          <p:cNvSpPr/>
          <p:nvPr/>
        </p:nvSpPr>
        <p:spPr>
          <a:xfrm rot="10800000">
            <a:off x="7239100" y="-1888524"/>
            <a:ext cx="3793500" cy="3791700"/>
          </a:xfrm>
          <a:prstGeom prst="pie">
            <a:avLst>
              <a:gd fmla="val 16198478" name="adj1"/>
              <a:gd fmla="val 108" name="adj2"/>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33" name="Google Shape;3733;p39"/>
          <p:cNvSpPr/>
          <p:nvPr/>
        </p:nvSpPr>
        <p:spPr>
          <a:xfrm rot="10800000">
            <a:off x="-1897600" y="-1888524"/>
            <a:ext cx="3793500" cy="3791700"/>
          </a:xfrm>
          <a:prstGeom prst="pie">
            <a:avLst>
              <a:gd fmla="val 10799735" name="adj1"/>
              <a:gd fmla="val 16200000" name="adj2"/>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34" name="Google Shape;3734;p39"/>
          <p:cNvSpPr/>
          <p:nvPr/>
        </p:nvSpPr>
        <p:spPr>
          <a:xfrm>
            <a:off x="321000" y="319025"/>
            <a:ext cx="8531400" cy="4520100"/>
          </a:xfrm>
          <a:prstGeom prst="rect">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dk2"/>
        </a:solidFill>
      </p:bgPr>
    </p:bg>
    <p:spTree>
      <p:nvGrpSpPr>
        <p:cNvPr id="5" name="Shape 5"/>
        <p:cNvGrpSpPr/>
        <p:nvPr/>
      </p:nvGrpSpPr>
      <p:grpSpPr>
        <a:xfrm>
          <a:off x="0" y="0"/>
          <a:ext cx="0" cy="0"/>
          <a:chOff x="0" y="0"/>
          <a:chExt cx="0" cy="0"/>
        </a:xfrm>
      </p:grpSpPr>
      <p:sp>
        <p:nvSpPr>
          <p:cNvPr id="6" name="Google Shape;6;p34"/>
          <p:cNvSpPr txBox="1"/>
          <p:nvPr>
            <p:ph type="title"/>
          </p:nvPr>
        </p:nvSpPr>
        <p:spPr>
          <a:xfrm>
            <a:off x="802838" y="707525"/>
            <a:ext cx="7538400" cy="572700"/>
          </a:xfrm>
          <a:prstGeom prst="rect">
            <a:avLst/>
          </a:prstGeom>
          <a:noFill/>
          <a:ln>
            <a:noFill/>
          </a:ln>
        </p:spPr>
        <p:txBody>
          <a:bodyPr anchorCtr="0" anchor="t" bIns="91425" lIns="91425" spcFirstLastPara="1" rIns="91425" wrap="square" tIns="91425">
            <a:noAutofit/>
          </a:bodyPr>
          <a:lstStyle>
            <a:lvl1pPr lvl="0" marR="0" rtl="0" algn="ctr">
              <a:lnSpc>
                <a:spcPct val="100000"/>
              </a:lnSpc>
              <a:spcBef>
                <a:spcPts val="0"/>
              </a:spcBef>
              <a:spcAft>
                <a:spcPts val="0"/>
              </a:spcAft>
              <a:buClr>
                <a:schemeClr val="dk1"/>
              </a:buClr>
              <a:buSzPts val="3000"/>
              <a:buFont typeface="Abhaya Libre"/>
              <a:buNone/>
              <a:defRPr b="1" i="0" sz="3000" u="none" cap="none" strike="noStrike">
                <a:solidFill>
                  <a:schemeClr val="dk1"/>
                </a:solidFill>
                <a:latin typeface="Abhaya Libre"/>
                <a:ea typeface="Abhaya Libre"/>
                <a:cs typeface="Abhaya Libre"/>
                <a:sym typeface="Abhaya Libre"/>
              </a:defRPr>
            </a:lvl1pPr>
            <a:lvl2pPr lvl="1" marR="0" rtl="0" algn="l">
              <a:lnSpc>
                <a:spcPct val="100000"/>
              </a:lnSpc>
              <a:spcBef>
                <a:spcPts val="0"/>
              </a:spcBef>
              <a:spcAft>
                <a:spcPts val="0"/>
              </a:spcAft>
              <a:buClr>
                <a:schemeClr val="dk1"/>
              </a:buClr>
              <a:buSzPts val="3000"/>
              <a:buFont typeface="Abhaya Libre"/>
              <a:buNone/>
              <a:defRPr b="1" i="0" sz="3000" u="none" cap="none" strike="noStrike">
                <a:solidFill>
                  <a:schemeClr val="dk1"/>
                </a:solidFill>
                <a:latin typeface="Abhaya Libre"/>
                <a:ea typeface="Abhaya Libre"/>
                <a:cs typeface="Abhaya Libre"/>
                <a:sym typeface="Abhaya Libre"/>
              </a:defRPr>
            </a:lvl2pPr>
            <a:lvl3pPr lvl="2" marR="0" rtl="0" algn="l">
              <a:lnSpc>
                <a:spcPct val="100000"/>
              </a:lnSpc>
              <a:spcBef>
                <a:spcPts val="0"/>
              </a:spcBef>
              <a:spcAft>
                <a:spcPts val="0"/>
              </a:spcAft>
              <a:buClr>
                <a:schemeClr val="dk1"/>
              </a:buClr>
              <a:buSzPts val="3000"/>
              <a:buFont typeface="Abhaya Libre"/>
              <a:buNone/>
              <a:defRPr b="1" i="0" sz="3000" u="none" cap="none" strike="noStrike">
                <a:solidFill>
                  <a:schemeClr val="dk1"/>
                </a:solidFill>
                <a:latin typeface="Abhaya Libre"/>
                <a:ea typeface="Abhaya Libre"/>
                <a:cs typeface="Abhaya Libre"/>
                <a:sym typeface="Abhaya Libre"/>
              </a:defRPr>
            </a:lvl3pPr>
            <a:lvl4pPr lvl="3" marR="0" rtl="0" algn="l">
              <a:lnSpc>
                <a:spcPct val="100000"/>
              </a:lnSpc>
              <a:spcBef>
                <a:spcPts val="0"/>
              </a:spcBef>
              <a:spcAft>
                <a:spcPts val="0"/>
              </a:spcAft>
              <a:buClr>
                <a:schemeClr val="dk1"/>
              </a:buClr>
              <a:buSzPts val="3000"/>
              <a:buFont typeface="Abhaya Libre"/>
              <a:buNone/>
              <a:defRPr b="1" i="0" sz="3000" u="none" cap="none" strike="noStrike">
                <a:solidFill>
                  <a:schemeClr val="dk1"/>
                </a:solidFill>
                <a:latin typeface="Abhaya Libre"/>
                <a:ea typeface="Abhaya Libre"/>
                <a:cs typeface="Abhaya Libre"/>
                <a:sym typeface="Abhaya Libre"/>
              </a:defRPr>
            </a:lvl4pPr>
            <a:lvl5pPr lvl="4" marR="0" rtl="0" algn="l">
              <a:lnSpc>
                <a:spcPct val="100000"/>
              </a:lnSpc>
              <a:spcBef>
                <a:spcPts val="0"/>
              </a:spcBef>
              <a:spcAft>
                <a:spcPts val="0"/>
              </a:spcAft>
              <a:buClr>
                <a:schemeClr val="dk1"/>
              </a:buClr>
              <a:buSzPts val="3000"/>
              <a:buFont typeface="Abhaya Libre"/>
              <a:buNone/>
              <a:defRPr b="1" i="0" sz="3000" u="none" cap="none" strike="noStrike">
                <a:solidFill>
                  <a:schemeClr val="dk1"/>
                </a:solidFill>
                <a:latin typeface="Abhaya Libre"/>
                <a:ea typeface="Abhaya Libre"/>
                <a:cs typeface="Abhaya Libre"/>
                <a:sym typeface="Abhaya Libre"/>
              </a:defRPr>
            </a:lvl5pPr>
            <a:lvl6pPr lvl="5" marR="0" rtl="0" algn="l">
              <a:lnSpc>
                <a:spcPct val="100000"/>
              </a:lnSpc>
              <a:spcBef>
                <a:spcPts val="0"/>
              </a:spcBef>
              <a:spcAft>
                <a:spcPts val="0"/>
              </a:spcAft>
              <a:buClr>
                <a:schemeClr val="dk1"/>
              </a:buClr>
              <a:buSzPts val="3000"/>
              <a:buFont typeface="Abhaya Libre"/>
              <a:buNone/>
              <a:defRPr b="1" i="0" sz="3000" u="none" cap="none" strike="noStrike">
                <a:solidFill>
                  <a:schemeClr val="dk1"/>
                </a:solidFill>
                <a:latin typeface="Abhaya Libre"/>
                <a:ea typeface="Abhaya Libre"/>
                <a:cs typeface="Abhaya Libre"/>
                <a:sym typeface="Abhaya Libre"/>
              </a:defRPr>
            </a:lvl6pPr>
            <a:lvl7pPr lvl="6" marR="0" rtl="0" algn="l">
              <a:lnSpc>
                <a:spcPct val="100000"/>
              </a:lnSpc>
              <a:spcBef>
                <a:spcPts val="0"/>
              </a:spcBef>
              <a:spcAft>
                <a:spcPts val="0"/>
              </a:spcAft>
              <a:buClr>
                <a:schemeClr val="dk1"/>
              </a:buClr>
              <a:buSzPts val="3000"/>
              <a:buFont typeface="Abhaya Libre"/>
              <a:buNone/>
              <a:defRPr b="1" i="0" sz="3000" u="none" cap="none" strike="noStrike">
                <a:solidFill>
                  <a:schemeClr val="dk1"/>
                </a:solidFill>
                <a:latin typeface="Abhaya Libre"/>
                <a:ea typeface="Abhaya Libre"/>
                <a:cs typeface="Abhaya Libre"/>
                <a:sym typeface="Abhaya Libre"/>
              </a:defRPr>
            </a:lvl7pPr>
            <a:lvl8pPr lvl="7" marR="0" rtl="0" algn="l">
              <a:lnSpc>
                <a:spcPct val="100000"/>
              </a:lnSpc>
              <a:spcBef>
                <a:spcPts val="0"/>
              </a:spcBef>
              <a:spcAft>
                <a:spcPts val="0"/>
              </a:spcAft>
              <a:buClr>
                <a:schemeClr val="dk1"/>
              </a:buClr>
              <a:buSzPts val="3000"/>
              <a:buFont typeface="Abhaya Libre"/>
              <a:buNone/>
              <a:defRPr b="1" i="0" sz="3000" u="none" cap="none" strike="noStrike">
                <a:solidFill>
                  <a:schemeClr val="dk1"/>
                </a:solidFill>
                <a:latin typeface="Abhaya Libre"/>
                <a:ea typeface="Abhaya Libre"/>
                <a:cs typeface="Abhaya Libre"/>
                <a:sym typeface="Abhaya Libre"/>
              </a:defRPr>
            </a:lvl8pPr>
            <a:lvl9pPr lvl="8" marR="0" rtl="0" algn="l">
              <a:lnSpc>
                <a:spcPct val="100000"/>
              </a:lnSpc>
              <a:spcBef>
                <a:spcPts val="0"/>
              </a:spcBef>
              <a:spcAft>
                <a:spcPts val="0"/>
              </a:spcAft>
              <a:buClr>
                <a:schemeClr val="dk1"/>
              </a:buClr>
              <a:buSzPts val="3000"/>
              <a:buFont typeface="Abhaya Libre"/>
              <a:buNone/>
              <a:defRPr b="1" i="0" sz="3000" u="none" cap="none" strike="noStrike">
                <a:solidFill>
                  <a:schemeClr val="dk1"/>
                </a:solidFill>
                <a:latin typeface="Abhaya Libre"/>
                <a:ea typeface="Abhaya Libre"/>
                <a:cs typeface="Abhaya Libre"/>
                <a:sym typeface="Abhaya Libre"/>
              </a:defRPr>
            </a:lvl9pPr>
          </a:lstStyle>
          <a:p/>
        </p:txBody>
      </p:sp>
      <p:sp>
        <p:nvSpPr>
          <p:cNvPr id="7" name="Google Shape;7;p34"/>
          <p:cNvSpPr txBox="1"/>
          <p:nvPr>
            <p:ph idx="1" type="body"/>
          </p:nvPr>
        </p:nvSpPr>
        <p:spPr>
          <a:xfrm>
            <a:off x="802800" y="1280225"/>
            <a:ext cx="7538400" cy="32886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00000"/>
              </a:lnSpc>
              <a:spcBef>
                <a:spcPts val="0"/>
              </a:spcBef>
              <a:spcAft>
                <a:spcPts val="0"/>
              </a:spcAft>
              <a:buClr>
                <a:schemeClr val="dk1"/>
              </a:buClr>
              <a:buSzPts val="1400"/>
              <a:buFont typeface="Red Hat Display"/>
              <a:buChar char="●"/>
              <a:defRPr b="0" i="0" sz="1400" u="none" cap="none" strike="noStrike">
                <a:solidFill>
                  <a:schemeClr val="dk1"/>
                </a:solidFill>
                <a:latin typeface="Red Hat Display"/>
                <a:ea typeface="Red Hat Display"/>
                <a:cs typeface="Red Hat Display"/>
                <a:sym typeface="Red Hat Display"/>
              </a:defRPr>
            </a:lvl1pPr>
            <a:lvl2pPr indent="-317500" lvl="1" marL="914400" marR="0" rtl="0" algn="l">
              <a:lnSpc>
                <a:spcPct val="100000"/>
              </a:lnSpc>
              <a:spcBef>
                <a:spcPts val="0"/>
              </a:spcBef>
              <a:spcAft>
                <a:spcPts val="0"/>
              </a:spcAft>
              <a:buClr>
                <a:schemeClr val="dk1"/>
              </a:buClr>
              <a:buSzPts val="1400"/>
              <a:buFont typeface="Red Hat Display"/>
              <a:buChar char="○"/>
              <a:defRPr b="0" i="0" sz="1400" u="none" cap="none" strike="noStrike">
                <a:solidFill>
                  <a:schemeClr val="dk1"/>
                </a:solidFill>
                <a:latin typeface="Red Hat Display"/>
                <a:ea typeface="Red Hat Display"/>
                <a:cs typeface="Red Hat Display"/>
                <a:sym typeface="Red Hat Display"/>
              </a:defRPr>
            </a:lvl2pPr>
            <a:lvl3pPr indent="-317500" lvl="2" marL="1371600" marR="0" rtl="0" algn="l">
              <a:lnSpc>
                <a:spcPct val="100000"/>
              </a:lnSpc>
              <a:spcBef>
                <a:spcPts val="0"/>
              </a:spcBef>
              <a:spcAft>
                <a:spcPts val="0"/>
              </a:spcAft>
              <a:buClr>
                <a:schemeClr val="dk1"/>
              </a:buClr>
              <a:buSzPts val="1400"/>
              <a:buFont typeface="Red Hat Display"/>
              <a:buChar char="■"/>
              <a:defRPr b="0" i="0" sz="1400" u="none" cap="none" strike="noStrike">
                <a:solidFill>
                  <a:schemeClr val="dk1"/>
                </a:solidFill>
                <a:latin typeface="Red Hat Display"/>
                <a:ea typeface="Red Hat Display"/>
                <a:cs typeface="Red Hat Display"/>
                <a:sym typeface="Red Hat Display"/>
              </a:defRPr>
            </a:lvl3pPr>
            <a:lvl4pPr indent="-317500" lvl="3" marL="1828800" marR="0" rtl="0" algn="l">
              <a:lnSpc>
                <a:spcPct val="100000"/>
              </a:lnSpc>
              <a:spcBef>
                <a:spcPts val="0"/>
              </a:spcBef>
              <a:spcAft>
                <a:spcPts val="0"/>
              </a:spcAft>
              <a:buClr>
                <a:schemeClr val="dk1"/>
              </a:buClr>
              <a:buSzPts val="1400"/>
              <a:buFont typeface="Red Hat Display"/>
              <a:buChar char="●"/>
              <a:defRPr b="0" i="0" sz="1400" u="none" cap="none" strike="noStrike">
                <a:solidFill>
                  <a:schemeClr val="dk1"/>
                </a:solidFill>
                <a:latin typeface="Red Hat Display"/>
                <a:ea typeface="Red Hat Display"/>
                <a:cs typeface="Red Hat Display"/>
                <a:sym typeface="Red Hat Display"/>
              </a:defRPr>
            </a:lvl4pPr>
            <a:lvl5pPr indent="-317500" lvl="4" marL="2286000" marR="0" rtl="0" algn="l">
              <a:lnSpc>
                <a:spcPct val="100000"/>
              </a:lnSpc>
              <a:spcBef>
                <a:spcPts val="0"/>
              </a:spcBef>
              <a:spcAft>
                <a:spcPts val="0"/>
              </a:spcAft>
              <a:buClr>
                <a:schemeClr val="dk1"/>
              </a:buClr>
              <a:buSzPts val="1400"/>
              <a:buFont typeface="Red Hat Display"/>
              <a:buChar char="○"/>
              <a:defRPr b="0" i="0" sz="1400" u="none" cap="none" strike="noStrike">
                <a:solidFill>
                  <a:schemeClr val="dk1"/>
                </a:solidFill>
                <a:latin typeface="Red Hat Display"/>
                <a:ea typeface="Red Hat Display"/>
                <a:cs typeface="Red Hat Display"/>
                <a:sym typeface="Red Hat Display"/>
              </a:defRPr>
            </a:lvl5pPr>
            <a:lvl6pPr indent="-317500" lvl="5" marL="2743200" marR="0" rtl="0" algn="l">
              <a:lnSpc>
                <a:spcPct val="100000"/>
              </a:lnSpc>
              <a:spcBef>
                <a:spcPts val="0"/>
              </a:spcBef>
              <a:spcAft>
                <a:spcPts val="0"/>
              </a:spcAft>
              <a:buClr>
                <a:schemeClr val="dk1"/>
              </a:buClr>
              <a:buSzPts val="1400"/>
              <a:buFont typeface="Red Hat Display"/>
              <a:buChar char="■"/>
              <a:defRPr b="0" i="0" sz="1400" u="none" cap="none" strike="noStrike">
                <a:solidFill>
                  <a:schemeClr val="dk1"/>
                </a:solidFill>
                <a:latin typeface="Red Hat Display"/>
                <a:ea typeface="Red Hat Display"/>
                <a:cs typeface="Red Hat Display"/>
                <a:sym typeface="Red Hat Display"/>
              </a:defRPr>
            </a:lvl6pPr>
            <a:lvl7pPr indent="-317500" lvl="6" marL="3200400" marR="0" rtl="0" algn="l">
              <a:lnSpc>
                <a:spcPct val="100000"/>
              </a:lnSpc>
              <a:spcBef>
                <a:spcPts val="0"/>
              </a:spcBef>
              <a:spcAft>
                <a:spcPts val="0"/>
              </a:spcAft>
              <a:buClr>
                <a:schemeClr val="dk1"/>
              </a:buClr>
              <a:buSzPts val="1400"/>
              <a:buFont typeface="Red Hat Display"/>
              <a:buChar char="●"/>
              <a:defRPr b="0" i="0" sz="1400" u="none" cap="none" strike="noStrike">
                <a:solidFill>
                  <a:schemeClr val="dk1"/>
                </a:solidFill>
                <a:latin typeface="Red Hat Display"/>
                <a:ea typeface="Red Hat Display"/>
                <a:cs typeface="Red Hat Display"/>
                <a:sym typeface="Red Hat Display"/>
              </a:defRPr>
            </a:lvl7pPr>
            <a:lvl8pPr indent="-317500" lvl="7" marL="3657600" marR="0" rtl="0" algn="l">
              <a:lnSpc>
                <a:spcPct val="100000"/>
              </a:lnSpc>
              <a:spcBef>
                <a:spcPts val="0"/>
              </a:spcBef>
              <a:spcAft>
                <a:spcPts val="0"/>
              </a:spcAft>
              <a:buClr>
                <a:schemeClr val="dk1"/>
              </a:buClr>
              <a:buSzPts val="1400"/>
              <a:buFont typeface="Red Hat Display"/>
              <a:buChar char="○"/>
              <a:defRPr b="0" i="0" sz="1400" u="none" cap="none" strike="noStrike">
                <a:solidFill>
                  <a:schemeClr val="dk1"/>
                </a:solidFill>
                <a:latin typeface="Red Hat Display"/>
                <a:ea typeface="Red Hat Display"/>
                <a:cs typeface="Red Hat Display"/>
                <a:sym typeface="Red Hat Display"/>
              </a:defRPr>
            </a:lvl8pPr>
            <a:lvl9pPr indent="-317500" lvl="8" marL="4114800" marR="0" rtl="0" algn="l">
              <a:lnSpc>
                <a:spcPct val="100000"/>
              </a:lnSpc>
              <a:spcBef>
                <a:spcPts val="0"/>
              </a:spcBef>
              <a:spcAft>
                <a:spcPts val="0"/>
              </a:spcAft>
              <a:buClr>
                <a:schemeClr val="dk1"/>
              </a:buClr>
              <a:buSzPts val="1400"/>
              <a:buFont typeface="Red Hat Display"/>
              <a:buChar char="■"/>
              <a:defRPr b="0" i="0" sz="1400" u="none" cap="none" strike="noStrike">
                <a:solidFill>
                  <a:schemeClr val="dk1"/>
                </a:solidFill>
                <a:latin typeface="Red Hat Display"/>
                <a:ea typeface="Red Hat Display"/>
                <a:cs typeface="Red Hat Display"/>
                <a:sym typeface="Red Hat Display"/>
              </a:defRPr>
            </a:lvl9pPr>
          </a:lstStyle>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7.png"/><Relationship Id="rId4"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6.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1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13.png"/><Relationship Id="rId4" Type="http://schemas.openxmlformats.org/officeDocument/2006/relationships/image" Target="../media/image1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7.jpg"/><Relationship Id="rId4" Type="http://schemas.openxmlformats.org/officeDocument/2006/relationships/image" Target="../media/image11.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6.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38" name="Shape 3738"/>
        <p:cNvGrpSpPr/>
        <p:nvPr/>
      </p:nvGrpSpPr>
      <p:grpSpPr>
        <a:xfrm>
          <a:off x="0" y="0"/>
          <a:ext cx="0" cy="0"/>
          <a:chOff x="0" y="0"/>
          <a:chExt cx="0" cy="0"/>
        </a:xfrm>
      </p:grpSpPr>
      <p:sp>
        <p:nvSpPr>
          <p:cNvPr id="3739" name="Google Shape;3739;p1"/>
          <p:cNvSpPr txBox="1"/>
          <p:nvPr>
            <p:ph type="ctrTitle"/>
          </p:nvPr>
        </p:nvSpPr>
        <p:spPr>
          <a:xfrm>
            <a:off x="1160771" y="1110750"/>
            <a:ext cx="6822458" cy="18117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5200"/>
              <a:buNone/>
            </a:pPr>
            <a:r>
              <a:rPr b="0" lang="en-US">
                <a:latin typeface="Abhaya Libre Medium"/>
                <a:ea typeface="Abhaya Libre Medium"/>
                <a:cs typeface="Abhaya Libre Medium"/>
                <a:sym typeface="Abhaya Libre Medium"/>
              </a:rPr>
              <a:t>Morse Code Translator Using </a:t>
            </a:r>
            <a:r>
              <a:rPr lang="en-US">
                <a:latin typeface="Abhaya Libre Medium"/>
                <a:ea typeface="Abhaya Libre Medium"/>
                <a:cs typeface="Abhaya Libre Medium"/>
                <a:sym typeface="Abhaya Libre Medium"/>
              </a:rPr>
              <a:t>Moore Machine</a:t>
            </a:r>
            <a:endParaRPr sz="5300"/>
          </a:p>
        </p:txBody>
      </p:sp>
      <p:sp>
        <p:nvSpPr>
          <p:cNvPr id="3740" name="Google Shape;3740;p1"/>
          <p:cNvSpPr txBox="1"/>
          <p:nvPr>
            <p:ph idx="1" type="subTitle"/>
          </p:nvPr>
        </p:nvSpPr>
        <p:spPr>
          <a:xfrm>
            <a:off x="2977725" y="3093750"/>
            <a:ext cx="3230100" cy="1467617"/>
          </a:xfrm>
          <a:prstGeom prst="rect">
            <a:avLst/>
          </a:prstGeom>
          <a:solidFill>
            <a:schemeClr val="lt1"/>
          </a:solid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400"/>
              <a:buNone/>
            </a:pPr>
            <a:r>
              <a:rPr b="1" lang="en-US" sz="1800">
                <a:latin typeface="Times New Roman"/>
                <a:ea typeface="Times New Roman"/>
                <a:cs typeface="Times New Roman"/>
                <a:sym typeface="Times New Roman"/>
              </a:rPr>
              <a:t>Simon Daniel M. Dela Cruz </a:t>
            </a:r>
            <a:endParaRPr b="1" sz="1800">
              <a:latin typeface="Times New Roman"/>
              <a:ea typeface="Times New Roman"/>
              <a:cs typeface="Times New Roman"/>
              <a:sym typeface="Times New Roman"/>
            </a:endParaRPr>
          </a:p>
          <a:p>
            <a:pPr indent="0" lvl="0" marL="0" rtl="0" algn="ctr">
              <a:lnSpc>
                <a:spcPct val="100000"/>
              </a:lnSpc>
              <a:spcBef>
                <a:spcPts val="600"/>
              </a:spcBef>
              <a:spcAft>
                <a:spcPts val="0"/>
              </a:spcAft>
              <a:buSzPts val="1400"/>
              <a:buNone/>
            </a:pPr>
            <a:r>
              <a:rPr b="1" lang="en-US" sz="1800">
                <a:latin typeface="Times New Roman"/>
                <a:ea typeface="Times New Roman"/>
                <a:cs typeface="Times New Roman"/>
                <a:sym typeface="Times New Roman"/>
              </a:rPr>
              <a:t>Joshuel Ernest Q. Simbulan</a:t>
            </a:r>
            <a:endParaRPr b="1" sz="1800">
              <a:latin typeface="Times New Roman"/>
              <a:ea typeface="Times New Roman"/>
              <a:cs typeface="Times New Roman"/>
              <a:sym typeface="Times New Roman"/>
            </a:endParaRPr>
          </a:p>
          <a:p>
            <a:pPr indent="0" lvl="0" marL="0" rtl="0" algn="ctr">
              <a:lnSpc>
                <a:spcPct val="100000"/>
              </a:lnSpc>
              <a:spcBef>
                <a:spcPts val="600"/>
              </a:spcBef>
              <a:spcAft>
                <a:spcPts val="0"/>
              </a:spcAft>
              <a:buSzPts val="1400"/>
              <a:buNone/>
            </a:pPr>
            <a:r>
              <a:rPr b="1" lang="en-US" sz="1800">
                <a:latin typeface="Times New Roman"/>
                <a:ea typeface="Times New Roman"/>
                <a:cs typeface="Times New Roman"/>
                <a:sym typeface="Times New Roman"/>
              </a:rPr>
              <a:t>Andrew James S. Tejerero </a:t>
            </a:r>
            <a:endParaRPr/>
          </a:p>
          <a:p>
            <a:pPr indent="0" lvl="0" marL="0" rtl="0" algn="ctr">
              <a:lnSpc>
                <a:spcPct val="100000"/>
              </a:lnSpc>
              <a:spcBef>
                <a:spcPts val="600"/>
              </a:spcBef>
              <a:spcAft>
                <a:spcPts val="0"/>
              </a:spcAft>
              <a:buSzPts val="1400"/>
              <a:buNone/>
            </a:pPr>
            <a:r>
              <a:rPr b="1" lang="en-US" sz="1800">
                <a:latin typeface="Times New Roman"/>
                <a:ea typeface="Times New Roman"/>
                <a:cs typeface="Times New Roman"/>
                <a:sym typeface="Times New Roman"/>
              </a:rPr>
              <a:t>Mark Zaired D. Ugay </a:t>
            </a:r>
            <a:endParaRPr b="1" sz="1800">
              <a:latin typeface="Times New Roman"/>
              <a:ea typeface="Times New Roman"/>
              <a:cs typeface="Times New Roman"/>
              <a:sym typeface="Times New Roman"/>
            </a:endParaRPr>
          </a:p>
          <a:p>
            <a:pPr indent="0" lvl="0" marL="0" rtl="0" algn="ctr">
              <a:lnSpc>
                <a:spcPct val="100000"/>
              </a:lnSpc>
              <a:spcBef>
                <a:spcPts val="600"/>
              </a:spcBef>
              <a:spcAft>
                <a:spcPts val="0"/>
              </a:spcAft>
              <a:buSzPts val="1400"/>
              <a:buNone/>
            </a:pPr>
            <a:r>
              <a:rPr b="1" lang="en-US" sz="1800">
                <a:latin typeface="Times New Roman"/>
                <a:ea typeface="Times New Roman"/>
                <a:cs typeface="Times New Roman"/>
                <a:sym typeface="Times New Roman"/>
              </a:rPr>
              <a:t> </a:t>
            </a:r>
            <a:endParaRPr/>
          </a:p>
          <a:p>
            <a:pPr indent="0" lvl="0" marL="0" rtl="0" algn="ctr">
              <a:lnSpc>
                <a:spcPct val="100000"/>
              </a:lnSpc>
              <a:spcBef>
                <a:spcPts val="1200"/>
              </a:spcBef>
              <a:spcAft>
                <a:spcPts val="1200"/>
              </a:spcAft>
              <a:buSzPts val="1400"/>
              <a:buNone/>
            </a:pPr>
            <a:r>
              <a:t/>
            </a:r>
            <a:endParaRPr b="1" sz="1800">
              <a:latin typeface="Times New Roman"/>
              <a:ea typeface="Times New Roman"/>
              <a:cs typeface="Times New Roman"/>
              <a:sym typeface="Times New Roman"/>
            </a:endParaRPr>
          </a:p>
        </p:txBody>
      </p:sp>
      <p:grpSp>
        <p:nvGrpSpPr>
          <p:cNvPr id="3741" name="Google Shape;3741;p1"/>
          <p:cNvGrpSpPr/>
          <p:nvPr/>
        </p:nvGrpSpPr>
        <p:grpSpPr>
          <a:xfrm>
            <a:off x="2509125" y="3477088"/>
            <a:ext cx="468600" cy="468600"/>
            <a:chOff x="2516325" y="3485375"/>
            <a:chExt cx="468600" cy="468600"/>
          </a:xfrm>
        </p:grpSpPr>
        <p:sp>
          <p:nvSpPr>
            <p:cNvPr id="3742" name="Google Shape;3742;p1"/>
            <p:cNvSpPr/>
            <p:nvPr/>
          </p:nvSpPr>
          <p:spPr>
            <a:xfrm>
              <a:off x="2516325" y="3485375"/>
              <a:ext cx="468600" cy="468600"/>
            </a:xfrm>
            <a:prstGeom prst="rect">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43" name="Google Shape;3743;p1"/>
            <p:cNvSpPr/>
            <p:nvPr/>
          </p:nvSpPr>
          <p:spPr>
            <a:xfrm>
              <a:off x="2579325" y="3548375"/>
              <a:ext cx="342600" cy="342600"/>
            </a:xfrm>
            <a:prstGeom prst="star4">
              <a:avLst>
                <a:gd fmla="val 12183" name="adj"/>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744" name="Google Shape;3744;p1"/>
          <p:cNvGrpSpPr/>
          <p:nvPr/>
        </p:nvGrpSpPr>
        <p:grpSpPr>
          <a:xfrm>
            <a:off x="6207825" y="3477088"/>
            <a:ext cx="468600" cy="468600"/>
            <a:chOff x="2516325" y="3485375"/>
            <a:chExt cx="468600" cy="468600"/>
          </a:xfrm>
        </p:grpSpPr>
        <p:sp>
          <p:nvSpPr>
            <p:cNvPr id="3745" name="Google Shape;3745;p1"/>
            <p:cNvSpPr/>
            <p:nvPr/>
          </p:nvSpPr>
          <p:spPr>
            <a:xfrm>
              <a:off x="2516325" y="3485375"/>
              <a:ext cx="468600" cy="468600"/>
            </a:xfrm>
            <a:prstGeom prst="rect">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46" name="Google Shape;3746;p1"/>
            <p:cNvSpPr/>
            <p:nvPr/>
          </p:nvSpPr>
          <p:spPr>
            <a:xfrm>
              <a:off x="2579325" y="3548375"/>
              <a:ext cx="342600" cy="342600"/>
            </a:xfrm>
            <a:prstGeom prst="star4">
              <a:avLst>
                <a:gd fmla="val 12183" name="adj"/>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747" name="Google Shape;3747;p1"/>
          <p:cNvSpPr/>
          <p:nvPr/>
        </p:nvSpPr>
        <p:spPr>
          <a:xfrm>
            <a:off x="1012421" y="1845300"/>
            <a:ext cx="296700" cy="342600"/>
          </a:xfrm>
          <a:prstGeom prst="star6">
            <a:avLst>
              <a:gd fmla="val 17141" name="adj"/>
              <a:gd fmla="val 115470" name="hf"/>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48" name="Google Shape;3748;p1"/>
          <p:cNvSpPr/>
          <p:nvPr/>
        </p:nvSpPr>
        <p:spPr>
          <a:xfrm>
            <a:off x="7834879" y="1845300"/>
            <a:ext cx="296700" cy="342600"/>
          </a:xfrm>
          <a:prstGeom prst="star6">
            <a:avLst>
              <a:gd fmla="val 17141" name="adj"/>
              <a:gd fmla="val 115470" name="hf"/>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49" name="Google Shape;3749;p1"/>
          <p:cNvSpPr txBox="1"/>
          <p:nvPr/>
        </p:nvSpPr>
        <p:spPr>
          <a:xfrm>
            <a:off x="1012432" y="313017"/>
            <a:ext cx="7853100" cy="3231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lang="en-US" sz="1500">
                <a:solidFill>
                  <a:srgbClr val="222222"/>
                </a:solidFill>
                <a:latin typeface="Times New Roman"/>
                <a:ea typeface="Times New Roman"/>
                <a:cs typeface="Times New Roman"/>
                <a:sym typeface="Times New Roman"/>
              </a:rPr>
              <a:t>-- --- .-. ... . / -.-. --- -.. . / - .-. .- -. ... .-.. .- - --- .-.</a:t>
            </a:r>
            <a:endParaRPr i="0" sz="1500"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20" name="Shape 3820"/>
        <p:cNvGrpSpPr/>
        <p:nvPr/>
      </p:nvGrpSpPr>
      <p:grpSpPr>
        <a:xfrm>
          <a:off x="0" y="0"/>
          <a:ext cx="0" cy="0"/>
          <a:chOff x="0" y="0"/>
          <a:chExt cx="0" cy="0"/>
        </a:xfrm>
      </p:grpSpPr>
      <p:sp>
        <p:nvSpPr>
          <p:cNvPr id="3821" name="Google Shape;3821;g1edefc3f7f0_0_54"/>
          <p:cNvSpPr txBox="1"/>
          <p:nvPr/>
        </p:nvSpPr>
        <p:spPr>
          <a:xfrm>
            <a:off x="1041990" y="304844"/>
            <a:ext cx="45774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1800" u="none" cap="none" strike="noStrike">
                <a:solidFill>
                  <a:srgbClr val="000000"/>
                </a:solidFill>
                <a:latin typeface="Arial"/>
                <a:ea typeface="Arial"/>
                <a:cs typeface="Arial"/>
                <a:sym typeface="Arial"/>
              </a:rPr>
              <a:t>II. Developing The Morse Translator</a:t>
            </a:r>
            <a:endParaRPr b="1" i="0" sz="1800" u="none" cap="none" strike="noStrike">
              <a:solidFill>
                <a:srgbClr val="000000"/>
              </a:solidFill>
              <a:latin typeface="Arial"/>
              <a:ea typeface="Arial"/>
              <a:cs typeface="Arial"/>
              <a:sym typeface="Arial"/>
            </a:endParaRPr>
          </a:p>
        </p:txBody>
      </p:sp>
      <p:sp>
        <p:nvSpPr>
          <p:cNvPr id="3822" name="Google Shape;3822;g1edefc3f7f0_0_54"/>
          <p:cNvSpPr txBox="1"/>
          <p:nvPr/>
        </p:nvSpPr>
        <p:spPr>
          <a:xfrm>
            <a:off x="542925" y="1281550"/>
            <a:ext cx="6798600" cy="2031900"/>
          </a:xfrm>
          <a:prstGeom prst="rect">
            <a:avLst/>
          </a:prstGeom>
          <a:noFill/>
          <a:ln>
            <a:noFill/>
          </a:ln>
        </p:spPr>
        <p:txBody>
          <a:bodyPr anchorCtr="0" anchor="t" bIns="45700" lIns="91425" spcFirstLastPara="1" rIns="91425" wrap="square" tIns="45700">
            <a:spAutoFit/>
          </a:bodyPr>
          <a:lstStyle/>
          <a:p>
            <a:pPr indent="-342900" lvl="0" marL="457200" marR="0" rtl="0" algn="l">
              <a:lnSpc>
                <a:spcPct val="100000"/>
              </a:lnSpc>
              <a:spcBef>
                <a:spcPts val="0"/>
              </a:spcBef>
              <a:spcAft>
                <a:spcPts val="0"/>
              </a:spcAft>
              <a:buClr>
                <a:srgbClr val="000000"/>
              </a:buClr>
              <a:buSzPts val="1800"/>
              <a:buFont typeface="Times New Roman"/>
              <a:buChar char="●"/>
            </a:pPr>
            <a:r>
              <a:rPr lang="en-US" sz="1800">
                <a:latin typeface="Times New Roman"/>
                <a:ea typeface="Times New Roman"/>
                <a:cs typeface="Times New Roman"/>
                <a:sym typeface="Times New Roman"/>
              </a:rPr>
              <a:t>To implement the Moore Machine into Python, a class declaration was called, and composed of self.char, self.left, and self.right this translates to:</a:t>
            </a:r>
            <a:endParaRPr sz="1800">
              <a:latin typeface="Times New Roman"/>
              <a:ea typeface="Times New Roman"/>
              <a:cs typeface="Times New Roman"/>
              <a:sym typeface="Times New Roman"/>
            </a:endParaRPr>
          </a:p>
          <a:p>
            <a:pPr indent="-342900" lvl="1" marL="914400" marR="0" rtl="0" algn="l">
              <a:lnSpc>
                <a:spcPct val="100000"/>
              </a:lnSpc>
              <a:spcBef>
                <a:spcPts val="0"/>
              </a:spcBef>
              <a:spcAft>
                <a:spcPts val="0"/>
              </a:spcAft>
              <a:buSzPts val="1800"/>
              <a:buFont typeface="Times New Roman"/>
              <a:buChar char="○"/>
            </a:pPr>
            <a:r>
              <a:rPr lang="en-US" sz="1800">
                <a:latin typeface="Times New Roman"/>
                <a:ea typeface="Times New Roman"/>
                <a:cs typeface="Times New Roman"/>
                <a:sym typeface="Times New Roman"/>
              </a:rPr>
              <a:t>class State = state</a:t>
            </a:r>
            <a:endParaRPr sz="1800">
              <a:latin typeface="Times New Roman"/>
              <a:ea typeface="Times New Roman"/>
              <a:cs typeface="Times New Roman"/>
              <a:sym typeface="Times New Roman"/>
            </a:endParaRPr>
          </a:p>
          <a:p>
            <a:pPr indent="-342900" lvl="1" marL="914400" marR="0" rtl="0" algn="l">
              <a:lnSpc>
                <a:spcPct val="100000"/>
              </a:lnSpc>
              <a:spcBef>
                <a:spcPts val="0"/>
              </a:spcBef>
              <a:spcAft>
                <a:spcPts val="0"/>
              </a:spcAft>
              <a:buSzPts val="1800"/>
              <a:buFont typeface="Times New Roman"/>
              <a:buChar char="○"/>
            </a:pPr>
            <a:r>
              <a:rPr lang="en-US" sz="1800">
                <a:latin typeface="Times New Roman"/>
                <a:ea typeface="Times New Roman"/>
                <a:cs typeface="Times New Roman"/>
                <a:sym typeface="Times New Roman"/>
              </a:rPr>
              <a:t>self.char = output character</a:t>
            </a:r>
            <a:endParaRPr sz="1800">
              <a:latin typeface="Times New Roman"/>
              <a:ea typeface="Times New Roman"/>
              <a:cs typeface="Times New Roman"/>
              <a:sym typeface="Times New Roman"/>
            </a:endParaRPr>
          </a:p>
          <a:p>
            <a:pPr indent="-342900" lvl="1" marL="914400" marR="0" rtl="0" algn="l">
              <a:lnSpc>
                <a:spcPct val="100000"/>
              </a:lnSpc>
              <a:spcBef>
                <a:spcPts val="0"/>
              </a:spcBef>
              <a:spcAft>
                <a:spcPts val="0"/>
              </a:spcAft>
              <a:buSzPts val="1800"/>
              <a:buFont typeface="Times New Roman"/>
              <a:buChar char="○"/>
            </a:pPr>
            <a:r>
              <a:rPr lang="en-US" sz="1800">
                <a:latin typeface="Times New Roman"/>
                <a:ea typeface="Times New Roman"/>
                <a:cs typeface="Times New Roman"/>
                <a:sym typeface="Times New Roman"/>
              </a:rPr>
              <a:t>self.left = transition function if the input was dot “.”</a:t>
            </a:r>
            <a:endParaRPr sz="1800">
              <a:latin typeface="Times New Roman"/>
              <a:ea typeface="Times New Roman"/>
              <a:cs typeface="Times New Roman"/>
              <a:sym typeface="Times New Roman"/>
            </a:endParaRPr>
          </a:p>
          <a:p>
            <a:pPr indent="-342900" lvl="1" marL="914400" marR="0" rtl="0" algn="l">
              <a:lnSpc>
                <a:spcPct val="100000"/>
              </a:lnSpc>
              <a:spcBef>
                <a:spcPts val="0"/>
              </a:spcBef>
              <a:spcAft>
                <a:spcPts val="0"/>
              </a:spcAft>
              <a:buSzPts val="1800"/>
              <a:buFont typeface="Times New Roman"/>
              <a:buChar char="○"/>
            </a:pPr>
            <a:r>
              <a:rPr lang="en-US" sz="1800">
                <a:latin typeface="Times New Roman"/>
                <a:ea typeface="Times New Roman"/>
                <a:cs typeface="Times New Roman"/>
                <a:sym typeface="Times New Roman"/>
              </a:rPr>
              <a:t>self.right = transition function if the input was dash </a:t>
            </a:r>
            <a:r>
              <a:rPr lang="en-US" sz="1800">
                <a:latin typeface="Times New Roman"/>
                <a:ea typeface="Times New Roman"/>
                <a:cs typeface="Times New Roman"/>
                <a:sym typeface="Times New Roman"/>
              </a:rPr>
              <a:t>“-”</a:t>
            </a:r>
            <a:endParaRPr sz="1800">
              <a:latin typeface="Times New Roman"/>
              <a:ea typeface="Times New Roman"/>
              <a:cs typeface="Times New Roman"/>
              <a:sym typeface="Times New Roman"/>
            </a:endParaRPr>
          </a:p>
        </p:txBody>
      </p:sp>
      <p:sp>
        <p:nvSpPr>
          <p:cNvPr id="3823" name="Google Shape;3823;g1edefc3f7f0_0_54"/>
          <p:cNvSpPr txBox="1"/>
          <p:nvPr/>
        </p:nvSpPr>
        <p:spPr>
          <a:xfrm>
            <a:off x="402300" y="851725"/>
            <a:ext cx="6768900" cy="400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lang="en-US" sz="2000"/>
              <a:t>Translate Morse Code to Text Python Implementation</a:t>
            </a:r>
            <a:endParaRPr b="1" i="0" sz="2000" u="none" cap="none" strike="noStrike">
              <a:solidFill>
                <a:srgbClr val="000000"/>
              </a:solidFill>
              <a:latin typeface="Arial"/>
              <a:ea typeface="Arial"/>
              <a:cs typeface="Arial"/>
              <a:sym typeface="Arial"/>
            </a:endParaRPr>
          </a:p>
        </p:txBody>
      </p:sp>
      <p:pic>
        <p:nvPicPr>
          <p:cNvPr id="3824" name="Google Shape;3824;g1edefc3f7f0_0_54"/>
          <p:cNvPicPr preferRelativeResize="0"/>
          <p:nvPr/>
        </p:nvPicPr>
        <p:blipFill>
          <a:blip r:embed="rId3">
            <a:alphaModFix/>
          </a:blip>
          <a:stretch>
            <a:fillRect/>
          </a:stretch>
        </p:blipFill>
        <p:spPr>
          <a:xfrm>
            <a:off x="2106200" y="3386300"/>
            <a:ext cx="4600575" cy="11239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28" name="Shape 3828"/>
        <p:cNvGrpSpPr/>
        <p:nvPr/>
      </p:nvGrpSpPr>
      <p:grpSpPr>
        <a:xfrm>
          <a:off x="0" y="0"/>
          <a:ext cx="0" cy="0"/>
          <a:chOff x="0" y="0"/>
          <a:chExt cx="0" cy="0"/>
        </a:xfrm>
      </p:grpSpPr>
      <p:sp>
        <p:nvSpPr>
          <p:cNvPr id="3829" name="Google Shape;3829;g1edefc3f7f0_0_69"/>
          <p:cNvSpPr txBox="1"/>
          <p:nvPr/>
        </p:nvSpPr>
        <p:spPr>
          <a:xfrm>
            <a:off x="1041990" y="304844"/>
            <a:ext cx="45774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1800" u="none" cap="none" strike="noStrike">
                <a:solidFill>
                  <a:srgbClr val="000000"/>
                </a:solidFill>
                <a:latin typeface="Arial"/>
                <a:ea typeface="Arial"/>
                <a:cs typeface="Arial"/>
                <a:sym typeface="Arial"/>
              </a:rPr>
              <a:t>II. Developing The Morse Translator</a:t>
            </a:r>
            <a:endParaRPr b="1" i="0" sz="1800" u="none" cap="none" strike="noStrike">
              <a:solidFill>
                <a:srgbClr val="000000"/>
              </a:solidFill>
              <a:latin typeface="Arial"/>
              <a:ea typeface="Arial"/>
              <a:cs typeface="Arial"/>
              <a:sym typeface="Arial"/>
            </a:endParaRPr>
          </a:p>
        </p:txBody>
      </p:sp>
      <p:sp>
        <p:nvSpPr>
          <p:cNvPr id="3830" name="Google Shape;3830;g1edefc3f7f0_0_69"/>
          <p:cNvSpPr txBox="1"/>
          <p:nvPr/>
        </p:nvSpPr>
        <p:spPr>
          <a:xfrm>
            <a:off x="542925" y="1281550"/>
            <a:ext cx="6798600" cy="369300"/>
          </a:xfrm>
          <a:prstGeom prst="rect">
            <a:avLst/>
          </a:prstGeom>
          <a:noFill/>
          <a:ln>
            <a:noFill/>
          </a:ln>
        </p:spPr>
        <p:txBody>
          <a:bodyPr anchorCtr="0" anchor="t" bIns="45700" lIns="91425" spcFirstLastPara="1" rIns="91425" wrap="square" tIns="45700">
            <a:spAutoFit/>
          </a:bodyPr>
          <a:lstStyle/>
          <a:p>
            <a:pPr indent="-342900" lvl="0" marL="457200" marR="0" rtl="0" algn="l">
              <a:lnSpc>
                <a:spcPct val="100000"/>
              </a:lnSpc>
              <a:spcBef>
                <a:spcPts val="0"/>
              </a:spcBef>
              <a:spcAft>
                <a:spcPts val="0"/>
              </a:spcAft>
              <a:buClr>
                <a:srgbClr val="000000"/>
              </a:buClr>
              <a:buSzPts val="1800"/>
              <a:buFont typeface="Times New Roman"/>
              <a:buChar char="●"/>
            </a:pPr>
            <a:r>
              <a:rPr lang="en-US" sz="1800">
                <a:latin typeface="Times New Roman"/>
                <a:ea typeface="Times New Roman"/>
                <a:cs typeface="Times New Roman"/>
                <a:sym typeface="Times New Roman"/>
              </a:rPr>
              <a:t>The actual translation is described in the code below:</a:t>
            </a:r>
            <a:endParaRPr sz="1800">
              <a:latin typeface="Times New Roman"/>
              <a:ea typeface="Times New Roman"/>
              <a:cs typeface="Times New Roman"/>
              <a:sym typeface="Times New Roman"/>
            </a:endParaRPr>
          </a:p>
        </p:txBody>
      </p:sp>
      <p:sp>
        <p:nvSpPr>
          <p:cNvPr id="3831" name="Google Shape;3831;g1edefc3f7f0_0_69"/>
          <p:cNvSpPr txBox="1"/>
          <p:nvPr/>
        </p:nvSpPr>
        <p:spPr>
          <a:xfrm>
            <a:off x="402300" y="851725"/>
            <a:ext cx="6768900" cy="400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lang="en-US" sz="2000"/>
              <a:t>Translate Morse Code to Text Python Implementation</a:t>
            </a:r>
            <a:endParaRPr b="1" i="0" sz="2000" u="none" cap="none" strike="noStrike">
              <a:solidFill>
                <a:srgbClr val="000000"/>
              </a:solidFill>
              <a:latin typeface="Arial"/>
              <a:ea typeface="Arial"/>
              <a:cs typeface="Arial"/>
              <a:sym typeface="Arial"/>
            </a:endParaRPr>
          </a:p>
        </p:txBody>
      </p:sp>
      <p:pic>
        <p:nvPicPr>
          <p:cNvPr id="3832" name="Google Shape;3832;g1edefc3f7f0_0_69"/>
          <p:cNvPicPr preferRelativeResize="0"/>
          <p:nvPr/>
        </p:nvPicPr>
        <p:blipFill>
          <a:blip r:embed="rId3">
            <a:alphaModFix/>
          </a:blip>
          <a:stretch>
            <a:fillRect/>
          </a:stretch>
        </p:blipFill>
        <p:spPr>
          <a:xfrm>
            <a:off x="2187837" y="1804350"/>
            <a:ext cx="4768325" cy="27722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36" name="Shape 3836"/>
        <p:cNvGrpSpPr/>
        <p:nvPr/>
      </p:nvGrpSpPr>
      <p:grpSpPr>
        <a:xfrm>
          <a:off x="0" y="0"/>
          <a:ext cx="0" cy="0"/>
          <a:chOff x="0" y="0"/>
          <a:chExt cx="0" cy="0"/>
        </a:xfrm>
      </p:grpSpPr>
      <p:sp>
        <p:nvSpPr>
          <p:cNvPr id="3837" name="Google Shape;3837;g1edefc3f7f0_0_86"/>
          <p:cNvSpPr txBox="1"/>
          <p:nvPr/>
        </p:nvSpPr>
        <p:spPr>
          <a:xfrm>
            <a:off x="1041990" y="304844"/>
            <a:ext cx="45774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1800" u="none" cap="none" strike="noStrike">
                <a:solidFill>
                  <a:srgbClr val="000000"/>
                </a:solidFill>
                <a:latin typeface="Arial"/>
                <a:ea typeface="Arial"/>
                <a:cs typeface="Arial"/>
                <a:sym typeface="Arial"/>
              </a:rPr>
              <a:t>II. Developing The Morse Translator</a:t>
            </a:r>
            <a:endParaRPr b="1" i="0" sz="1800" u="none" cap="none" strike="noStrike">
              <a:solidFill>
                <a:srgbClr val="000000"/>
              </a:solidFill>
              <a:latin typeface="Arial"/>
              <a:ea typeface="Arial"/>
              <a:cs typeface="Arial"/>
              <a:sym typeface="Arial"/>
            </a:endParaRPr>
          </a:p>
        </p:txBody>
      </p:sp>
      <p:sp>
        <p:nvSpPr>
          <p:cNvPr id="3838" name="Google Shape;3838;g1edefc3f7f0_0_86"/>
          <p:cNvSpPr txBox="1"/>
          <p:nvPr/>
        </p:nvSpPr>
        <p:spPr>
          <a:xfrm>
            <a:off x="402300" y="851725"/>
            <a:ext cx="6768900" cy="400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lang="en-US" sz="2000"/>
              <a:t>Translate Morse Code to Text Python Implementation</a:t>
            </a:r>
            <a:endParaRPr b="1" i="0" sz="2000" u="none" cap="none" strike="noStrike">
              <a:solidFill>
                <a:srgbClr val="000000"/>
              </a:solidFill>
              <a:latin typeface="Arial"/>
              <a:ea typeface="Arial"/>
              <a:cs typeface="Arial"/>
              <a:sym typeface="Arial"/>
            </a:endParaRPr>
          </a:p>
        </p:txBody>
      </p:sp>
      <p:sp>
        <p:nvSpPr>
          <p:cNvPr id="3839" name="Google Shape;3839;g1edefc3f7f0_0_86"/>
          <p:cNvSpPr txBox="1"/>
          <p:nvPr/>
        </p:nvSpPr>
        <p:spPr>
          <a:xfrm>
            <a:off x="808950" y="1429500"/>
            <a:ext cx="7526100" cy="3337800"/>
          </a:xfrm>
          <a:prstGeom prst="rect">
            <a:avLst/>
          </a:prstGeom>
          <a:noFill/>
          <a:ln>
            <a:noFill/>
          </a:ln>
        </p:spPr>
        <p:txBody>
          <a:bodyPr anchorCtr="0" anchor="t" bIns="91425" lIns="91425" spcFirstLastPara="1" rIns="91425" wrap="square" tIns="91425">
            <a:noAutofit/>
          </a:bodyPr>
          <a:lstStyle/>
          <a:p>
            <a:pPr indent="-330200" lvl="0" marL="457200" rtl="0" algn="l">
              <a:spcBef>
                <a:spcPts val="0"/>
              </a:spcBef>
              <a:spcAft>
                <a:spcPts val="0"/>
              </a:spcAft>
              <a:buSzPts val="1600"/>
              <a:buFont typeface="Times New Roman"/>
              <a:buAutoNum type="arabicPeriod"/>
            </a:pPr>
            <a:r>
              <a:rPr lang="en-US" sz="1600">
                <a:latin typeface="Times New Roman"/>
                <a:ea typeface="Times New Roman"/>
                <a:cs typeface="Times New Roman"/>
                <a:sym typeface="Times New Roman"/>
              </a:rPr>
              <a:t>Input Morse Code is split using spaces. To separate the corresponding Morse code strings to their respective characters.</a:t>
            </a:r>
            <a:endParaRPr sz="1600">
              <a:latin typeface="Times New Roman"/>
              <a:ea typeface="Times New Roman"/>
              <a:cs typeface="Times New Roman"/>
              <a:sym typeface="Times New Roman"/>
            </a:endParaRPr>
          </a:p>
          <a:p>
            <a:pPr indent="-330200" lvl="0" marL="457200" rtl="0" algn="l">
              <a:spcBef>
                <a:spcPts val="0"/>
              </a:spcBef>
              <a:spcAft>
                <a:spcPts val="0"/>
              </a:spcAft>
              <a:buSzPts val="1600"/>
              <a:buFont typeface="Times New Roman"/>
              <a:buAutoNum type="arabicPeriod"/>
            </a:pPr>
            <a:r>
              <a:rPr lang="en-US" sz="1600">
                <a:latin typeface="Times New Roman"/>
                <a:ea typeface="Times New Roman"/>
                <a:cs typeface="Times New Roman"/>
                <a:sym typeface="Times New Roman"/>
              </a:rPr>
              <a:t>If a ‘/’ was read a space was added since it means they are two different words.</a:t>
            </a:r>
            <a:endParaRPr sz="1600">
              <a:latin typeface="Times New Roman"/>
              <a:ea typeface="Times New Roman"/>
              <a:cs typeface="Times New Roman"/>
              <a:sym typeface="Times New Roman"/>
            </a:endParaRPr>
          </a:p>
          <a:p>
            <a:pPr indent="-330200" lvl="0" marL="457200" rtl="0" algn="l">
              <a:spcBef>
                <a:spcPts val="0"/>
              </a:spcBef>
              <a:spcAft>
                <a:spcPts val="0"/>
              </a:spcAft>
              <a:buSzPts val="1600"/>
              <a:buFont typeface="Times New Roman"/>
              <a:buAutoNum type="arabicPeriod"/>
            </a:pPr>
            <a:r>
              <a:rPr lang="en-US" sz="1600">
                <a:latin typeface="Times New Roman"/>
                <a:ea typeface="Times New Roman"/>
                <a:cs typeface="Times New Roman"/>
                <a:sym typeface="Times New Roman"/>
              </a:rPr>
              <a:t>Each dot “.” and dash “-” read will be input to the Moore class resulting to either state.left or state.right depending on the input.</a:t>
            </a:r>
            <a:endParaRPr sz="1600">
              <a:latin typeface="Times New Roman"/>
              <a:ea typeface="Times New Roman"/>
              <a:cs typeface="Times New Roman"/>
              <a:sym typeface="Times New Roman"/>
            </a:endParaRPr>
          </a:p>
          <a:p>
            <a:pPr indent="-330200" lvl="0" marL="457200" rtl="0" algn="l">
              <a:spcBef>
                <a:spcPts val="0"/>
              </a:spcBef>
              <a:spcAft>
                <a:spcPts val="0"/>
              </a:spcAft>
              <a:buSzPts val="1600"/>
              <a:buFont typeface="Times New Roman"/>
              <a:buAutoNum type="arabicPeriod"/>
            </a:pPr>
            <a:r>
              <a:rPr lang="en-US" sz="1600">
                <a:latin typeface="Times New Roman"/>
                <a:ea typeface="Times New Roman"/>
                <a:cs typeface="Times New Roman"/>
                <a:sym typeface="Times New Roman"/>
              </a:rPr>
              <a:t>Step 3 will repeat recursively until the end of the split Morse code string is read.</a:t>
            </a:r>
            <a:endParaRPr sz="1600">
              <a:latin typeface="Times New Roman"/>
              <a:ea typeface="Times New Roman"/>
              <a:cs typeface="Times New Roman"/>
              <a:sym typeface="Times New Roman"/>
            </a:endParaRPr>
          </a:p>
          <a:p>
            <a:pPr indent="-330200" lvl="0" marL="457200" rtl="0" algn="l">
              <a:spcBef>
                <a:spcPts val="0"/>
              </a:spcBef>
              <a:spcAft>
                <a:spcPts val="0"/>
              </a:spcAft>
              <a:buSzPts val="1600"/>
              <a:buFont typeface="Times New Roman"/>
              <a:buAutoNum type="arabicPeriod"/>
            </a:pPr>
            <a:r>
              <a:rPr lang="en-US" sz="1600">
                <a:latin typeface="Times New Roman"/>
                <a:ea typeface="Times New Roman"/>
                <a:cs typeface="Times New Roman"/>
                <a:sym typeface="Times New Roman"/>
              </a:rPr>
              <a:t>Once the end of Morse code string is read the corresponding character of the last state it visited will be returned.</a:t>
            </a:r>
            <a:endParaRPr sz="1600">
              <a:latin typeface="Times New Roman"/>
              <a:ea typeface="Times New Roman"/>
              <a:cs typeface="Times New Roman"/>
              <a:sym typeface="Times New Roman"/>
            </a:endParaRPr>
          </a:p>
          <a:p>
            <a:pPr indent="-330200" lvl="0" marL="457200" rtl="0" algn="l">
              <a:spcBef>
                <a:spcPts val="0"/>
              </a:spcBef>
              <a:spcAft>
                <a:spcPts val="0"/>
              </a:spcAft>
              <a:buSzPts val="1600"/>
              <a:buFont typeface="Times New Roman"/>
              <a:buAutoNum type="arabicPeriod"/>
            </a:pPr>
            <a:r>
              <a:rPr lang="en-US" sz="1600">
                <a:latin typeface="Times New Roman"/>
                <a:ea typeface="Times New Roman"/>
                <a:cs typeface="Times New Roman"/>
                <a:sym typeface="Times New Roman"/>
              </a:rPr>
              <a:t>The returned character will be appended to the variable that will contain the whole translated Morse Code string.</a:t>
            </a:r>
            <a:endParaRPr sz="1600">
              <a:latin typeface="Times New Roman"/>
              <a:ea typeface="Times New Roman"/>
              <a:cs typeface="Times New Roman"/>
              <a:sym typeface="Times New Roman"/>
            </a:endParaRPr>
          </a:p>
          <a:p>
            <a:pPr indent="-330200" lvl="0" marL="457200" rtl="0" algn="l">
              <a:spcBef>
                <a:spcPts val="0"/>
              </a:spcBef>
              <a:spcAft>
                <a:spcPts val="0"/>
              </a:spcAft>
              <a:buSzPts val="1600"/>
              <a:buFont typeface="Times New Roman"/>
              <a:buAutoNum type="arabicPeriod"/>
            </a:pPr>
            <a:r>
              <a:rPr lang="en-US" sz="1600">
                <a:latin typeface="Times New Roman"/>
                <a:ea typeface="Times New Roman"/>
                <a:cs typeface="Times New Roman"/>
                <a:sym typeface="Times New Roman"/>
              </a:rPr>
              <a:t>The whole process is repeated until no elements in the split Morse coded string remains.</a:t>
            </a:r>
            <a:endParaRPr sz="1600">
              <a:latin typeface="Times New Roman"/>
              <a:ea typeface="Times New Roman"/>
              <a:cs typeface="Times New Roman"/>
              <a:sym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43" name="Shape 3843"/>
        <p:cNvGrpSpPr/>
        <p:nvPr/>
      </p:nvGrpSpPr>
      <p:grpSpPr>
        <a:xfrm>
          <a:off x="0" y="0"/>
          <a:ext cx="0" cy="0"/>
          <a:chOff x="0" y="0"/>
          <a:chExt cx="0" cy="0"/>
        </a:xfrm>
      </p:grpSpPr>
      <p:sp>
        <p:nvSpPr>
          <p:cNvPr id="3844" name="Google Shape;3844;g1edefc3f7f0_0_94"/>
          <p:cNvSpPr txBox="1"/>
          <p:nvPr/>
        </p:nvSpPr>
        <p:spPr>
          <a:xfrm>
            <a:off x="1041990" y="304844"/>
            <a:ext cx="45774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1800" u="none" cap="none" strike="noStrike">
                <a:solidFill>
                  <a:srgbClr val="000000"/>
                </a:solidFill>
                <a:latin typeface="Arial"/>
                <a:ea typeface="Arial"/>
                <a:cs typeface="Arial"/>
                <a:sym typeface="Arial"/>
              </a:rPr>
              <a:t>II. Developing The Morse Translator</a:t>
            </a:r>
            <a:endParaRPr b="1" i="0" sz="1800" u="none" cap="none" strike="noStrike">
              <a:solidFill>
                <a:srgbClr val="000000"/>
              </a:solidFill>
              <a:latin typeface="Arial"/>
              <a:ea typeface="Arial"/>
              <a:cs typeface="Arial"/>
              <a:sym typeface="Arial"/>
            </a:endParaRPr>
          </a:p>
        </p:txBody>
      </p:sp>
      <p:sp>
        <p:nvSpPr>
          <p:cNvPr id="3845" name="Google Shape;3845;g1edefc3f7f0_0_94"/>
          <p:cNvSpPr txBox="1"/>
          <p:nvPr/>
        </p:nvSpPr>
        <p:spPr>
          <a:xfrm>
            <a:off x="343092" y="1171619"/>
            <a:ext cx="47838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1" lang="en-US" sz="1800" u="none" cap="none" strike="noStrike">
                <a:solidFill>
                  <a:srgbClr val="000000"/>
                </a:solidFill>
                <a:latin typeface="Times New Roman"/>
                <a:ea typeface="Times New Roman"/>
                <a:cs typeface="Times New Roman"/>
                <a:sym typeface="Times New Roman"/>
              </a:rPr>
              <a:t> </a:t>
            </a:r>
            <a:endParaRPr b="0" i="0" sz="1400" u="none" cap="none" strike="noStrike">
              <a:solidFill>
                <a:srgbClr val="000000"/>
              </a:solidFill>
              <a:latin typeface="Times New Roman"/>
              <a:ea typeface="Times New Roman"/>
              <a:cs typeface="Times New Roman"/>
              <a:sym typeface="Times New Roman"/>
            </a:endParaRPr>
          </a:p>
        </p:txBody>
      </p:sp>
      <p:sp>
        <p:nvSpPr>
          <p:cNvPr id="3846" name="Google Shape;3846;g1edefc3f7f0_0_94"/>
          <p:cNvSpPr txBox="1"/>
          <p:nvPr/>
        </p:nvSpPr>
        <p:spPr>
          <a:xfrm>
            <a:off x="343100" y="922888"/>
            <a:ext cx="53184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lang="en-US" sz="1800"/>
              <a:t>Translate English Word/s to Morse Code</a:t>
            </a:r>
            <a:endParaRPr b="1" i="0" sz="1800" u="none" cap="none" strike="noStrike">
              <a:solidFill>
                <a:srgbClr val="000000"/>
              </a:solidFill>
              <a:latin typeface="Arial"/>
              <a:ea typeface="Arial"/>
              <a:cs typeface="Arial"/>
              <a:sym typeface="Arial"/>
            </a:endParaRPr>
          </a:p>
        </p:txBody>
      </p:sp>
      <p:sp>
        <p:nvSpPr>
          <p:cNvPr id="3847" name="Google Shape;3847;g1edefc3f7f0_0_94"/>
          <p:cNvSpPr txBox="1"/>
          <p:nvPr/>
        </p:nvSpPr>
        <p:spPr>
          <a:xfrm>
            <a:off x="562450" y="1292200"/>
            <a:ext cx="7726500" cy="3496200"/>
          </a:xfrm>
          <a:prstGeom prst="rect">
            <a:avLst/>
          </a:prstGeom>
          <a:noFill/>
          <a:ln>
            <a:noFill/>
          </a:ln>
        </p:spPr>
        <p:txBody>
          <a:bodyPr anchorCtr="0" anchor="t" bIns="91425" lIns="91425" spcFirstLastPara="1" rIns="91425" wrap="square" tIns="91425">
            <a:noAutofit/>
          </a:bodyPr>
          <a:lstStyle/>
          <a:p>
            <a:pPr indent="-330200" lvl="0" marL="457200" rtl="0" algn="l">
              <a:spcBef>
                <a:spcPts val="0"/>
              </a:spcBef>
              <a:spcAft>
                <a:spcPts val="0"/>
              </a:spcAft>
              <a:buSzPts val="1600"/>
              <a:buFont typeface="Times New Roman"/>
              <a:buChar char="●"/>
            </a:pPr>
            <a:r>
              <a:rPr lang="en-US" sz="1600">
                <a:latin typeface="Times New Roman"/>
                <a:ea typeface="Times New Roman"/>
                <a:cs typeface="Times New Roman"/>
                <a:sym typeface="Times New Roman"/>
              </a:rPr>
              <a:t>Utilizing the already built Moore machine, each state contains a character output. This could be used if the input character is equal to the output character. The path or the state transitions taken to produce that output character will be returned as the translation of the input character to Morse Code. To visualize this better a pseudocode is presented: </a:t>
            </a:r>
            <a:endParaRPr sz="1600">
              <a:latin typeface="Times New Roman"/>
              <a:ea typeface="Times New Roman"/>
              <a:cs typeface="Times New Roman"/>
              <a:sym typeface="Times New Roman"/>
            </a:endParaRPr>
          </a:p>
          <a:p>
            <a:pPr indent="0" lvl="0" marL="0" rtl="0" algn="l">
              <a:lnSpc>
                <a:spcPct val="115000"/>
              </a:lnSpc>
              <a:spcBef>
                <a:spcPts val="1200"/>
              </a:spcBef>
              <a:spcAft>
                <a:spcPts val="0"/>
              </a:spcAft>
              <a:buNone/>
            </a:pPr>
            <a:r>
              <a:rPr i="1" lang="en-US" sz="1300">
                <a:latin typeface="Times New Roman"/>
                <a:ea typeface="Times New Roman"/>
                <a:cs typeface="Times New Roman"/>
                <a:sym typeface="Times New Roman"/>
              </a:rPr>
              <a:t>Pseudocode:</a:t>
            </a:r>
            <a:endParaRPr sz="1300">
              <a:latin typeface="Times New Roman"/>
              <a:ea typeface="Times New Roman"/>
              <a:cs typeface="Times New Roman"/>
              <a:sym typeface="Times New Roman"/>
            </a:endParaRPr>
          </a:p>
          <a:p>
            <a:pPr indent="-311150" lvl="0" marL="457200" rtl="0" algn="just">
              <a:lnSpc>
                <a:spcPct val="115000"/>
              </a:lnSpc>
              <a:spcBef>
                <a:spcPts val="1200"/>
              </a:spcBef>
              <a:spcAft>
                <a:spcPts val="0"/>
              </a:spcAft>
              <a:buSzPts val="1300"/>
              <a:buFont typeface="Times New Roman"/>
              <a:buAutoNum type="arabicPeriod"/>
            </a:pPr>
            <a:r>
              <a:rPr lang="en-US" sz="1300">
                <a:latin typeface="Times New Roman"/>
                <a:ea typeface="Times New Roman"/>
                <a:cs typeface="Times New Roman"/>
                <a:sym typeface="Times New Roman"/>
              </a:rPr>
              <a:t>Read each character of the input string.</a:t>
            </a:r>
            <a:endParaRPr sz="1300">
              <a:latin typeface="Times New Roman"/>
              <a:ea typeface="Times New Roman"/>
              <a:cs typeface="Times New Roman"/>
              <a:sym typeface="Times New Roman"/>
            </a:endParaRPr>
          </a:p>
          <a:p>
            <a:pPr indent="-311150" lvl="0" marL="457200" rtl="0" algn="just">
              <a:lnSpc>
                <a:spcPct val="115000"/>
              </a:lnSpc>
              <a:spcBef>
                <a:spcPts val="0"/>
              </a:spcBef>
              <a:spcAft>
                <a:spcPts val="0"/>
              </a:spcAft>
              <a:buSzPts val="1300"/>
              <a:buFont typeface="Times New Roman"/>
              <a:buAutoNum type="arabicPeriod"/>
            </a:pPr>
            <a:r>
              <a:rPr lang="en-US" sz="1300">
                <a:latin typeface="Times New Roman"/>
                <a:ea typeface="Times New Roman"/>
                <a:cs typeface="Times New Roman"/>
                <a:sym typeface="Times New Roman"/>
              </a:rPr>
              <a:t>In each iteration check if the current character in read is equal to the current output of the state.</a:t>
            </a:r>
            <a:endParaRPr sz="1300">
              <a:latin typeface="Times New Roman"/>
              <a:ea typeface="Times New Roman"/>
              <a:cs typeface="Times New Roman"/>
              <a:sym typeface="Times New Roman"/>
            </a:endParaRPr>
          </a:p>
          <a:p>
            <a:pPr indent="-311150" lvl="0" marL="457200" rtl="0" algn="just">
              <a:lnSpc>
                <a:spcPct val="115000"/>
              </a:lnSpc>
              <a:spcBef>
                <a:spcPts val="0"/>
              </a:spcBef>
              <a:spcAft>
                <a:spcPts val="0"/>
              </a:spcAft>
              <a:buSzPts val="1300"/>
              <a:buFont typeface="Times New Roman"/>
              <a:buAutoNum type="arabicPeriod"/>
            </a:pPr>
            <a:r>
              <a:rPr lang="en-US" sz="1300">
                <a:latin typeface="Times New Roman"/>
                <a:ea typeface="Times New Roman"/>
                <a:cs typeface="Times New Roman"/>
                <a:sym typeface="Times New Roman"/>
              </a:rPr>
              <a:t>If not move to another state and record the transition function.</a:t>
            </a:r>
            <a:endParaRPr sz="1300">
              <a:latin typeface="Times New Roman"/>
              <a:ea typeface="Times New Roman"/>
              <a:cs typeface="Times New Roman"/>
              <a:sym typeface="Times New Roman"/>
            </a:endParaRPr>
          </a:p>
          <a:p>
            <a:pPr indent="-311150" lvl="0" marL="457200" rtl="0" algn="just">
              <a:lnSpc>
                <a:spcPct val="115000"/>
              </a:lnSpc>
              <a:spcBef>
                <a:spcPts val="0"/>
              </a:spcBef>
              <a:spcAft>
                <a:spcPts val="0"/>
              </a:spcAft>
              <a:buSzPts val="1300"/>
              <a:buFont typeface="Times New Roman"/>
              <a:buAutoNum type="arabicPeriod"/>
            </a:pPr>
            <a:r>
              <a:rPr lang="en-US" sz="1300">
                <a:latin typeface="Times New Roman"/>
                <a:ea typeface="Times New Roman"/>
                <a:cs typeface="Times New Roman"/>
                <a:sym typeface="Times New Roman"/>
              </a:rPr>
              <a:t>Repeat step 3 until the input character is equal to the output character of the state.</a:t>
            </a:r>
            <a:endParaRPr sz="1300">
              <a:latin typeface="Times New Roman"/>
              <a:ea typeface="Times New Roman"/>
              <a:cs typeface="Times New Roman"/>
              <a:sym typeface="Times New Roman"/>
            </a:endParaRPr>
          </a:p>
          <a:p>
            <a:pPr indent="-311150" lvl="0" marL="457200" rtl="0" algn="just">
              <a:lnSpc>
                <a:spcPct val="115000"/>
              </a:lnSpc>
              <a:spcBef>
                <a:spcPts val="0"/>
              </a:spcBef>
              <a:spcAft>
                <a:spcPts val="0"/>
              </a:spcAft>
              <a:buSzPts val="1300"/>
              <a:buFont typeface="Times New Roman"/>
              <a:buAutoNum type="arabicPeriod"/>
            </a:pPr>
            <a:r>
              <a:rPr lang="en-US" sz="1300">
                <a:latin typeface="Times New Roman"/>
                <a:ea typeface="Times New Roman"/>
                <a:cs typeface="Times New Roman"/>
                <a:sym typeface="Times New Roman"/>
              </a:rPr>
              <a:t>The ∑ used in each transition function will now serve as the Morse Code translation of the input string.</a:t>
            </a:r>
            <a:endParaRPr sz="1300">
              <a:latin typeface="Times New Roman"/>
              <a:ea typeface="Times New Roman"/>
              <a:cs typeface="Times New Roman"/>
              <a:sym typeface="Times New Roman"/>
            </a:endParaRPr>
          </a:p>
          <a:p>
            <a:pPr indent="0" lvl="0" marL="457200" rtl="0" algn="just">
              <a:lnSpc>
                <a:spcPct val="115000"/>
              </a:lnSpc>
              <a:spcBef>
                <a:spcPts val="1200"/>
              </a:spcBef>
              <a:spcAft>
                <a:spcPts val="0"/>
              </a:spcAft>
              <a:buNone/>
            </a:pPr>
            <a:r>
              <a:t/>
            </a:r>
            <a:endParaRPr sz="1100"/>
          </a:p>
          <a:p>
            <a:pPr indent="0" lvl="0" marL="0" rtl="0" algn="l">
              <a:spcBef>
                <a:spcPts val="1200"/>
              </a:spcBef>
              <a:spcAft>
                <a:spcPts val="0"/>
              </a:spcAft>
              <a:buNone/>
            </a:pPr>
            <a:r>
              <a:t/>
            </a:r>
            <a:endParaRPr>
              <a:latin typeface="Times New Roman"/>
              <a:ea typeface="Times New Roman"/>
              <a:cs typeface="Times New Roman"/>
              <a:sym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51" name="Shape 3851"/>
        <p:cNvGrpSpPr/>
        <p:nvPr/>
      </p:nvGrpSpPr>
      <p:grpSpPr>
        <a:xfrm>
          <a:off x="0" y="0"/>
          <a:ext cx="0" cy="0"/>
          <a:chOff x="0" y="0"/>
          <a:chExt cx="0" cy="0"/>
        </a:xfrm>
      </p:grpSpPr>
      <p:sp>
        <p:nvSpPr>
          <p:cNvPr id="3852" name="Google Shape;3852;g1edefc3f7f0_0_103"/>
          <p:cNvSpPr txBox="1"/>
          <p:nvPr/>
        </p:nvSpPr>
        <p:spPr>
          <a:xfrm>
            <a:off x="1041990" y="304844"/>
            <a:ext cx="45774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1800" u="none" cap="none" strike="noStrike">
                <a:solidFill>
                  <a:srgbClr val="000000"/>
                </a:solidFill>
                <a:latin typeface="Arial"/>
                <a:ea typeface="Arial"/>
                <a:cs typeface="Arial"/>
                <a:sym typeface="Arial"/>
              </a:rPr>
              <a:t>II. Developing The Morse Translator</a:t>
            </a:r>
            <a:endParaRPr b="1" i="0" sz="1800" u="none" cap="none" strike="noStrike">
              <a:solidFill>
                <a:srgbClr val="000000"/>
              </a:solidFill>
              <a:latin typeface="Arial"/>
              <a:ea typeface="Arial"/>
              <a:cs typeface="Arial"/>
              <a:sym typeface="Arial"/>
            </a:endParaRPr>
          </a:p>
        </p:txBody>
      </p:sp>
      <p:sp>
        <p:nvSpPr>
          <p:cNvPr id="3853" name="Google Shape;3853;g1edefc3f7f0_0_103"/>
          <p:cNvSpPr txBox="1"/>
          <p:nvPr/>
        </p:nvSpPr>
        <p:spPr>
          <a:xfrm>
            <a:off x="343092" y="1171619"/>
            <a:ext cx="47838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1" lang="en-US" sz="1800" u="none" cap="none" strike="noStrike">
                <a:solidFill>
                  <a:srgbClr val="000000"/>
                </a:solidFill>
                <a:latin typeface="Times New Roman"/>
                <a:ea typeface="Times New Roman"/>
                <a:cs typeface="Times New Roman"/>
                <a:sym typeface="Times New Roman"/>
              </a:rPr>
              <a:t> </a:t>
            </a:r>
            <a:endParaRPr b="0" i="0" sz="1400" u="none" cap="none" strike="noStrike">
              <a:solidFill>
                <a:srgbClr val="000000"/>
              </a:solidFill>
              <a:latin typeface="Times New Roman"/>
              <a:ea typeface="Times New Roman"/>
              <a:cs typeface="Times New Roman"/>
              <a:sym typeface="Times New Roman"/>
            </a:endParaRPr>
          </a:p>
        </p:txBody>
      </p:sp>
      <p:sp>
        <p:nvSpPr>
          <p:cNvPr id="3854" name="Google Shape;3854;g1edefc3f7f0_0_103"/>
          <p:cNvSpPr txBox="1"/>
          <p:nvPr/>
        </p:nvSpPr>
        <p:spPr>
          <a:xfrm>
            <a:off x="343100" y="922900"/>
            <a:ext cx="73017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lang="en-US" sz="1800"/>
              <a:t>Translate English Word/s to Morse Code Python Implementation</a:t>
            </a:r>
            <a:endParaRPr b="1" i="0" sz="1800" u="none" cap="none" strike="noStrike">
              <a:solidFill>
                <a:srgbClr val="000000"/>
              </a:solidFill>
              <a:latin typeface="Arial"/>
              <a:ea typeface="Arial"/>
              <a:cs typeface="Arial"/>
              <a:sym typeface="Arial"/>
            </a:endParaRPr>
          </a:p>
        </p:txBody>
      </p:sp>
      <p:sp>
        <p:nvSpPr>
          <p:cNvPr id="3855" name="Google Shape;3855;g1edefc3f7f0_0_103"/>
          <p:cNvSpPr txBox="1"/>
          <p:nvPr/>
        </p:nvSpPr>
        <p:spPr>
          <a:xfrm>
            <a:off x="606850" y="1292200"/>
            <a:ext cx="7682100" cy="3496200"/>
          </a:xfrm>
          <a:prstGeom prst="rect">
            <a:avLst/>
          </a:prstGeom>
          <a:noFill/>
          <a:ln>
            <a:noFill/>
          </a:ln>
        </p:spPr>
        <p:txBody>
          <a:bodyPr anchorCtr="0" anchor="t" bIns="91425" lIns="91425" spcFirstLastPara="1" rIns="91425" wrap="square" tIns="91425">
            <a:noAutofit/>
          </a:bodyPr>
          <a:lstStyle/>
          <a:p>
            <a:pPr indent="-323850" lvl="0" marL="457200" rtl="0" algn="l">
              <a:spcBef>
                <a:spcPts val="0"/>
              </a:spcBef>
              <a:spcAft>
                <a:spcPts val="0"/>
              </a:spcAft>
              <a:buSzPts val="1500"/>
              <a:buFont typeface="Times New Roman"/>
              <a:buChar char="●"/>
            </a:pPr>
            <a:r>
              <a:rPr lang="en-US" sz="1500">
                <a:latin typeface="Times New Roman"/>
                <a:ea typeface="Times New Roman"/>
                <a:cs typeface="Times New Roman"/>
                <a:sym typeface="Times New Roman"/>
              </a:rPr>
              <a:t>The Python implementation of the pseudocode also utilizes the already built Moore class. A code snippet is provided below:</a:t>
            </a:r>
            <a:endParaRPr sz="1500">
              <a:latin typeface="Times New Roman"/>
              <a:ea typeface="Times New Roman"/>
              <a:cs typeface="Times New Roman"/>
              <a:sym typeface="Times New Roman"/>
            </a:endParaRPr>
          </a:p>
          <a:p>
            <a:pPr indent="0" lvl="0" marL="0" rtl="0" algn="l">
              <a:spcBef>
                <a:spcPts val="0"/>
              </a:spcBef>
              <a:spcAft>
                <a:spcPts val="0"/>
              </a:spcAft>
              <a:buNone/>
            </a:pPr>
            <a:r>
              <a:t/>
            </a:r>
            <a:endParaRPr sz="1500">
              <a:latin typeface="Times New Roman"/>
              <a:ea typeface="Times New Roman"/>
              <a:cs typeface="Times New Roman"/>
              <a:sym typeface="Times New Roman"/>
            </a:endParaRPr>
          </a:p>
          <a:p>
            <a:pPr indent="0" lvl="0" marL="0" rtl="0" algn="l">
              <a:spcBef>
                <a:spcPts val="0"/>
              </a:spcBef>
              <a:spcAft>
                <a:spcPts val="0"/>
              </a:spcAft>
              <a:buNone/>
            </a:pPr>
            <a:r>
              <a:t/>
            </a:r>
            <a:endParaRPr sz="1500">
              <a:latin typeface="Times New Roman"/>
              <a:ea typeface="Times New Roman"/>
              <a:cs typeface="Times New Roman"/>
              <a:sym typeface="Times New Roman"/>
            </a:endParaRPr>
          </a:p>
          <a:p>
            <a:pPr indent="0" lvl="0" marL="0" rtl="0" algn="l">
              <a:spcBef>
                <a:spcPts val="0"/>
              </a:spcBef>
              <a:spcAft>
                <a:spcPts val="0"/>
              </a:spcAft>
              <a:buNone/>
            </a:pPr>
            <a:r>
              <a:t/>
            </a:r>
            <a:endParaRPr>
              <a:latin typeface="Times New Roman"/>
              <a:ea typeface="Times New Roman"/>
              <a:cs typeface="Times New Roman"/>
              <a:sym typeface="Times New Roman"/>
            </a:endParaRPr>
          </a:p>
        </p:txBody>
      </p:sp>
      <p:pic>
        <p:nvPicPr>
          <p:cNvPr id="3856" name="Google Shape;3856;g1edefc3f7f0_0_103"/>
          <p:cNvPicPr preferRelativeResize="0"/>
          <p:nvPr/>
        </p:nvPicPr>
        <p:blipFill>
          <a:blip r:embed="rId3">
            <a:alphaModFix/>
          </a:blip>
          <a:stretch>
            <a:fillRect/>
          </a:stretch>
        </p:blipFill>
        <p:spPr>
          <a:xfrm>
            <a:off x="4751250" y="2316137"/>
            <a:ext cx="3407175" cy="1448325"/>
          </a:xfrm>
          <a:prstGeom prst="rect">
            <a:avLst/>
          </a:prstGeom>
          <a:noFill/>
          <a:ln>
            <a:noFill/>
          </a:ln>
        </p:spPr>
      </p:pic>
      <p:pic>
        <p:nvPicPr>
          <p:cNvPr id="3857" name="Google Shape;3857;g1edefc3f7f0_0_103"/>
          <p:cNvPicPr preferRelativeResize="0"/>
          <p:nvPr/>
        </p:nvPicPr>
        <p:blipFill>
          <a:blip r:embed="rId4">
            <a:alphaModFix/>
          </a:blip>
          <a:stretch>
            <a:fillRect/>
          </a:stretch>
        </p:blipFill>
        <p:spPr>
          <a:xfrm>
            <a:off x="695650" y="2552862"/>
            <a:ext cx="3815875" cy="9748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61" name="Shape 3861"/>
        <p:cNvGrpSpPr/>
        <p:nvPr/>
      </p:nvGrpSpPr>
      <p:grpSpPr>
        <a:xfrm>
          <a:off x="0" y="0"/>
          <a:ext cx="0" cy="0"/>
          <a:chOff x="0" y="0"/>
          <a:chExt cx="0" cy="0"/>
        </a:xfrm>
      </p:grpSpPr>
      <p:sp>
        <p:nvSpPr>
          <p:cNvPr id="3862" name="Google Shape;3862;g1edefc3f7f0_0_113"/>
          <p:cNvSpPr txBox="1"/>
          <p:nvPr/>
        </p:nvSpPr>
        <p:spPr>
          <a:xfrm>
            <a:off x="1041990" y="304844"/>
            <a:ext cx="45774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1800" u="none" cap="none" strike="noStrike">
                <a:solidFill>
                  <a:srgbClr val="000000"/>
                </a:solidFill>
                <a:latin typeface="Arial"/>
                <a:ea typeface="Arial"/>
                <a:cs typeface="Arial"/>
                <a:sym typeface="Arial"/>
              </a:rPr>
              <a:t>II. Developing The Morse Translator</a:t>
            </a:r>
            <a:endParaRPr b="1" i="0" sz="1800" u="none" cap="none" strike="noStrike">
              <a:solidFill>
                <a:srgbClr val="000000"/>
              </a:solidFill>
              <a:latin typeface="Arial"/>
              <a:ea typeface="Arial"/>
              <a:cs typeface="Arial"/>
              <a:sym typeface="Arial"/>
            </a:endParaRPr>
          </a:p>
        </p:txBody>
      </p:sp>
      <p:sp>
        <p:nvSpPr>
          <p:cNvPr id="3863" name="Google Shape;3863;g1edefc3f7f0_0_113"/>
          <p:cNvSpPr txBox="1"/>
          <p:nvPr/>
        </p:nvSpPr>
        <p:spPr>
          <a:xfrm>
            <a:off x="343092" y="1171619"/>
            <a:ext cx="47838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1" lang="en-US" sz="1800" u="none" cap="none" strike="noStrike">
                <a:solidFill>
                  <a:srgbClr val="000000"/>
                </a:solidFill>
                <a:latin typeface="Times New Roman"/>
                <a:ea typeface="Times New Roman"/>
                <a:cs typeface="Times New Roman"/>
                <a:sym typeface="Times New Roman"/>
              </a:rPr>
              <a:t> </a:t>
            </a:r>
            <a:endParaRPr b="0" i="0" sz="1400" u="none" cap="none" strike="noStrike">
              <a:solidFill>
                <a:srgbClr val="000000"/>
              </a:solidFill>
              <a:latin typeface="Times New Roman"/>
              <a:ea typeface="Times New Roman"/>
              <a:cs typeface="Times New Roman"/>
              <a:sym typeface="Times New Roman"/>
            </a:endParaRPr>
          </a:p>
        </p:txBody>
      </p:sp>
      <p:sp>
        <p:nvSpPr>
          <p:cNvPr id="3864" name="Google Shape;3864;g1edefc3f7f0_0_113"/>
          <p:cNvSpPr txBox="1"/>
          <p:nvPr/>
        </p:nvSpPr>
        <p:spPr>
          <a:xfrm>
            <a:off x="343100" y="922900"/>
            <a:ext cx="73017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lang="en-US" sz="1800"/>
              <a:t>Translate English Word/s to Morse Code Python Implementation</a:t>
            </a:r>
            <a:endParaRPr b="1" i="0" sz="1800" u="none" cap="none" strike="noStrike">
              <a:solidFill>
                <a:srgbClr val="000000"/>
              </a:solidFill>
              <a:latin typeface="Arial"/>
              <a:ea typeface="Arial"/>
              <a:cs typeface="Arial"/>
              <a:sym typeface="Arial"/>
            </a:endParaRPr>
          </a:p>
        </p:txBody>
      </p:sp>
      <p:sp>
        <p:nvSpPr>
          <p:cNvPr id="3865" name="Google Shape;3865;g1edefc3f7f0_0_113"/>
          <p:cNvSpPr txBox="1"/>
          <p:nvPr/>
        </p:nvSpPr>
        <p:spPr>
          <a:xfrm>
            <a:off x="606850" y="1292200"/>
            <a:ext cx="7682100" cy="3496200"/>
          </a:xfrm>
          <a:prstGeom prst="rect">
            <a:avLst/>
          </a:prstGeom>
          <a:noFill/>
          <a:ln>
            <a:noFill/>
          </a:ln>
        </p:spPr>
        <p:txBody>
          <a:bodyPr anchorCtr="0" anchor="t" bIns="91425" lIns="91425" spcFirstLastPara="1" rIns="91425" wrap="square" tIns="91425">
            <a:noAutofit/>
          </a:bodyPr>
          <a:lstStyle/>
          <a:p>
            <a:pPr indent="-330200" lvl="0" marL="457200" rtl="0" algn="l">
              <a:spcBef>
                <a:spcPts val="0"/>
              </a:spcBef>
              <a:spcAft>
                <a:spcPts val="0"/>
              </a:spcAft>
              <a:buSzPts val="1600"/>
              <a:buFont typeface="Times New Roman"/>
              <a:buAutoNum type="arabicPeriod"/>
            </a:pPr>
            <a:r>
              <a:rPr lang="en-US" sz="1600">
                <a:latin typeface="Times New Roman"/>
                <a:ea typeface="Times New Roman"/>
                <a:cs typeface="Times New Roman"/>
                <a:sym typeface="Times New Roman"/>
              </a:rPr>
              <a:t>Each character of the input string will be read using a for loop.</a:t>
            </a:r>
            <a:endParaRPr sz="1600">
              <a:latin typeface="Times New Roman"/>
              <a:ea typeface="Times New Roman"/>
              <a:cs typeface="Times New Roman"/>
              <a:sym typeface="Times New Roman"/>
            </a:endParaRPr>
          </a:p>
          <a:p>
            <a:pPr indent="-330200" lvl="0" marL="457200" rtl="0" algn="l">
              <a:spcBef>
                <a:spcPts val="0"/>
              </a:spcBef>
              <a:spcAft>
                <a:spcPts val="0"/>
              </a:spcAft>
              <a:buSzPts val="1600"/>
              <a:buFont typeface="Times New Roman"/>
              <a:buAutoNum type="arabicPeriod"/>
            </a:pPr>
            <a:r>
              <a:rPr lang="en-US" sz="1600">
                <a:latin typeface="Times New Roman"/>
                <a:ea typeface="Times New Roman"/>
                <a:cs typeface="Times New Roman"/>
                <a:sym typeface="Times New Roman"/>
              </a:rPr>
              <a:t>When a character is being read, a temporary variable will be declared which will be the temporary storage for the Morse code string of the current character being read.</a:t>
            </a:r>
            <a:endParaRPr sz="1600">
              <a:latin typeface="Times New Roman"/>
              <a:ea typeface="Times New Roman"/>
              <a:cs typeface="Times New Roman"/>
              <a:sym typeface="Times New Roman"/>
            </a:endParaRPr>
          </a:p>
          <a:p>
            <a:pPr indent="-330200" lvl="0" marL="457200" rtl="0" algn="l">
              <a:spcBef>
                <a:spcPts val="0"/>
              </a:spcBef>
              <a:spcAft>
                <a:spcPts val="0"/>
              </a:spcAft>
              <a:buSzPts val="1600"/>
              <a:buFont typeface="Times New Roman"/>
              <a:buAutoNum type="arabicPeriod"/>
            </a:pPr>
            <a:r>
              <a:rPr lang="en-US" sz="1600">
                <a:latin typeface="Times New Roman"/>
                <a:ea typeface="Times New Roman"/>
                <a:cs typeface="Times New Roman"/>
                <a:sym typeface="Times New Roman"/>
              </a:rPr>
              <a:t>Then it continuously finds the state where the character output is equal to the current character being read, while also recording the path it took to reach the state and storing it in the temporary variable.  </a:t>
            </a:r>
            <a:endParaRPr sz="1600">
              <a:latin typeface="Times New Roman"/>
              <a:ea typeface="Times New Roman"/>
              <a:cs typeface="Times New Roman"/>
              <a:sym typeface="Times New Roman"/>
            </a:endParaRPr>
          </a:p>
          <a:p>
            <a:pPr indent="-330200" lvl="0" marL="457200" rtl="0" algn="l">
              <a:spcBef>
                <a:spcPts val="0"/>
              </a:spcBef>
              <a:spcAft>
                <a:spcPts val="0"/>
              </a:spcAft>
              <a:buSzPts val="1600"/>
              <a:buFont typeface="Times New Roman"/>
              <a:buAutoNum type="arabicPeriod"/>
            </a:pPr>
            <a:r>
              <a:rPr lang="en-US" sz="1600">
                <a:latin typeface="Times New Roman"/>
                <a:ea typeface="Times New Roman"/>
                <a:cs typeface="Times New Roman"/>
                <a:sym typeface="Times New Roman"/>
              </a:rPr>
              <a:t>Once the equal output character of a state is found the temporary variable containing the path taken to that state will be returned.</a:t>
            </a:r>
            <a:endParaRPr sz="1600">
              <a:latin typeface="Times New Roman"/>
              <a:ea typeface="Times New Roman"/>
              <a:cs typeface="Times New Roman"/>
              <a:sym typeface="Times New Roman"/>
            </a:endParaRPr>
          </a:p>
          <a:p>
            <a:pPr indent="-330200" lvl="0" marL="457200" rtl="0" algn="l">
              <a:spcBef>
                <a:spcPts val="0"/>
              </a:spcBef>
              <a:spcAft>
                <a:spcPts val="0"/>
              </a:spcAft>
              <a:buSzPts val="1600"/>
              <a:buFont typeface="Times New Roman"/>
              <a:buAutoNum type="arabicPeriod"/>
            </a:pPr>
            <a:r>
              <a:rPr lang="en-US" sz="1600">
                <a:latin typeface="Times New Roman"/>
                <a:ea typeface="Times New Roman"/>
                <a:cs typeface="Times New Roman"/>
                <a:sym typeface="Times New Roman"/>
              </a:rPr>
              <a:t>The returned string of dots and dashes is now the Morse code equivalent of the character that was read, and will be appended to a variable containing the whole translated input </a:t>
            </a:r>
            <a:r>
              <a:rPr lang="en-US" sz="1600">
                <a:latin typeface="Times New Roman"/>
                <a:ea typeface="Times New Roman"/>
                <a:cs typeface="Times New Roman"/>
                <a:sym typeface="Times New Roman"/>
              </a:rPr>
              <a:t>string added with a space “ ” to separate individual characters of the translated input string. </a:t>
            </a:r>
            <a:endParaRPr sz="1600">
              <a:latin typeface="Times New Roman"/>
              <a:ea typeface="Times New Roman"/>
              <a:cs typeface="Times New Roman"/>
              <a:sym typeface="Times New Roman"/>
            </a:endParaRPr>
          </a:p>
          <a:p>
            <a:pPr indent="-330200" lvl="0" marL="457200" rtl="0" algn="l">
              <a:spcBef>
                <a:spcPts val="0"/>
              </a:spcBef>
              <a:spcAft>
                <a:spcPts val="0"/>
              </a:spcAft>
              <a:buSzPts val="1600"/>
              <a:buFont typeface="Times New Roman"/>
              <a:buAutoNum type="arabicPeriod"/>
            </a:pPr>
            <a:r>
              <a:rPr lang="en-US" sz="1600">
                <a:latin typeface="Times New Roman"/>
                <a:ea typeface="Times New Roman"/>
                <a:cs typeface="Times New Roman"/>
                <a:sym typeface="Times New Roman"/>
              </a:rPr>
              <a:t>Once the final character of the input string was read the for loop breaks.</a:t>
            </a:r>
            <a:endParaRPr sz="1600">
              <a:latin typeface="Times New Roman"/>
              <a:ea typeface="Times New Roman"/>
              <a:cs typeface="Times New Roman"/>
              <a:sym typeface="Times New Roman"/>
            </a:endParaRPr>
          </a:p>
          <a:p>
            <a:pPr indent="0" lvl="0" marL="0" rtl="0" algn="l">
              <a:spcBef>
                <a:spcPts val="0"/>
              </a:spcBef>
              <a:spcAft>
                <a:spcPts val="0"/>
              </a:spcAft>
              <a:buNone/>
            </a:pPr>
            <a:r>
              <a:t/>
            </a:r>
            <a:endParaRPr sz="1600">
              <a:latin typeface="Times New Roman"/>
              <a:ea typeface="Times New Roman"/>
              <a:cs typeface="Times New Roman"/>
              <a:sym typeface="Times New Roman"/>
            </a:endParaRPr>
          </a:p>
          <a:p>
            <a:pPr indent="0" lvl="0" marL="0" rtl="0" algn="l">
              <a:spcBef>
                <a:spcPts val="0"/>
              </a:spcBef>
              <a:spcAft>
                <a:spcPts val="0"/>
              </a:spcAft>
              <a:buNone/>
            </a:pPr>
            <a:r>
              <a:t/>
            </a:r>
            <a:endParaRPr sz="1600">
              <a:latin typeface="Times New Roman"/>
              <a:ea typeface="Times New Roman"/>
              <a:cs typeface="Times New Roman"/>
              <a:sym typeface="Times New Roman"/>
            </a:endParaRPr>
          </a:p>
          <a:p>
            <a:pPr indent="0" lvl="0" marL="0" rtl="0" algn="l">
              <a:spcBef>
                <a:spcPts val="0"/>
              </a:spcBef>
              <a:spcAft>
                <a:spcPts val="0"/>
              </a:spcAft>
              <a:buNone/>
            </a:pPr>
            <a:r>
              <a:t/>
            </a:r>
            <a:endParaRPr sz="1600">
              <a:latin typeface="Times New Roman"/>
              <a:ea typeface="Times New Roman"/>
              <a:cs typeface="Times New Roman"/>
              <a:sym typeface="Times New Roman"/>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69" name="Shape 3869"/>
        <p:cNvGrpSpPr/>
        <p:nvPr/>
      </p:nvGrpSpPr>
      <p:grpSpPr>
        <a:xfrm>
          <a:off x="0" y="0"/>
          <a:ext cx="0" cy="0"/>
          <a:chOff x="0" y="0"/>
          <a:chExt cx="0" cy="0"/>
        </a:xfrm>
      </p:grpSpPr>
      <p:sp>
        <p:nvSpPr>
          <p:cNvPr id="3870" name="Google Shape;3870;g1edefc3f7f0_2_1"/>
          <p:cNvSpPr txBox="1"/>
          <p:nvPr/>
        </p:nvSpPr>
        <p:spPr>
          <a:xfrm>
            <a:off x="1041990" y="304844"/>
            <a:ext cx="45774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1800" u="none" cap="none" strike="noStrike">
                <a:solidFill>
                  <a:srgbClr val="000000"/>
                </a:solidFill>
                <a:latin typeface="Arial"/>
                <a:ea typeface="Arial"/>
                <a:cs typeface="Arial"/>
                <a:sym typeface="Arial"/>
              </a:rPr>
              <a:t>II. Developing The Morse Translator</a:t>
            </a:r>
            <a:endParaRPr b="1" i="0" sz="1800" u="none" cap="none" strike="noStrike">
              <a:solidFill>
                <a:srgbClr val="000000"/>
              </a:solidFill>
              <a:latin typeface="Arial"/>
              <a:ea typeface="Arial"/>
              <a:cs typeface="Arial"/>
              <a:sym typeface="Arial"/>
            </a:endParaRPr>
          </a:p>
        </p:txBody>
      </p:sp>
      <p:sp>
        <p:nvSpPr>
          <p:cNvPr id="3871" name="Google Shape;3871;g1edefc3f7f0_2_1"/>
          <p:cNvSpPr txBox="1"/>
          <p:nvPr/>
        </p:nvSpPr>
        <p:spPr>
          <a:xfrm>
            <a:off x="343092" y="1171619"/>
            <a:ext cx="47838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1" lang="en-US" sz="1800" u="none" cap="none" strike="noStrike">
                <a:solidFill>
                  <a:srgbClr val="000000"/>
                </a:solidFill>
                <a:latin typeface="Times New Roman"/>
                <a:ea typeface="Times New Roman"/>
                <a:cs typeface="Times New Roman"/>
                <a:sym typeface="Times New Roman"/>
              </a:rPr>
              <a:t> </a:t>
            </a:r>
            <a:endParaRPr b="0" i="0" sz="1400" u="none" cap="none" strike="noStrike">
              <a:solidFill>
                <a:srgbClr val="000000"/>
              </a:solidFill>
              <a:latin typeface="Times New Roman"/>
              <a:ea typeface="Times New Roman"/>
              <a:cs typeface="Times New Roman"/>
              <a:sym typeface="Times New Roman"/>
            </a:endParaRPr>
          </a:p>
        </p:txBody>
      </p:sp>
      <p:sp>
        <p:nvSpPr>
          <p:cNvPr id="3872" name="Google Shape;3872;g1edefc3f7f0_2_1"/>
          <p:cNvSpPr txBox="1"/>
          <p:nvPr/>
        </p:nvSpPr>
        <p:spPr>
          <a:xfrm>
            <a:off x="343100" y="922900"/>
            <a:ext cx="73017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lang="en-US" sz="1800"/>
              <a:t>Developing the GUI of the Project</a:t>
            </a:r>
            <a:endParaRPr b="1" i="0" sz="1800" u="none" cap="none" strike="noStrike">
              <a:solidFill>
                <a:srgbClr val="000000"/>
              </a:solidFill>
              <a:latin typeface="Arial"/>
              <a:ea typeface="Arial"/>
              <a:cs typeface="Arial"/>
              <a:sym typeface="Arial"/>
            </a:endParaRPr>
          </a:p>
        </p:txBody>
      </p:sp>
      <p:sp>
        <p:nvSpPr>
          <p:cNvPr id="3873" name="Google Shape;3873;g1edefc3f7f0_2_1"/>
          <p:cNvSpPr txBox="1"/>
          <p:nvPr/>
        </p:nvSpPr>
        <p:spPr>
          <a:xfrm>
            <a:off x="606850" y="1292200"/>
            <a:ext cx="7682100" cy="3496200"/>
          </a:xfrm>
          <a:prstGeom prst="rect">
            <a:avLst/>
          </a:prstGeom>
          <a:noFill/>
          <a:ln>
            <a:noFill/>
          </a:ln>
        </p:spPr>
        <p:txBody>
          <a:bodyPr anchorCtr="0" anchor="t" bIns="91425" lIns="91425" spcFirstLastPara="1" rIns="91425" wrap="square" tIns="91425">
            <a:noAutofit/>
          </a:bodyPr>
          <a:lstStyle/>
          <a:p>
            <a:pPr indent="-330200" lvl="0" marL="457200" rtl="0" algn="l">
              <a:spcBef>
                <a:spcPts val="0"/>
              </a:spcBef>
              <a:spcAft>
                <a:spcPts val="0"/>
              </a:spcAft>
              <a:buSzPts val="1600"/>
              <a:buFont typeface="Times New Roman"/>
              <a:buChar char="●"/>
            </a:pPr>
            <a:r>
              <a:rPr lang="en-US" sz="1600">
                <a:latin typeface="Times New Roman"/>
                <a:ea typeface="Times New Roman"/>
                <a:cs typeface="Times New Roman"/>
                <a:sym typeface="Times New Roman"/>
              </a:rPr>
              <a:t>Tkinter a native GUI library in Python, will be used to design the GUI of this project. </a:t>
            </a:r>
            <a:endParaRPr sz="1600">
              <a:latin typeface="Times New Roman"/>
              <a:ea typeface="Times New Roman"/>
              <a:cs typeface="Times New Roman"/>
              <a:sym typeface="Times New Roman"/>
            </a:endParaRPr>
          </a:p>
          <a:p>
            <a:pPr indent="-330200" lvl="0" marL="457200" rtl="0" algn="l">
              <a:spcBef>
                <a:spcPts val="0"/>
              </a:spcBef>
              <a:spcAft>
                <a:spcPts val="0"/>
              </a:spcAft>
              <a:buSzPts val="1600"/>
              <a:buFont typeface="Times New Roman"/>
              <a:buChar char="●"/>
            </a:pPr>
            <a:r>
              <a:rPr lang="en-US" sz="1600">
                <a:latin typeface="Times New Roman"/>
                <a:ea typeface="Times New Roman"/>
                <a:cs typeface="Times New Roman"/>
                <a:sym typeface="Times New Roman"/>
              </a:rPr>
              <a:t>The code snippet displaying the main menu UI of this project is presented below:</a:t>
            </a:r>
            <a:endParaRPr sz="1600">
              <a:latin typeface="Times New Roman"/>
              <a:ea typeface="Times New Roman"/>
              <a:cs typeface="Times New Roman"/>
              <a:sym typeface="Times New Roman"/>
            </a:endParaRPr>
          </a:p>
          <a:p>
            <a:pPr indent="0" lvl="0" marL="0" rtl="0" algn="l">
              <a:spcBef>
                <a:spcPts val="0"/>
              </a:spcBef>
              <a:spcAft>
                <a:spcPts val="0"/>
              </a:spcAft>
              <a:buNone/>
            </a:pPr>
            <a:r>
              <a:t/>
            </a:r>
            <a:endParaRPr sz="1600">
              <a:latin typeface="Times New Roman"/>
              <a:ea typeface="Times New Roman"/>
              <a:cs typeface="Times New Roman"/>
              <a:sym typeface="Times New Roman"/>
            </a:endParaRPr>
          </a:p>
        </p:txBody>
      </p:sp>
      <p:pic>
        <p:nvPicPr>
          <p:cNvPr id="3874" name="Google Shape;3874;g1edefc3f7f0_2_1"/>
          <p:cNvPicPr preferRelativeResize="0"/>
          <p:nvPr/>
        </p:nvPicPr>
        <p:blipFill>
          <a:blip r:embed="rId3">
            <a:alphaModFix/>
          </a:blip>
          <a:stretch>
            <a:fillRect/>
          </a:stretch>
        </p:blipFill>
        <p:spPr>
          <a:xfrm>
            <a:off x="2159200" y="1958421"/>
            <a:ext cx="4577400" cy="282998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78" name="Shape 3878"/>
        <p:cNvGrpSpPr/>
        <p:nvPr/>
      </p:nvGrpSpPr>
      <p:grpSpPr>
        <a:xfrm>
          <a:off x="0" y="0"/>
          <a:ext cx="0" cy="0"/>
          <a:chOff x="0" y="0"/>
          <a:chExt cx="0" cy="0"/>
        </a:xfrm>
      </p:grpSpPr>
      <p:sp>
        <p:nvSpPr>
          <p:cNvPr id="3879" name="Google Shape;3879;g1edefc3f7f0_2_9"/>
          <p:cNvSpPr txBox="1"/>
          <p:nvPr/>
        </p:nvSpPr>
        <p:spPr>
          <a:xfrm>
            <a:off x="1041990" y="304844"/>
            <a:ext cx="45774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lang="en-US" sz="1800"/>
              <a:t>III. Results</a:t>
            </a:r>
            <a:endParaRPr b="1" i="0" sz="1800" u="none" cap="none" strike="noStrike">
              <a:solidFill>
                <a:srgbClr val="000000"/>
              </a:solidFill>
              <a:latin typeface="Arial"/>
              <a:ea typeface="Arial"/>
              <a:cs typeface="Arial"/>
              <a:sym typeface="Arial"/>
            </a:endParaRPr>
          </a:p>
        </p:txBody>
      </p:sp>
      <p:sp>
        <p:nvSpPr>
          <p:cNvPr id="3880" name="Google Shape;3880;g1edefc3f7f0_2_9"/>
          <p:cNvSpPr txBox="1"/>
          <p:nvPr/>
        </p:nvSpPr>
        <p:spPr>
          <a:xfrm>
            <a:off x="343092" y="1171619"/>
            <a:ext cx="47838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1" lang="en-US" sz="1800" u="none" cap="none" strike="noStrike">
                <a:solidFill>
                  <a:srgbClr val="000000"/>
                </a:solidFill>
                <a:latin typeface="Times New Roman"/>
                <a:ea typeface="Times New Roman"/>
                <a:cs typeface="Times New Roman"/>
                <a:sym typeface="Times New Roman"/>
              </a:rPr>
              <a:t> </a:t>
            </a:r>
            <a:endParaRPr b="0" i="0" sz="1400" u="none" cap="none" strike="noStrike">
              <a:solidFill>
                <a:srgbClr val="000000"/>
              </a:solidFill>
              <a:latin typeface="Times New Roman"/>
              <a:ea typeface="Times New Roman"/>
              <a:cs typeface="Times New Roman"/>
              <a:sym typeface="Times New Roman"/>
            </a:endParaRPr>
          </a:p>
        </p:txBody>
      </p:sp>
      <p:sp>
        <p:nvSpPr>
          <p:cNvPr id="3881" name="Google Shape;3881;g1edefc3f7f0_2_9"/>
          <p:cNvSpPr txBox="1"/>
          <p:nvPr/>
        </p:nvSpPr>
        <p:spPr>
          <a:xfrm>
            <a:off x="343100" y="1044175"/>
            <a:ext cx="4386900" cy="400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lang="en-US" sz="2000"/>
              <a:t>Morse Translator UI</a:t>
            </a:r>
            <a:endParaRPr b="1" i="0" sz="2000" u="none" cap="none" strike="noStrike">
              <a:solidFill>
                <a:srgbClr val="000000"/>
              </a:solidFill>
              <a:latin typeface="Arial"/>
              <a:ea typeface="Arial"/>
              <a:cs typeface="Arial"/>
              <a:sym typeface="Arial"/>
            </a:endParaRPr>
          </a:p>
        </p:txBody>
      </p:sp>
      <p:pic>
        <p:nvPicPr>
          <p:cNvPr id="3882" name="Google Shape;3882;g1edefc3f7f0_2_9"/>
          <p:cNvPicPr preferRelativeResize="0"/>
          <p:nvPr/>
        </p:nvPicPr>
        <p:blipFill>
          <a:blip r:embed="rId3">
            <a:alphaModFix/>
          </a:blip>
          <a:stretch>
            <a:fillRect/>
          </a:stretch>
        </p:blipFill>
        <p:spPr>
          <a:xfrm>
            <a:off x="3972450" y="1171625"/>
            <a:ext cx="4319101" cy="3297775"/>
          </a:xfrm>
          <a:prstGeom prst="rect">
            <a:avLst/>
          </a:prstGeom>
          <a:noFill/>
          <a:ln>
            <a:noFill/>
          </a:ln>
        </p:spPr>
      </p:pic>
      <p:sp>
        <p:nvSpPr>
          <p:cNvPr id="3883" name="Google Shape;3883;g1edefc3f7f0_2_9"/>
          <p:cNvSpPr txBox="1"/>
          <p:nvPr/>
        </p:nvSpPr>
        <p:spPr>
          <a:xfrm>
            <a:off x="525450" y="1540925"/>
            <a:ext cx="3138000" cy="24924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SzPts val="1800"/>
              <a:buFont typeface="Times New Roman"/>
              <a:buChar char="●"/>
            </a:pPr>
            <a:r>
              <a:rPr lang="en-US" sz="1800">
                <a:latin typeface="Times New Roman"/>
                <a:ea typeface="Times New Roman"/>
                <a:cs typeface="Times New Roman"/>
                <a:sym typeface="Times New Roman"/>
              </a:rPr>
              <a:t>The developed Morse Translator UI is presented on the right:</a:t>
            </a:r>
            <a:endParaRPr sz="1800">
              <a:latin typeface="Times New Roman"/>
              <a:ea typeface="Times New Roman"/>
              <a:cs typeface="Times New Roman"/>
              <a:sym typeface="Times New Roman"/>
            </a:endParaRPr>
          </a:p>
          <a:p>
            <a:pPr indent="-342900" lvl="0" marL="457200" rtl="0" algn="l">
              <a:spcBef>
                <a:spcPts val="0"/>
              </a:spcBef>
              <a:spcAft>
                <a:spcPts val="0"/>
              </a:spcAft>
              <a:buSzPts val="1800"/>
              <a:buFont typeface="Red Hat Display"/>
              <a:buChar char="●"/>
            </a:pPr>
            <a:r>
              <a:rPr lang="en-US" sz="1800">
                <a:latin typeface="Times New Roman"/>
                <a:ea typeface="Times New Roman"/>
                <a:cs typeface="Times New Roman"/>
                <a:sym typeface="Times New Roman"/>
              </a:rPr>
              <a:t>It displays 3 buttons, </a:t>
            </a:r>
            <a:r>
              <a:rPr i="1" lang="en-US" sz="1800">
                <a:latin typeface="Times New Roman"/>
                <a:ea typeface="Times New Roman"/>
                <a:cs typeface="Times New Roman"/>
                <a:sym typeface="Times New Roman"/>
              </a:rPr>
              <a:t>Translate Morse Code to Text, Translate English Word/s to Morse,</a:t>
            </a:r>
            <a:r>
              <a:rPr lang="en-US" sz="1800">
                <a:latin typeface="Times New Roman"/>
                <a:ea typeface="Times New Roman"/>
                <a:cs typeface="Times New Roman"/>
                <a:sym typeface="Times New Roman"/>
              </a:rPr>
              <a:t> and </a:t>
            </a:r>
            <a:r>
              <a:rPr i="1" lang="en-US" sz="1800">
                <a:latin typeface="Times New Roman"/>
                <a:ea typeface="Times New Roman"/>
                <a:cs typeface="Times New Roman"/>
                <a:sym typeface="Times New Roman"/>
              </a:rPr>
              <a:t>Exit program</a:t>
            </a:r>
            <a:endParaRPr sz="1800">
              <a:latin typeface="Times New Roman"/>
              <a:ea typeface="Times New Roman"/>
              <a:cs typeface="Times New Roman"/>
              <a:sym typeface="Times New Roman"/>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87" name="Shape 3887"/>
        <p:cNvGrpSpPr/>
        <p:nvPr/>
      </p:nvGrpSpPr>
      <p:grpSpPr>
        <a:xfrm>
          <a:off x="0" y="0"/>
          <a:ext cx="0" cy="0"/>
          <a:chOff x="0" y="0"/>
          <a:chExt cx="0" cy="0"/>
        </a:xfrm>
      </p:grpSpPr>
      <p:sp>
        <p:nvSpPr>
          <p:cNvPr id="3888" name="Google Shape;3888;g1edefc3f7f0_2_19"/>
          <p:cNvSpPr txBox="1"/>
          <p:nvPr/>
        </p:nvSpPr>
        <p:spPr>
          <a:xfrm>
            <a:off x="1041990" y="304844"/>
            <a:ext cx="45774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lang="en-US" sz="1800"/>
              <a:t>III. Results</a:t>
            </a:r>
            <a:endParaRPr b="1" i="0" sz="1800" u="none" cap="none" strike="noStrike">
              <a:solidFill>
                <a:srgbClr val="000000"/>
              </a:solidFill>
              <a:latin typeface="Arial"/>
              <a:ea typeface="Arial"/>
              <a:cs typeface="Arial"/>
              <a:sym typeface="Arial"/>
            </a:endParaRPr>
          </a:p>
        </p:txBody>
      </p:sp>
      <p:sp>
        <p:nvSpPr>
          <p:cNvPr id="3889" name="Google Shape;3889;g1edefc3f7f0_2_19"/>
          <p:cNvSpPr txBox="1"/>
          <p:nvPr/>
        </p:nvSpPr>
        <p:spPr>
          <a:xfrm>
            <a:off x="343092" y="1171619"/>
            <a:ext cx="47838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1" lang="en-US" sz="1800" u="none" cap="none" strike="noStrike">
                <a:solidFill>
                  <a:srgbClr val="000000"/>
                </a:solidFill>
                <a:latin typeface="Times New Roman"/>
                <a:ea typeface="Times New Roman"/>
                <a:cs typeface="Times New Roman"/>
                <a:sym typeface="Times New Roman"/>
              </a:rPr>
              <a:t> </a:t>
            </a:r>
            <a:endParaRPr b="0" i="0" sz="1400" u="none" cap="none" strike="noStrike">
              <a:solidFill>
                <a:srgbClr val="000000"/>
              </a:solidFill>
              <a:latin typeface="Times New Roman"/>
              <a:ea typeface="Times New Roman"/>
              <a:cs typeface="Times New Roman"/>
              <a:sym typeface="Times New Roman"/>
            </a:endParaRPr>
          </a:p>
        </p:txBody>
      </p:sp>
      <p:sp>
        <p:nvSpPr>
          <p:cNvPr id="3890" name="Google Shape;3890;g1edefc3f7f0_2_19"/>
          <p:cNvSpPr txBox="1"/>
          <p:nvPr/>
        </p:nvSpPr>
        <p:spPr>
          <a:xfrm>
            <a:off x="343100" y="1044175"/>
            <a:ext cx="4386900" cy="400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lang="en-US" sz="2000"/>
              <a:t>Morse Code to Text</a:t>
            </a:r>
            <a:endParaRPr b="1" i="0" sz="2000" u="none" cap="none" strike="noStrike">
              <a:solidFill>
                <a:srgbClr val="000000"/>
              </a:solidFill>
              <a:latin typeface="Arial"/>
              <a:ea typeface="Arial"/>
              <a:cs typeface="Arial"/>
              <a:sym typeface="Arial"/>
            </a:endParaRPr>
          </a:p>
        </p:txBody>
      </p:sp>
      <p:sp>
        <p:nvSpPr>
          <p:cNvPr id="3891" name="Google Shape;3891;g1edefc3f7f0_2_19"/>
          <p:cNvSpPr txBox="1"/>
          <p:nvPr/>
        </p:nvSpPr>
        <p:spPr>
          <a:xfrm>
            <a:off x="525450" y="1540925"/>
            <a:ext cx="3108300" cy="27294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SzPts val="1800"/>
              <a:buFont typeface="Red Hat Display"/>
              <a:buChar char="●"/>
            </a:pPr>
            <a:r>
              <a:rPr lang="en-US" sz="1800">
                <a:latin typeface="Times New Roman"/>
                <a:ea typeface="Times New Roman"/>
                <a:cs typeface="Times New Roman"/>
                <a:sym typeface="Times New Roman"/>
              </a:rPr>
              <a:t>New window appears prompting the user to enter the Morse Code they want to translate in the text box.</a:t>
            </a:r>
            <a:endParaRPr sz="1800">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en-US" sz="1800">
                <a:latin typeface="Times New Roman"/>
                <a:ea typeface="Times New Roman"/>
                <a:cs typeface="Times New Roman"/>
                <a:sym typeface="Times New Roman"/>
              </a:rPr>
              <a:t>The </a:t>
            </a:r>
            <a:r>
              <a:rPr i="1" lang="en-US" sz="1800">
                <a:latin typeface="Times New Roman"/>
                <a:ea typeface="Times New Roman"/>
                <a:cs typeface="Times New Roman"/>
                <a:sym typeface="Times New Roman"/>
              </a:rPr>
              <a:t>Enter Morse Code </a:t>
            </a:r>
            <a:r>
              <a:rPr lang="en-US" sz="1800">
                <a:latin typeface="Times New Roman"/>
                <a:ea typeface="Times New Roman"/>
                <a:cs typeface="Times New Roman"/>
                <a:sym typeface="Times New Roman"/>
              </a:rPr>
              <a:t>button will be inactive unless the text box is filled.</a:t>
            </a:r>
            <a:endParaRPr sz="1800">
              <a:latin typeface="Times New Roman"/>
              <a:ea typeface="Times New Roman"/>
              <a:cs typeface="Times New Roman"/>
              <a:sym typeface="Times New Roman"/>
            </a:endParaRPr>
          </a:p>
        </p:txBody>
      </p:sp>
      <p:pic>
        <p:nvPicPr>
          <p:cNvPr id="3892" name="Google Shape;3892;g1edefc3f7f0_2_19"/>
          <p:cNvPicPr preferRelativeResize="0"/>
          <p:nvPr/>
        </p:nvPicPr>
        <p:blipFill>
          <a:blip r:embed="rId3">
            <a:alphaModFix/>
          </a:blip>
          <a:stretch>
            <a:fillRect/>
          </a:stretch>
        </p:blipFill>
        <p:spPr>
          <a:xfrm>
            <a:off x="3729975" y="1036988"/>
            <a:ext cx="4618700" cy="3069524"/>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96" name="Shape 3896"/>
        <p:cNvGrpSpPr/>
        <p:nvPr/>
      </p:nvGrpSpPr>
      <p:grpSpPr>
        <a:xfrm>
          <a:off x="0" y="0"/>
          <a:ext cx="0" cy="0"/>
          <a:chOff x="0" y="0"/>
          <a:chExt cx="0" cy="0"/>
        </a:xfrm>
      </p:grpSpPr>
      <p:sp>
        <p:nvSpPr>
          <p:cNvPr id="3897" name="Google Shape;3897;g1edefc3f7f0_2_28"/>
          <p:cNvSpPr txBox="1"/>
          <p:nvPr/>
        </p:nvSpPr>
        <p:spPr>
          <a:xfrm>
            <a:off x="1041990" y="304844"/>
            <a:ext cx="45774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lang="en-US" sz="1800"/>
              <a:t>III. Results</a:t>
            </a:r>
            <a:endParaRPr b="1" i="0" sz="1800" u="none" cap="none" strike="noStrike">
              <a:solidFill>
                <a:srgbClr val="000000"/>
              </a:solidFill>
              <a:latin typeface="Arial"/>
              <a:ea typeface="Arial"/>
              <a:cs typeface="Arial"/>
              <a:sym typeface="Arial"/>
            </a:endParaRPr>
          </a:p>
        </p:txBody>
      </p:sp>
      <p:sp>
        <p:nvSpPr>
          <p:cNvPr id="3898" name="Google Shape;3898;g1edefc3f7f0_2_28"/>
          <p:cNvSpPr txBox="1"/>
          <p:nvPr/>
        </p:nvSpPr>
        <p:spPr>
          <a:xfrm>
            <a:off x="343092" y="1171619"/>
            <a:ext cx="47838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1" lang="en-US" sz="1800" u="none" cap="none" strike="noStrike">
                <a:solidFill>
                  <a:srgbClr val="000000"/>
                </a:solidFill>
                <a:latin typeface="Times New Roman"/>
                <a:ea typeface="Times New Roman"/>
                <a:cs typeface="Times New Roman"/>
                <a:sym typeface="Times New Roman"/>
              </a:rPr>
              <a:t> </a:t>
            </a:r>
            <a:endParaRPr b="0" i="0" sz="1400" u="none" cap="none" strike="noStrike">
              <a:solidFill>
                <a:srgbClr val="000000"/>
              </a:solidFill>
              <a:latin typeface="Times New Roman"/>
              <a:ea typeface="Times New Roman"/>
              <a:cs typeface="Times New Roman"/>
              <a:sym typeface="Times New Roman"/>
            </a:endParaRPr>
          </a:p>
        </p:txBody>
      </p:sp>
      <p:sp>
        <p:nvSpPr>
          <p:cNvPr id="3899" name="Google Shape;3899;g1edefc3f7f0_2_28"/>
          <p:cNvSpPr txBox="1"/>
          <p:nvPr/>
        </p:nvSpPr>
        <p:spPr>
          <a:xfrm>
            <a:off x="343100" y="1044175"/>
            <a:ext cx="4386900" cy="400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lang="en-US" sz="2000"/>
              <a:t>Morse Code to Text</a:t>
            </a:r>
            <a:endParaRPr b="1" i="0" sz="2000" u="none" cap="none" strike="noStrike">
              <a:solidFill>
                <a:srgbClr val="000000"/>
              </a:solidFill>
              <a:latin typeface="Arial"/>
              <a:ea typeface="Arial"/>
              <a:cs typeface="Arial"/>
              <a:sym typeface="Arial"/>
            </a:endParaRPr>
          </a:p>
        </p:txBody>
      </p:sp>
      <p:sp>
        <p:nvSpPr>
          <p:cNvPr id="3900" name="Google Shape;3900;g1edefc3f7f0_2_28"/>
          <p:cNvSpPr txBox="1"/>
          <p:nvPr/>
        </p:nvSpPr>
        <p:spPr>
          <a:xfrm>
            <a:off x="518050" y="1540925"/>
            <a:ext cx="3189600" cy="27294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SzPts val="1800"/>
              <a:buFont typeface="Red Hat Display"/>
              <a:buChar char="●"/>
            </a:pPr>
            <a:r>
              <a:rPr lang="en-US" sz="1800">
                <a:latin typeface="Times New Roman"/>
                <a:ea typeface="Times New Roman"/>
                <a:cs typeface="Times New Roman"/>
                <a:sym typeface="Times New Roman"/>
              </a:rPr>
              <a:t>Words are separated by ‘/’</a:t>
            </a:r>
            <a:endParaRPr sz="1800">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en-US" sz="1800">
                <a:latin typeface="Times New Roman"/>
                <a:ea typeface="Times New Roman"/>
                <a:cs typeface="Times New Roman"/>
                <a:sym typeface="Times New Roman"/>
              </a:rPr>
              <a:t>Once </a:t>
            </a:r>
            <a:r>
              <a:rPr i="1" lang="en-US" sz="1800">
                <a:latin typeface="Times New Roman"/>
                <a:ea typeface="Times New Roman"/>
                <a:cs typeface="Times New Roman"/>
                <a:sym typeface="Times New Roman"/>
              </a:rPr>
              <a:t>Enter Morse Code </a:t>
            </a:r>
            <a:r>
              <a:rPr lang="en-US" sz="1800">
                <a:latin typeface="Times New Roman"/>
                <a:ea typeface="Times New Roman"/>
                <a:cs typeface="Times New Roman"/>
                <a:sym typeface="Times New Roman"/>
              </a:rPr>
              <a:t>button was clicked the translated Morse code string will be displayed.</a:t>
            </a:r>
            <a:endParaRPr sz="1800">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en-US" sz="1800">
                <a:latin typeface="Times New Roman"/>
                <a:ea typeface="Times New Roman"/>
                <a:cs typeface="Times New Roman"/>
                <a:sym typeface="Times New Roman"/>
              </a:rPr>
              <a:t>An </a:t>
            </a:r>
            <a:r>
              <a:rPr i="1" lang="en-US" sz="1800">
                <a:latin typeface="Times New Roman"/>
                <a:ea typeface="Times New Roman"/>
                <a:cs typeface="Times New Roman"/>
                <a:sym typeface="Times New Roman"/>
              </a:rPr>
              <a:t>exit </a:t>
            </a:r>
            <a:r>
              <a:rPr lang="en-US" sz="1800">
                <a:latin typeface="Times New Roman"/>
                <a:ea typeface="Times New Roman"/>
                <a:cs typeface="Times New Roman"/>
                <a:sym typeface="Times New Roman"/>
              </a:rPr>
              <a:t>button appears that will allow the user to return to the main menu.</a:t>
            </a:r>
            <a:endParaRPr sz="1800">
              <a:latin typeface="Times New Roman"/>
              <a:ea typeface="Times New Roman"/>
              <a:cs typeface="Times New Roman"/>
              <a:sym typeface="Times New Roman"/>
            </a:endParaRPr>
          </a:p>
        </p:txBody>
      </p:sp>
      <p:pic>
        <p:nvPicPr>
          <p:cNvPr id="3901" name="Google Shape;3901;g1edefc3f7f0_2_28"/>
          <p:cNvPicPr preferRelativeResize="0"/>
          <p:nvPr/>
        </p:nvPicPr>
        <p:blipFill>
          <a:blip r:embed="rId3">
            <a:alphaModFix/>
          </a:blip>
          <a:stretch>
            <a:fillRect/>
          </a:stretch>
        </p:blipFill>
        <p:spPr>
          <a:xfrm>
            <a:off x="3766975" y="1029275"/>
            <a:ext cx="4618700" cy="308493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53" name="Shape 3753"/>
        <p:cNvGrpSpPr/>
        <p:nvPr/>
      </p:nvGrpSpPr>
      <p:grpSpPr>
        <a:xfrm>
          <a:off x="0" y="0"/>
          <a:ext cx="0" cy="0"/>
          <a:chOff x="0" y="0"/>
          <a:chExt cx="0" cy="0"/>
        </a:xfrm>
      </p:grpSpPr>
      <p:sp>
        <p:nvSpPr>
          <p:cNvPr id="3754" name="Google Shape;3754;p2"/>
          <p:cNvSpPr txBox="1"/>
          <p:nvPr>
            <p:ph idx="1" type="subTitle"/>
          </p:nvPr>
        </p:nvSpPr>
        <p:spPr>
          <a:xfrm>
            <a:off x="334354" y="1428515"/>
            <a:ext cx="5455646" cy="2974118"/>
          </a:xfrm>
          <a:prstGeom prst="rect">
            <a:avLst/>
          </a:prstGeom>
          <a:noFill/>
          <a:ln>
            <a:noFill/>
          </a:ln>
        </p:spPr>
        <p:txBody>
          <a:bodyPr anchorCtr="0" anchor="b" bIns="91425" lIns="91425" spcFirstLastPara="1" rIns="91425" wrap="square" tIns="91425">
            <a:noAutofit/>
          </a:bodyPr>
          <a:lstStyle/>
          <a:p>
            <a:pPr indent="-355600" lvl="0" marL="457200" marR="26035" rtl="0" algn="just">
              <a:lnSpc>
                <a:spcPct val="115000"/>
              </a:lnSpc>
              <a:spcBef>
                <a:spcPts val="460"/>
              </a:spcBef>
              <a:spcAft>
                <a:spcPts val="0"/>
              </a:spcAft>
              <a:buSzPts val="2000"/>
              <a:buFont typeface="Times New Roman"/>
              <a:buChar char="●"/>
            </a:pPr>
            <a:r>
              <a:rPr lang="en-US" sz="2000">
                <a:latin typeface="Times New Roman"/>
                <a:ea typeface="Times New Roman"/>
                <a:cs typeface="Times New Roman"/>
                <a:sym typeface="Times New Roman"/>
              </a:rPr>
              <a:t>Developed by Samuel F. B. Morse and Alfred Vail in 1838 to decode the message sent by their one-wire telegraph system [2].</a:t>
            </a:r>
            <a:endParaRPr/>
          </a:p>
          <a:p>
            <a:pPr indent="-355600" lvl="0" marL="457200" marR="26035" rtl="0" algn="just">
              <a:lnSpc>
                <a:spcPct val="115000"/>
              </a:lnSpc>
              <a:spcBef>
                <a:spcPts val="0"/>
              </a:spcBef>
              <a:spcAft>
                <a:spcPts val="0"/>
              </a:spcAft>
              <a:buSzPts val="2000"/>
              <a:buFont typeface="Times New Roman"/>
              <a:buChar char="●"/>
            </a:pPr>
            <a:r>
              <a:rPr lang="en-US" sz="2000">
                <a:latin typeface="Times New Roman"/>
                <a:ea typeface="Times New Roman"/>
                <a:cs typeface="Times New Roman"/>
                <a:sym typeface="Times New Roman"/>
              </a:rPr>
              <a:t>The first version of Morse code showed deficiencies once it was used in Europe, since they did not account for the texts that has diacritics for the non-English languages in Europe [1].</a:t>
            </a:r>
            <a:endParaRPr sz="2000">
              <a:latin typeface="Times New Roman"/>
              <a:ea typeface="Times New Roman"/>
              <a:cs typeface="Times New Roman"/>
              <a:sym typeface="Times New Roman"/>
            </a:endParaRPr>
          </a:p>
        </p:txBody>
      </p:sp>
      <p:sp>
        <p:nvSpPr>
          <p:cNvPr id="3755" name="Google Shape;3755;p2"/>
          <p:cNvSpPr txBox="1"/>
          <p:nvPr/>
        </p:nvSpPr>
        <p:spPr>
          <a:xfrm>
            <a:off x="1041991" y="304844"/>
            <a:ext cx="2020186" cy="4001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2000" u="none" cap="none" strike="noStrike">
                <a:solidFill>
                  <a:srgbClr val="000000"/>
                </a:solidFill>
                <a:latin typeface="Arial"/>
                <a:ea typeface="Arial"/>
                <a:cs typeface="Arial"/>
                <a:sym typeface="Arial"/>
              </a:rPr>
              <a:t>I. Introduction</a:t>
            </a:r>
            <a:endParaRPr b="1" i="0" sz="2000" u="none" cap="none" strike="noStrike">
              <a:solidFill>
                <a:srgbClr val="000000"/>
              </a:solidFill>
              <a:latin typeface="Arial"/>
              <a:ea typeface="Arial"/>
              <a:cs typeface="Arial"/>
              <a:sym typeface="Arial"/>
            </a:endParaRPr>
          </a:p>
        </p:txBody>
      </p:sp>
      <p:sp>
        <p:nvSpPr>
          <p:cNvPr id="3756" name="Google Shape;3756;p2"/>
          <p:cNvSpPr txBox="1"/>
          <p:nvPr/>
        </p:nvSpPr>
        <p:spPr>
          <a:xfrm>
            <a:off x="690127" y="1028405"/>
            <a:ext cx="2020186" cy="4001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2000" u="none" cap="none" strike="noStrike">
                <a:solidFill>
                  <a:srgbClr val="000000"/>
                </a:solidFill>
                <a:latin typeface="Arial"/>
                <a:ea typeface="Arial"/>
                <a:cs typeface="Arial"/>
                <a:sym typeface="Arial"/>
              </a:rPr>
              <a:t>Morse Code</a:t>
            </a:r>
            <a:endParaRPr b="1" i="0" sz="2000" u="none" cap="none" strike="noStrike">
              <a:solidFill>
                <a:srgbClr val="000000"/>
              </a:solidFill>
              <a:latin typeface="Arial"/>
              <a:ea typeface="Arial"/>
              <a:cs typeface="Arial"/>
              <a:sym typeface="Arial"/>
            </a:endParaRPr>
          </a:p>
        </p:txBody>
      </p:sp>
      <p:pic>
        <p:nvPicPr>
          <p:cNvPr descr="Morse and Vail" id="3757" name="Google Shape;3757;p2"/>
          <p:cNvPicPr preferRelativeResize="0"/>
          <p:nvPr/>
        </p:nvPicPr>
        <p:blipFill rotWithShape="1">
          <a:blip r:embed="rId3">
            <a:alphaModFix/>
          </a:blip>
          <a:srcRect b="0" l="0" r="0" t="0"/>
          <a:stretch/>
        </p:blipFill>
        <p:spPr>
          <a:xfrm>
            <a:off x="5947826" y="1925374"/>
            <a:ext cx="2442606" cy="1709824"/>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05" name="Shape 3905"/>
        <p:cNvGrpSpPr/>
        <p:nvPr/>
      </p:nvGrpSpPr>
      <p:grpSpPr>
        <a:xfrm>
          <a:off x="0" y="0"/>
          <a:ext cx="0" cy="0"/>
          <a:chOff x="0" y="0"/>
          <a:chExt cx="0" cy="0"/>
        </a:xfrm>
      </p:grpSpPr>
      <p:sp>
        <p:nvSpPr>
          <p:cNvPr id="3906" name="Google Shape;3906;g1edefc3f7f0_2_39"/>
          <p:cNvSpPr txBox="1"/>
          <p:nvPr/>
        </p:nvSpPr>
        <p:spPr>
          <a:xfrm>
            <a:off x="1041990" y="304844"/>
            <a:ext cx="45774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lang="en-US" sz="1800"/>
              <a:t>III. Results</a:t>
            </a:r>
            <a:endParaRPr b="1" i="0" sz="1800" u="none" cap="none" strike="noStrike">
              <a:solidFill>
                <a:srgbClr val="000000"/>
              </a:solidFill>
              <a:latin typeface="Arial"/>
              <a:ea typeface="Arial"/>
              <a:cs typeface="Arial"/>
              <a:sym typeface="Arial"/>
            </a:endParaRPr>
          </a:p>
        </p:txBody>
      </p:sp>
      <p:sp>
        <p:nvSpPr>
          <p:cNvPr id="3907" name="Google Shape;3907;g1edefc3f7f0_2_39"/>
          <p:cNvSpPr txBox="1"/>
          <p:nvPr/>
        </p:nvSpPr>
        <p:spPr>
          <a:xfrm>
            <a:off x="343092" y="1171619"/>
            <a:ext cx="47838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1" lang="en-US" sz="1800" u="none" cap="none" strike="noStrike">
                <a:solidFill>
                  <a:srgbClr val="000000"/>
                </a:solidFill>
                <a:latin typeface="Times New Roman"/>
                <a:ea typeface="Times New Roman"/>
                <a:cs typeface="Times New Roman"/>
                <a:sym typeface="Times New Roman"/>
              </a:rPr>
              <a:t> </a:t>
            </a:r>
            <a:endParaRPr b="0" i="0" sz="1400" u="none" cap="none" strike="noStrike">
              <a:solidFill>
                <a:srgbClr val="000000"/>
              </a:solidFill>
              <a:latin typeface="Times New Roman"/>
              <a:ea typeface="Times New Roman"/>
              <a:cs typeface="Times New Roman"/>
              <a:sym typeface="Times New Roman"/>
            </a:endParaRPr>
          </a:p>
        </p:txBody>
      </p:sp>
      <p:sp>
        <p:nvSpPr>
          <p:cNvPr id="3908" name="Google Shape;3908;g1edefc3f7f0_2_39"/>
          <p:cNvSpPr txBox="1"/>
          <p:nvPr/>
        </p:nvSpPr>
        <p:spPr>
          <a:xfrm>
            <a:off x="343100" y="1044175"/>
            <a:ext cx="4386900" cy="400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lang="en-US" sz="2000"/>
              <a:t>English Word/s to Morse Code</a:t>
            </a:r>
            <a:endParaRPr b="1" i="0" sz="2000" u="none" cap="none" strike="noStrike">
              <a:solidFill>
                <a:srgbClr val="000000"/>
              </a:solidFill>
              <a:latin typeface="Arial"/>
              <a:ea typeface="Arial"/>
              <a:cs typeface="Arial"/>
              <a:sym typeface="Arial"/>
            </a:endParaRPr>
          </a:p>
        </p:txBody>
      </p:sp>
      <p:sp>
        <p:nvSpPr>
          <p:cNvPr id="3909" name="Google Shape;3909;g1edefc3f7f0_2_39"/>
          <p:cNvSpPr txBox="1"/>
          <p:nvPr/>
        </p:nvSpPr>
        <p:spPr>
          <a:xfrm>
            <a:off x="518050" y="1540925"/>
            <a:ext cx="3189600" cy="27294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SzPts val="1800"/>
              <a:buFont typeface="Times New Roman"/>
              <a:buChar char="●"/>
            </a:pPr>
            <a:r>
              <a:rPr lang="en-US" sz="1800">
                <a:latin typeface="Times New Roman"/>
                <a:ea typeface="Times New Roman"/>
                <a:cs typeface="Times New Roman"/>
                <a:sym typeface="Times New Roman"/>
              </a:rPr>
              <a:t>New window appears to ask the user to input an English text string inside the text box</a:t>
            </a:r>
            <a:endParaRPr sz="1800">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en-US" sz="1800">
                <a:latin typeface="Times New Roman"/>
                <a:ea typeface="Times New Roman"/>
                <a:cs typeface="Times New Roman"/>
                <a:sym typeface="Times New Roman"/>
              </a:rPr>
              <a:t>The </a:t>
            </a:r>
            <a:r>
              <a:rPr i="1" lang="en-US" sz="1800">
                <a:latin typeface="Times New Roman"/>
                <a:ea typeface="Times New Roman"/>
                <a:cs typeface="Times New Roman"/>
                <a:sym typeface="Times New Roman"/>
              </a:rPr>
              <a:t>Enter English Word/s </a:t>
            </a:r>
            <a:r>
              <a:rPr lang="en-US" sz="1800">
                <a:latin typeface="Times New Roman"/>
                <a:ea typeface="Times New Roman"/>
                <a:cs typeface="Times New Roman"/>
                <a:sym typeface="Times New Roman"/>
              </a:rPr>
              <a:t>button will be inactive until the text box is filled.</a:t>
            </a:r>
            <a:endParaRPr sz="1800">
              <a:latin typeface="Times New Roman"/>
              <a:ea typeface="Times New Roman"/>
              <a:cs typeface="Times New Roman"/>
              <a:sym typeface="Times New Roman"/>
            </a:endParaRPr>
          </a:p>
        </p:txBody>
      </p:sp>
      <p:pic>
        <p:nvPicPr>
          <p:cNvPr id="3910" name="Google Shape;3910;g1edefc3f7f0_2_39"/>
          <p:cNvPicPr preferRelativeResize="0"/>
          <p:nvPr/>
        </p:nvPicPr>
        <p:blipFill>
          <a:blip r:embed="rId3">
            <a:alphaModFix/>
          </a:blip>
          <a:stretch>
            <a:fillRect/>
          </a:stretch>
        </p:blipFill>
        <p:spPr>
          <a:xfrm>
            <a:off x="4225825" y="1615563"/>
            <a:ext cx="3901874" cy="2580117"/>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14" name="Shape 3914"/>
        <p:cNvGrpSpPr/>
        <p:nvPr/>
      </p:nvGrpSpPr>
      <p:grpSpPr>
        <a:xfrm>
          <a:off x="0" y="0"/>
          <a:ext cx="0" cy="0"/>
          <a:chOff x="0" y="0"/>
          <a:chExt cx="0" cy="0"/>
        </a:xfrm>
      </p:grpSpPr>
      <p:sp>
        <p:nvSpPr>
          <p:cNvPr id="3915" name="Google Shape;3915;g1edefc3f7f0_2_49"/>
          <p:cNvSpPr txBox="1"/>
          <p:nvPr/>
        </p:nvSpPr>
        <p:spPr>
          <a:xfrm>
            <a:off x="1041990" y="304844"/>
            <a:ext cx="45774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lang="en-US" sz="1800"/>
              <a:t>III. Results</a:t>
            </a:r>
            <a:endParaRPr b="1" i="0" sz="1800" u="none" cap="none" strike="noStrike">
              <a:solidFill>
                <a:srgbClr val="000000"/>
              </a:solidFill>
              <a:latin typeface="Arial"/>
              <a:ea typeface="Arial"/>
              <a:cs typeface="Arial"/>
              <a:sym typeface="Arial"/>
            </a:endParaRPr>
          </a:p>
        </p:txBody>
      </p:sp>
      <p:sp>
        <p:nvSpPr>
          <p:cNvPr id="3916" name="Google Shape;3916;g1edefc3f7f0_2_49"/>
          <p:cNvSpPr txBox="1"/>
          <p:nvPr/>
        </p:nvSpPr>
        <p:spPr>
          <a:xfrm>
            <a:off x="343092" y="1171619"/>
            <a:ext cx="47838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1" lang="en-US" sz="1800" u="none" cap="none" strike="noStrike">
                <a:solidFill>
                  <a:srgbClr val="000000"/>
                </a:solidFill>
                <a:latin typeface="Times New Roman"/>
                <a:ea typeface="Times New Roman"/>
                <a:cs typeface="Times New Roman"/>
                <a:sym typeface="Times New Roman"/>
              </a:rPr>
              <a:t> </a:t>
            </a:r>
            <a:endParaRPr b="0" i="0" sz="1400" u="none" cap="none" strike="noStrike">
              <a:solidFill>
                <a:srgbClr val="000000"/>
              </a:solidFill>
              <a:latin typeface="Times New Roman"/>
              <a:ea typeface="Times New Roman"/>
              <a:cs typeface="Times New Roman"/>
              <a:sym typeface="Times New Roman"/>
            </a:endParaRPr>
          </a:p>
        </p:txBody>
      </p:sp>
      <p:sp>
        <p:nvSpPr>
          <p:cNvPr id="3917" name="Google Shape;3917;g1edefc3f7f0_2_49"/>
          <p:cNvSpPr txBox="1"/>
          <p:nvPr/>
        </p:nvSpPr>
        <p:spPr>
          <a:xfrm>
            <a:off x="343100" y="1044175"/>
            <a:ext cx="4386900" cy="400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lang="en-US" sz="2000"/>
              <a:t>English Word/s to Morse Code</a:t>
            </a:r>
            <a:endParaRPr b="1" i="0" sz="2000" u="none" cap="none" strike="noStrike">
              <a:solidFill>
                <a:srgbClr val="000000"/>
              </a:solidFill>
              <a:latin typeface="Arial"/>
              <a:ea typeface="Arial"/>
              <a:cs typeface="Arial"/>
              <a:sym typeface="Arial"/>
            </a:endParaRPr>
          </a:p>
        </p:txBody>
      </p:sp>
      <p:sp>
        <p:nvSpPr>
          <p:cNvPr id="3918" name="Google Shape;3918;g1edefc3f7f0_2_49"/>
          <p:cNvSpPr txBox="1"/>
          <p:nvPr/>
        </p:nvSpPr>
        <p:spPr>
          <a:xfrm>
            <a:off x="518050" y="1540925"/>
            <a:ext cx="3189600" cy="2729400"/>
          </a:xfrm>
          <a:prstGeom prst="rect">
            <a:avLst/>
          </a:prstGeom>
          <a:noFill/>
          <a:ln>
            <a:noFill/>
          </a:ln>
        </p:spPr>
        <p:txBody>
          <a:bodyPr anchorCtr="0" anchor="t" bIns="91425" lIns="91425" spcFirstLastPara="1" rIns="91425" wrap="square" tIns="91425">
            <a:noAutofit/>
          </a:bodyPr>
          <a:lstStyle/>
          <a:p>
            <a:pPr indent="-330200" lvl="0" marL="457200" rtl="0" algn="l">
              <a:spcBef>
                <a:spcPts val="0"/>
              </a:spcBef>
              <a:spcAft>
                <a:spcPts val="0"/>
              </a:spcAft>
              <a:buSzPts val="1600"/>
              <a:buFont typeface="Times New Roman"/>
              <a:buChar char="●"/>
            </a:pPr>
            <a:r>
              <a:rPr lang="en-US" sz="1600">
                <a:latin typeface="Times New Roman"/>
                <a:ea typeface="Times New Roman"/>
                <a:cs typeface="Times New Roman"/>
                <a:sym typeface="Times New Roman"/>
              </a:rPr>
              <a:t>Once </a:t>
            </a:r>
            <a:r>
              <a:rPr i="1" lang="en-US" sz="1600">
                <a:latin typeface="Times New Roman"/>
                <a:ea typeface="Times New Roman"/>
                <a:cs typeface="Times New Roman"/>
                <a:sym typeface="Times New Roman"/>
              </a:rPr>
              <a:t>Enter English Word/s </a:t>
            </a:r>
            <a:r>
              <a:rPr lang="en-US" sz="1600">
                <a:latin typeface="Times New Roman"/>
                <a:ea typeface="Times New Roman"/>
                <a:cs typeface="Times New Roman"/>
                <a:sym typeface="Times New Roman"/>
              </a:rPr>
              <a:t>button was clicked a beeping sound will be played that corresponds to the translated string. After that the translated string will be displayed.</a:t>
            </a:r>
            <a:endParaRPr sz="1600">
              <a:latin typeface="Times New Roman"/>
              <a:ea typeface="Times New Roman"/>
              <a:cs typeface="Times New Roman"/>
              <a:sym typeface="Times New Roman"/>
            </a:endParaRPr>
          </a:p>
          <a:p>
            <a:pPr indent="-330200" lvl="0" marL="457200" rtl="0" algn="l">
              <a:spcBef>
                <a:spcPts val="0"/>
              </a:spcBef>
              <a:spcAft>
                <a:spcPts val="0"/>
              </a:spcAft>
              <a:buSzPts val="1600"/>
              <a:buFont typeface="Times New Roman"/>
              <a:buChar char="●"/>
            </a:pPr>
            <a:r>
              <a:rPr lang="en-US" sz="1600">
                <a:latin typeface="Times New Roman"/>
                <a:ea typeface="Times New Roman"/>
                <a:cs typeface="Times New Roman"/>
                <a:sym typeface="Times New Roman"/>
              </a:rPr>
              <a:t>An </a:t>
            </a:r>
            <a:r>
              <a:rPr i="1" lang="en-US" sz="1600">
                <a:latin typeface="Times New Roman"/>
                <a:ea typeface="Times New Roman"/>
                <a:cs typeface="Times New Roman"/>
                <a:sym typeface="Times New Roman"/>
              </a:rPr>
              <a:t>exit </a:t>
            </a:r>
            <a:r>
              <a:rPr lang="en-US" sz="1600">
                <a:latin typeface="Times New Roman"/>
                <a:ea typeface="Times New Roman"/>
                <a:cs typeface="Times New Roman"/>
                <a:sym typeface="Times New Roman"/>
              </a:rPr>
              <a:t>button appears that will allow the user to return to the main menu.</a:t>
            </a:r>
            <a:endParaRPr sz="1600">
              <a:latin typeface="Times New Roman"/>
              <a:ea typeface="Times New Roman"/>
              <a:cs typeface="Times New Roman"/>
              <a:sym typeface="Times New Roman"/>
            </a:endParaRPr>
          </a:p>
        </p:txBody>
      </p:sp>
      <p:pic>
        <p:nvPicPr>
          <p:cNvPr id="3919" name="Google Shape;3919;g1edefc3f7f0_2_49"/>
          <p:cNvPicPr preferRelativeResize="0"/>
          <p:nvPr/>
        </p:nvPicPr>
        <p:blipFill>
          <a:blip r:embed="rId3">
            <a:alphaModFix/>
          </a:blip>
          <a:stretch>
            <a:fillRect/>
          </a:stretch>
        </p:blipFill>
        <p:spPr>
          <a:xfrm>
            <a:off x="4493709" y="970724"/>
            <a:ext cx="3582165" cy="2396349"/>
          </a:xfrm>
          <a:prstGeom prst="rect">
            <a:avLst/>
          </a:prstGeom>
          <a:noFill/>
          <a:ln>
            <a:noFill/>
          </a:ln>
        </p:spPr>
      </p:pic>
      <p:pic>
        <p:nvPicPr>
          <p:cNvPr id="3920" name="Google Shape;3920;g1edefc3f7f0_2_49"/>
          <p:cNvPicPr preferRelativeResize="0"/>
          <p:nvPr/>
        </p:nvPicPr>
        <p:blipFill>
          <a:blip r:embed="rId4">
            <a:alphaModFix/>
          </a:blip>
          <a:stretch>
            <a:fillRect/>
          </a:stretch>
        </p:blipFill>
        <p:spPr>
          <a:xfrm>
            <a:off x="4604451" y="3497650"/>
            <a:ext cx="3360675" cy="124722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24" name="Shape 3924"/>
        <p:cNvGrpSpPr/>
        <p:nvPr/>
      </p:nvGrpSpPr>
      <p:grpSpPr>
        <a:xfrm>
          <a:off x="0" y="0"/>
          <a:ext cx="0" cy="0"/>
          <a:chOff x="0" y="0"/>
          <a:chExt cx="0" cy="0"/>
        </a:xfrm>
      </p:grpSpPr>
      <p:sp>
        <p:nvSpPr>
          <p:cNvPr id="3925" name="Google Shape;3925;g1edefc3f7f0_2_59"/>
          <p:cNvSpPr txBox="1"/>
          <p:nvPr/>
        </p:nvSpPr>
        <p:spPr>
          <a:xfrm>
            <a:off x="1041990" y="304844"/>
            <a:ext cx="45774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lang="en-US" sz="1800"/>
              <a:t>IV. Conclusions and Recommendations</a:t>
            </a:r>
            <a:endParaRPr b="1" i="0" sz="1800" u="none" cap="none" strike="noStrike">
              <a:solidFill>
                <a:srgbClr val="000000"/>
              </a:solidFill>
              <a:latin typeface="Arial"/>
              <a:ea typeface="Arial"/>
              <a:cs typeface="Arial"/>
              <a:sym typeface="Arial"/>
            </a:endParaRPr>
          </a:p>
        </p:txBody>
      </p:sp>
      <p:sp>
        <p:nvSpPr>
          <p:cNvPr id="3926" name="Google Shape;3926;g1edefc3f7f0_2_59"/>
          <p:cNvSpPr txBox="1"/>
          <p:nvPr/>
        </p:nvSpPr>
        <p:spPr>
          <a:xfrm>
            <a:off x="343092" y="1171619"/>
            <a:ext cx="47838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lang="en-US" sz="1800"/>
              <a:t>Conclusions </a:t>
            </a:r>
            <a:r>
              <a:rPr b="0" i="1" lang="en-US" sz="1800" u="none" cap="none" strike="noStrike">
                <a:solidFill>
                  <a:srgbClr val="000000"/>
                </a:solidFill>
                <a:latin typeface="Times New Roman"/>
                <a:ea typeface="Times New Roman"/>
                <a:cs typeface="Times New Roman"/>
                <a:sym typeface="Times New Roman"/>
              </a:rPr>
              <a:t> </a:t>
            </a:r>
            <a:endParaRPr b="0" i="0" sz="1400" u="none" cap="none" strike="noStrike">
              <a:solidFill>
                <a:srgbClr val="000000"/>
              </a:solidFill>
              <a:latin typeface="Times New Roman"/>
              <a:ea typeface="Times New Roman"/>
              <a:cs typeface="Times New Roman"/>
              <a:sym typeface="Times New Roman"/>
            </a:endParaRPr>
          </a:p>
        </p:txBody>
      </p:sp>
      <p:sp>
        <p:nvSpPr>
          <p:cNvPr id="3927" name="Google Shape;3927;g1edefc3f7f0_2_59"/>
          <p:cNvSpPr txBox="1"/>
          <p:nvPr/>
        </p:nvSpPr>
        <p:spPr>
          <a:xfrm>
            <a:off x="606850" y="1695525"/>
            <a:ext cx="7386000" cy="2729400"/>
          </a:xfrm>
          <a:prstGeom prst="rect">
            <a:avLst/>
          </a:prstGeom>
          <a:noFill/>
          <a:ln>
            <a:noFill/>
          </a:ln>
        </p:spPr>
        <p:txBody>
          <a:bodyPr anchorCtr="0" anchor="t" bIns="91425" lIns="91425" spcFirstLastPara="1" rIns="91425" wrap="square" tIns="91425">
            <a:noAutofit/>
          </a:bodyPr>
          <a:lstStyle/>
          <a:p>
            <a:pPr indent="-330200" lvl="0" marL="457200" rtl="0" algn="l">
              <a:spcBef>
                <a:spcPts val="0"/>
              </a:spcBef>
              <a:spcAft>
                <a:spcPts val="0"/>
              </a:spcAft>
              <a:buSzPts val="1600"/>
              <a:buFont typeface="Times New Roman"/>
              <a:buChar char="●"/>
            </a:pPr>
            <a:r>
              <a:rPr lang="en-US" sz="1600">
                <a:latin typeface="Times New Roman"/>
                <a:ea typeface="Times New Roman"/>
                <a:cs typeface="Times New Roman"/>
                <a:sym typeface="Times New Roman"/>
              </a:rPr>
              <a:t>This project displayed an application of a concept from Automata Theory, specifically Moore Machine, to translate Morse Code to English word/s and vice versa.</a:t>
            </a:r>
            <a:endParaRPr sz="1600">
              <a:latin typeface="Times New Roman"/>
              <a:ea typeface="Times New Roman"/>
              <a:cs typeface="Times New Roman"/>
              <a:sym typeface="Times New Roman"/>
            </a:endParaRPr>
          </a:p>
          <a:p>
            <a:pPr indent="-330200" lvl="0" marL="457200" rtl="0" algn="l">
              <a:spcBef>
                <a:spcPts val="0"/>
              </a:spcBef>
              <a:spcAft>
                <a:spcPts val="0"/>
              </a:spcAft>
              <a:buSzPts val="1600"/>
              <a:buFont typeface="Times New Roman"/>
              <a:buChar char="●"/>
            </a:pPr>
            <a:r>
              <a:rPr lang="en-US" sz="1600">
                <a:latin typeface="Times New Roman"/>
                <a:ea typeface="Times New Roman"/>
                <a:cs typeface="Times New Roman"/>
                <a:sym typeface="Times New Roman"/>
              </a:rPr>
              <a:t> Morse Code is one of the most elegant and simple systems of communication as it </a:t>
            </a:r>
            <a:r>
              <a:rPr lang="en-US" sz="1600">
                <a:latin typeface="Times New Roman"/>
                <a:ea typeface="Times New Roman"/>
                <a:cs typeface="Times New Roman"/>
                <a:sym typeface="Times New Roman"/>
              </a:rPr>
              <a:t>only</a:t>
            </a:r>
            <a:r>
              <a:rPr lang="en-US" sz="1600">
                <a:latin typeface="Times New Roman"/>
                <a:ea typeface="Times New Roman"/>
                <a:cs typeface="Times New Roman"/>
                <a:sym typeface="Times New Roman"/>
              </a:rPr>
              <a:t> uses dots and dashes to convey a message and flexible in methods of transmission.</a:t>
            </a:r>
            <a:endParaRPr sz="1600">
              <a:latin typeface="Times New Roman"/>
              <a:ea typeface="Times New Roman"/>
              <a:cs typeface="Times New Roman"/>
              <a:sym typeface="Times New Roman"/>
            </a:endParaRPr>
          </a:p>
          <a:p>
            <a:pPr indent="-330200" lvl="0" marL="457200" rtl="0" algn="l">
              <a:spcBef>
                <a:spcPts val="0"/>
              </a:spcBef>
              <a:spcAft>
                <a:spcPts val="0"/>
              </a:spcAft>
              <a:buSzPts val="1600"/>
              <a:buFont typeface="Times New Roman"/>
              <a:buChar char="●"/>
            </a:pPr>
            <a:r>
              <a:rPr lang="en-US" sz="1600">
                <a:latin typeface="Times New Roman"/>
                <a:ea typeface="Times New Roman"/>
                <a:cs typeface="Times New Roman"/>
                <a:sym typeface="Times New Roman"/>
              </a:rPr>
              <a:t>Morse code survived for decades and is still functionally usable especially in case of emergencies, which makes it a life-saving knowledge.</a:t>
            </a:r>
            <a:endParaRPr sz="1600">
              <a:latin typeface="Times New Roman"/>
              <a:ea typeface="Times New Roman"/>
              <a:cs typeface="Times New Roman"/>
              <a:sym typeface="Times New Roman"/>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31" name="Shape 3931"/>
        <p:cNvGrpSpPr/>
        <p:nvPr/>
      </p:nvGrpSpPr>
      <p:grpSpPr>
        <a:xfrm>
          <a:off x="0" y="0"/>
          <a:ext cx="0" cy="0"/>
          <a:chOff x="0" y="0"/>
          <a:chExt cx="0" cy="0"/>
        </a:xfrm>
      </p:grpSpPr>
      <p:sp>
        <p:nvSpPr>
          <p:cNvPr id="3932" name="Google Shape;3932;g1edefc3f7f0_2_68"/>
          <p:cNvSpPr txBox="1"/>
          <p:nvPr/>
        </p:nvSpPr>
        <p:spPr>
          <a:xfrm>
            <a:off x="1041990" y="304844"/>
            <a:ext cx="45774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lang="en-US" sz="1800"/>
              <a:t>IV. Conclusions and Recommendations</a:t>
            </a:r>
            <a:endParaRPr b="1" i="0" sz="1800" u="none" cap="none" strike="noStrike">
              <a:solidFill>
                <a:srgbClr val="000000"/>
              </a:solidFill>
              <a:latin typeface="Arial"/>
              <a:ea typeface="Arial"/>
              <a:cs typeface="Arial"/>
              <a:sym typeface="Arial"/>
            </a:endParaRPr>
          </a:p>
        </p:txBody>
      </p:sp>
      <p:sp>
        <p:nvSpPr>
          <p:cNvPr id="3933" name="Google Shape;3933;g1edefc3f7f0_2_68"/>
          <p:cNvSpPr txBox="1"/>
          <p:nvPr/>
        </p:nvSpPr>
        <p:spPr>
          <a:xfrm>
            <a:off x="343092" y="1171619"/>
            <a:ext cx="47838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lang="en-US" sz="1800"/>
              <a:t>Recommendations</a:t>
            </a:r>
            <a:r>
              <a:rPr b="0" i="1" lang="en-US" sz="1800" u="none" cap="none" strike="noStrike">
                <a:solidFill>
                  <a:srgbClr val="000000"/>
                </a:solidFill>
                <a:latin typeface="Times New Roman"/>
                <a:ea typeface="Times New Roman"/>
                <a:cs typeface="Times New Roman"/>
                <a:sym typeface="Times New Roman"/>
              </a:rPr>
              <a:t> </a:t>
            </a:r>
            <a:endParaRPr b="0" i="0" sz="1400" u="none" cap="none" strike="noStrike">
              <a:solidFill>
                <a:srgbClr val="000000"/>
              </a:solidFill>
              <a:latin typeface="Times New Roman"/>
              <a:ea typeface="Times New Roman"/>
              <a:cs typeface="Times New Roman"/>
              <a:sym typeface="Times New Roman"/>
            </a:endParaRPr>
          </a:p>
        </p:txBody>
      </p:sp>
      <p:sp>
        <p:nvSpPr>
          <p:cNvPr id="3934" name="Google Shape;3934;g1edefc3f7f0_2_68"/>
          <p:cNvSpPr txBox="1"/>
          <p:nvPr/>
        </p:nvSpPr>
        <p:spPr>
          <a:xfrm>
            <a:off x="606850" y="1695525"/>
            <a:ext cx="7386000" cy="2729400"/>
          </a:xfrm>
          <a:prstGeom prst="rect">
            <a:avLst/>
          </a:prstGeom>
          <a:noFill/>
          <a:ln>
            <a:noFill/>
          </a:ln>
        </p:spPr>
        <p:txBody>
          <a:bodyPr anchorCtr="0" anchor="t" bIns="91425" lIns="91425" spcFirstLastPara="1" rIns="91425" wrap="square" tIns="91425">
            <a:noAutofit/>
          </a:bodyPr>
          <a:lstStyle/>
          <a:p>
            <a:pPr indent="-381000" lvl="0" marL="457200" rtl="0" algn="just">
              <a:lnSpc>
                <a:spcPct val="115000"/>
              </a:lnSpc>
              <a:spcBef>
                <a:spcPts val="1200"/>
              </a:spcBef>
              <a:spcAft>
                <a:spcPts val="0"/>
              </a:spcAft>
              <a:buSzPts val="2400"/>
              <a:buFont typeface="Times New Roman"/>
              <a:buChar char="●"/>
            </a:pPr>
            <a:r>
              <a:rPr lang="en-US" sz="2400">
                <a:latin typeface="Times New Roman"/>
                <a:ea typeface="Times New Roman"/>
                <a:cs typeface="Times New Roman"/>
                <a:sym typeface="Times New Roman"/>
              </a:rPr>
              <a:t>Create a mobile application that can also do Morse Code transmission using the device’s native features. For example, blinking using its flashlight or screen, and/or beeping sounds. </a:t>
            </a:r>
            <a:endParaRPr sz="2400">
              <a:latin typeface="Times New Roman"/>
              <a:ea typeface="Times New Roman"/>
              <a:cs typeface="Times New Roman"/>
              <a:sym typeface="Times New Roman"/>
            </a:endParaRPr>
          </a:p>
          <a:p>
            <a:pPr indent="-381000" lvl="0" marL="457200" rtl="0" algn="just">
              <a:lnSpc>
                <a:spcPct val="115000"/>
              </a:lnSpc>
              <a:spcBef>
                <a:spcPts val="0"/>
              </a:spcBef>
              <a:spcAft>
                <a:spcPts val="0"/>
              </a:spcAft>
              <a:buSzPts val="2400"/>
              <a:buFont typeface="Times New Roman"/>
              <a:buChar char="●"/>
            </a:pPr>
            <a:r>
              <a:rPr lang="en-US" sz="2400">
                <a:latin typeface="Times New Roman"/>
                <a:ea typeface="Times New Roman"/>
                <a:cs typeface="Times New Roman"/>
                <a:sym typeface="Times New Roman"/>
              </a:rPr>
              <a:t> I</a:t>
            </a:r>
            <a:r>
              <a:rPr lang="en-US" sz="2400">
                <a:latin typeface="Times New Roman"/>
                <a:ea typeface="Times New Roman"/>
                <a:cs typeface="Times New Roman"/>
                <a:sym typeface="Times New Roman"/>
              </a:rPr>
              <a:t>nclude</a:t>
            </a:r>
            <a:r>
              <a:rPr lang="en-US" sz="2400">
                <a:latin typeface="Times New Roman"/>
                <a:ea typeface="Times New Roman"/>
                <a:cs typeface="Times New Roman"/>
                <a:sym typeface="Times New Roman"/>
              </a:rPr>
              <a:t> a speech to Morse Code functionality.</a:t>
            </a:r>
            <a:endParaRPr sz="2400">
              <a:latin typeface="Times New Roman"/>
              <a:ea typeface="Times New Roman"/>
              <a:cs typeface="Times New Roman"/>
              <a:sym typeface="Times New Roman"/>
            </a:endParaRPr>
          </a:p>
          <a:p>
            <a:pPr indent="0" lvl="0" marL="0" rtl="0" algn="l">
              <a:spcBef>
                <a:spcPts val="1200"/>
              </a:spcBef>
              <a:spcAft>
                <a:spcPts val="0"/>
              </a:spcAft>
              <a:buNone/>
            </a:pPr>
            <a:r>
              <a:t/>
            </a:r>
            <a:endParaRPr sz="2400">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61" name="Shape 3761"/>
        <p:cNvGrpSpPr/>
        <p:nvPr/>
      </p:nvGrpSpPr>
      <p:grpSpPr>
        <a:xfrm>
          <a:off x="0" y="0"/>
          <a:ext cx="0" cy="0"/>
          <a:chOff x="0" y="0"/>
          <a:chExt cx="0" cy="0"/>
        </a:xfrm>
      </p:grpSpPr>
      <p:sp>
        <p:nvSpPr>
          <p:cNvPr id="3762" name="Google Shape;3762;p3"/>
          <p:cNvSpPr txBox="1"/>
          <p:nvPr/>
        </p:nvSpPr>
        <p:spPr>
          <a:xfrm>
            <a:off x="1041991" y="304844"/>
            <a:ext cx="2020186" cy="4001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2000" u="none" cap="none" strike="noStrike">
                <a:solidFill>
                  <a:srgbClr val="000000"/>
                </a:solidFill>
                <a:latin typeface="Arial"/>
                <a:ea typeface="Arial"/>
                <a:cs typeface="Arial"/>
                <a:sym typeface="Arial"/>
              </a:rPr>
              <a:t>I. Introduction</a:t>
            </a:r>
            <a:endParaRPr b="1" i="0" sz="2000" u="none" cap="none" strike="noStrike">
              <a:solidFill>
                <a:srgbClr val="000000"/>
              </a:solidFill>
              <a:latin typeface="Arial"/>
              <a:ea typeface="Arial"/>
              <a:cs typeface="Arial"/>
              <a:sym typeface="Arial"/>
            </a:endParaRPr>
          </a:p>
        </p:txBody>
      </p:sp>
      <p:sp>
        <p:nvSpPr>
          <p:cNvPr id="3763" name="Google Shape;3763;p3"/>
          <p:cNvSpPr txBox="1"/>
          <p:nvPr/>
        </p:nvSpPr>
        <p:spPr>
          <a:xfrm>
            <a:off x="472098" y="955492"/>
            <a:ext cx="5045700" cy="3232500"/>
          </a:xfrm>
          <a:prstGeom prst="rect">
            <a:avLst/>
          </a:prstGeom>
          <a:noFill/>
          <a:ln>
            <a:noFill/>
          </a:ln>
        </p:spPr>
        <p:txBody>
          <a:bodyPr anchorCtr="0" anchor="t" bIns="45700" lIns="91425" spcFirstLastPara="1" rIns="91425" wrap="square" tIns="45700">
            <a:spAutoFit/>
          </a:bodyPr>
          <a:lstStyle/>
          <a:p>
            <a:pPr indent="-342900" lvl="0" marL="457200" marR="0" rtl="0" algn="just">
              <a:lnSpc>
                <a:spcPct val="100000"/>
              </a:lnSpc>
              <a:spcBef>
                <a:spcPts val="0"/>
              </a:spcBef>
              <a:spcAft>
                <a:spcPts val="0"/>
              </a:spcAft>
              <a:buSzPts val="1800"/>
              <a:buFont typeface="Times New Roman"/>
              <a:buChar char="●"/>
            </a:pPr>
            <a:r>
              <a:rPr lang="en-US" sz="1800">
                <a:latin typeface="Times New Roman"/>
                <a:ea typeface="Times New Roman"/>
                <a:cs typeface="Times New Roman"/>
                <a:sym typeface="Times New Roman"/>
              </a:rPr>
              <a:t>In 1851 the conference of European nations </a:t>
            </a:r>
            <a:r>
              <a:rPr lang="en-US" sz="1800">
                <a:latin typeface="Times New Roman"/>
                <a:ea typeface="Times New Roman"/>
                <a:cs typeface="Times New Roman"/>
                <a:sym typeface="Times New Roman"/>
              </a:rPr>
              <a:t>developed</a:t>
            </a:r>
            <a:r>
              <a:rPr lang="en-US" sz="1800">
                <a:latin typeface="Times New Roman"/>
                <a:ea typeface="Times New Roman"/>
                <a:cs typeface="Times New Roman"/>
                <a:sym typeface="Times New Roman"/>
              </a:rPr>
              <a:t> a new version of American Morse Code and called it the International Morse Code. </a:t>
            </a:r>
            <a:r>
              <a:rPr lang="en-US" sz="1800">
                <a:solidFill>
                  <a:schemeClr val="dk1"/>
                </a:solidFill>
                <a:latin typeface="Times New Roman"/>
                <a:ea typeface="Times New Roman"/>
                <a:cs typeface="Times New Roman"/>
                <a:sym typeface="Times New Roman"/>
              </a:rPr>
              <a:t>It defined constant length for dashes compared to the original Morse code [3].</a:t>
            </a:r>
            <a:endParaRPr sz="1800">
              <a:solidFill>
                <a:schemeClr val="dk1"/>
              </a:solidFill>
              <a:latin typeface="Times New Roman"/>
              <a:ea typeface="Times New Roman"/>
              <a:cs typeface="Times New Roman"/>
              <a:sym typeface="Times New Roman"/>
            </a:endParaRPr>
          </a:p>
          <a:p>
            <a:pPr indent="-349250" lvl="1" marL="914400" marR="0" rtl="0" algn="just">
              <a:lnSpc>
                <a:spcPct val="100000"/>
              </a:lnSpc>
              <a:spcBef>
                <a:spcPts val="0"/>
              </a:spcBef>
              <a:spcAft>
                <a:spcPts val="0"/>
              </a:spcAft>
              <a:buClr>
                <a:schemeClr val="dk1"/>
              </a:buClr>
              <a:buSzPts val="1900"/>
              <a:buFont typeface="Times New Roman"/>
              <a:buChar char="○"/>
            </a:pPr>
            <a:r>
              <a:rPr lang="en-US" sz="1900">
                <a:solidFill>
                  <a:schemeClr val="dk1"/>
                </a:solidFill>
                <a:latin typeface="Times New Roman"/>
                <a:ea typeface="Times New Roman"/>
                <a:cs typeface="Times New Roman"/>
                <a:sym typeface="Times New Roman"/>
              </a:rPr>
              <a:t>A dot is equal to a unit</a:t>
            </a:r>
            <a:endParaRPr sz="1900">
              <a:solidFill>
                <a:schemeClr val="dk1"/>
              </a:solidFill>
              <a:latin typeface="Times New Roman"/>
              <a:ea typeface="Times New Roman"/>
              <a:cs typeface="Times New Roman"/>
              <a:sym typeface="Times New Roman"/>
            </a:endParaRPr>
          </a:p>
          <a:p>
            <a:pPr indent="-349250" lvl="1" marL="914400" marR="0" rtl="0" algn="just">
              <a:lnSpc>
                <a:spcPct val="100000"/>
              </a:lnSpc>
              <a:spcBef>
                <a:spcPts val="0"/>
              </a:spcBef>
              <a:spcAft>
                <a:spcPts val="0"/>
              </a:spcAft>
              <a:buClr>
                <a:schemeClr val="dk1"/>
              </a:buClr>
              <a:buSzPts val="1900"/>
              <a:buFont typeface="Times New Roman"/>
              <a:buChar char="○"/>
            </a:pPr>
            <a:r>
              <a:rPr lang="en-US" sz="1900">
                <a:solidFill>
                  <a:schemeClr val="dk1"/>
                </a:solidFill>
                <a:latin typeface="Times New Roman"/>
                <a:ea typeface="Times New Roman"/>
                <a:cs typeface="Times New Roman"/>
                <a:sym typeface="Times New Roman"/>
              </a:rPr>
              <a:t>A dash is equal to three units</a:t>
            </a:r>
            <a:endParaRPr sz="1900">
              <a:solidFill>
                <a:schemeClr val="dk1"/>
              </a:solidFill>
              <a:latin typeface="Times New Roman"/>
              <a:ea typeface="Times New Roman"/>
              <a:cs typeface="Times New Roman"/>
              <a:sym typeface="Times New Roman"/>
            </a:endParaRPr>
          </a:p>
          <a:p>
            <a:pPr indent="-349250" lvl="1" marL="914400" marR="0" rtl="0" algn="just">
              <a:lnSpc>
                <a:spcPct val="100000"/>
              </a:lnSpc>
              <a:spcBef>
                <a:spcPts val="0"/>
              </a:spcBef>
              <a:spcAft>
                <a:spcPts val="0"/>
              </a:spcAft>
              <a:buClr>
                <a:schemeClr val="dk1"/>
              </a:buClr>
              <a:buSzPts val="1900"/>
              <a:buFont typeface="Times New Roman"/>
              <a:buChar char="○"/>
            </a:pPr>
            <a:r>
              <a:rPr lang="en-US" sz="1900">
                <a:solidFill>
                  <a:schemeClr val="dk1"/>
                </a:solidFill>
                <a:latin typeface="Times New Roman"/>
                <a:ea typeface="Times New Roman"/>
                <a:cs typeface="Times New Roman"/>
                <a:sym typeface="Times New Roman"/>
              </a:rPr>
              <a:t>space between parts of the same letter is one unit</a:t>
            </a:r>
            <a:endParaRPr sz="1900">
              <a:solidFill>
                <a:schemeClr val="dk1"/>
              </a:solidFill>
              <a:latin typeface="Times New Roman"/>
              <a:ea typeface="Times New Roman"/>
              <a:cs typeface="Times New Roman"/>
              <a:sym typeface="Times New Roman"/>
            </a:endParaRPr>
          </a:p>
          <a:p>
            <a:pPr indent="-349250" lvl="1" marL="914400" marR="0" rtl="0" algn="just">
              <a:lnSpc>
                <a:spcPct val="100000"/>
              </a:lnSpc>
              <a:spcBef>
                <a:spcPts val="0"/>
              </a:spcBef>
              <a:spcAft>
                <a:spcPts val="0"/>
              </a:spcAft>
              <a:buClr>
                <a:schemeClr val="dk1"/>
              </a:buClr>
              <a:buSzPts val="1900"/>
              <a:buFont typeface="Times New Roman"/>
              <a:buChar char="○"/>
            </a:pPr>
            <a:r>
              <a:rPr lang="en-US" sz="1900">
                <a:solidFill>
                  <a:schemeClr val="dk1"/>
                </a:solidFill>
                <a:latin typeface="Times New Roman"/>
                <a:ea typeface="Times New Roman"/>
                <a:cs typeface="Times New Roman"/>
                <a:sym typeface="Times New Roman"/>
              </a:rPr>
              <a:t>space between letters is three units</a:t>
            </a:r>
            <a:endParaRPr sz="1900">
              <a:solidFill>
                <a:schemeClr val="dk1"/>
              </a:solidFill>
              <a:latin typeface="Times New Roman"/>
              <a:ea typeface="Times New Roman"/>
              <a:cs typeface="Times New Roman"/>
              <a:sym typeface="Times New Roman"/>
            </a:endParaRPr>
          </a:p>
          <a:p>
            <a:pPr indent="-349250" lvl="1" marL="914400" marR="0" rtl="0" algn="just">
              <a:lnSpc>
                <a:spcPct val="100000"/>
              </a:lnSpc>
              <a:spcBef>
                <a:spcPts val="0"/>
              </a:spcBef>
              <a:spcAft>
                <a:spcPts val="0"/>
              </a:spcAft>
              <a:buClr>
                <a:schemeClr val="dk1"/>
              </a:buClr>
              <a:buSzPts val="1900"/>
              <a:buFont typeface="Times New Roman"/>
              <a:buChar char="○"/>
            </a:pPr>
            <a:r>
              <a:rPr lang="en-US" sz="1900">
                <a:solidFill>
                  <a:schemeClr val="dk1"/>
                </a:solidFill>
                <a:latin typeface="Times New Roman"/>
                <a:ea typeface="Times New Roman"/>
                <a:cs typeface="Times New Roman"/>
                <a:sym typeface="Times New Roman"/>
              </a:rPr>
              <a:t>space between words is seven units</a:t>
            </a:r>
            <a:endParaRPr sz="1900">
              <a:solidFill>
                <a:schemeClr val="dk1"/>
              </a:solidFill>
              <a:latin typeface="Times New Roman"/>
              <a:ea typeface="Times New Roman"/>
              <a:cs typeface="Times New Roman"/>
              <a:sym typeface="Times New Roman"/>
            </a:endParaRPr>
          </a:p>
        </p:txBody>
      </p:sp>
      <p:pic>
        <p:nvPicPr>
          <p:cNvPr id="3764" name="Google Shape;3764;p3"/>
          <p:cNvPicPr preferRelativeResize="0"/>
          <p:nvPr/>
        </p:nvPicPr>
        <p:blipFill rotWithShape="1">
          <a:blip r:embed="rId3">
            <a:alphaModFix/>
          </a:blip>
          <a:srcRect b="0" l="0" r="0" t="0"/>
          <a:stretch/>
        </p:blipFill>
        <p:spPr>
          <a:xfrm>
            <a:off x="5664881" y="864149"/>
            <a:ext cx="2709949" cy="34152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68" name="Shape 3768"/>
        <p:cNvGrpSpPr/>
        <p:nvPr/>
      </p:nvGrpSpPr>
      <p:grpSpPr>
        <a:xfrm>
          <a:off x="0" y="0"/>
          <a:ext cx="0" cy="0"/>
          <a:chOff x="0" y="0"/>
          <a:chExt cx="0" cy="0"/>
        </a:xfrm>
      </p:grpSpPr>
      <p:sp>
        <p:nvSpPr>
          <p:cNvPr id="3769" name="Google Shape;3769;p5"/>
          <p:cNvSpPr txBox="1"/>
          <p:nvPr>
            <p:ph idx="1" type="subTitle"/>
          </p:nvPr>
        </p:nvSpPr>
        <p:spPr>
          <a:xfrm>
            <a:off x="3346750" y="1742850"/>
            <a:ext cx="5008500" cy="1657800"/>
          </a:xfrm>
          <a:prstGeom prst="rect">
            <a:avLst/>
          </a:prstGeom>
          <a:noFill/>
          <a:ln>
            <a:noFill/>
          </a:ln>
        </p:spPr>
        <p:txBody>
          <a:bodyPr anchorCtr="0" anchor="b" bIns="91425" lIns="91425" spcFirstLastPara="1" rIns="91425" wrap="square" tIns="91425">
            <a:noAutofit/>
          </a:bodyPr>
          <a:lstStyle/>
          <a:p>
            <a:pPr indent="-342900" lvl="0" marL="457200" marR="259080" rtl="0" algn="just">
              <a:lnSpc>
                <a:spcPct val="115000"/>
              </a:lnSpc>
              <a:spcBef>
                <a:spcPts val="610"/>
              </a:spcBef>
              <a:spcAft>
                <a:spcPts val="0"/>
              </a:spcAft>
              <a:buSzPts val="1800"/>
              <a:buFont typeface="Times New Roman"/>
              <a:buChar char="●"/>
            </a:pPr>
            <a:r>
              <a:rPr lang="en-US" sz="1800">
                <a:latin typeface="Times New Roman"/>
                <a:ea typeface="Times New Roman"/>
                <a:cs typeface="Times New Roman"/>
                <a:sym typeface="Times New Roman"/>
              </a:rPr>
              <a:t>Morse Code is still used this day by amateur radio enthusiasts, sectors such as </a:t>
            </a:r>
            <a:r>
              <a:rPr lang="en-US" sz="1800">
                <a:latin typeface="Times New Roman"/>
                <a:ea typeface="Times New Roman"/>
                <a:cs typeface="Times New Roman"/>
                <a:sym typeface="Times New Roman"/>
              </a:rPr>
              <a:t>aeronautical</a:t>
            </a:r>
            <a:r>
              <a:rPr lang="en-US" sz="1800">
                <a:latin typeface="Times New Roman"/>
                <a:ea typeface="Times New Roman"/>
                <a:cs typeface="Times New Roman"/>
                <a:sym typeface="Times New Roman"/>
              </a:rPr>
              <a:t> fields for their navigation, and even person with disabilities who use it as an alternative form of communication [4].</a:t>
            </a:r>
            <a:endParaRPr sz="1800">
              <a:latin typeface="Times New Roman"/>
              <a:ea typeface="Times New Roman"/>
              <a:cs typeface="Times New Roman"/>
              <a:sym typeface="Times New Roman"/>
            </a:endParaRPr>
          </a:p>
        </p:txBody>
      </p:sp>
      <p:sp>
        <p:nvSpPr>
          <p:cNvPr id="3770" name="Google Shape;3770;p5"/>
          <p:cNvSpPr txBox="1"/>
          <p:nvPr/>
        </p:nvSpPr>
        <p:spPr>
          <a:xfrm>
            <a:off x="1041991" y="304844"/>
            <a:ext cx="2020186" cy="4001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2000" u="none" cap="none" strike="noStrike">
                <a:solidFill>
                  <a:srgbClr val="000000"/>
                </a:solidFill>
                <a:latin typeface="Arial"/>
                <a:ea typeface="Arial"/>
                <a:cs typeface="Arial"/>
                <a:sym typeface="Arial"/>
              </a:rPr>
              <a:t>I. Introduction</a:t>
            </a:r>
            <a:endParaRPr b="1" i="0" sz="2000" u="none" cap="none" strike="noStrike">
              <a:solidFill>
                <a:srgbClr val="000000"/>
              </a:solidFill>
              <a:latin typeface="Arial"/>
              <a:ea typeface="Arial"/>
              <a:cs typeface="Arial"/>
              <a:sym typeface="Arial"/>
            </a:endParaRPr>
          </a:p>
        </p:txBody>
      </p:sp>
      <p:pic>
        <p:nvPicPr>
          <p:cNvPr descr="History of Morse Code - International CW Council" id="3771" name="Google Shape;3771;p5"/>
          <p:cNvPicPr preferRelativeResize="0"/>
          <p:nvPr/>
        </p:nvPicPr>
        <p:blipFill rotWithShape="1">
          <a:blip r:embed="rId3">
            <a:alphaModFix/>
          </a:blip>
          <a:srcRect b="0" l="0" r="0" t="0"/>
          <a:stretch/>
        </p:blipFill>
        <p:spPr>
          <a:xfrm>
            <a:off x="490427" y="1009650"/>
            <a:ext cx="1723724" cy="2228954"/>
          </a:xfrm>
          <a:prstGeom prst="rect">
            <a:avLst/>
          </a:prstGeom>
          <a:noFill/>
          <a:ln>
            <a:noFill/>
          </a:ln>
        </p:spPr>
      </p:pic>
      <p:pic>
        <p:nvPicPr>
          <p:cNvPr descr="Alphabet morse code aviation Royalty Free Vector Image" id="3772" name="Google Shape;3772;p5"/>
          <p:cNvPicPr preferRelativeResize="0"/>
          <p:nvPr/>
        </p:nvPicPr>
        <p:blipFill rotWithShape="1">
          <a:blip r:embed="rId4">
            <a:alphaModFix/>
          </a:blip>
          <a:srcRect b="0" l="0" r="0" t="0"/>
          <a:stretch/>
        </p:blipFill>
        <p:spPr>
          <a:xfrm>
            <a:off x="1182228" y="2428823"/>
            <a:ext cx="2063846" cy="2228954"/>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76" name="Shape 3776"/>
        <p:cNvGrpSpPr/>
        <p:nvPr/>
      </p:nvGrpSpPr>
      <p:grpSpPr>
        <a:xfrm>
          <a:off x="0" y="0"/>
          <a:ext cx="0" cy="0"/>
          <a:chOff x="0" y="0"/>
          <a:chExt cx="0" cy="0"/>
        </a:xfrm>
      </p:grpSpPr>
      <p:sp>
        <p:nvSpPr>
          <p:cNvPr id="3777" name="Google Shape;3777;p6"/>
          <p:cNvSpPr txBox="1"/>
          <p:nvPr>
            <p:ph idx="1" type="subTitle"/>
          </p:nvPr>
        </p:nvSpPr>
        <p:spPr>
          <a:xfrm>
            <a:off x="754900" y="984300"/>
            <a:ext cx="7233600" cy="3174900"/>
          </a:xfrm>
          <a:prstGeom prst="rect">
            <a:avLst/>
          </a:prstGeom>
          <a:noFill/>
          <a:ln>
            <a:noFill/>
          </a:ln>
        </p:spPr>
        <p:txBody>
          <a:bodyPr anchorCtr="0" anchor="b" bIns="91425" lIns="91425" spcFirstLastPara="1" rIns="91425" wrap="square" tIns="91425">
            <a:noAutofit/>
          </a:bodyPr>
          <a:lstStyle/>
          <a:p>
            <a:pPr indent="-336550" lvl="0" marL="457200" marR="24130" rtl="0" algn="just">
              <a:lnSpc>
                <a:spcPct val="115000"/>
              </a:lnSpc>
              <a:spcBef>
                <a:spcPts val="5"/>
              </a:spcBef>
              <a:spcAft>
                <a:spcPts val="0"/>
              </a:spcAft>
              <a:buSzPts val="1700"/>
              <a:buFont typeface="Times New Roman"/>
              <a:buChar char="●"/>
            </a:pPr>
            <a:r>
              <a:rPr lang="en-US" sz="1700">
                <a:latin typeface="Times New Roman"/>
                <a:ea typeface="Times New Roman"/>
                <a:cs typeface="Times New Roman"/>
                <a:sym typeface="Times New Roman"/>
              </a:rPr>
              <a:t>To build and develop the Morse Code Translator the researchers will use Python as their programming language, and utilizing the native Tkinter library for the GUI.  </a:t>
            </a:r>
            <a:endParaRPr sz="1700">
              <a:latin typeface="Times New Roman"/>
              <a:ea typeface="Times New Roman"/>
              <a:cs typeface="Times New Roman"/>
              <a:sym typeface="Times New Roman"/>
            </a:endParaRPr>
          </a:p>
          <a:p>
            <a:pPr indent="-336550" lvl="0" marL="457200" marR="24130" rtl="0" algn="just">
              <a:lnSpc>
                <a:spcPct val="115000"/>
              </a:lnSpc>
              <a:spcBef>
                <a:spcPts val="0"/>
              </a:spcBef>
              <a:spcAft>
                <a:spcPts val="0"/>
              </a:spcAft>
              <a:buSzPts val="1700"/>
              <a:buFont typeface="Times New Roman"/>
              <a:buChar char="●"/>
            </a:pPr>
            <a:r>
              <a:rPr lang="en-US" sz="1700">
                <a:latin typeface="Times New Roman"/>
                <a:ea typeface="Times New Roman"/>
                <a:cs typeface="Times New Roman"/>
                <a:sym typeface="Times New Roman"/>
              </a:rPr>
              <a:t>To facilitate the flow of logic in converting Morse code to text and vice versa, the researchers will construct a Moore machine. </a:t>
            </a:r>
            <a:r>
              <a:rPr lang="en-US" sz="1700">
                <a:solidFill>
                  <a:srgbClr val="000000"/>
                </a:solidFill>
                <a:latin typeface="Times New Roman"/>
                <a:ea typeface="Times New Roman"/>
                <a:cs typeface="Times New Roman"/>
                <a:sym typeface="Times New Roman"/>
              </a:rPr>
              <a:t>Moore machines are finite state transducers developed by Edward Moore. For a given output Moore machine will generate an output depending on the current state of the machine [5]. </a:t>
            </a:r>
            <a:endParaRPr sz="1700">
              <a:solidFill>
                <a:srgbClr val="000000"/>
              </a:solidFill>
              <a:latin typeface="Times New Roman"/>
              <a:ea typeface="Times New Roman"/>
              <a:cs typeface="Times New Roman"/>
              <a:sym typeface="Times New Roman"/>
            </a:endParaRPr>
          </a:p>
          <a:p>
            <a:pPr indent="-336550" lvl="0" marL="457200" rtl="0" algn="l">
              <a:lnSpc>
                <a:spcPct val="115000"/>
              </a:lnSpc>
              <a:spcBef>
                <a:spcPts val="0"/>
              </a:spcBef>
              <a:spcAft>
                <a:spcPts val="0"/>
              </a:spcAft>
              <a:buClr>
                <a:srgbClr val="000000"/>
              </a:buClr>
              <a:buSzPts val="1700"/>
              <a:buFont typeface="Times New Roman"/>
              <a:buChar char="●"/>
            </a:pPr>
            <a:r>
              <a:rPr lang="en-US" sz="1700">
                <a:solidFill>
                  <a:srgbClr val="000000"/>
                </a:solidFill>
                <a:latin typeface="Times New Roman"/>
                <a:ea typeface="Times New Roman"/>
                <a:cs typeface="Times New Roman"/>
                <a:sym typeface="Times New Roman"/>
              </a:rPr>
              <a:t>This project will be limited only to the English alphabet which means it will not include any diacritics, numbers 0-9, and symbols “+”, “=”, and ‘/’.</a:t>
            </a:r>
            <a:endParaRPr sz="1700">
              <a:solidFill>
                <a:srgbClr val="000000"/>
              </a:solidFill>
              <a:latin typeface="Times New Roman"/>
              <a:ea typeface="Times New Roman"/>
              <a:cs typeface="Times New Roman"/>
              <a:sym typeface="Times New Roman"/>
            </a:endParaRPr>
          </a:p>
        </p:txBody>
      </p:sp>
      <p:sp>
        <p:nvSpPr>
          <p:cNvPr id="3778" name="Google Shape;3778;p6"/>
          <p:cNvSpPr txBox="1"/>
          <p:nvPr/>
        </p:nvSpPr>
        <p:spPr>
          <a:xfrm>
            <a:off x="1041991" y="304844"/>
            <a:ext cx="2020186" cy="4001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2000" u="none" cap="none" strike="noStrike">
                <a:solidFill>
                  <a:srgbClr val="000000"/>
                </a:solidFill>
                <a:latin typeface="Arial"/>
                <a:ea typeface="Arial"/>
                <a:cs typeface="Arial"/>
                <a:sym typeface="Arial"/>
              </a:rPr>
              <a:t>I. Introduction</a:t>
            </a:r>
            <a:endParaRPr b="1" i="0" sz="2000" u="none" cap="none" strike="noStrike">
              <a:solidFill>
                <a:srgbClr val="000000"/>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82" name="Shape 3782"/>
        <p:cNvGrpSpPr/>
        <p:nvPr/>
      </p:nvGrpSpPr>
      <p:grpSpPr>
        <a:xfrm>
          <a:off x="0" y="0"/>
          <a:ext cx="0" cy="0"/>
          <a:chOff x="0" y="0"/>
          <a:chExt cx="0" cy="0"/>
        </a:xfrm>
      </p:grpSpPr>
      <p:sp>
        <p:nvSpPr>
          <p:cNvPr id="3783" name="Google Shape;3783;g1edefc3f7f0_0_18"/>
          <p:cNvSpPr txBox="1"/>
          <p:nvPr/>
        </p:nvSpPr>
        <p:spPr>
          <a:xfrm>
            <a:off x="1041990" y="304844"/>
            <a:ext cx="45774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1800" u="none" cap="none" strike="noStrike">
                <a:solidFill>
                  <a:srgbClr val="000000"/>
                </a:solidFill>
                <a:latin typeface="Arial"/>
                <a:ea typeface="Arial"/>
                <a:cs typeface="Arial"/>
                <a:sym typeface="Arial"/>
              </a:rPr>
              <a:t>II. Developing The Morse Translator</a:t>
            </a:r>
            <a:endParaRPr b="1" i="0" sz="1800" u="none" cap="none" strike="noStrike">
              <a:solidFill>
                <a:srgbClr val="000000"/>
              </a:solidFill>
              <a:latin typeface="Arial"/>
              <a:ea typeface="Arial"/>
              <a:cs typeface="Arial"/>
              <a:sym typeface="Arial"/>
            </a:endParaRPr>
          </a:p>
        </p:txBody>
      </p:sp>
      <p:sp>
        <p:nvSpPr>
          <p:cNvPr id="3784" name="Google Shape;3784;g1edefc3f7f0_0_18"/>
          <p:cNvSpPr txBox="1"/>
          <p:nvPr/>
        </p:nvSpPr>
        <p:spPr>
          <a:xfrm>
            <a:off x="343092" y="1171619"/>
            <a:ext cx="47838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1" lang="en-US" sz="1800" u="none" cap="none" strike="noStrike">
                <a:solidFill>
                  <a:srgbClr val="000000"/>
                </a:solidFill>
                <a:latin typeface="Times New Roman"/>
                <a:ea typeface="Times New Roman"/>
                <a:cs typeface="Times New Roman"/>
                <a:sym typeface="Times New Roman"/>
              </a:rPr>
              <a:t> </a:t>
            </a:r>
            <a:endParaRPr b="0" i="0" sz="1400" u="none" cap="none" strike="noStrike">
              <a:solidFill>
                <a:srgbClr val="000000"/>
              </a:solidFill>
              <a:latin typeface="Times New Roman"/>
              <a:ea typeface="Times New Roman"/>
              <a:cs typeface="Times New Roman"/>
              <a:sym typeface="Times New Roman"/>
            </a:endParaRPr>
          </a:p>
        </p:txBody>
      </p:sp>
      <p:sp>
        <p:nvSpPr>
          <p:cNvPr id="3785" name="Google Shape;3785;g1edefc3f7f0_0_18"/>
          <p:cNvSpPr txBox="1"/>
          <p:nvPr>
            <p:ph idx="1" type="subTitle"/>
          </p:nvPr>
        </p:nvSpPr>
        <p:spPr>
          <a:xfrm>
            <a:off x="343100" y="1814400"/>
            <a:ext cx="4165200" cy="1938300"/>
          </a:xfrm>
          <a:prstGeom prst="rect">
            <a:avLst/>
          </a:prstGeom>
          <a:noFill/>
          <a:ln>
            <a:noFill/>
          </a:ln>
        </p:spPr>
        <p:txBody>
          <a:bodyPr anchorCtr="0" anchor="b" bIns="91425" lIns="91425" spcFirstLastPara="1" rIns="91425" wrap="square" tIns="91425">
            <a:noAutofit/>
          </a:bodyPr>
          <a:lstStyle/>
          <a:p>
            <a:pPr indent="-355600" lvl="0" marL="457200" marR="26035" rtl="0" algn="just">
              <a:lnSpc>
                <a:spcPct val="115000"/>
              </a:lnSpc>
              <a:spcBef>
                <a:spcPts val="460"/>
              </a:spcBef>
              <a:spcAft>
                <a:spcPts val="0"/>
              </a:spcAft>
              <a:buSzPts val="2000"/>
              <a:buFont typeface="Times New Roman"/>
              <a:buChar char="●"/>
            </a:pPr>
            <a:r>
              <a:rPr lang="en-US" sz="2000">
                <a:latin typeface="Times New Roman"/>
                <a:ea typeface="Times New Roman"/>
                <a:cs typeface="Times New Roman"/>
                <a:sym typeface="Times New Roman"/>
              </a:rPr>
              <a:t>The development of the project starts by establishing what are the functions the program can do. Using flow chart, the specific functions are displayed and the flow of process.</a:t>
            </a:r>
            <a:endParaRPr sz="2000">
              <a:latin typeface="Times New Roman"/>
              <a:ea typeface="Times New Roman"/>
              <a:cs typeface="Times New Roman"/>
              <a:sym typeface="Times New Roman"/>
            </a:endParaRPr>
          </a:p>
        </p:txBody>
      </p:sp>
      <p:sp>
        <p:nvSpPr>
          <p:cNvPr id="3786" name="Google Shape;3786;g1edefc3f7f0_0_18"/>
          <p:cNvSpPr txBox="1"/>
          <p:nvPr/>
        </p:nvSpPr>
        <p:spPr>
          <a:xfrm>
            <a:off x="343100" y="1044175"/>
            <a:ext cx="4386900" cy="400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lang="en-US" sz="2000"/>
              <a:t>Defining the Programs Functions</a:t>
            </a:r>
            <a:endParaRPr b="1" i="0" sz="2000" u="none" cap="none" strike="noStrike">
              <a:solidFill>
                <a:srgbClr val="000000"/>
              </a:solidFill>
              <a:latin typeface="Arial"/>
              <a:ea typeface="Arial"/>
              <a:cs typeface="Arial"/>
              <a:sym typeface="Arial"/>
            </a:endParaRPr>
          </a:p>
        </p:txBody>
      </p:sp>
      <p:pic>
        <p:nvPicPr>
          <p:cNvPr id="3787" name="Google Shape;3787;g1edefc3f7f0_0_18"/>
          <p:cNvPicPr preferRelativeResize="0"/>
          <p:nvPr/>
        </p:nvPicPr>
        <p:blipFill>
          <a:blip r:embed="rId3">
            <a:alphaModFix/>
          </a:blip>
          <a:stretch>
            <a:fillRect/>
          </a:stretch>
        </p:blipFill>
        <p:spPr>
          <a:xfrm>
            <a:off x="5328525" y="753887"/>
            <a:ext cx="3115425" cy="40593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91" name="Shape 3791"/>
        <p:cNvGrpSpPr/>
        <p:nvPr/>
      </p:nvGrpSpPr>
      <p:grpSpPr>
        <a:xfrm>
          <a:off x="0" y="0"/>
          <a:ext cx="0" cy="0"/>
          <a:chOff x="0" y="0"/>
          <a:chExt cx="0" cy="0"/>
        </a:xfrm>
      </p:grpSpPr>
      <p:sp>
        <p:nvSpPr>
          <p:cNvPr id="3792" name="Google Shape;3792;g1edefc3f7f0_0_10"/>
          <p:cNvSpPr txBox="1"/>
          <p:nvPr/>
        </p:nvSpPr>
        <p:spPr>
          <a:xfrm>
            <a:off x="1041990" y="304844"/>
            <a:ext cx="45774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1800" u="none" cap="none" strike="noStrike">
                <a:solidFill>
                  <a:srgbClr val="000000"/>
                </a:solidFill>
                <a:latin typeface="Arial"/>
                <a:ea typeface="Arial"/>
                <a:cs typeface="Arial"/>
                <a:sym typeface="Arial"/>
              </a:rPr>
              <a:t>II. Developing The Morse Translator</a:t>
            </a:r>
            <a:endParaRPr b="1" i="0" sz="1800" u="none" cap="none" strike="noStrike">
              <a:solidFill>
                <a:srgbClr val="000000"/>
              </a:solidFill>
              <a:latin typeface="Arial"/>
              <a:ea typeface="Arial"/>
              <a:cs typeface="Arial"/>
              <a:sym typeface="Arial"/>
            </a:endParaRPr>
          </a:p>
        </p:txBody>
      </p:sp>
      <p:sp>
        <p:nvSpPr>
          <p:cNvPr id="3793" name="Google Shape;3793;g1edefc3f7f0_0_10"/>
          <p:cNvSpPr txBox="1"/>
          <p:nvPr/>
        </p:nvSpPr>
        <p:spPr>
          <a:xfrm>
            <a:off x="343092" y="1171619"/>
            <a:ext cx="47838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1" lang="en-US" sz="1800" u="none" cap="none" strike="noStrike">
                <a:solidFill>
                  <a:srgbClr val="000000"/>
                </a:solidFill>
                <a:latin typeface="Times New Roman"/>
                <a:ea typeface="Times New Roman"/>
                <a:cs typeface="Times New Roman"/>
                <a:sym typeface="Times New Roman"/>
              </a:rPr>
              <a:t> </a:t>
            </a:r>
            <a:endParaRPr b="0" i="0" sz="1400" u="none" cap="none" strike="noStrike">
              <a:solidFill>
                <a:srgbClr val="000000"/>
              </a:solidFill>
              <a:latin typeface="Times New Roman"/>
              <a:ea typeface="Times New Roman"/>
              <a:cs typeface="Times New Roman"/>
              <a:sym typeface="Times New Roman"/>
            </a:endParaRPr>
          </a:p>
        </p:txBody>
      </p:sp>
      <p:sp>
        <p:nvSpPr>
          <p:cNvPr id="3794" name="Google Shape;3794;g1edefc3f7f0_0_10"/>
          <p:cNvSpPr txBox="1"/>
          <p:nvPr/>
        </p:nvSpPr>
        <p:spPr>
          <a:xfrm>
            <a:off x="343100" y="1044175"/>
            <a:ext cx="4386900" cy="400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lang="en-US" sz="2000"/>
              <a:t>Translate Morse Code to Text</a:t>
            </a:r>
            <a:endParaRPr b="1" i="0" sz="2000" u="none" cap="none" strike="noStrike">
              <a:solidFill>
                <a:srgbClr val="000000"/>
              </a:solidFill>
              <a:latin typeface="Arial"/>
              <a:ea typeface="Arial"/>
              <a:cs typeface="Arial"/>
              <a:sym typeface="Arial"/>
            </a:endParaRPr>
          </a:p>
        </p:txBody>
      </p:sp>
      <p:sp>
        <p:nvSpPr>
          <p:cNvPr id="3795" name="Google Shape;3795;g1edefc3f7f0_0_10"/>
          <p:cNvSpPr txBox="1"/>
          <p:nvPr/>
        </p:nvSpPr>
        <p:spPr>
          <a:xfrm>
            <a:off x="1042000" y="1576350"/>
            <a:ext cx="6127800" cy="30120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SzPts val="1800"/>
              <a:buFont typeface="Times New Roman"/>
              <a:buChar char="●"/>
            </a:pPr>
            <a:r>
              <a:rPr lang="en-US" sz="1800">
                <a:latin typeface="Times New Roman"/>
                <a:ea typeface="Times New Roman"/>
                <a:cs typeface="Times New Roman"/>
                <a:sym typeface="Times New Roman"/>
              </a:rPr>
              <a:t>The logic process of </a:t>
            </a:r>
            <a:r>
              <a:rPr lang="en-US" sz="1800">
                <a:latin typeface="Times New Roman"/>
                <a:ea typeface="Times New Roman"/>
                <a:cs typeface="Times New Roman"/>
                <a:sym typeface="Times New Roman"/>
              </a:rPr>
              <a:t>translating Morse code to text is facilitated by the Moor machine. A finite state transducer that produces an output based from its states.</a:t>
            </a:r>
            <a:endParaRPr sz="1800">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en-US" sz="1800">
                <a:latin typeface="Times New Roman"/>
                <a:ea typeface="Times New Roman"/>
                <a:cs typeface="Times New Roman"/>
                <a:sym typeface="Times New Roman"/>
              </a:rPr>
              <a:t>The Moore machine described in the context of this project is presented as follows:</a:t>
            </a:r>
            <a:endParaRPr sz="1800">
              <a:latin typeface="Times New Roman"/>
              <a:ea typeface="Times New Roman"/>
              <a:cs typeface="Times New Roman"/>
              <a:sym typeface="Times New Roman"/>
            </a:endParaRPr>
          </a:p>
          <a:p>
            <a:pPr indent="-342900" lvl="1" marL="914400" rtl="0" algn="l">
              <a:spcBef>
                <a:spcPts val="0"/>
              </a:spcBef>
              <a:spcAft>
                <a:spcPts val="0"/>
              </a:spcAft>
              <a:buSzPts val="1800"/>
              <a:buFont typeface="Times New Roman"/>
              <a:buChar char="○"/>
            </a:pPr>
            <a:r>
              <a:rPr lang="en-US" sz="1800">
                <a:latin typeface="Times New Roman"/>
                <a:ea typeface="Times New Roman"/>
                <a:cs typeface="Times New Roman"/>
                <a:sym typeface="Times New Roman"/>
              </a:rPr>
              <a:t> Q = 43 states. {A-Z, 0-9, and symbols “+”, “=”, and “/”, 4 – ε-states}</a:t>
            </a:r>
            <a:endParaRPr sz="1800">
              <a:latin typeface="Times New Roman"/>
              <a:ea typeface="Times New Roman"/>
              <a:cs typeface="Times New Roman"/>
              <a:sym typeface="Times New Roman"/>
            </a:endParaRPr>
          </a:p>
          <a:p>
            <a:pPr indent="-342900" lvl="1" marL="914400" rtl="0" algn="l">
              <a:spcBef>
                <a:spcPts val="0"/>
              </a:spcBef>
              <a:spcAft>
                <a:spcPts val="0"/>
              </a:spcAft>
              <a:buSzPts val="1800"/>
              <a:buFont typeface="Times New Roman"/>
              <a:buChar char="○"/>
            </a:pPr>
            <a:r>
              <a:rPr lang="en-US" sz="1800">
                <a:latin typeface="Times New Roman"/>
                <a:ea typeface="Times New Roman"/>
                <a:cs typeface="Times New Roman"/>
                <a:sym typeface="Times New Roman"/>
              </a:rPr>
              <a:t>q0 = S</a:t>
            </a:r>
            <a:endParaRPr sz="1800">
              <a:latin typeface="Times New Roman"/>
              <a:ea typeface="Times New Roman"/>
              <a:cs typeface="Times New Roman"/>
              <a:sym typeface="Times New Roman"/>
            </a:endParaRPr>
          </a:p>
          <a:p>
            <a:pPr indent="-342900" lvl="1" marL="914400" rtl="0" algn="l">
              <a:spcBef>
                <a:spcPts val="0"/>
              </a:spcBef>
              <a:spcAft>
                <a:spcPts val="0"/>
              </a:spcAft>
              <a:buSzPts val="1800"/>
              <a:buFont typeface="Times New Roman"/>
              <a:buChar char="○"/>
            </a:pPr>
            <a:r>
              <a:rPr lang="en-US" sz="1800">
                <a:latin typeface="Times New Roman"/>
                <a:ea typeface="Times New Roman"/>
                <a:cs typeface="Times New Roman"/>
                <a:sym typeface="Times New Roman"/>
              </a:rPr>
              <a:t>∑ = {“.”, “-“</a:t>
            </a:r>
            <a:r>
              <a:rPr lang="en-US" sz="1800">
                <a:latin typeface="Times New Roman"/>
                <a:ea typeface="Times New Roman"/>
                <a:cs typeface="Times New Roman"/>
                <a:sym typeface="Times New Roman"/>
              </a:rPr>
              <a:t>}</a:t>
            </a:r>
            <a:endParaRPr sz="1800">
              <a:latin typeface="Times New Roman"/>
              <a:ea typeface="Times New Roman"/>
              <a:cs typeface="Times New Roman"/>
              <a:sym typeface="Times New Roman"/>
            </a:endParaRPr>
          </a:p>
          <a:p>
            <a:pPr indent="-342900" lvl="1" marL="914400" rtl="0" algn="l">
              <a:spcBef>
                <a:spcPts val="0"/>
              </a:spcBef>
              <a:spcAft>
                <a:spcPts val="0"/>
              </a:spcAft>
              <a:buSzPts val="1800"/>
              <a:buFont typeface="Times New Roman"/>
              <a:buChar char="○"/>
            </a:pPr>
            <a:r>
              <a:rPr lang="en-US" sz="1800">
                <a:latin typeface="Times New Roman"/>
                <a:ea typeface="Times New Roman"/>
                <a:cs typeface="Times New Roman"/>
                <a:sym typeface="Times New Roman"/>
              </a:rPr>
              <a:t>O: {A-Z, 0-9, +, =, /, ε}</a:t>
            </a:r>
            <a:endParaRPr sz="1800">
              <a:latin typeface="Times New Roman"/>
              <a:ea typeface="Times New Roman"/>
              <a:cs typeface="Times New Roman"/>
              <a:sym typeface="Times New Roman"/>
            </a:endParaRPr>
          </a:p>
          <a:p>
            <a:pPr indent="0" lvl="0" marL="0" rtl="0" algn="l">
              <a:spcBef>
                <a:spcPts val="0"/>
              </a:spcBef>
              <a:spcAft>
                <a:spcPts val="0"/>
              </a:spcAft>
              <a:buNone/>
            </a:pPr>
            <a:r>
              <a:t/>
            </a:r>
            <a:endParaRPr>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99" name="Shape 3799"/>
        <p:cNvGrpSpPr/>
        <p:nvPr/>
      </p:nvGrpSpPr>
      <p:grpSpPr>
        <a:xfrm>
          <a:off x="0" y="0"/>
          <a:ext cx="0" cy="0"/>
          <a:chOff x="0" y="0"/>
          <a:chExt cx="0" cy="0"/>
        </a:xfrm>
      </p:grpSpPr>
      <p:sp>
        <p:nvSpPr>
          <p:cNvPr id="3800" name="Google Shape;3800;g1edefc3f7f0_0_32"/>
          <p:cNvSpPr txBox="1"/>
          <p:nvPr/>
        </p:nvSpPr>
        <p:spPr>
          <a:xfrm>
            <a:off x="1041990" y="304844"/>
            <a:ext cx="45774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1800" u="none" cap="none" strike="noStrike">
                <a:solidFill>
                  <a:srgbClr val="000000"/>
                </a:solidFill>
                <a:latin typeface="Arial"/>
                <a:ea typeface="Arial"/>
                <a:cs typeface="Arial"/>
                <a:sym typeface="Arial"/>
              </a:rPr>
              <a:t>II. Developing The Morse Translator</a:t>
            </a:r>
            <a:endParaRPr b="1" i="0" sz="1800" u="none" cap="none" strike="noStrike">
              <a:solidFill>
                <a:srgbClr val="000000"/>
              </a:solidFill>
              <a:latin typeface="Arial"/>
              <a:ea typeface="Arial"/>
              <a:cs typeface="Arial"/>
              <a:sym typeface="Arial"/>
            </a:endParaRPr>
          </a:p>
        </p:txBody>
      </p:sp>
      <p:sp>
        <p:nvSpPr>
          <p:cNvPr id="3801" name="Google Shape;3801;g1edefc3f7f0_0_32"/>
          <p:cNvSpPr txBox="1"/>
          <p:nvPr/>
        </p:nvSpPr>
        <p:spPr>
          <a:xfrm>
            <a:off x="343092" y="1171619"/>
            <a:ext cx="47838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1" lang="en-US" sz="1800" u="none" cap="none" strike="noStrike">
                <a:solidFill>
                  <a:srgbClr val="000000"/>
                </a:solidFill>
                <a:latin typeface="Times New Roman"/>
                <a:ea typeface="Times New Roman"/>
                <a:cs typeface="Times New Roman"/>
                <a:sym typeface="Times New Roman"/>
              </a:rPr>
              <a:t> </a:t>
            </a:r>
            <a:endParaRPr b="0" i="0" sz="1400" u="none" cap="none" strike="noStrike">
              <a:solidFill>
                <a:srgbClr val="000000"/>
              </a:solidFill>
              <a:latin typeface="Times New Roman"/>
              <a:ea typeface="Times New Roman"/>
              <a:cs typeface="Times New Roman"/>
              <a:sym typeface="Times New Roman"/>
            </a:endParaRPr>
          </a:p>
        </p:txBody>
      </p:sp>
      <p:sp>
        <p:nvSpPr>
          <p:cNvPr id="3802" name="Google Shape;3802;g1edefc3f7f0_0_32"/>
          <p:cNvSpPr txBox="1"/>
          <p:nvPr/>
        </p:nvSpPr>
        <p:spPr>
          <a:xfrm>
            <a:off x="343100" y="844350"/>
            <a:ext cx="4386900" cy="400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lang="en-US" sz="2000"/>
              <a:t>Translate Morse Code to Text</a:t>
            </a:r>
            <a:endParaRPr b="1" i="0" sz="2000" u="none" cap="none" strike="noStrike">
              <a:solidFill>
                <a:srgbClr val="000000"/>
              </a:solidFill>
              <a:latin typeface="Arial"/>
              <a:ea typeface="Arial"/>
              <a:cs typeface="Arial"/>
              <a:sym typeface="Arial"/>
            </a:endParaRPr>
          </a:p>
        </p:txBody>
      </p:sp>
      <p:sp>
        <p:nvSpPr>
          <p:cNvPr id="3803" name="Google Shape;3803;g1edefc3f7f0_0_32"/>
          <p:cNvSpPr txBox="1"/>
          <p:nvPr/>
        </p:nvSpPr>
        <p:spPr>
          <a:xfrm>
            <a:off x="1160450" y="1333300"/>
            <a:ext cx="6127800" cy="562500"/>
          </a:xfrm>
          <a:prstGeom prst="rect">
            <a:avLst/>
          </a:prstGeom>
          <a:noFill/>
          <a:ln>
            <a:noFill/>
          </a:ln>
        </p:spPr>
        <p:txBody>
          <a:bodyPr anchorCtr="0" anchor="t" bIns="91425" lIns="91425" spcFirstLastPara="1" rIns="91425" wrap="square" tIns="91425">
            <a:noAutofit/>
          </a:bodyPr>
          <a:lstStyle/>
          <a:p>
            <a:pPr indent="-336550" lvl="0" marL="457200" rtl="0" algn="l">
              <a:spcBef>
                <a:spcPts val="0"/>
              </a:spcBef>
              <a:spcAft>
                <a:spcPts val="0"/>
              </a:spcAft>
              <a:buSzPts val="1700"/>
              <a:buFont typeface="Times New Roman"/>
              <a:buChar char="●"/>
            </a:pPr>
            <a:r>
              <a:rPr lang="en-US" sz="1700">
                <a:latin typeface="Times New Roman"/>
                <a:ea typeface="Times New Roman"/>
                <a:cs typeface="Times New Roman"/>
                <a:sym typeface="Times New Roman"/>
              </a:rPr>
              <a:t>Moore Machine representation:</a:t>
            </a:r>
            <a:endParaRPr sz="1700">
              <a:latin typeface="Times New Roman"/>
              <a:ea typeface="Times New Roman"/>
              <a:cs typeface="Times New Roman"/>
              <a:sym typeface="Times New Roman"/>
            </a:endParaRPr>
          </a:p>
          <a:p>
            <a:pPr indent="0" lvl="0" marL="0" rtl="0" algn="l">
              <a:spcBef>
                <a:spcPts val="0"/>
              </a:spcBef>
              <a:spcAft>
                <a:spcPts val="0"/>
              </a:spcAft>
              <a:buNone/>
            </a:pPr>
            <a:r>
              <a:t/>
            </a:r>
            <a:endParaRPr>
              <a:latin typeface="Times New Roman"/>
              <a:ea typeface="Times New Roman"/>
              <a:cs typeface="Times New Roman"/>
              <a:sym typeface="Times New Roman"/>
            </a:endParaRPr>
          </a:p>
        </p:txBody>
      </p:sp>
      <p:pic>
        <p:nvPicPr>
          <p:cNvPr id="3804" name="Google Shape;3804;g1edefc3f7f0_0_32"/>
          <p:cNvPicPr preferRelativeResize="0"/>
          <p:nvPr/>
        </p:nvPicPr>
        <p:blipFill>
          <a:blip r:embed="rId3">
            <a:alphaModFix/>
          </a:blip>
          <a:stretch>
            <a:fillRect/>
          </a:stretch>
        </p:blipFill>
        <p:spPr>
          <a:xfrm>
            <a:off x="380125" y="1895800"/>
            <a:ext cx="7980349" cy="2650075"/>
          </a:xfrm>
          <a:prstGeom prst="rect">
            <a:avLst/>
          </a:prstGeom>
          <a:noFill/>
          <a:ln cap="flat" cmpd="sng" w="19050">
            <a:solidFill>
              <a:schemeClr val="dk1"/>
            </a:solidFill>
            <a:prstDash val="solid"/>
            <a:round/>
            <a:headEnd len="sm" w="sm" type="none"/>
            <a:tailEnd len="sm" w="sm" type="none"/>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08" name="Shape 3808"/>
        <p:cNvGrpSpPr/>
        <p:nvPr/>
      </p:nvGrpSpPr>
      <p:grpSpPr>
        <a:xfrm>
          <a:off x="0" y="0"/>
          <a:ext cx="0" cy="0"/>
          <a:chOff x="0" y="0"/>
          <a:chExt cx="0" cy="0"/>
        </a:xfrm>
      </p:grpSpPr>
      <p:sp>
        <p:nvSpPr>
          <p:cNvPr id="3809" name="Google Shape;3809;g1edefc3f7f0_0_41"/>
          <p:cNvSpPr txBox="1"/>
          <p:nvPr/>
        </p:nvSpPr>
        <p:spPr>
          <a:xfrm>
            <a:off x="1041990" y="304844"/>
            <a:ext cx="45774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1800" u="none" cap="none" strike="noStrike">
                <a:solidFill>
                  <a:srgbClr val="000000"/>
                </a:solidFill>
                <a:latin typeface="Arial"/>
                <a:ea typeface="Arial"/>
                <a:cs typeface="Arial"/>
                <a:sym typeface="Arial"/>
              </a:rPr>
              <a:t>II. Developing The Morse Translator</a:t>
            </a:r>
            <a:endParaRPr b="1" i="0" sz="1800" u="none" cap="none" strike="noStrike">
              <a:solidFill>
                <a:srgbClr val="000000"/>
              </a:solidFill>
              <a:latin typeface="Arial"/>
              <a:ea typeface="Arial"/>
              <a:cs typeface="Arial"/>
              <a:sym typeface="Arial"/>
            </a:endParaRPr>
          </a:p>
        </p:txBody>
      </p:sp>
      <p:sp>
        <p:nvSpPr>
          <p:cNvPr id="3810" name="Google Shape;3810;g1edefc3f7f0_0_41"/>
          <p:cNvSpPr txBox="1"/>
          <p:nvPr/>
        </p:nvSpPr>
        <p:spPr>
          <a:xfrm>
            <a:off x="402292" y="1200119"/>
            <a:ext cx="47838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1" lang="en-US" sz="1800" u="none" cap="none" strike="noStrike">
                <a:solidFill>
                  <a:srgbClr val="000000"/>
                </a:solidFill>
                <a:latin typeface="Times New Roman"/>
                <a:ea typeface="Times New Roman"/>
                <a:cs typeface="Times New Roman"/>
                <a:sym typeface="Times New Roman"/>
              </a:rPr>
              <a:t> </a:t>
            </a:r>
            <a:endParaRPr b="0" i="0" sz="1400" u="none" cap="none" strike="noStrike">
              <a:solidFill>
                <a:srgbClr val="000000"/>
              </a:solidFill>
              <a:latin typeface="Times New Roman"/>
              <a:ea typeface="Times New Roman"/>
              <a:cs typeface="Times New Roman"/>
              <a:sym typeface="Times New Roman"/>
            </a:endParaRPr>
          </a:p>
        </p:txBody>
      </p:sp>
      <p:sp>
        <p:nvSpPr>
          <p:cNvPr id="3811" name="Google Shape;3811;g1edefc3f7f0_0_41"/>
          <p:cNvSpPr txBox="1"/>
          <p:nvPr/>
        </p:nvSpPr>
        <p:spPr>
          <a:xfrm>
            <a:off x="343100" y="799925"/>
            <a:ext cx="4386900" cy="400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lang="en-US" sz="2000"/>
              <a:t>Translate Morse Code to Text</a:t>
            </a:r>
            <a:endParaRPr b="1" i="0" sz="2000" u="none" cap="none" strike="noStrike">
              <a:solidFill>
                <a:srgbClr val="000000"/>
              </a:solidFill>
              <a:latin typeface="Arial"/>
              <a:ea typeface="Arial"/>
              <a:cs typeface="Arial"/>
              <a:sym typeface="Arial"/>
            </a:endParaRPr>
          </a:p>
        </p:txBody>
      </p:sp>
      <p:sp>
        <p:nvSpPr>
          <p:cNvPr id="3812" name="Google Shape;3812;g1edefc3f7f0_0_41"/>
          <p:cNvSpPr txBox="1"/>
          <p:nvPr/>
        </p:nvSpPr>
        <p:spPr>
          <a:xfrm>
            <a:off x="494400" y="1200125"/>
            <a:ext cx="1947900" cy="400200"/>
          </a:xfrm>
          <a:prstGeom prst="rect">
            <a:avLst/>
          </a:prstGeom>
          <a:noFill/>
          <a:ln>
            <a:noFill/>
          </a:ln>
        </p:spPr>
        <p:txBody>
          <a:bodyPr anchorCtr="0" anchor="t" bIns="91425" lIns="91425" spcFirstLastPara="1" rIns="91425" wrap="square" tIns="91425">
            <a:noAutofit/>
          </a:bodyPr>
          <a:lstStyle/>
          <a:p>
            <a:pPr indent="-311150" lvl="0" marL="457200" rtl="0" algn="l">
              <a:spcBef>
                <a:spcPts val="0"/>
              </a:spcBef>
              <a:spcAft>
                <a:spcPts val="0"/>
              </a:spcAft>
              <a:buSzPts val="1300"/>
              <a:buFont typeface="Times New Roman"/>
              <a:buChar char="●"/>
            </a:pPr>
            <a:r>
              <a:rPr lang="en-US" sz="1300">
                <a:latin typeface="Times New Roman"/>
                <a:ea typeface="Times New Roman"/>
                <a:cs typeface="Times New Roman"/>
                <a:sym typeface="Times New Roman"/>
              </a:rPr>
              <a:t>For better clarity:</a:t>
            </a:r>
            <a:endParaRPr sz="1200">
              <a:latin typeface="Times New Roman"/>
              <a:ea typeface="Times New Roman"/>
              <a:cs typeface="Times New Roman"/>
              <a:sym typeface="Times New Roman"/>
            </a:endParaRPr>
          </a:p>
        </p:txBody>
      </p:sp>
      <p:pic>
        <p:nvPicPr>
          <p:cNvPr id="3813" name="Google Shape;3813;g1edefc3f7f0_0_41"/>
          <p:cNvPicPr preferRelativeResize="0"/>
          <p:nvPr/>
        </p:nvPicPr>
        <p:blipFill>
          <a:blip r:embed="rId3">
            <a:alphaModFix/>
          </a:blip>
          <a:stretch>
            <a:fillRect/>
          </a:stretch>
        </p:blipFill>
        <p:spPr>
          <a:xfrm>
            <a:off x="435200" y="1632088"/>
            <a:ext cx="3883575" cy="2803200"/>
          </a:xfrm>
          <a:prstGeom prst="rect">
            <a:avLst/>
          </a:prstGeom>
          <a:noFill/>
          <a:ln cap="flat" cmpd="sng" w="19050">
            <a:solidFill>
              <a:schemeClr val="dk1"/>
            </a:solidFill>
            <a:prstDash val="solid"/>
            <a:round/>
            <a:headEnd len="sm" w="sm" type="none"/>
            <a:tailEnd len="sm" w="sm" type="none"/>
          </a:ln>
        </p:spPr>
      </p:pic>
      <p:pic>
        <p:nvPicPr>
          <p:cNvPr id="3814" name="Google Shape;3814;g1edefc3f7f0_0_41"/>
          <p:cNvPicPr preferRelativeResize="0"/>
          <p:nvPr/>
        </p:nvPicPr>
        <p:blipFill>
          <a:blip r:embed="rId4">
            <a:alphaModFix/>
          </a:blip>
          <a:stretch>
            <a:fillRect/>
          </a:stretch>
        </p:blipFill>
        <p:spPr>
          <a:xfrm>
            <a:off x="4490825" y="1635900"/>
            <a:ext cx="3883575" cy="2795582"/>
          </a:xfrm>
          <a:prstGeom prst="rect">
            <a:avLst/>
          </a:prstGeom>
          <a:noFill/>
          <a:ln cap="flat" cmpd="sng" w="19050">
            <a:solidFill>
              <a:schemeClr val="dk1"/>
            </a:solidFill>
            <a:prstDash val="solid"/>
            <a:round/>
            <a:headEnd len="sm" w="sm" type="none"/>
            <a:tailEnd len="sm" w="sm" type="none"/>
          </a:ln>
        </p:spPr>
      </p:pic>
      <p:sp>
        <p:nvSpPr>
          <p:cNvPr id="3815" name="Google Shape;3815;g1edefc3f7f0_0_41"/>
          <p:cNvSpPr txBox="1"/>
          <p:nvPr/>
        </p:nvSpPr>
        <p:spPr>
          <a:xfrm>
            <a:off x="1115600" y="4497975"/>
            <a:ext cx="2841900" cy="384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sz="1300">
                <a:latin typeface="Times New Roman"/>
                <a:ea typeface="Times New Roman"/>
                <a:cs typeface="Times New Roman"/>
                <a:sym typeface="Times New Roman"/>
              </a:rPr>
              <a:t>Moore Machine Left Side</a:t>
            </a:r>
            <a:endParaRPr sz="1300">
              <a:latin typeface="Times New Roman"/>
              <a:ea typeface="Times New Roman"/>
              <a:cs typeface="Times New Roman"/>
              <a:sym typeface="Times New Roman"/>
            </a:endParaRPr>
          </a:p>
        </p:txBody>
      </p:sp>
      <p:sp>
        <p:nvSpPr>
          <p:cNvPr id="3816" name="Google Shape;3816;g1edefc3f7f0_0_41"/>
          <p:cNvSpPr txBox="1"/>
          <p:nvPr/>
        </p:nvSpPr>
        <p:spPr>
          <a:xfrm>
            <a:off x="5011650" y="4497975"/>
            <a:ext cx="2841900" cy="384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sz="1300">
                <a:latin typeface="Times New Roman"/>
                <a:ea typeface="Times New Roman"/>
                <a:cs typeface="Times New Roman"/>
                <a:sym typeface="Times New Roman"/>
              </a:rPr>
              <a:t>Moore Machine Right Side</a:t>
            </a:r>
            <a:endParaRPr sz="1300">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Elegant Interface Grammar Thesis by Slidesgo">
  <a:themeElements>
    <a:clrScheme name="Simple Light">
      <a:dk1>
        <a:srgbClr val="141414"/>
      </a:dk1>
      <a:lt1>
        <a:srgbClr val="FCF8F2"/>
      </a:lt1>
      <a:dk2>
        <a:srgbClr val="FFF4E4"/>
      </a:dk2>
      <a:lt2>
        <a:srgbClr val="E7DBC9"/>
      </a:lt2>
      <a:accent1>
        <a:srgbClr val="FFFFFF"/>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SFBC</dc:creator>
</cp:coreProperties>
</file>