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507E-6AA8-40AC-8B75-50403166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C6DD4-3F2D-4BFC-A962-B24AE4A5F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45F1-E8A0-41FC-9E24-E2ED2DA9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DEEA-C46C-4433-81CF-9EA49A96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93BF-B847-4750-811A-7B3F9AF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074-1C5F-4578-BCF6-E6E22D16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42CF0-CDC4-4EA5-B6DC-A4C7C4BF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D138-2C42-4084-B912-32C96890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F47C-2544-4BA8-8EA1-5DCDF1F5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4932-71E9-4B77-BB4C-2DAD040F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458A4-0786-4680-B149-8F9EF8A0C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5A89C-C7F8-460D-9F97-D0AF8499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20A7-7205-4FF2-BE41-2E970E1D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1E10-3508-460C-8C14-3BE8359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6152-EFF7-4DFE-A923-DF73D7A4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172-1B1D-4788-80EB-1D0B60B0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676A-2052-4FE7-A4E6-2063724F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3A15-324B-4720-8A1C-A35574BA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AA6A-B247-4182-9837-E2F08BAD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ED2F-7446-4D9B-ABBC-5EA92CF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FCEB-1458-49AE-A406-3D28A5D1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EB4F-97C1-4F58-B474-D2C16CAF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9A7C-AE2B-47FB-8442-59EA5897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0647-6B69-4B84-92E6-F7F83A2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94E-3812-4BCD-9D40-382B88F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1648-0465-473F-9938-6831836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6D6C-32E2-4837-86EF-1846A03F5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AC129-0359-4519-ADAF-A6FFCF46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200D-ED2F-40CB-99B4-2FB30A67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19266-3A11-453E-90E1-BC1EAC6E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90728-7C24-47AA-847D-D636435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6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6F82-9571-4A84-843B-C3F4D83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255B-3327-4AF1-B107-9E3797B1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E2B6-50D0-4341-98F7-C774A4A6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A19BB-3F37-4AF1-962B-E40C79A95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6E8B-1BAA-4DF7-B119-00CEE3530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D2A3D-6FF8-4FF1-94D1-800EC29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43C48-5CBF-4E58-AD2E-DA7F157C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9FCFE-CB50-4CB7-8F56-540460D8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3369-FB80-49C3-AFC2-397B0DAF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CF5C6-F33A-4AD0-A435-2673CE87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5693-BEF6-425F-A103-778791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A872E-4752-4F8E-ABC0-3ED4CDB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E8-A9C4-48E9-81BC-FE02628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EA8D7-FF49-4B81-B241-08343D39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3CFC9-29E9-47BD-979E-0510DE61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0E17-90EC-45BC-8751-17052F81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855A-B7C0-440F-BB08-4A59DA1D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B7D0-594E-4CBD-87BC-F274B95D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6098-5F2A-4B9B-BF6C-D56BDBE8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C15C-B9B8-4FC2-94D7-46CCC954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7CFB5-C2E9-4668-90D6-8FD9770F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5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443-A117-44B7-B7F9-9CE60AD2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53FA-68A8-4887-9D57-B1AA6FE08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A52D-E41C-4AB3-9CB1-9A1BA046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3D66-49F9-4782-AED4-810C7EB4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A555-04B6-4BA3-856C-9E3012ED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9A8C-9A4F-418B-BF2D-88F8DB3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9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DCCC-E068-41FA-BD4C-047D7A73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8EBA9-6B58-412A-8575-6B9E7EF7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1B86-B330-4F73-A0FF-18FF46D05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DA64-0200-4898-BC38-BAB9C99F461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1D47-650B-40B7-80A8-C3E1CF389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0AA5-1AC2-47B9-AD43-0CF46379E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3007-8846-4613-B1AA-D8C47DA60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6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.be/Ua4vQ-2i7nc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63568DD-80EB-4880-9609-BCF74E33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965679"/>
            <a:ext cx="4895850" cy="492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ECFA1-42DA-4976-8595-0AD4ED965F00}"/>
              </a:ext>
            </a:extLst>
          </p:cNvPr>
          <p:cNvSpPr txBox="1"/>
          <p:nvPr/>
        </p:nvSpPr>
        <p:spPr>
          <a:xfrm>
            <a:off x="213064" y="4344326"/>
            <a:ext cx="662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</a:t>
            </a:r>
            <a:r>
              <a:rPr lang="en-I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0644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FFF64-B42C-4177-973F-3B36FA9DE3EB}"/>
              </a:ext>
            </a:extLst>
          </p:cNvPr>
          <p:cNvSpPr txBox="1"/>
          <p:nvPr/>
        </p:nvSpPr>
        <p:spPr>
          <a:xfrm>
            <a:off x="1472135" y="328472"/>
            <a:ext cx="77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data stored in MongoDB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95EA103D-60FD-411C-BDB1-D0D3E19F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8" y="484591"/>
            <a:ext cx="543339" cy="543339"/>
          </a:xfrm>
          <a:prstGeom prst="rect">
            <a:avLst/>
          </a:prstGeom>
        </p:spPr>
      </p:pic>
      <p:pic>
        <p:nvPicPr>
          <p:cNvPr id="4" name="Picture 2" descr="Twitter – Planeta.com">
            <a:extLst>
              <a:ext uri="{FF2B5EF4-FFF2-40B4-BE49-F238E27FC236}">
                <a16:creationId xmlns:a16="http://schemas.microsoft.com/office/drawing/2014/main" id="{A91D8E76-A0CF-402F-8A62-8417500D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84" y="220486"/>
            <a:ext cx="1313881" cy="9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5A9280-1A19-4D25-B27A-AD4E8972D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8" y="1448940"/>
            <a:ext cx="8659058" cy="51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FFF64-B42C-4177-973F-3B36FA9DE3EB}"/>
              </a:ext>
            </a:extLst>
          </p:cNvPr>
          <p:cNvSpPr txBox="1"/>
          <p:nvPr/>
        </p:nvSpPr>
        <p:spPr>
          <a:xfrm>
            <a:off x="1472135" y="328472"/>
            <a:ext cx="7761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data stored in MongoDB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95EA103D-60FD-411C-BDB1-D0D3E19F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8" y="484591"/>
            <a:ext cx="543339" cy="543339"/>
          </a:xfrm>
          <a:prstGeom prst="rect">
            <a:avLst/>
          </a:prstGeom>
        </p:spPr>
      </p:pic>
      <p:pic>
        <p:nvPicPr>
          <p:cNvPr id="5" name="Picture 4" descr="Reddit Logo, history, meaning, symbol, PNG">
            <a:extLst>
              <a:ext uri="{FF2B5EF4-FFF2-40B4-BE49-F238E27FC236}">
                <a16:creationId xmlns:a16="http://schemas.microsoft.com/office/drawing/2014/main" id="{6F52485B-8006-4349-BBBA-20CF3FB5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452" y="33372"/>
            <a:ext cx="2240440" cy="12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9E07642-09DB-40F8-9918-537A3342C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58" y="1483482"/>
            <a:ext cx="8684884" cy="50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4087-4580-41BC-9C65-B9AD285ADBD8}"/>
              </a:ext>
            </a:extLst>
          </p:cNvPr>
          <p:cNvSpPr txBox="1"/>
          <p:nvPr/>
        </p:nvSpPr>
        <p:spPr>
          <a:xfrm>
            <a:off x="1281857" y="262485"/>
            <a:ext cx="2751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Data</a:t>
            </a:r>
          </a:p>
        </p:txBody>
      </p:sp>
      <p:pic>
        <p:nvPicPr>
          <p:cNvPr id="4" name="Graphic 3" descr="Chat outline">
            <a:extLst>
              <a:ext uri="{FF2B5EF4-FFF2-40B4-BE49-F238E27FC236}">
                <a16:creationId xmlns:a16="http://schemas.microsoft.com/office/drawing/2014/main" id="{5A6DCDAF-ABDD-46AF-828A-91FBEA8E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87" y="262485"/>
            <a:ext cx="914400" cy="9144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5FA89B-9AF2-45D7-9582-C31AA0D6B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6" y="1176885"/>
            <a:ext cx="7639461" cy="5510230"/>
          </a:xfrm>
          <a:prstGeom prst="rect">
            <a:avLst/>
          </a:prstGeom>
        </p:spPr>
      </p:pic>
      <p:pic>
        <p:nvPicPr>
          <p:cNvPr id="7" name="Picture 2" descr="Twitter – Planeta.com">
            <a:extLst>
              <a:ext uri="{FF2B5EF4-FFF2-40B4-BE49-F238E27FC236}">
                <a16:creationId xmlns:a16="http://schemas.microsoft.com/office/drawing/2014/main" id="{8C59F8BC-BF0F-4BB4-BCF3-3F94411A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3" y="2850899"/>
            <a:ext cx="1939166" cy="14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39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4087-4580-41BC-9C65-B9AD285ADBD8}"/>
              </a:ext>
            </a:extLst>
          </p:cNvPr>
          <p:cNvSpPr txBox="1"/>
          <p:nvPr/>
        </p:nvSpPr>
        <p:spPr>
          <a:xfrm>
            <a:off x="1281857" y="262485"/>
            <a:ext cx="2751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Data</a:t>
            </a:r>
          </a:p>
        </p:txBody>
      </p:sp>
      <p:pic>
        <p:nvPicPr>
          <p:cNvPr id="4" name="Graphic 3" descr="Chat outline">
            <a:extLst>
              <a:ext uri="{FF2B5EF4-FFF2-40B4-BE49-F238E27FC236}">
                <a16:creationId xmlns:a16="http://schemas.microsoft.com/office/drawing/2014/main" id="{5A6DCDAF-ABDD-46AF-828A-91FBEA8E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87" y="262485"/>
            <a:ext cx="914400" cy="91440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5FEF54-BC8C-43BC-B514-6F07089B0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7" y="1176885"/>
            <a:ext cx="7812517" cy="5336764"/>
          </a:xfrm>
          <a:prstGeom prst="rect">
            <a:avLst/>
          </a:prstGeom>
        </p:spPr>
      </p:pic>
      <p:pic>
        <p:nvPicPr>
          <p:cNvPr id="6" name="Picture 5" descr="Reddit Logo, history, meaning, symbol, PNG">
            <a:extLst>
              <a:ext uri="{FF2B5EF4-FFF2-40B4-BE49-F238E27FC236}">
                <a16:creationId xmlns:a16="http://schemas.microsoft.com/office/drawing/2014/main" id="{D79D0AD3-A319-4EC7-9E15-EE0E4FB5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3253986"/>
            <a:ext cx="2551575" cy="14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4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Create Brilliant Product Demo Videos On A Low Budget">
            <a:extLst>
              <a:ext uri="{FF2B5EF4-FFF2-40B4-BE49-F238E27FC236}">
                <a16:creationId xmlns:a16="http://schemas.microsoft.com/office/drawing/2014/main" id="{F0FCE0A0-08C1-4C4F-B15A-AAA54015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99" y="1488385"/>
            <a:ext cx="6899964" cy="388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3E0D5-427F-4524-B4A0-A0AB6E4A8B17}"/>
              </a:ext>
            </a:extLst>
          </p:cNvPr>
          <p:cNvSpPr txBox="1"/>
          <p:nvPr/>
        </p:nvSpPr>
        <p:spPr>
          <a:xfrm>
            <a:off x="1371309" y="3044279"/>
            <a:ext cx="2751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DEMO..</a:t>
            </a:r>
          </a:p>
        </p:txBody>
      </p:sp>
    </p:spTree>
    <p:extLst>
      <p:ext uri="{BB962C8B-B14F-4D97-AF65-F5344CB8AC3E}">
        <p14:creationId xmlns:p14="http://schemas.microsoft.com/office/powerpoint/2010/main" val="211945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F7CDC-3AB6-4BBA-8577-B96C863BA858}"/>
              </a:ext>
            </a:extLst>
          </p:cNvPr>
          <p:cNvSpPr txBox="1"/>
          <p:nvPr/>
        </p:nvSpPr>
        <p:spPr>
          <a:xfrm>
            <a:off x="4611465" y="2826780"/>
            <a:ext cx="362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8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E9D18-0CD7-4678-BC1F-C9D29EF8BA72}"/>
              </a:ext>
            </a:extLst>
          </p:cNvPr>
          <p:cNvSpPr txBox="1"/>
          <p:nvPr/>
        </p:nvSpPr>
        <p:spPr>
          <a:xfrm>
            <a:off x="1544715" y="1216241"/>
            <a:ext cx="32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</a:p>
        </p:txBody>
      </p:sp>
      <p:pic>
        <p:nvPicPr>
          <p:cNvPr id="6" name="Graphic 5" descr="Bullseye outline">
            <a:extLst>
              <a:ext uri="{FF2B5EF4-FFF2-40B4-BE49-F238E27FC236}">
                <a16:creationId xmlns:a16="http://schemas.microsoft.com/office/drawing/2014/main" id="{F4A63D7E-D844-48ED-8E47-F6B64270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26" y="1263866"/>
            <a:ext cx="590550" cy="590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D6E99-6248-4A4A-BC3A-A69CB1C5017F}"/>
              </a:ext>
            </a:extLst>
          </p:cNvPr>
          <p:cNvSpPr txBox="1"/>
          <p:nvPr/>
        </p:nvSpPr>
        <p:spPr>
          <a:xfrm>
            <a:off x="1544715" y="2238375"/>
            <a:ext cx="4341735" cy="21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Data Mining Techniques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BDAT1007 – 21F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Rick Lambroff</a:t>
            </a:r>
          </a:p>
        </p:txBody>
      </p:sp>
      <p:pic>
        <p:nvPicPr>
          <p:cNvPr id="8" name="Picture 4" descr="Image result for youtube picture">
            <a:extLst>
              <a:ext uri="{FF2B5EF4-FFF2-40B4-BE49-F238E27FC236}">
                <a16:creationId xmlns:a16="http://schemas.microsoft.com/office/drawing/2014/main" id="{6EE80B6E-9A5F-43B7-A08A-4D741286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57" y="2968965"/>
            <a:ext cx="1527948" cy="106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DED9DC-51F4-4285-ADC6-745358250F7A}"/>
              </a:ext>
            </a:extLst>
          </p:cNvPr>
          <p:cNvSpPr txBox="1"/>
          <p:nvPr/>
        </p:nvSpPr>
        <p:spPr>
          <a:xfrm>
            <a:off x="9093528" y="2225122"/>
            <a:ext cx="1982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0D3A8-388C-44F4-98B1-D3062848FDEE}"/>
              </a:ext>
            </a:extLst>
          </p:cNvPr>
          <p:cNvSpPr txBox="1"/>
          <p:nvPr/>
        </p:nvSpPr>
        <p:spPr>
          <a:xfrm>
            <a:off x="8560474" y="4434169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https://youtu.be/Ua4vQ-2i7nc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5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2A20D-4219-41AD-AB5D-DA18F19BA484}"/>
              </a:ext>
            </a:extLst>
          </p:cNvPr>
          <p:cNvSpPr txBox="1"/>
          <p:nvPr/>
        </p:nvSpPr>
        <p:spPr>
          <a:xfrm>
            <a:off x="1318150" y="2216459"/>
            <a:ext cx="162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65FD-74D4-4B68-AC16-F8220997FF3F}"/>
              </a:ext>
            </a:extLst>
          </p:cNvPr>
          <p:cNvSpPr txBox="1"/>
          <p:nvPr/>
        </p:nvSpPr>
        <p:spPr>
          <a:xfrm>
            <a:off x="1318150" y="3233692"/>
            <a:ext cx="339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Monse Michael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F9555-5A23-4673-8747-D5A4B3E2188B}"/>
              </a:ext>
            </a:extLst>
          </p:cNvPr>
          <p:cNvSpPr txBox="1"/>
          <p:nvPr/>
        </p:nvSpPr>
        <p:spPr>
          <a:xfrm>
            <a:off x="1318150" y="3757198"/>
            <a:ext cx="46064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In Statistics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Certificate in Big Data Analytics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200465690</a:t>
            </a:r>
          </a:p>
        </p:txBody>
      </p:sp>
      <p:pic>
        <p:nvPicPr>
          <p:cNvPr id="8" name="Picture 7" descr="A person standing next to a car&#10;&#10;Description automatically generated with medium confidence">
            <a:extLst>
              <a:ext uri="{FF2B5EF4-FFF2-40B4-BE49-F238E27FC236}">
                <a16:creationId xmlns:a16="http://schemas.microsoft.com/office/drawing/2014/main" id="{F68AED93-1B32-4496-9CA5-2A5F624B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76" y="1819922"/>
            <a:ext cx="2786919" cy="3142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84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0BBD7-C105-4FE8-ADB8-B2DCB4C6F5A6}"/>
              </a:ext>
            </a:extLst>
          </p:cNvPr>
          <p:cNvSpPr txBox="1"/>
          <p:nvPr/>
        </p:nvSpPr>
        <p:spPr>
          <a:xfrm>
            <a:off x="2752078" y="585926"/>
            <a:ext cx="656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062B58-1D74-46DD-B1CC-6A5264CD7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6" y="2879471"/>
            <a:ext cx="2981324" cy="1366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620B69-00CF-4B40-B496-1A6EB3F5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879471"/>
            <a:ext cx="3007182" cy="1377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15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96CC6-11AA-4D75-B9AC-7B8C4AE69B21}"/>
              </a:ext>
            </a:extLst>
          </p:cNvPr>
          <p:cNvSpPr txBox="1"/>
          <p:nvPr/>
        </p:nvSpPr>
        <p:spPr>
          <a:xfrm>
            <a:off x="1651246" y="328472"/>
            <a:ext cx="2752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46CE88D5-3EE1-4E40-958C-C76E5CE8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74013"/>
            <a:ext cx="723900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63128-6ED4-4368-B21D-941DA55E505A}"/>
              </a:ext>
            </a:extLst>
          </p:cNvPr>
          <p:cNvSpPr txBox="1"/>
          <p:nvPr/>
        </p:nvSpPr>
        <p:spPr>
          <a:xfrm>
            <a:off x="1038224" y="154305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AA91-C943-4225-90FB-D982AD4276F4}"/>
              </a:ext>
            </a:extLst>
          </p:cNvPr>
          <p:cNvSpPr txBox="1"/>
          <p:nvPr/>
        </p:nvSpPr>
        <p:spPr>
          <a:xfrm>
            <a:off x="5272087" y="1543050"/>
            <a:ext cx="16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F8CF7-A2C6-44FF-806C-02138ED072A5}"/>
              </a:ext>
            </a:extLst>
          </p:cNvPr>
          <p:cNvSpPr txBox="1"/>
          <p:nvPr/>
        </p:nvSpPr>
        <p:spPr>
          <a:xfrm>
            <a:off x="8982074" y="154305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41805-1073-4E6D-B969-7C52A87D4586}"/>
              </a:ext>
            </a:extLst>
          </p:cNvPr>
          <p:cNvSpPr txBox="1"/>
          <p:nvPr/>
        </p:nvSpPr>
        <p:spPr>
          <a:xfrm>
            <a:off x="1239146" y="4170785"/>
            <a:ext cx="16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Cloud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0495F-1F6A-444C-BEAE-1F107FD7A1C7}"/>
              </a:ext>
            </a:extLst>
          </p:cNvPr>
          <p:cNvSpPr txBox="1"/>
          <p:nvPr/>
        </p:nvSpPr>
        <p:spPr>
          <a:xfrm>
            <a:off x="5442247" y="4170785"/>
            <a:ext cx="16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CE0ED-46F0-40A1-8020-F813F3515DBF}"/>
              </a:ext>
            </a:extLst>
          </p:cNvPr>
          <p:cNvSpPr txBox="1"/>
          <p:nvPr/>
        </p:nvSpPr>
        <p:spPr>
          <a:xfrm>
            <a:off x="9820273" y="4177074"/>
            <a:ext cx="16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</a:t>
            </a:r>
          </a:p>
        </p:txBody>
      </p:sp>
      <p:pic>
        <p:nvPicPr>
          <p:cNvPr id="14" name="Picture 6" descr="Python icon - Free download on Iconfinder">
            <a:extLst>
              <a:ext uri="{FF2B5EF4-FFF2-40B4-BE49-F238E27FC236}">
                <a16:creationId xmlns:a16="http://schemas.microsoft.com/office/drawing/2014/main" id="{D3AA1489-E593-4EF1-8108-D5F5D446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13" y="2103780"/>
            <a:ext cx="109419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mongo db">
            <a:extLst>
              <a:ext uri="{FF2B5EF4-FFF2-40B4-BE49-F238E27FC236}">
                <a16:creationId xmlns:a16="http://schemas.microsoft.com/office/drawing/2014/main" id="{0299484C-C14D-4A89-BD89-4247CBCA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11" y="4587662"/>
            <a:ext cx="1241198" cy="14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flask python">
            <a:extLst>
              <a:ext uri="{FF2B5EF4-FFF2-40B4-BE49-F238E27FC236}">
                <a16:creationId xmlns:a16="http://schemas.microsoft.com/office/drawing/2014/main" id="{362B1D3F-7EE9-45E0-B8D4-1D3B0BE7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818" y="2196288"/>
            <a:ext cx="1741408" cy="89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BCBC918-4A98-4C98-A552-4894DD309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01" y="1849210"/>
            <a:ext cx="1982012" cy="1040556"/>
          </a:xfrm>
          <a:prstGeom prst="rect">
            <a:avLst/>
          </a:prstGeom>
        </p:spPr>
      </p:pic>
      <p:pic>
        <p:nvPicPr>
          <p:cNvPr id="19" name="Picture 6" descr="Image result for praw python logo">
            <a:extLst>
              <a:ext uri="{FF2B5EF4-FFF2-40B4-BE49-F238E27FC236}">
                <a16:creationId xmlns:a16="http://schemas.microsoft.com/office/drawing/2014/main" id="{C87CF015-A133-42DF-B527-86AD3AA5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806045"/>
            <a:ext cx="779761" cy="7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 , Css, Js - Html 5, HD Png Download , Transparent Png Image - PNGitem">
            <a:extLst>
              <a:ext uri="{FF2B5EF4-FFF2-40B4-BE49-F238E27FC236}">
                <a16:creationId xmlns:a16="http://schemas.microsoft.com/office/drawing/2014/main" id="{C6646676-8988-4AD1-BC1D-3A74728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1" y="4737769"/>
            <a:ext cx="2752078" cy="1411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Development Containers in Education Survey">
            <a:extLst>
              <a:ext uri="{FF2B5EF4-FFF2-40B4-BE49-F238E27FC236}">
                <a16:creationId xmlns:a16="http://schemas.microsoft.com/office/drawing/2014/main" id="{917C4800-A295-4CB5-B0B3-61ED6558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02" y="4793621"/>
            <a:ext cx="3509459" cy="9371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7DDF9-6EFD-4A0A-AEFF-9D69B7A2ACD9}"/>
              </a:ext>
            </a:extLst>
          </p:cNvPr>
          <p:cNvSpPr txBox="1"/>
          <p:nvPr/>
        </p:nvSpPr>
        <p:spPr>
          <a:xfrm>
            <a:off x="1472135" y="328472"/>
            <a:ext cx="543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Dashboard</a:t>
            </a:r>
          </a:p>
        </p:txBody>
      </p:sp>
      <p:pic>
        <p:nvPicPr>
          <p:cNvPr id="8" name="Graphic 7" descr="Monitor outline">
            <a:extLst>
              <a:ext uri="{FF2B5EF4-FFF2-40B4-BE49-F238E27FC236}">
                <a16:creationId xmlns:a16="http://schemas.microsoft.com/office/drawing/2014/main" id="{2A17AA3B-A273-4709-86C2-123F9878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48" y="328472"/>
            <a:ext cx="781878" cy="781878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446B1CE-E141-4325-ADB2-73D8FC061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6" y="1280495"/>
            <a:ext cx="10005391" cy="5320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6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48306-76E7-4E8C-B7E7-8B7FD1FA4791}"/>
              </a:ext>
            </a:extLst>
          </p:cNvPr>
          <p:cNvSpPr txBox="1"/>
          <p:nvPr/>
        </p:nvSpPr>
        <p:spPr>
          <a:xfrm>
            <a:off x="1142197" y="297518"/>
            <a:ext cx="543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95699-D9DE-4809-A4CF-0E5EAE91C6A6}"/>
              </a:ext>
            </a:extLst>
          </p:cNvPr>
          <p:cNvSpPr txBox="1"/>
          <p:nvPr/>
        </p:nvSpPr>
        <p:spPr>
          <a:xfrm>
            <a:off x="44786" y="3097327"/>
            <a:ext cx="5821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ID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TweetAuthor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Author Name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TweetText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Tweet Content</a:t>
            </a:r>
            <a:endParaRPr lang="en-IN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DateandTime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Posted Date and Time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D8EA0-3839-4EF8-8DD5-256C364832C2}"/>
              </a:ext>
            </a:extLst>
          </p:cNvPr>
          <p:cNvSpPr txBox="1"/>
          <p:nvPr/>
        </p:nvSpPr>
        <p:spPr>
          <a:xfrm>
            <a:off x="6008016" y="3097327"/>
            <a:ext cx="63253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PostId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Unique 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PostAuthor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Author 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PostTitle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PostText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Dateandtime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Posted Date and Time    </a:t>
            </a:r>
          </a:p>
          <a:p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Twitter – Planeta.com">
            <a:extLst>
              <a:ext uri="{FF2B5EF4-FFF2-40B4-BE49-F238E27FC236}">
                <a16:creationId xmlns:a16="http://schemas.microsoft.com/office/drawing/2014/main" id="{CE888A07-37BA-40D3-BEC7-BB81C547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671758"/>
            <a:ext cx="1313881" cy="9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dit Logo, history, meaning, symbol, PNG">
            <a:extLst>
              <a:ext uri="{FF2B5EF4-FFF2-40B4-BE49-F238E27FC236}">
                <a16:creationId xmlns:a16="http://schemas.microsoft.com/office/drawing/2014/main" id="{BF25202B-5133-4396-8CA9-18056342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4" y="1530088"/>
            <a:ext cx="2240440" cy="12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6BFBD2D3-A4A5-48CF-9BB1-1D873F53A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76" y="409439"/>
            <a:ext cx="657520" cy="6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3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F6DDD-BD0F-44F3-AEC5-915CDCB933D6}"/>
              </a:ext>
            </a:extLst>
          </p:cNvPr>
          <p:cNvSpPr txBox="1"/>
          <p:nvPr/>
        </p:nvSpPr>
        <p:spPr>
          <a:xfrm>
            <a:off x="1472135" y="328472"/>
            <a:ext cx="543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Data</a:t>
            </a: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30140CFB-F822-40C0-88AE-79ADEBBF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8" y="484591"/>
            <a:ext cx="543339" cy="543339"/>
          </a:xfrm>
          <a:prstGeom prst="rect">
            <a:avLst/>
          </a:prstGeom>
        </p:spPr>
      </p:pic>
      <p:pic>
        <p:nvPicPr>
          <p:cNvPr id="5" name="Picture 2" descr="Twitter – Planeta.com">
            <a:extLst>
              <a:ext uri="{FF2B5EF4-FFF2-40B4-BE49-F238E27FC236}">
                <a16:creationId xmlns:a16="http://schemas.microsoft.com/office/drawing/2014/main" id="{0BACAA03-E48E-4E24-8305-F9F2F627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59" y="220486"/>
            <a:ext cx="1313881" cy="9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1D116-C27D-4DE7-B6FE-186AC2FFF4C7}"/>
              </a:ext>
            </a:extLst>
          </p:cNvPr>
          <p:cNvSpPr txBox="1"/>
          <p:nvPr/>
        </p:nvSpPr>
        <p:spPr>
          <a:xfrm>
            <a:off x="510208" y="1351886"/>
            <a:ext cx="80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twitter is scrapped using the Python’s library for Twitter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E803F0-3D6F-440A-B397-9703B9B67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899185"/>
            <a:ext cx="9398001" cy="4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F6DDD-BD0F-44F3-AEC5-915CDCB933D6}"/>
              </a:ext>
            </a:extLst>
          </p:cNvPr>
          <p:cNvSpPr txBox="1"/>
          <p:nvPr/>
        </p:nvSpPr>
        <p:spPr>
          <a:xfrm>
            <a:off x="1472135" y="328472"/>
            <a:ext cx="5437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Data</a:t>
            </a: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30140CFB-F822-40C0-88AE-79ADEBBF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08" y="484591"/>
            <a:ext cx="543339" cy="543339"/>
          </a:xfrm>
          <a:prstGeom prst="rect">
            <a:avLst/>
          </a:prstGeom>
        </p:spPr>
      </p:pic>
      <p:pic>
        <p:nvPicPr>
          <p:cNvPr id="5" name="Picture 4" descr="Reddit Logo, history, meaning, symbol, PNG">
            <a:extLst>
              <a:ext uri="{FF2B5EF4-FFF2-40B4-BE49-F238E27FC236}">
                <a16:creationId xmlns:a16="http://schemas.microsoft.com/office/drawing/2014/main" id="{D5C3ADBE-8F11-4710-B8DE-6027632B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14" y="126136"/>
            <a:ext cx="2240440" cy="12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B0FE9-A3F5-4582-BACB-B8AD42BDB599}"/>
              </a:ext>
            </a:extLst>
          </p:cNvPr>
          <p:cNvSpPr txBox="1"/>
          <p:nvPr/>
        </p:nvSpPr>
        <p:spPr>
          <a:xfrm>
            <a:off x="510208" y="1351886"/>
            <a:ext cx="80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Reddit is scrapped using the Python’s library for Reddit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B819F7-E223-4D16-BD46-DD9C0564B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3" y="1721218"/>
            <a:ext cx="10310754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184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Monse Michael</dc:creator>
  <cp:lastModifiedBy>Monse Michael</cp:lastModifiedBy>
  <cp:revision>6</cp:revision>
  <dcterms:created xsi:type="dcterms:W3CDTF">2021-10-12T12:56:40Z</dcterms:created>
  <dcterms:modified xsi:type="dcterms:W3CDTF">2021-10-12T18:24:25Z</dcterms:modified>
</cp:coreProperties>
</file>