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2117" autoAdjust="0"/>
  </p:normalViewPr>
  <p:slideViewPr>
    <p:cSldViewPr snapToGrid="0">
      <p:cViewPr varScale="1">
        <p:scale>
          <a:sx n="60" d="100"/>
          <a:sy n="60" d="100"/>
        </p:scale>
        <p:origin x="11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DD9E7D-C1B7-4E43-B945-E69DC3FA93AD}" type="datetimeFigureOut">
              <a:rPr lang="es-MX" smtClean="0"/>
              <a:t>27/09/2020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77D5BC-4A1E-472B-B856-980B752E594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7220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7D5BC-4A1E-472B-B856-980B752E5948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3814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onserrat-martinez.github.io/" TargetMode="External"/><Relationship Id="rId2" Type="http://schemas.openxmlformats.org/officeDocument/2006/relationships/hyperlink" Target="https://capacitateparaelempleo.org/pages.php?r=.tema&amp;tagID=1113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1197972"/>
            <a:ext cx="9595776" cy="3224711"/>
          </a:xfrm>
        </p:spPr>
        <p:txBody>
          <a:bodyPr/>
          <a:lstStyle/>
          <a:p>
            <a:r>
              <a:rPr lang="es-MX" sz="3200" dirty="0" smtClean="0"/>
              <a:t>PROGRAMACION</a:t>
            </a:r>
            <a:br>
              <a:rPr lang="es-MX" sz="3200" dirty="0" smtClean="0"/>
            </a:br>
            <a:r>
              <a:rPr lang="es-MX" sz="3200" dirty="0" smtClean="0"/>
              <a:t>Monserrat </a:t>
            </a:r>
            <a:r>
              <a:rPr lang="es-MX" sz="3200" dirty="0" smtClean="0"/>
              <a:t>Martínez </a:t>
            </a:r>
            <a:r>
              <a:rPr lang="es-MX" sz="3200" dirty="0" smtClean="0"/>
              <a:t>Cañas.</a:t>
            </a:r>
            <a:br>
              <a:rPr lang="es-MX" sz="3200" dirty="0" smtClean="0"/>
            </a:br>
            <a:r>
              <a:rPr lang="es-MX" sz="3200" dirty="0" smtClean="0"/>
              <a:t>Profesor: Uriel Antonio </a:t>
            </a:r>
            <a:r>
              <a:rPr lang="es-MX" sz="3200" dirty="0" smtClean="0"/>
              <a:t>Cerón </a:t>
            </a:r>
            <a:r>
              <a:rPr lang="es-MX" sz="3200" dirty="0" smtClean="0"/>
              <a:t>Interian</a:t>
            </a:r>
            <a:br>
              <a:rPr lang="es-MX" sz="3200" dirty="0" smtClean="0"/>
            </a:br>
            <a:endParaRPr lang="es-MX" sz="3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5" y="4749800"/>
            <a:ext cx="8825658" cy="1422400"/>
          </a:xfrm>
        </p:spPr>
        <p:txBody>
          <a:bodyPr/>
          <a:lstStyle/>
          <a:p>
            <a:r>
              <a:rPr lang="es-MX" dirty="0" smtClean="0"/>
              <a:t>Parcial 1</a:t>
            </a:r>
          </a:p>
          <a:p>
            <a:r>
              <a:rPr lang="es-MX" dirty="0" smtClean="0"/>
              <a:t>Actividad 3</a:t>
            </a:r>
            <a:endParaRPr lang="es-MX" dirty="0"/>
          </a:p>
        </p:txBody>
      </p:sp>
      <p:pic>
        <p:nvPicPr>
          <p:cNvPr id="1026" name="Picture 2" descr="Resultado de imagen para cbtis 25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138" y="398961"/>
            <a:ext cx="30289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163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REFERENCIAS BIBLIOGRAFICAS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>
                <a:hlinkClick r:id="rId2"/>
              </a:rPr>
              <a:t>https://capacitateparaelempleo.org/pages.php?r=.</a:t>
            </a:r>
            <a:r>
              <a:rPr lang="es-MX" dirty="0" smtClean="0">
                <a:hlinkClick r:id="rId2"/>
              </a:rPr>
              <a:t>tema&amp;tagID=11132</a:t>
            </a:r>
            <a:endParaRPr lang="es-MX" dirty="0" smtClean="0"/>
          </a:p>
          <a:p>
            <a:pPr marL="0" indent="0">
              <a:buNone/>
            </a:pPr>
            <a:r>
              <a:rPr lang="es-MX" dirty="0">
                <a:hlinkClick r:id="rId3"/>
              </a:rPr>
              <a:t>https://monserrat-martinez.github.io</a:t>
            </a:r>
            <a:r>
              <a:rPr lang="es-MX" dirty="0" smtClean="0">
                <a:hlinkClick r:id="rId3"/>
              </a:rPr>
              <a:t>/</a:t>
            </a:r>
            <a:endParaRPr lang="es-MX" dirty="0" smtClean="0"/>
          </a:p>
          <a:p>
            <a:pPr marL="0" indent="0">
              <a:buNone/>
            </a:pPr>
            <a:endParaRPr lang="es-MX" u="sng" dirty="0"/>
          </a:p>
        </p:txBody>
      </p:sp>
    </p:spTree>
    <p:extLst>
      <p:ext uri="{BB962C8B-B14F-4D97-AF65-F5344CB8AC3E}">
        <p14:creationId xmlns:p14="http://schemas.microsoft.com/office/powerpoint/2010/main" val="3188988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INTRODUCCION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Este trabajo se ha realizado para la presentación de las paginas web que hemos creado. Presentando nuestros conocimientos de </a:t>
            </a:r>
            <a:r>
              <a:rPr lang="es-MX" dirty="0" err="1" smtClean="0"/>
              <a:t>html</a:t>
            </a:r>
            <a:r>
              <a:rPr lang="es-MX" dirty="0" smtClean="0"/>
              <a:t>, </a:t>
            </a:r>
            <a:r>
              <a:rPr lang="es-MX" dirty="0" err="1" smtClean="0"/>
              <a:t>css</a:t>
            </a:r>
            <a:r>
              <a:rPr lang="es-MX" dirty="0" smtClean="0"/>
              <a:t>, y </a:t>
            </a:r>
            <a:r>
              <a:rPr lang="es-MX" dirty="0" err="1" smtClean="0"/>
              <a:t>bootstrap</a:t>
            </a:r>
            <a:r>
              <a:rPr lang="es-MX" dirty="0" smtClean="0"/>
              <a:t> principalmente</a:t>
            </a:r>
            <a:r>
              <a:rPr lang="es-MX" dirty="0" smtClean="0"/>
              <a:t>. Podemos dar a conocer con este proyecto la forma en la que nosotros desarrollamos una pagina con </a:t>
            </a:r>
            <a:r>
              <a:rPr lang="es-MX" dirty="0" smtClean="0"/>
              <a:t>nuestro </a:t>
            </a:r>
            <a:r>
              <a:rPr lang="es-MX" dirty="0" err="1" smtClean="0"/>
              <a:t>curriculum</a:t>
            </a:r>
            <a:r>
              <a:rPr lang="es-MX" dirty="0" smtClean="0"/>
              <a:t> vitae. </a:t>
            </a:r>
          </a:p>
          <a:p>
            <a:r>
              <a:rPr lang="es-MX" dirty="0" smtClean="0"/>
              <a:t>Utilizaremos una nueva aplicación llamada </a:t>
            </a:r>
            <a:r>
              <a:rPr lang="es-MX" dirty="0" err="1" smtClean="0"/>
              <a:t>Github</a:t>
            </a:r>
            <a:r>
              <a:rPr lang="es-MX" dirty="0" smtClean="0"/>
              <a:t> donde se subirían nuestros códigos, carpetas o documentos a un repositorio que será almacenado y se mostrara de manera publica. </a:t>
            </a:r>
            <a:r>
              <a:rPr lang="es-MX" dirty="0" smtClean="0"/>
              <a:t>Con este trabajo aprenderemos a utilizar los repositorios y los comandos que trae la aplicación.</a:t>
            </a: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1441857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MATERIALES Y METODOS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62969" y="2023889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 smtClean="0"/>
              <a:t>Al crear mi pagina web estuve utilizando varias etiquetas como las mas </a:t>
            </a:r>
            <a:r>
              <a:rPr lang="es-MX" dirty="0" err="1" smtClean="0"/>
              <a:t>senciilos</a:t>
            </a:r>
            <a:r>
              <a:rPr lang="es-MX" dirty="0" smtClean="0"/>
              <a:t> que son el </a:t>
            </a:r>
            <a:r>
              <a:rPr lang="es-MX" dirty="0" err="1" smtClean="0"/>
              <a:t>margin</a:t>
            </a:r>
            <a:r>
              <a:rPr lang="es-MX" dirty="0" smtClean="0"/>
              <a:t>, </a:t>
            </a:r>
            <a:r>
              <a:rPr lang="es-MX" dirty="0" err="1" smtClean="0"/>
              <a:t>border</a:t>
            </a:r>
            <a:r>
              <a:rPr lang="es-MX" dirty="0" smtClean="0"/>
              <a:t>, </a:t>
            </a:r>
            <a:r>
              <a:rPr lang="es-MX" dirty="0" err="1" smtClean="0"/>
              <a:t>background</a:t>
            </a:r>
            <a:r>
              <a:rPr lang="es-MX" dirty="0" smtClean="0"/>
              <a:t> color, </a:t>
            </a:r>
            <a:r>
              <a:rPr lang="es-MX" dirty="0" err="1" smtClean="0"/>
              <a:t>text</a:t>
            </a:r>
            <a:r>
              <a:rPr lang="es-MX" dirty="0" smtClean="0"/>
              <a:t> </a:t>
            </a:r>
            <a:r>
              <a:rPr lang="es-MX" dirty="0" err="1" smtClean="0"/>
              <a:t>align</a:t>
            </a:r>
            <a:r>
              <a:rPr lang="es-MX" dirty="0" smtClean="0"/>
              <a:t> etc. Cada uno de estos me ayudo para la realización de mi pagina web y también estuve utilizando otras como las </a:t>
            </a:r>
            <a:r>
              <a:rPr lang="es-MX" dirty="0" smtClean="0"/>
              <a:t>cajas(div) que </a:t>
            </a:r>
            <a:r>
              <a:rPr lang="es-MX" dirty="0" smtClean="0"/>
              <a:t>fueron ayudando a darle forma a mi programa.</a:t>
            </a:r>
          </a:p>
          <a:p>
            <a:pPr marL="0" indent="0">
              <a:buNone/>
            </a:pPr>
            <a:r>
              <a:rPr lang="es-MX" dirty="0" smtClean="0"/>
              <a:t>El diseño que utilice para la presentación de mi proyecto fue por medio de </a:t>
            </a:r>
            <a:r>
              <a:rPr lang="es-MX" dirty="0" err="1" smtClean="0"/>
              <a:t>bootstrap</a:t>
            </a:r>
            <a:r>
              <a:rPr lang="es-MX" dirty="0" smtClean="0"/>
              <a:t>, </a:t>
            </a:r>
            <a:r>
              <a:rPr lang="es-MX" dirty="0" err="1" smtClean="0"/>
              <a:t>html</a:t>
            </a:r>
            <a:r>
              <a:rPr lang="es-MX" dirty="0" smtClean="0"/>
              <a:t> y </a:t>
            </a:r>
            <a:r>
              <a:rPr lang="es-MX" dirty="0" err="1" smtClean="0"/>
              <a:t>css</a:t>
            </a:r>
            <a:r>
              <a:rPr lang="es-MX" dirty="0" smtClean="0"/>
              <a:t> </a:t>
            </a:r>
            <a:r>
              <a:rPr lang="es-MX" dirty="0" smtClean="0"/>
              <a:t>utilice visual </a:t>
            </a:r>
            <a:r>
              <a:rPr lang="es-MX" dirty="0" err="1" smtClean="0"/>
              <a:t>studio</a:t>
            </a:r>
            <a:r>
              <a:rPr lang="es-MX" dirty="0" smtClean="0"/>
              <a:t> </a:t>
            </a:r>
            <a:r>
              <a:rPr lang="es-MX" dirty="0" err="1" smtClean="0"/>
              <a:t>code</a:t>
            </a:r>
            <a:r>
              <a:rPr lang="es-MX" dirty="0" smtClean="0"/>
              <a:t> para la realización del código. </a:t>
            </a:r>
            <a:r>
              <a:rPr lang="es-MX" dirty="0" err="1" smtClean="0"/>
              <a:t>Ademas</a:t>
            </a:r>
            <a:r>
              <a:rPr lang="es-MX" dirty="0" smtClean="0"/>
              <a:t> una nueva aplicación que será la de </a:t>
            </a:r>
            <a:r>
              <a:rPr lang="es-MX" dirty="0" err="1" smtClean="0"/>
              <a:t>github</a:t>
            </a:r>
            <a:r>
              <a:rPr lang="es-MX" dirty="0" smtClean="0"/>
              <a:t> donde será almacenado nuestro proyecto.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93606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MX" dirty="0"/>
          </a:p>
        </p:txBody>
      </p:sp>
      <p:sp>
        <p:nvSpPr>
          <p:cNvPr id="5" name="Llamada de nube 4"/>
          <p:cNvSpPr/>
          <p:nvPr/>
        </p:nvSpPr>
        <p:spPr>
          <a:xfrm>
            <a:off x="2776722" y="2146300"/>
            <a:ext cx="5363978" cy="26416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/>
              <a:t>RESULTADOS</a:t>
            </a:r>
          </a:p>
        </p:txBody>
      </p:sp>
    </p:spTree>
    <p:extLst>
      <p:ext uri="{BB962C8B-B14F-4D97-AF65-F5344CB8AC3E}">
        <p14:creationId xmlns:p14="http://schemas.microsoft.com/office/powerpoint/2010/main" val="64013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2974" r="1209" b="5263"/>
          <a:stretch/>
        </p:blipFill>
        <p:spPr>
          <a:xfrm>
            <a:off x="208547" y="224589"/>
            <a:ext cx="11790947" cy="604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048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12994" r="1052" b="5647"/>
          <a:stretch/>
        </p:blipFill>
        <p:spPr>
          <a:xfrm>
            <a:off x="200025" y="641685"/>
            <a:ext cx="11847595" cy="595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666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13652" r="1052" b="5427"/>
          <a:stretch/>
        </p:blipFill>
        <p:spPr>
          <a:xfrm>
            <a:off x="0" y="641685"/>
            <a:ext cx="12192000" cy="591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166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13213" r="1113" b="5208"/>
          <a:stretch/>
        </p:blipFill>
        <p:spPr>
          <a:xfrm>
            <a:off x="144379" y="673769"/>
            <a:ext cx="11887200" cy="596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619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</a:t>
            </a:r>
            <a:r>
              <a:rPr lang="es-MX" dirty="0" smtClean="0"/>
              <a:t>iscusión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Al finalizar esta tarea pude comprender muchas cosas, y que cuando avanzaba se me hacia mas claras las cosas. Tuve algunas pequeñas complicaciones pero pude resolverlas.</a:t>
            </a:r>
          </a:p>
          <a:p>
            <a:r>
              <a:rPr lang="es-MX" dirty="0" smtClean="0"/>
              <a:t>Fue una tarea </a:t>
            </a:r>
            <a:r>
              <a:rPr lang="es-MX" dirty="0" smtClean="0"/>
              <a:t>de aprendizaje, donde descubrimos cosas de las paginas web que talvez todavía no sabíamos, nos mostraron como </a:t>
            </a:r>
            <a:r>
              <a:rPr lang="es-MX" dirty="0" smtClean="0"/>
              <a:t>hacerlas publicas, como utilizar un repositorio y sus comandos.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813025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339</TotalTime>
  <Words>294</Words>
  <Application>Microsoft Office PowerPoint</Application>
  <PresentationFormat>Panorámica</PresentationFormat>
  <Paragraphs>17</Paragraphs>
  <Slides>10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Ion</vt:lpstr>
      <vt:lpstr>PROGRAMACION Monserrat Martínez Cañas. Profesor: Uriel Antonio Cerón Interian </vt:lpstr>
      <vt:lpstr>INTRODUCCION</vt:lpstr>
      <vt:lpstr>MATERIALES Y METODOS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Discusión</vt:lpstr>
      <vt:lpstr>REFERENCIAS BIBLIOGRAFICAS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Monserrat Matinez Cañas</dc:creator>
  <cp:lastModifiedBy>Monserrat Matinez Cañas</cp:lastModifiedBy>
  <cp:revision>27</cp:revision>
  <dcterms:created xsi:type="dcterms:W3CDTF">2020-03-03T01:38:56Z</dcterms:created>
  <dcterms:modified xsi:type="dcterms:W3CDTF">2020-09-27T06:28:16Z</dcterms:modified>
</cp:coreProperties>
</file>