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3" r:id="rId9"/>
    <p:sldId id="266" r:id="rId10"/>
    <p:sldId id="268" r:id="rId11"/>
    <p:sldId id="270" r:id="rId12"/>
    <p:sldId id="271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22E0-B14B-461D-BD2C-3723A4202BE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38D5-6E2D-4DA4-ADF9-306D65A0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38D5-6E2D-4DA4-ADF9-306D65A0C0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neuralnetworksanddeeplearning.com/" TargetMode="External" /><Relationship Id="rId5" Type="http://schemas.openxmlformats.org/officeDocument/2006/relationships/hyperlink" Target="https://docs.python.org/3/" TargetMode="External" /><Relationship Id="rId4" Type="http://schemas.openxmlformats.org/officeDocument/2006/relationships/hyperlink" Target="https://keras.io/guides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34D-3FF8-2F3B-5925-73235288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48" y="221567"/>
            <a:ext cx="9554723" cy="137863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Text classification </a:t>
            </a:r>
            <a:r>
              <a:rPr lang="en-US" sz="4000" dirty="0">
                <a:latin typeface="Algerian" panose="04020705040A02060702" pitchFamily="82" charset="0"/>
              </a:rPr>
              <a:t>with</a:t>
            </a:r>
            <a:r>
              <a:rPr lang="en-IN" sz="4000" dirty="0">
                <a:latin typeface="Algerian" panose="04020705040A02060702" pitchFamily="82" charset="0"/>
              </a:rPr>
              <a:t> </a:t>
            </a:r>
            <a:r>
              <a:rPr lang="en-IN" sz="4000" dirty="0" err="1">
                <a:latin typeface="Algerian" panose="04020705040A02060702" pitchFamily="82" charset="0"/>
              </a:rPr>
              <a:t>tensorflow</a:t>
            </a:r>
            <a:r>
              <a:rPr lang="en-IN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latin typeface="Algerian" panose="04020705040A02060702" pitchFamily="82" charset="0"/>
              </a:rPr>
              <a:t>In</a:t>
            </a:r>
            <a:r>
              <a:rPr lang="en-IN" sz="4000" dirty="0">
                <a:latin typeface="Algerian" panose="04020705040A02060702" pitchFamily="82" charset="0"/>
              </a:rPr>
              <a:t>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9192-60B6-6641-7F4A-CEAC69C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157" y="2504048"/>
            <a:ext cx="7371470" cy="2753751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By: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Name 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:</a:t>
            </a:r>
            <a:r>
              <a:rPr lang="en-IN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a.monshiha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margrate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Degree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:B.E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Branch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:CSE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College</a:t>
            </a:r>
            <a:r>
              <a:rPr lang="en-IN" sz="2400" dirty="0">
                <a:solidFill>
                  <a:schemeClr val="accent5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 :PET Engineering College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NM ID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</a:t>
            </a:r>
            <a:r>
              <a:rPr lang="en-IN" sz="240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:au963221104034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EmailID</a:t>
            </a:r>
            <a:r>
              <a:rPr lang="en-IN" sz="2400" dirty="0" err="1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</a:t>
            </a:r>
            <a:r>
              <a:rPr lang="en-IN" sz="2300" dirty="0" err="1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monshihamargrate@gmail.com</a:t>
            </a:r>
            <a:endParaRPr lang="en-IN" sz="23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3D5-698F-8485-CAAA-4ED5A1E4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31" y="0"/>
            <a:ext cx="7681585" cy="8445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0413C-F30E-1BC6-B494-D55476BCA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1170" t="19204" b="18351"/>
          <a:stretch/>
        </p:blipFill>
        <p:spPr>
          <a:xfrm>
            <a:off x="0" y="844523"/>
            <a:ext cx="12191999" cy="6118985"/>
          </a:xfrm>
        </p:spPr>
      </p:pic>
    </p:spTree>
    <p:extLst>
      <p:ext uri="{BB962C8B-B14F-4D97-AF65-F5344CB8AC3E}">
        <p14:creationId xmlns:p14="http://schemas.microsoft.com/office/powerpoint/2010/main" val="409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20E-FA1B-AD05-CC53-CAE892C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EE0D-661F-F696-35CF-D5196FFCB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5" t="82640" r="28957" b="4914"/>
          <a:stretch/>
        </p:blipFill>
        <p:spPr>
          <a:xfrm>
            <a:off x="1392075" y="1069145"/>
            <a:ext cx="8117684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1A736-1E2C-A535-837D-10074C1B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7" r="30305" b="81539"/>
          <a:stretch/>
        </p:blipFill>
        <p:spPr>
          <a:xfrm>
            <a:off x="1265779" y="3429000"/>
            <a:ext cx="8370276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00-EFE0-D0FF-43F2-265433BF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23F2-5AB6-AC3B-2EAE-6524D0C5D4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502" t="29043" r="14107" b="35546"/>
          <a:stretch/>
        </p:blipFill>
        <p:spPr>
          <a:xfrm>
            <a:off x="913774" y="1856936"/>
            <a:ext cx="10044957" cy="4248442"/>
          </a:xfrm>
        </p:spPr>
      </p:pic>
    </p:spTree>
    <p:extLst>
      <p:ext uri="{BB962C8B-B14F-4D97-AF65-F5344CB8AC3E}">
        <p14:creationId xmlns:p14="http://schemas.microsoft.com/office/powerpoint/2010/main" val="3474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F8A3-0463-2C8C-2C14-FAE79B7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E7F-A3F5-C449-BAEB-B3EDDFBA83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In conclusion , this project successfully demonstrates the development and  training of a neural network model using TensorFlow and </a:t>
            </a:r>
            <a:r>
              <a:rPr lang="en-US" dirty="0" err="1"/>
              <a:t>Keras</a:t>
            </a:r>
            <a:r>
              <a:rPr lang="en-US" dirty="0"/>
              <a:t> for sentiment analysis . Through careful data processing , the model was trained on a dataset of movie reviews . The proposed solution included the utilization of a pre - trained word embedding layer followed by additional dense layers , resulting in a total of 400,373 trainable parameters . The trained model was deployed and integrated into a graphical user interface using </a:t>
            </a:r>
            <a:r>
              <a:rPr lang="en-US" dirty="0" err="1"/>
              <a:t>Tkinter</a:t>
            </a:r>
            <a:r>
              <a:rPr lang="en-US" dirty="0"/>
              <a:t> , ensuring accessibility and ease of use . Overall ,  this project </a:t>
            </a:r>
            <a:r>
              <a:rPr lang="en-US" dirty="0" err="1"/>
              <a:t>hights</a:t>
            </a:r>
            <a:r>
              <a:rPr lang="en-US" dirty="0"/>
              <a:t> the effectiveness of neural networks in natural language processing tasks and underscores the importance of robust data processing techniques for model training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2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032-766A-2836-0D22-9B764FC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259D-A2CB-7446-21FD-0E7B475A4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https://www.tensorflow.org/guide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https://docs.python.org/3/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http://neuralnetworksanddeeplearning.com/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BEE-B485-FDCE-33E9-4618E92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1"/>
            <a:ext cx="1998236" cy="114789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19F-F10C-CA4A-9926-624C61CA8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754" y="2367092"/>
            <a:ext cx="10081846" cy="342410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Proposed solution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System </a:t>
            </a:r>
            <a:r>
              <a:rPr lang="en-US" sz="2500" dirty="0">
                <a:solidFill>
                  <a:srgbClr val="002060"/>
                </a:solidFill>
              </a:rPr>
              <a:t>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Algorithm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Result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Conclusion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References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25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178-ECE4-8C5B-9837-C515D88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877339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81F-351E-DE3A-0FFD-42035136D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3206"/>
            <a:ext cx="10363826" cy="4326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Problem Statement </a:t>
            </a:r>
            <a:r>
              <a:rPr lang="en-US" sz="1800" dirty="0"/>
              <a:t>:  Develop a program to assess sentiment in text input . Utilizing NLP techniques , the program aims to classify the sentiment of user - provided text as positive , negative , or neutral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Objective </a:t>
            </a:r>
            <a:r>
              <a:rPr lang="en-US" sz="1800" dirty="0"/>
              <a:t>: The objective is to offer users insights into the emotional tone of their text data , facilitating sentiment analysis for purposes such as gauging public opinion or analyzing customer feedback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Methodology </a:t>
            </a:r>
            <a:r>
              <a:rPr lang="en-US" sz="1800" dirty="0"/>
              <a:t>: The methodology involves preprocessing the text data by tokenizing , removing stop words , and applying stemming or lemmatization . Subsequently , the program will employ a sentiment analysis model , trained on labeled datasets , to accurately classify the sentiment of the input text . Finally , the program will provide users with sentiment analysis results , along with relevant statistics or visualizations to aid in interpretation and decision- making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E9-B351-65BF-7567-E3CBC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7" y="618517"/>
            <a:ext cx="5655213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A6BB-27E1-3489-8B83-35B0576B7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722" y="2067951"/>
            <a:ext cx="10363826" cy="46845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: Preprocessing text data to remove noise and irrelevant information .  Tokenization and stop word removal to extract meaningful features .  Vectorization of text data to convert it into a numerical format suitable for neural networks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Neural Network Architecture </a:t>
            </a:r>
            <a:r>
              <a:rPr lang="en-US" dirty="0"/>
              <a:t>: Utilizing word embeddings to represent text data . Designing a recurrent neural network ( RNN ) with Long Short - Term Memory ( LSTM ) cells for sequential data processing .  Incorporating attention mechanism to focus on important parts of the input sequence and improve model 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: Using categorical cross - entropy loss function for multi - class classification . Optimizing model parameters using Adam optimizer for efficient convergence . • Applying dropout regularization to prevent overfitting and improve generalization . Iteratively training the model on labeled text data to learn meaningful patterns and 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4EF8-683C-3D19-ACF9-64C2D38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9915"/>
            <a:ext cx="10364451" cy="17092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5140-5677-F55A-71BA-7B3A66B2D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951"/>
            <a:ext cx="10363826" cy="46001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: Assessing model performance using metrics such as accuracy , precision , recall , and F1 - score . Conducting cross - validation to ensure robustness and generalization of the model . • Comparing the proposed model with baseline methods and state - of - the - art approaches to validate its effectiveness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Result Visualization </a:t>
            </a:r>
            <a:r>
              <a:rPr lang="en-US" dirty="0"/>
              <a:t>: Visualizing model predictions and ground truth labels for qualitative analysis . Generating confusion matrices , ROC curves , and precision - recall curves to provide insights into model performance . Creating visualizations to interpret the attention mechanism and understand which parts of the input are crucial for predictions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Saving Training Parameters </a:t>
            </a:r>
            <a:r>
              <a:rPr lang="en-US" dirty="0"/>
              <a:t>: Saving trained model weights and architecture to deploy the model in production environments .  Storing hyperparameters and training configurations for reproducibility and future reference . Exporting tokenizers and other preprocessing components to ensure consistency during inference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A8F-BC62-A882-42E0-EB63714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Requirement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CCB9-D547-2532-C18E-1E1E816E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44726"/>
            <a:ext cx="10363826" cy="315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Hardware Requirements </a:t>
            </a:r>
            <a:r>
              <a:rPr lang="en-US" dirty="0"/>
              <a:t>: ■ A computer with sufficient processing power ( CPU ) and memory ( RAM ) to handle training and evaluation of neural networks . The specific hardware requirements may vary depending on the size of the dataset and complexity of the neural network architecture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E1DB-207E-9CCE-8E56-CE929640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SYSTEM APPROCH-CONT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DF1-3E19-2F63-BBE5-DADE841CC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0000"/>
                </a:solidFill>
              </a:rPr>
              <a:t>software requirements</a:t>
            </a:r>
            <a:r>
              <a:rPr lang="en-IN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Python 3.x</a:t>
            </a:r>
            <a:r>
              <a:rPr lang="en-IN" dirty="0"/>
              <a:t> : Required for coding the neural network model and data processing tasks 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rgbClr val="0070C0"/>
                </a:solidFill>
              </a:rPr>
              <a:t>TensorFlow</a:t>
            </a:r>
            <a:r>
              <a:rPr lang="en-IN" dirty="0"/>
              <a:t> : Deep learning library for building and training neural networks efficiently 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>
                <a:solidFill>
                  <a:srgbClr val="0070C0"/>
                </a:solidFill>
              </a:rPr>
              <a:t>Keras</a:t>
            </a:r>
            <a:r>
              <a:rPr lang="en-IN" dirty="0"/>
              <a:t> : High - level neural networks API , running on top of TensorFlow , simplifying neural network implementation and experimentation 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rgbClr val="0070C0"/>
                </a:solidFill>
              </a:rPr>
              <a:t>NumPy</a:t>
            </a:r>
            <a:r>
              <a:rPr lang="en-IN" dirty="0"/>
              <a:t> : Fundamental package for numerical computing , essential for handling data arrays efficiently 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70C0"/>
                </a:solidFill>
              </a:rPr>
              <a:t>Pandas</a:t>
            </a:r>
            <a:r>
              <a:rPr lang="en-IN" dirty="0"/>
              <a:t> : Data manipulation and analysis library , useful for preprocessing and organizing the dataset 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Matplotlib</a:t>
            </a:r>
            <a:r>
              <a:rPr lang="en-IN" dirty="0"/>
              <a:t> : Data visualization library for creating static , interactive , and animated plots 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rgbClr val="0070C0"/>
                </a:solidFill>
              </a:rPr>
              <a:t>Scikit</a:t>
            </a:r>
            <a:r>
              <a:rPr lang="en-IN" dirty="0"/>
              <a:t> - learn : Machine learning library for various tasks like data preprocessing , model selection , and evaluation .</a:t>
            </a:r>
          </a:p>
        </p:txBody>
      </p:sp>
    </p:spTree>
    <p:extLst>
      <p:ext uri="{BB962C8B-B14F-4D97-AF65-F5344CB8AC3E}">
        <p14:creationId xmlns:p14="http://schemas.microsoft.com/office/powerpoint/2010/main" val="2784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E11-71CC-92A1-6FA9-BBE377D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729C-A23D-0E00-E62C-45135EEF0B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478"/>
            <a:ext cx="10363826" cy="42700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Architecture   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Input Layer </a:t>
            </a:r>
            <a:r>
              <a:rPr lang="en-US" dirty="0"/>
              <a:t>: Receives input data , such as images or numerical features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Hidden Layer </a:t>
            </a:r>
            <a:r>
              <a:rPr lang="en-US" dirty="0"/>
              <a:t>: Processes the input data through a series of weighted connections and applies activation functions to generate hidden representations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Output Layer </a:t>
            </a:r>
            <a:r>
              <a:rPr lang="en-US" dirty="0"/>
              <a:t>: Produces the final output , such as class probabilities or regression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</a:t>
            </a:r>
            <a:r>
              <a:rPr lang="en-US" dirty="0"/>
              <a:t>:The training process involves optimizing the neural network's parameters using techniques like backpropagation and gradient descent . It aims to minimize the difference between the predicted outputs and the actual targets by adjusting the weights and biases iteratively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085-5AFC-96BD-D4EB-E007EEC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AND DEPLOYMENT - CONT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678-2039-3405-D181-7A8BA57D5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363826" cy="4227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Deployment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Model </a:t>
            </a:r>
            <a:r>
              <a:rPr lang="en-US" dirty="0"/>
              <a:t>: The trained model parameters ( weights and biases ) need to be saved in a format compatible with the deployment environment to ensure seamless loading during inference . File Storage : Store the trained parameters ( ' file1.txt ' and ' file2.txt ' in this case ) in a location accessible to the deployment environment for easy retrieval during deployment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93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97</TotalTime>
  <Words>1016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Text classification with tensorflow In machine learning</vt:lpstr>
      <vt:lpstr>outline</vt:lpstr>
      <vt:lpstr>Problem statement </vt:lpstr>
      <vt:lpstr>PROPOSED SOLUTION</vt:lpstr>
      <vt:lpstr>PROPOSED SOLUTION-CONT</vt:lpstr>
      <vt:lpstr>System Requirement</vt:lpstr>
      <vt:lpstr>SYSTEM APPROCH-CONT</vt:lpstr>
      <vt:lpstr>ALGORITHM AND DEPLOYMENT</vt:lpstr>
      <vt:lpstr>ALGORITHM AND DEPLOYMENT - CONT</vt:lpstr>
      <vt:lpstr>Result:</vt:lpstr>
      <vt:lpstr> </vt:lpstr>
      <vt:lpstr>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tensor flow with machine learning</dc:title>
  <dc:creator>Karan K B</dc:creator>
  <cp:lastModifiedBy>916369869105</cp:lastModifiedBy>
  <cp:revision>6</cp:revision>
  <dcterms:created xsi:type="dcterms:W3CDTF">2024-04-04T07:36:38Z</dcterms:created>
  <dcterms:modified xsi:type="dcterms:W3CDTF">2024-04-04T16:14:25Z</dcterms:modified>
</cp:coreProperties>
</file>