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2"/>
  </p:normalViewPr>
  <p:slideViewPr>
    <p:cSldViewPr snapToGrid="0">
      <p:cViewPr varScale="1">
        <p:scale>
          <a:sx n="99" d="100"/>
          <a:sy n="99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DF3B2-761F-4AB3-A405-D1D79640BE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F27605-2D0D-4721-A492-60E6C97CDED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Prisma</a:t>
          </a:r>
          <a:r>
            <a:rPr lang="en-GB" b="0" i="0"/>
            <a:t>: A next-generation ORM for Node.js and TypeScript.</a:t>
          </a:r>
          <a:endParaRPr lang="en-US"/>
        </a:p>
      </dgm:t>
    </dgm:pt>
    <dgm:pt modelId="{2889CCE7-4B21-4AB1-AF43-DD14E7226361}" type="parTrans" cxnId="{BC2F75DF-02D3-49C9-99AA-2EE69AEE0B17}">
      <dgm:prSet/>
      <dgm:spPr/>
      <dgm:t>
        <a:bodyPr/>
        <a:lstStyle/>
        <a:p>
          <a:endParaRPr lang="en-US"/>
        </a:p>
      </dgm:t>
    </dgm:pt>
    <dgm:pt modelId="{3F6D13CA-4B46-4977-85BA-F002E9E5F7A4}" type="sibTrans" cxnId="{BC2F75DF-02D3-49C9-99AA-2EE69AEE0B17}">
      <dgm:prSet/>
      <dgm:spPr/>
      <dgm:t>
        <a:bodyPr/>
        <a:lstStyle/>
        <a:p>
          <a:endParaRPr lang="en-US"/>
        </a:p>
      </dgm:t>
    </dgm:pt>
    <dgm:pt modelId="{506B253D-45A7-429A-A024-F3CEC8E0E09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Node.js</a:t>
          </a:r>
          <a:r>
            <a:rPr lang="en-GB" b="0" i="0"/>
            <a:t>: A JavaScript runtime built on Chrome's V8 JavaScript engine.</a:t>
          </a:r>
          <a:endParaRPr lang="en-US"/>
        </a:p>
      </dgm:t>
    </dgm:pt>
    <dgm:pt modelId="{08094EE4-9A2D-4A1F-82B3-EDDC5C8D3105}" type="parTrans" cxnId="{EB8E672E-7877-415A-9D52-63886536460F}">
      <dgm:prSet/>
      <dgm:spPr/>
      <dgm:t>
        <a:bodyPr/>
        <a:lstStyle/>
        <a:p>
          <a:endParaRPr lang="en-US"/>
        </a:p>
      </dgm:t>
    </dgm:pt>
    <dgm:pt modelId="{8B1C0888-21AA-4E48-9208-CA6DED86F63E}" type="sibTrans" cxnId="{EB8E672E-7877-415A-9D52-63886536460F}">
      <dgm:prSet/>
      <dgm:spPr/>
      <dgm:t>
        <a:bodyPr/>
        <a:lstStyle/>
        <a:p>
          <a:endParaRPr lang="en-US"/>
        </a:p>
      </dgm:t>
    </dgm:pt>
    <dgm:pt modelId="{15B6AF72-47FE-4B52-981B-2420C1EAA7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Express</a:t>
          </a:r>
          <a:r>
            <a:rPr lang="en-GB" b="0" i="0"/>
            <a:t>: A minimal and flexible Node.js web application framework.</a:t>
          </a:r>
          <a:endParaRPr lang="en-US"/>
        </a:p>
      </dgm:t>
    </dgm:pt>
    <dgm:pt modelId="{309000BE-AFB4-40F9-BE9D-C574B9F60682}" type="parTrans" cxnId="{8B73BDD9-7C65-4021-8E68-560C86E9870A}">
      <dgm:prSet/>
      <dgm:spPr/>
      <dgm:t>
        <a:bodyPr/>
        <a:lstStyle/>
        <a:p>
          <a:endParaRPr lang="en-US"/>
        </a:p>
      </dgm:t>
    </dgm:pt>
    <dgm:pt modelId="{B136F2B8-0B03-41F5-8438-9D71D7550DD2}" type="sibTrans" cxnId="{8B73BDD9-7C65-4021-8E68-560C86E9870A}">
      <dgm:prSet/>
      <dgm:spPr/>
      <dgm:t>
        <a:bodyPr/>
        <a:lstStyle/>
        <a:p>
          <a:endParaRPr lang="en-US"/>
        </a:p>
      </dgm:t>
    </dgm:pt>
    <dgm:pt modelId="{8DEEDDAF-7A2E-4C24-A1AB-F2A8637637D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TypeScript</a:t>
          </a:r>
          <a:r>
            <a:rPr lang="en-GB" b="0" i="0"/>
            <a:t>: A typed superset of JavaScript that compiles to plain JavaScript.</a:t>
          </a:r>
          <a:endParaRPr lang="en-US"/>
        </a:p>
      </dgm:t>
    </dgm:pt>
    <dgm:pt modelId="{92D06F6E-00F0-4BB8-861A-1CDA38A7B3C4}" type="parTrans" cxnId="{A7E1A0EE-3595-41C9-9216-A446C7F0EB7A}">
      <dgm:prSet/>
      <dgm:spPr/>
      <dgm:t>
        <a:bodyPr/>
        <a:lstStyle/>
        <a:p>
          <a:endParaRPr lang="en-US"/>
        </a:p>
      </dgm:t>
    </dgm:pt>
    <dgm:pt modelId="{8B3721D9-434C-4972-931F-E46F2B57446C}" type="sibTrans" cxnId="{A7E1A0EE-3595-41C9-9216-A446C7F0EB7A}">
      <dgm:prSet/>
      <dgm:spPr/>
      <dgm:t>
        <a:bodyPr/>
        <a:lstStyle/>
        <a:p>
          <a:endParaRPr lang="en-US"/>
        </a:p>
      </dgm:t>
    </dgm:pt>
    <dgm:pt modelId="{A9204345-D245-4487-8A83-21155DD0EC7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PostgreSQL</a:t>
          </a:r>
          <a:r>
            <a:rPr lang="en-GB" b="0" i="0"/>
            <a:t>: A powerful, open-source object-relational database system.</a:t>
          </a:r>
          <a:endParaRPr lang="en-US"/>
        </a:p>
      </dgm:t>
    </dgm:pt>
    <dgm:pt modelId="{29A460E8-8867-4E87-80C7-9F24C3C834DE}" type="parTrans" cxnId="{971771C2-2643-4716-821D-37700955D85F}">
      <dgm:prSet/>
      <dgm:spPr/>
      <dgm:t>
        <a:bodyPr/>
        <a:lstStyle/>
        <a:p>
          <a:endParaRPr lang="en-US"/>
        </a:p>
      </dgm:t>
    </dgm:pt>
    <dgm:pt modelId="{272086F7-459C-43DE-AD68-0D086629ABD6}" type="sibTrans" cxnId="{971771C2-2643-4716-821D-37700955D85F}">
      <dgm:prSet/>
      <dgm:spPr/>
      <dgm:t>
        <a:bodyPr/>
        <a:lstStyle/>
        <a:p>
          <a:endParaRPr lang="en-US"/>
        </a:p>
      </dgm:t>
    </dgm:pt>
    <dgm:pt modelId="{261FC5B5-BB97-43B4-B5AE-24687D0EC03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JWT</a:t>
          </a:r>
          <a:r>
            <a:rPr lang="en-GB" b="0" i="0"/>
            <a:t>: A compact, URL-safe means of representing claims to be transferred between two parties.</a:t>
          </a:r>
          <a:endParaRPr lang="en-US"/>
        </a:p>
      </dgm:t>
    </dgm:pt>
    <dgm:pt modelId="{08E59653-318E-4F82-93BE-49A69687C291}" type="parTrans" cxnId="{AC30C025-71FB-4A9B-9EC2-1A81F375C0C7}">
      <dgm:prSet/>
      <dgm:spPr/>
      <dgm:t>
        <a:bodyPr/>
        <a:lstStyle/>
        <a:p>
          <a:endParaRPr lang="en-US"/>
        </a:p>
      </dgm:t>
    </dgm:pt>
    <dgm:pt modelId="{92CA6047-CDCE-45DE-A926-02512894EB6C}" type="sibTrans" cxnId="{AC30C025-71FB-4A9B-9EC2-1A81F375C0C7}">
      <dgm:prSet/>
      <dgm:spPr/>
      <dgm:t>
        <a:bodyPr/>
        <a:lstStyle/>
        <a:p>
          <a:endParaRPr lang="en-US"/>
        </a:p>
      </dgm:t>
    </dgm:pt>
    <dgm:pt modelId="{22DD285A-988C-4672-B34B-D00D17B1EFAD}" type="pres">
      <dgm:prSet presAssocID="{F0CDF3B2-761F-4AB3-A405-D1D79640BE27}" presName="root" presStyleCnt="0">
        <dgm:presLayoutVars>
          <dgm:dir/>
          <dgm:resizeHandles val="exact"/>
        </dgm:presLayoutVars>
      </dgm:prSet>
      <dgm:spPr/>
    </dgm:pt>
    <dgm:pt modelId="{AC0E5A79-40C4-427F-B1C2-7E6A2DE2AACF}" type="pres">
      <dgm:prSet presAssocID="{09F27605-2D0D-4721-A492-60E6C97CDED8}" presName="compNode" presStyleCnt="0"/>
      <dgm:spPr/>
    </dgm:pt>
    <dgm:pt modelId="{7BB0C708-7BE3-4EDC-945A-70D6A015E800}" type="pres">
      <dgm:prSet presAssocID="{09F27605-2D0D-4721-A492-60E6C97CDED8}" presName="bgRect" presStyleLbl="bgShp" presStyleIdx="0" presStyleCnt="6"/>
      <dgm:spPr/>
    </dgm:pt>
    <dgm:pt modelId="{267A435E-7812-475E-939E-C2E866204272}" type="pres">
      <dgm:prSet presAssocID="{09F27605-2D0D-4721-A492-60E6C97CDED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B84D0BA2-1188-4EF3-900A-D790AABA24A2}" type="pres">
      <dgm:prSet presAssocID="{09F27605-2D0D-4721-A492-60E6C97CDED8}" presName="spaceRect" presStyleCnt="0"/>
      <dgm:spPr/>
    </dgm:pt>
    <dgm:pt modelId="{A0DA5DBD-2BF6-40AB-AE86-973E42482B3B}" type="pres">
      <dgm:prSet presAssocID="{09F27605-2D0D-4721-A492-60E6C97CDED8}" presName="parTx" presStyleLbl="revTx" presStyleIdx="0" presStyleCnt="6">
        <dgm:presLayoutVars>
          <dgm:chMax val="0"/>
          <dgm:chPref val="0"/>
        </dgm:presLayoutVars>
      </dgm:prSet>
      <dgm:spPr/>
    </dgm:pt>
    <dgm:pt modelId="{01471227-3206-4EAD-BD60-C2CB2054F6B3}" type="pres">
      <dgm:prSet presAssocID="{3F6D13CA-4B46-4977-85BA-F002E9E5F7A4}" presName="sibTrans" presStyleCnt="0"/>
      <dgm:spPr/>
    </dgm:pt>
    <dgm:pt modelId="{AF45E3F8-ADB9-45D4-9460-F026E01B3930}" type="pres">
      <dgm:prSet presAssocID="{506B253D-45A7-429A-A024-F3CEC8E0E09A}" presName="compNode" presStyleCnt="0"/>
      <dgm:spPr/>
    </dgm:pt>
    <dgm:pt modelId="{64A63E2C-ACF8-4400-8D2A-9CFA6BD4D651}" type="pres">
      <dgm:prSet presAssocID="{506B253D-45A7-429A-A024-F3CEC8E0E09A}" presName="bgRect" presStyleLbl="bgShp" presStyleIdx="1" presStyleCnt="6"/>
      <dgm:spPr/>
    </dgm:pt>
    <dgm:pt modelId="{CDD36C5E-CCD8-4CAA-9796-B1148F7F9F65}" type="pres">
      <dgm:prSet presAssocID="{506B253D-45A7-429A-A024-F3CEC8E0E09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DD24282-6CB4-4C4B-B066-61D1A5AF70DC}" type="pres">
      <dgm:prSet presAssocID="{506B253D-45A7-429A-A024-F3CEC8E0E09A}" presName="spaceRect" presStyleCnt="0"/>
      <dgm:spPr/>
    </dgm:pt>
    <dgm:pt modelId="{68C03819-7FF9-4458-8DFE-DC6FF6405DC2}" type="pres">
      <dgm:prSet presAssocID="{506B253D-45A7-429A-A024-F3CEC8E0E09A}" presName="parTx" presStyleLbl="revTx" presStyleIdx="1" presStyleCnt="6">
        <dgm:presLayoutVars>
          <dgm:chMax val="0"/>
          <dgm:chPref val="0"/>
        </dgm:presLayoutVars>
      </dgm:prSet>
      <dgm:spPr/>
    </dgm:pt>
    <dgm:pt modelId="{BC40E53B-F871-4BE8-B0AC-03910B50F84E}" type="pres">
      <dgm:prSet presAssocID="{8B1C0888-21AA-4E48-9208-CA6DED86F63E}" presName="sibTrans" presStyleCnt="0"/>
      <dgm:spPr/>
    </dgm:pt>
    <dgm:pt modelId="{A134EE2C-82AE-4F14-B8E4-13C39DBB7F76}" type="pres">
      <dgm:prSet presAssocID="{15B6AF72-47FE-4B52-981B-2420C1EAA7A0}" presName="compNode" presStyleCnt="0"/>
      <dgm:spPr/>
    </dgm:pt>
    <dgm:pt modelId="{A5E742A2-1F41-42AD-900E-BFECB153C0B8}" type="pres">
      <dgm:prSet presAssocID="{15B6AF72-47FE-4B52-981B-2420C1EAA7A0}" presName="bgRect" presStyleLbl="bgShp" presStyleIdx="2" presStyleCnt="6"/>
      <dgm:spPr/>
    </dgm:pt>
    <dgm:pt modelId="{2EE81266-5B3B-45D2-ABFD-6D51C9EEAB72}" type="pres">
      <dgm:prSet presAssocID="{15B6AF72-47FE-4B52-981B-2420C1EAA7A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467FAC4-B003-4AF4-9671-CF3E3B16088B}" type="pres">
      <dgm:prSet presAssocID="{15B6AF72-47FE-4B52-981B-2420C1EAA7A0}" presName="spaceRect" presStyleCnt="0"/>
      <dgm:spPr/>
    </dgm:pt>
    <dgm:pt modelId="{35B31BBB-4906-43E1-8040-A23CE1497A78}" type="pres">
      <dgm:prSet presAssocID="{15B6AF72-47FE-4B52-981B-2420C1EAA7A0}" presName="parTx" presStyleLbl="revTx" presStyleIdx="2" presStyleCnt="6">
        <dgm:presLayoutVars>
          <dgm:chMax val="0"/>
          <dgm:chPref val="0"/>
        </dgm:presLayoutVars>
      </dgm:prSet>
      <dgm:spPr/>
    </dgm:pt>
    <dgm:pt modelId="{6E9E446B-A076-4B19-903B-6EC7FCBE1C55}" type="pres">
      <dgm:prSet presAssocID="{B136F2B8-0B03-41F5-8438-9D71D7550DD2}" presName="sibTrans" presStyleCnt="0"/>
      <dgm:spPr/>
    </dgm:pt>
    <dgm:pt modelId="{1F236EA4-5569-45A5-A12C-0428C2D4124A}" type="pres">
      <dgm:prSet presAssocID="{8DEEDDAF-7A2E-4C24-A1AB-F2A8637637D6}" presName="compNode" presStyleCnt="0"/>
      <dgm:spPr/>
    </dgm:pt>
    <dgm:pt modelId="{534EDDF9-F39D-48E9-BEE3-FF1A9922CFEE}" type="pres">
      <dgm:prSet presAssocID="{8DEEDDAF-7A2E-4C24-A1AB-F2A8637637D6}" presName="bgRect" presStyleLbl="bgShp" presStyleIdx="3" presStyleCnt="6"/>
      <dgm:spPr/>
    </dgm:pt>
    <dgm:pt modelId="{DCC818E2-F37C-41DB-AC9D-B6CBC7D37505}" type="pres">
      <dgm:prSet presAssocID="{8DEEDDAF-7A2E-4C24-A1AB-F2A8637637D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9664932-8477-493E-9C04-FF5E45ECC188}" type="pres">
      <dgm:prSet presAssocID="{8DEEDDAF-7A2E-4C24-A1AB-F2A8637637D6}" presName="spaceRect" presStyleCnt="0"/>
      <dgm:spPr/>
    </dgm:pt>
    <dgm:pt modelId="{D4EB6845-D7B2-42D3-8774-9FEAD6F6DBAB}" type="pres">
      <dgm:prSet presAssocID="{8DEEDDAF-7A2E-4C24-A1AB-F2A8637637D6}" presName="parTx" presStyleLbl="revTx" presStyleIdx="3" presStyleCnt="6">
        <dgm:presLayoutVars>
          <dgm:chMax val="0"/>
          <dgm:chPref val="0"/>
        </dgm:presLayoutVars>
      </dgm:prSet>
      <dgm:spPr/>
    </dgm:pt>
    <dgm:pt modelId="{44EEBF74-2952-4F6A-9680-665FE669F74E}" type="pres">
      <dgm:prSet presAssocID="{8B3721D9-434C-4972-931F-E46F2B57446C}" presName="sibTrans" presStyleCnt="0"/>
      <dgm:spPr/>
    </dgm:pt>
    <dgm:pt modelId="{D4B504FC-85B0-4268-9028-98CA78BE02B7}" type="pres">
      <dgm:prSet presAssocID="{A9204345-D245-4487-8A83-21155DD0EC74}" presName="compNode" presStyleCnt="0"/>
      <dgm:spPr/>
    </dgm:pt>
    <dgm:pt modelId="{FF55EB79-2ACB-4F70-B9A2-E5B9F385DA0F}" type="pres">
      <dgm:prSet presAssocID="{A9204345-D245-4487-8A83-21155DD0EC74}" presName="bgRect" presStyleLbl="bgShp" presStyleIdx="4" presStyleCnt="6"/>
      <dgm:spPr/>
    </dgm:pt>
    <dgm:pt modelId="{BD2C8097-0017-4B53-AF2B-197BC61BC203}" type="pres">
      <dgm:prSet presAssocID="{A9204345-D245-4487-8A83-21155DD0EC7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26D8B18-FF75-4CD8-A84E-EA692C5555BA}" type="pres">
      <dgm:prSet presAssocID="{A9204345-D245-4487-8A83-21155DD0EC74}" presName="spaceRect" presStyleCnt="0"/>
      <dgm:spPr/>
    </dgm:pt>
    <dgm:pt modelId="{9C7E6E86-08A6-419B-A144-D17218832C9E}" type="pres">
      <dgm:prSet presAssocID="{A9204345-D245-4487-8A83-21155DD0EC74}" presName="parTx" presStyleLbl="revTx" presStyleIdx="4" presStyleCnt="6">
        <dgm:presLayoutVars>
          <dgm:chMax val="0"/>
          <dgm:chPref val="0"/>
        </dgm:presLayoutVars>
      </dgm:prSet>
      <dgm:spPr/>
    </dgm:pt>
    <dgm:pt modelId="{3BF03D3A-F0F3-4545-AE94-08BE32009DCC}" type="pres">
      <dgm:prSet presAssocID="{272086F7-459C-43DE-AD68-0D086629ABD6}" presName="sibTrans" presStyleCnt="0"/>
      <dgm:spPr/>
    </dgm:pt>
    <dgm:pt modelId="{E89CEF21-84AB-47CC-9F86-EEBB1CF83D1B}" type="pres">
      <dgm:prSet presAssocID="{261FC5B5-BB97-43B4-B5AE-24687D0EC037}" presName="compNode" presStyleCnt="0"/>
      <dgm:spPr/>
    </dgm:pt>
    <dgm:pt modelId="{D450F1C7-45E1-47A0-900F-D57C2D70E351}" type="pres">
      <dgm:prSet presAssocID="{261FC5B5-BB97-43B4-B5AE-24687D0EC037}" presName="bgRect" presStyleLbl="bgShp" presStyleIdx="5" presStyleCnt="6"/>
      <dgm:spPr/>
    </dgm:pt>
    <dgm:pt modelId="{B8D223B7-7BCE-475A-873E-91B90132B085}" type="pres">
      <dgm:prSet presAssocID="{261FC5B5-BB97-43B4-B5AE-24687D0EC03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E9E4EBE8-8E92-4A10-A3B3-C2475586ABBA}" type="pres">
      <dgm:prSet presAssocID="{261FC5B5-BB97-43B4-B5AE-24687D0EC037}" presName="spaceRect" presStyleCnt="0"/>
      <dgm:spPr/>
    </dgm:pt>
    <dgm:pt modelId="{87B029AE-7E75-4CD4-9AF6-36BD45D73676}" type="pres">
      <dgm:prSet presAssocID="{261FC5B5-BB97-43B4-B5AE-24687D0EC03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13B381E-C99F-D746-B019-0BF0E93C7EF0}" type="presOf" srcId="{261FC5B5-BB97-43B4-B5AE-24687D0EC037}" destId="{87B029AE-7E75-4CD4-9AF6-36BD45D73676}" srcOrd="0" destOrd="0" presId="urn:microsoft.com/office/officeart/2018/2/layout/IconVerticalSolidList"/>
    <dgm:cxn modelId="{AC30C025-71FB-4A9B-9EC2-1A81F375C0C7}" srcId="{F0CDF3B2-761F-4AB3-A405-D1D79640BE27}" destId="{261FC5B5-BB97-43B4-B5AE-24687D0EC037}" srcOrd="5" destOrd="0" parTransId="{08E59653-318E-4F82-93BE-49A69687C291}" sibTransId="{92CA6047-CDCE-45DE-A926-02512894EB6C}"/>
    <dgm:cxn modelId="{EB8E672E-7877-415A-9D52-63886536460F}" srcId="{F0CDF3B2-761F-4AB3-A405-D1D79640BE27}" destId="{506B253D-45A7-429A-A024-F3CEC8E0E09A}" srcOrd="1" destOrd="0" parTransId="{08094EE4-9A2D-4A1F-82B3-EDDC5C8D3105}" sibTransId="{8B1C0888-21AA-4E48-9208-CA6DED86F63E}"/>
    <dgm:cxn modelId="{3466F239-0BBD-A94C-9BDB-A44A7EFECF9A}" type="presOf" srcId="{15B6AF72-47FE-4B52-981B-2420C1EAA7A0}" destId="{35B31BBB-4906-43E1-8040-A23CE1497A78}" srcOrd="0" destOrd="0" presId="urn:microsoft.com/office/officeart/2018/2/layout/IconVerticalSolidList"/>
    <dgm:cxn modelId="{DC98146F-3A07-A944-A514-BEEB62045AB6}" type="presOf" srcId="{8DEEDDAF-7A2E-4C24-A1AB-F2A8637637D6}" destId="{D4EB6845-D7B2-42D3-8774-9FEAD6F6DBAB}" srcOrd="0" destOrd="0" presId="urn:microsoft.com/office/officeart/2018/2/layout/IconVerticalSolidList"/>
    <dgm:cxn modelId="{C20EAEA3-994E-A044-B135-D828EA35B42F}" type="presOf" srcId="{506B253D-45A7-429A-A024-F3CEC8E0E09A}" destId="{68C03819-7FF9-4458-8DFE-DC6FF6405DC2}" srcOrd="0" destOrd="0" presId="urn:microsoft.com/office/officeart/2018/2/layout/IconVerticalSolidList"/>
    <dgm:cxn modelId="{3E1405C1-4187-344C-B089-A412B7436454}" type="presOf" srcId="{F0CDF3B2-761F-4AB3-A405-D1D79640BE27}" destId="{22DD285A-988C-4672-B34B-D00D17B1EFAD}" srcOrd="0" destOrd="0" presId="urn:microsoft.com/office/officeart/2018/2/layout/IconVerticalSolidList"/>
    <dgm:cxn modelId="{971771C2-2643-4716-821D-37700955D85F}" srcId="{F0CDF3B2-761F-4AB3-A405-D1D79640BE27}" destId="{A9204345-D245-4487-8A83-21155DD0EC74}" srcOrd="4" destOrd="0" parTransId="{29A460E8-8867-4E87-80C7-9F24C3C834DE}" sibTransId="{272086F7-459C-43DE-AD68-0D086629ABD6}"/>
    <dgm:cxn modelId="{8B73BDD9-7C65-4021-8E68-560C86E9870A}" srcId="{F0CDF3B2-761F-4AB3-A405-D1D79640BE27}" destId="{15B6AF72-47FE-4B52-981B-2420C1EAA7A0}" srcOrd="2" destOrd="0" parTransId="{309000BE-AFB4-40F9-BE9D-C574B9F60682}" sibTransId="{B136F2B8-0B03-41F5-8438-9D71D7550DD2}"/>
    <dgm:cxn modelId="{BC2F75DF-02D3-49C9-99AA-2EE69AEE0B17}" srcId="{F0CDF3B2-761F-4AB3-A405-D1D79640BE27}" destId="{09F27605-2D0D-4721-A492-60E6C97CDED8}" srcOrd="0" destOrd="0" parTransId="{2889CCE7-4B21-4AB1-AF43-DD14E7226361}" sibTransId="{3F6D13CA-4B46-4977-85BA-F002E9E5F7A4}"/>
    <dgm:cxn modelId="{5A198FE9-B2D1-BA4A-A91E-7980DA193197}" type="presOf" srcId="{09F27605-2D0D-4721-A492-60E6C97CDED8}" destId="{A0DA5DBD-2BF6-40AB-AE86-973E42482B3B}" srcOrd="0" destOrd="0" presId="urn:microsoft.com/office/officeart/2018/2/layout/IconVerticalSolidList"/>
    <dgm:cxn modelId="{A7E1A0EE-3595-41C9-9216-A446C7F0EB7A}" srcId="{F0CDF3B2-761F-4AB3-A405-D1D79640BE27}" destId="{8DEEDDAF-7A2E-4C24-A1AB-F2A8637637D6}" srcOrd="3" destOrd="0" parTransId="{92D06F6E-00F0-4BB8-861A-1CDA38A7B3C4}" sibTransId="{8B3721D9-434C-4972-931F-E46F2B57446C}"/>
    <dgm:cxn modelId="{1C5B00F9-5B6B-F644-9562-340E13263236}" type="presOf" srcId="{A9204345-D245-4487-8A83-21155DD0EC74}" destId="{9C7E6E86-08A6-419B-A144-D17218832C9E}" srcOrd="0" destOrd="0" presId="urn:microsoft.com/office/officeart/2018/2/layout/IconVerticalSolidList"/>
    <dgm:cxn modelId="{90729667-1F19-8F45-A0A0-35C0EB590827}" type="presParOf" srcId="{22DD285A-988C-4672-B34B-D00D17B1EFAD}" destId="{AC0E5A79-40C4-427F-B1C2-7E6A2DE2AACF}" srcOrd="0" destOrd="0" presId="urn:microsoft.com/office/officeart/2018/2/layout/IconVerticalSolidList"/>
    <dgm:cxn modelId="{1C37DB21-C10B-4C45-B91A-22131A750CB2}" type="presParOf" srcId="{AC0E5A79-40C4-427F-B1C2-7E6A2DE2AACF}" destId="{7BB0C708-7BE3-4EDC-945A-70D6A015E800}" srcOrd="0" destOrd="0" presId="urn:microsoft.com/office/officeart/2018/2/layout/IconVerticalSolidList"/>
    <dgm:cxn modelId="{4C1689D6-EC91-6840-BEFC-8A9CB61DEB3E}" type="presParOf" srcId="{AC0E5A79-40C4-427F-B1C2-7E6A2DE2AACF}" destId="{267A435E-7812-475E-939E-C2E866204272}" srcOrd="1" destOrd="0" presId="urn:microsoft.com/office/officeart/2018/2/layout/IconVerticalSolidList"/>
    <dgm:cxn modelId="{681CD808-85F6-1746-BEFB-89F62EDA93D0}" type="presParOf" srcId="{AC0E5A79-40C4-427F-B1C2-7E6A2DE2AACF}" destId="{B84D0BA2-1188-4EF3-900A-D790AABA24A2}" srcOrd="2" destOrd="0" presId="urn:microsoft.com/office/officeart/2018/2/layout/IconVerticalSolidList"/>
    <dgm:cxn modelId="{3E5483BB-C10B-9C4A-AFBC-E67E36262E30}" type="presParOf" srcId="{AC0E5A79-40C4-427F-B1C2-7E6A2DE2AACF}" destId="{A0DA5DBD-2BF6-40AB-AE86-973E42482B3B}" srcOrd="3" destOrd="0" presId="urn:microsoft.com/office/officeart/2018/2/layout/IconVerticalSolidList"/>
    <dgm:cxn modelId="{6E5DCDAD-7CCA-4B44-AC3B-AEBE2D2CA9F3}" type="presParOf" srcId="{22DD285A-988C-4672-B34B-D00D17B1EFAD}" destId="{01471227-3206-4EAD-BD60-C2CB2054F6B3}" srcOrd="1" destOrd="0" presId="urn:microsoft.com/office/officeart/2018/2/layout/IconVerticalSolidList"/>
    <dgm:cxn modelId="{5F17A80E-B50B-BE4A-BAB5-FE626A4B4B39}" type="presParOf" srcId="{22DD285A-988C-4672-B34B-D00D17B1EFAD}" destId="{AF45E3F8-ADB9-45D4-9460-F026E01B3930}" srcOrd="2" destOrd="0" presId="urn:microsoft.com/office/officeart/2018/2/layout/IconVerticalSolidList"/>
    <dgm:cxn modelId="{B9EAD191-DA12-924A-BA4F-1DB586CD7EC7}" type="presParOf" srcId="{AF45E3F8-ADB9-45D4-9460-F026E01B3930}" destId="{64A63E2C-ACF8-4400-8D2A-9CFA6BD4D651}" srcOrd="0" destOrd="0" presId="urn:microsoft.com/office/officeart/2018/2/layout/IconVerticalSolidList"/>
    <dgm:cxn modelId="{8268F15F-CC7E-6644-8C08-368310DC2A7D}" type="presParOf" srcId="{AF45E3F8-ADB9-45D4-9460-F026E01B3930}" destId="{CDD36C5E-CCD8-4CAA-9796-B1148F7F9F65}" srcOrd="1" destOrd="0" presId="urn:microsoft.com/office/officeart/2018/2/layout/IconVerticalSolidList"/>
    <dgm:cxn modelId="{89EA91E3-5C79-4C41-B533-0FE74B360823}" type="presParOf" srcId="{AF45E3F8-ADB9-45D4-9460-F026E01B3930}" destId="{9DD24282-6CB4-4C4B-B066-61D1A5AF70DC}" srcOrd="2" destOrd="0" presId="urn:microsoft.com/office/officeart/2018/2/layout/IconVerticalSolidList"/>
    <dgm:cxn modelId="{54E867AA-C7C5-1843-B8F9-E07BAE547AB7}" type="presParOf" srcId="{AF45E3F8-ADB9-45D4-9460-F026E01B3930}" destId="{68C03819-7FF9-4458-8DFE-DC6FF6405DC2}" srcOrd="3" destOrd="0" presId="urn:microsoft.com/office/officeart/2018/2/layout/IconVerticalSolidList"/>
    <dgm:cxn modelId="{3F9CBF4B-4B18-C941-917B-DEEFE0EA7F08}" type="presParOf" srcId="{22DD285A-988C-4672-B34B-D00D17B1EFAD}" destId="{BC40E53B-F871-4BE8-B0AC-03910B50F84E}" srcOrd="3" destOrd="0" presId="urn:microsoft.com/office/officeart/2018/2/layout/IconVerticalSolidList"/>
    <dgm:cxn modelId="{0CFB65F4-B936-8845-936D-D7D0BB38D9E1}" type="presParOf" srcId="{22DD285A-988C-4672-B34B-D00D17B1EFAD}" destId="{A134EE2C-82AE-4F14-B8E4-13C39DBB7F76}" srcOrd="4" destOrd="0" presId="urn:microsoft.com/office/officeart/2018/2/layout/IconVerticalSolidList"/>
    <dgm:cxn modelId="{5EAA0B3A-D006-6B40-B9DD-A395D8EA7258}" type="presParOf" srcId="{A134EE2C-82AE-4F14-B8E4-13C39DBB7F76}" destId="{A5E742A2-1F41-42AD-900E-BFECB153C0B8}" srcOrd="0" destOrd="0" presId="urn:microsoft.com/office/officeart/2018/2/layout/IconVerticalSolidList"/>
    <dgm:cxn modelId="{4BB8B84A-F808-444F-BE62-C072098154E0}" type="presParOf" srcId="{A134EE2C-82AE-4F14-B8E4-13C39DBB7F76}" destId="{2EE81266-5B3B-45D2-ABFD-6D51C9EEAB72}" srcOrd="1" destOrd="0" presId="urn:microsoft.com/office/officeart/2018/2/layout/IconVerticalSolidList"/>
    <dgm:cxn modelId="{DCCE8252-792D-4448-A126-9BFC6E5D873E}" type="presParOf" srcId="{A134EE2C-82AE-4F14-B8E4-13C39DBB7F76}" destId="{3467FAC4-B003-4AF4-9671-CF3E3B16088B}" srcOrd="2" destOrd="0" presId="urn:microsoft.com/office/officeart/2018/2/layout/IconVerticalSolidList"/>
    <dgm:cxn modelId="{E92FA0D2-C237-FE4C-B1F3-6E6C7FB68F1B}" type="presParOf" srcId="{A134EE2C-82AE-4F14-B8E4-13C39DBB7F76}" destId="{35B31BBB-4906-43E1-8040-A23CE1497A78}" srcOrd="3" destOrd="0" presId="urn:microsoft.com/office/officeart/2018/2/layout/IconVerticalSolidList"/>
    <dgm:cxn modelId="{A933AA56-BEB7-6243-9FC6-2AD2A5CEA8A2}" type="presParOf" srcId="{22DD285A-988C-4672-B34B-D00D17B1EFAD}" destId="{6E9E446B-A076-4B19-903B-6EC7FCBE1C55}" srcOrd="5" destOrd="0" presId="urn:microsoft.com/office/officeart/2018/2/layout/IconVerticalSolidList"/>
    <dgm:cxn modelId="{A6AE1600-4DF3-9F45-93A5-3AD273877007}" type="presParOf" srcId="{22DD285A-988C-4672-B34B-D00D17B1EFAD}" destId="{1F236EA4-5569-45A5-A12C-0428C2D4124A}" srcOrd="6" destOrd="0" presId="urn:microsoft.com/office/officeart/2018/2/layout/IconVerticalSolidList"/>
    <dgm:cxn modelId="{BC0B2611-840C-E149-91EC-595AB3EDC5EA}" type="presParOf" srcId="{1F236EA4-5569-45A5-A12C-0428C2D4124A}" destId="{534EDDF9-F39D-48E9-BEE3-FF1A9922CFEE}" srcOrd="0" destOrd="0" presId="urn:microsoft.com/office/officeart/2018/2/layout/IconVerticalSolidList"/>
    <dgm:cxn modelId="{C5BE97A0-22B2-364B-B368-9F7CFF2D50BB}" type="presParOf" srcId="{1F236EA4-5569-45A5-A12C-0428C2D4124A}" destId="{DCC818E2-F37C-41DB-AC9D-B6CBC7D37505}" srcOrd="1" destOrd="0" presId="urn:microsoft.com/office/officeart/2018/2/layout/IconVerticalSolidList"/>
    <dgm:cxn modelId="{8FBADFAE-8DB7-5246-8FF7-5116C4FA598B}" type="presParOf" srcId="{1F236EA4-5569-45A5-A12C-0428C2D4124A}" destId="{A9664932-8477-493E-9C04-FF5E45ECC188}" srcOrd="2" destOrd="0" presId="urn:microsoft.com/office/officeart/2018/2/layout/IconVerticalSolidList"/>
    <dgm:cxn modelId="{A9472E6C-E8DE-B94F-8AE0-B747E4CA7873}" type="presParOf" srcId="{1F236EA4-5569-45A5-A12C-0428C2D4124A}" destId="{D4EB6845-D7B2-42D3-8774-9FEAD6F6DBAB}" srcOrd="3" destOrd="0" presId="urn:microsoft.com/office/officeart/2018/2/layout/IconVerticalSolidList"/>
    <dgm:cxn modelId="{0E4C5454-72FD-064B-A990-611FCDAD58AE}" type="presParOf" srcId="{22DD285A-988C-4672-B34B-D00D17B1EFAD}" destId="{44EEBF74-2952-4F6A-9680-665FE669F74E}" srcOrd="7" destOrd="0" presId="urn:microsoft.com/office/officeart/2018/2/layout/IconVerticalSolidList"/>
    <dgm:cxn modelId="{7D0E97F1-6EAF-3542-8601-DCD9CCA2A66C}" type="presParOf" srcId="{22DD285A-988C-4672-B34B-D00D17B1EFAD}" destId="{D4B504FC-85B0-4268-9028-98CA78BE02B7}" srcOrd="8" destOrd="0" presId="urn:microsoft.com/office/officeart/2018/2/layout/IconVerticalSolidList"/>
    <dgm:cxn modelId="{32502533-74B5-7440-BB5C-0ACC3C1F32D7}" type="presParOf" srcId="{D4B504FC-85B0-4268-9028-98CA78BE02B7}" destId="{FF55EB79-2ACB-4F70-B9A2-E5B9F385DA0F}" srcOrd="0" destOrd="0" presId="urn:microsoft.com/office/officeart/2018/2/layout/IconVerticalSolidList"/>
    <dgm:cxn modelId="{A18C7BD8-DD5D-9A4D-9425-D3D03238BEA5}" type="presParOf" srcId="{D4B504FC-85B0-4268-9028-98CA78BE02B7}" destId="{BD2C8097-0017-4B53-AF2B-197BC61BC203}" srcOrd="1" destOrd="0" presId="urn:microsoft.com/office/officeart/2018/2/layout/IconVerticalSolidList"/>
    <dgm:cxn modelId="{465B3577-434C-0C40-B9B8-2DC4FCC0A839}" type="presParOf" srcId="{D4B504FC-85B0-4268-9028-98CA78BE02B7}" destId="{E26D8B18-FF75-4CD8-A84E-EA692C5555BA}" srcOrd="2" destOrd="0" presId="urn:microsoft.com/office/officeart/2018/2/layout/IconVerticalSolidList"/>
    <dgm:cxn modelId="{17572C22-C49D-4C45-85BE-01BB564AE8B7}" type="presParOf" srcId="{D4B504FC-85B0-4268-9028-98CA78BE02B7}" destId="{9C7E6E86-08A6-419B-A144-D17218832C9E}" srcOrd="3" destOrd="0" presId="urn:microsoft.com/office/officeart/2018/2/layout/IconVerticalSolidList"/>
    <dgm:cxn modelId="{790D4975-C821-C644-BD96-9AD63BC79A85}" type="presParOf" srcId="{22DD285A-988C-4672-B34B-D00D17B1EFAD}" destId="{3BF03D3A-F0F3-4545-AE94-08BE32009DCC}" srcOrd="9" destOrd="0" presId="urn:microsoft.com/office/officeart/2018/2/layout/IconVerticalSolidList"/>
    <dgm:cxn modelId="{7ACC1601-9FEF-3042-A890-AD0D0ACEEA23}" type="presParOf" srcId="{22DD285A-988C-4672-B34B-D00D17B1EFAD}" destId="{E89CEF21-84AB-47CC-9F86-EEBB1CF83D1B}" srcOrd="10" destOrd="0" presId="urn:microsoft.com/office/officeart/2018/2/layout/IconVerticalSolidList"/>
    <dgm:cxn modelId="{26F95351-3B8B-A049-8A0C-92D1CA11DE74}" type="presParOf" srcId="{E89CEF21-84AB-47CC-9F86-EEBB1CF83D1B}" destId="{D450F1C7-45E1-47A0-900F-D57C2D70E351}" srcOrd="0" destOrd="0" presId="urn:microsoft.com/office/officeart/2018/2/layout/IconVerticalSolidList"/>
    <dgm:cxn modelId="{2100EF5F-5D03-B543-B780-E2CD67658B53}" type="presParOf" srcId="{E89CEF21-84AB-47CC-9F86-EEBB1CF83D1B}" destId="{B8D223B7-7BCE-475A-873E-91B90132B085}" srcOrd="1" destOrd="0" presId="urn:microsoft.com/office/officeart/2018/2/layout/IconVerticalSolidList"/>
    <dgm:cxn modelId="{6FBAE3F9-E7AC-1A4C-ADDA-B42E295A66B2}" type="presParOf" srcId="{E89CEF21-84AB-47CC-9F86-EEBB1CF83D1B}" destId="{E9E4EBE8-8E92-4A10-A3B3-C2475586ABBA}" srcOrd="2" destOrd="0" presId="urn:microsoft.com/office/officeart/2018/2/layout/IconVerticalSolidList"/>
    <dgm:cxn modelId="{689FCD37-870B-FE43-A367-48674DD7FEE1}" type="presParOf" srcId="{E89CEF21-84AB-47CC-9F86-EEBB1CF83D1B}" destId="{87B029AE-7E75-4CD4-9AF6-36BD45D736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2B4293-9AD9-4A36-A63D-268C45D894F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BC9A4-28BE-4D07-8E58-77092E77E1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H" dirty="0"/>
            <a:t>Successes</a:t>
          </a:r>
          <a:endParaRPr lang="en-US" dirty="0"/>
        </a:p>
      </dgm:t>
    </dgm:pt>
    <dgm:pt modelId="{DF895966-6D61-412A-A6FC-4D1670E4D87D}" type="parTrans" cxnId="{8B5CABB8-509B-45D7-9F5A-17B2B12F72FA}">
      <dgm:prSet/>
      <dgm:spPr/>
      <dgm:t>
        <a:bodyPr/>
        <a:lstStyle/>
        <a:p>
          <a:endParaRPr lang="en-US"/>
        </a:p>
      </dgm:t>
    </dgm:pt>
    <dgm:pt modelId="{691412E7-EFD5-4E38-81E2-69F0CFEE3E27}" type="sibTrans" cxnId="{8B5CABB8-509B-45D7-9F5A-17B2B12F72FA}">
      <dgm:prSet/>
      <dgm:spPr/>
      <dgm:t>
        <a:bodyPr/>
        <a:lstStyle/>
        <a:p>
          <a:endParaRPr lang="en-US"/>
        </a:p>
      </dgm:t>
    </dgm:pt>
    <dgm:pt modelId="{70F6623F-5813-4E1E-B54F-9C9705B21E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Implemented core features like user authentication, posting, and following etc.</a:t>
          </a:r>
          <a:endParaRPr lang="en-US" sz="2400" dirty="0"/>
        </a:p>
      </dgm:t>
    </dgm:pt>
    <dgm:pt modelId="{41A3D2A3-3425-48D2-9D67-E4A3D40302C4}" type="parTrans" cxnId="{A440C54B-256E-4172-B7E0-57DB8899658A}">
      <dgm:prSet/>
      <dgm:spPr/>
      <dgm:t>
        <a:bodyPr/>
        <a:lstStyle/>
        <a:p>
          <a:endParaRPr lang="en-US"/>
        </a:p>
      </dgm:t>
    </dgm:pt>
    <dgm:pt modelId="{6289DA1B-940D-4EFD-9E85-682D6D25116D}" type="sibTrans" cxnId="{A440C54B-256E-4172-B7E0-57DB8899658A}">
      <dgm:prSet/>
      <dgm:spPr/>
      <dgm:t>
        <a:bodyPr/>
        <a:lstStyle/>
        <a:p>
          <a:endParaRPr lang="en-US"/>
        </a:p>
      </dgm:t>
    </dgm:pt>
    <dgm:pt modelId="{48EBA0DA-CF38-4DF8-9474-30E1319E31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Achieved high test coverage.</a:t>
          </a:r>
          <a:endParaRPr lang="en-US" sz="2400" dirty="0"/>
        </a:p>
      </dgm:t>
    </dgm:pt>
    <dgm:pt modelId="{D26032BE-286E-47E6-92F4-0C6B6C267F2C}" type="parTrans" cxnId="{BA464311-AF6B-4527-8B60-37B240136B72}">
      <dgm:prSet/>
      <dgm:spPr/>
      <dgm:t>
        <a:bodyPr/>
        <a:lstStyle/>
        <a:p>
          <a:endParaRPr lang="en-US"/>
        </a:p>
      </dgm:t>
    </dgm:pt>
    <dgm:pt modelId="{27C32C8E-1A0D-433C-ADDA-622D3BDBB9E6}" type="sibTrans" cxnId="{BA464311-AF6B-4527-8B60-37B240136B72}">
      <dgm:prSet/>
      <dgm:spPr/>
      <dgm:t>
        <a:bodyPr/>
        <a:lstStyle/>
        <a:p>
          <a:endParaRPr lang="en-US"/>
        </a:p>
      </dgm:t>
    </dgm:pt>
    <dgm:pt modelId="{BE7B2560-94C5-449A-BC32-9C712326AC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Deployed on a scalable infrastructure.</a:t>
          </a:r>
          <a:endParaRPr lang="en-US" sz="2400" dirty="0"/>
        </a:p>
      </dgm:t>
    </dgm:pt>
    <dgm:pt modelId="{03932945-B64C-4198-B182-7D9485902916}" type="parTrans" cxnId="{FED69AC0-3BDE-4A59-B5E5-A6401DA07DC3}">
      <dgm:prSet/>
      <dgm:spPr/>
      <dgm:t>
        <a:bodyPr/>
        <a:lstStyle/>
        <a:p>
          <a:endParaRPr lang="en-US"/>
        </a:p>
      </dgm:t>
    </dgm:pt>
    <dgm:pt modelId="{911F9195-1D63-4032-A2F6-815B000D29F0}" type="sibTrans" cxnId="{FED69AC0-3BDE-4A59-B5E5-A6401DA07DC3}">
      <dgm:prSet/>
      <dgm:spPr/>
      <dgm:t>
        <a:bodyPr/>
        <a:lstStyle/>
        <a:p>
          <a:endParaRPr lang="en-US"/>
        </a:p>
      </dgm:t>
    </dgm:pt>
    <dgm:pt modelId="{3D0EAC2C-BBE5-401F-AC71-DD30454E90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H" dirty="0"/>
            <a:t>Challenges</a:t>
          </a:r>
          <a:endParaRPr lang="en-US" dirty="0"/>
        </a:p>
      </dgm:t>
    </dgm:pt>
    <dgm:pt modelId="{7931685C-D13B-4AAE-B948-C44EF2616F6B}" type="parTrans" cxnId="{D24FC7CA-CF92-4AF7-929B-A609924F8CB1}">
      <dgm:prSet/>
      <dgm:spPr/>
      <dgm:t>
        <a:bodyPr/>
        <a:lstStyle/>
        <a:p>
          <a:endParaRPr lang="en-US"/>
        </a:p>
      </dgm:t>
    </dgm:pt>
    <dgm:pt modelId="{A8388363-F741-4D7B-AFDC-40C1741BE420}" type="sibTrans" cxnId="{D24FC7CA-CF92-4AF7-929B-A609924F8CB1}">
      <dgm:prSet/>
      <dgm:spPr/>
      <dgm:t>
        <a:bodyPr/>
        <a:lstStyle/>
        <a:p>
          <a:endParaRPr lang="en-US"/>
        </a:p>
      </dgm:t>
    </dgm:pt>
    <dgm:pt modelId="{2F03EFCF-2F71-4E70-A4F2-3599EAD40F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Handling concurrent user operations.</a:t>
          </a:r>
          <a:endParaRPr lang="en-US" sz="2400" dirty="0"/>
        </a:p>
      </dgm:t>
    </dgm:pt>
    <dgm:pt modelId="{CF6019D8-EE2A-4FA9-8EB7-3702E1782EEE}" type="parTrans" cxnId="{B7C3067D-6BE3-46F8-8B9D-BF566824E489}">
      <dgm:prSet/>
      <dgm:spPr/>
      <dgm:t>
        <a:bodyPr/>
        <a:lstStyle/>
        <a:p>
          <a:endParaRPr lang="en-US"/>
        </a:p>
      </dgm:t>
    </dgm:pt>
    <dgm:pt modelId="{AB642E21-641C-4665-9A9F-323C228FAF5C}" type="sibTrans" cxnId="{B7C3067D-6BE3-46F8-8B9D-BF566824E489}">
      <dgm:prSet/>
      <dgm:spPr/>
      <dgm:t>
        <a:bodyPr/>
        <a:lstStyle/>
        <a:p>
          <a:endParaRPr lang="en-US"/>
        </a:p>
      </dgm:t>
    </dgm:pt>
    <dgm:pt modelId="{5338D2E9-7D8F-428E-B13E-2818B2A7C6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Implementing real-time updates.</a:t>
          </a:r>
          <a:endParaRPr lang="en-US" sz="2400" dirty="0"/>
        </a:p>
      </dgm:t>
    </dgm:pt>
    <dgm:pt modelId="{B9A216D2-5839-49BD-BB11-48A4A2B80A9E}" type="parTrans" cxnId="{DC3C4C10-FF5C-439A-9C76-1D58797E27C8}">
      <dgm:prSet/>
      <dgm:spPr/>
      <dgm:t>
        <a:bodyPr/>
        <a:lstStyle/>
        <a:p>
          <a:endParaRPr lang="en-US"/>
        </a:p>
      </dgm:t>
    </dgm:pt>
    <dgm:pt modelId="{A794DA4E-AE1B-43E1-B992-9317BA971E6A}" type="sibTrans" cxnId="{DC3C4C10-FF5C-439A-9C76-1D58797E27C8}">
      <dgm:prSet/>
      <dgm:spPr/>
      <dgm:t>
        <a:bodyPr/>
        <a:lstStyle/>
        <a:p>
          <a:endParaRPr lang="en-US"/>
        </a:p>
      </dgm:t>
    </dgm:pt>
    <dgm:pt modelId="{FBC7D919-AB62-4DB4-94E8-F5EEFF012BEF}" type="pres">
      <dgm:prSet presAssocID="{442B4293-9AD9-4A36-A63D-268C45D894FD}" presName="root" presStyleCnt="0">
        <dgm:presLayoutVars>
          <dgm:dir/>
          <dgm:resizeHandles val="exact"/>
        </dgm:presLayoutVars>
      </dgm:prSet>
      <dgm:spPr/>
    </dgm:pt>
    <dgm:pt modelId="{536F8CC9-CB0B-4A1F-985B-F5BAA8CF2727}" type="pres">
      <dgm:prSet presAssocID="{723BC9A4-28BE-4D07-8E58-77092E77E14F}" presName="compNode" presStyleCnt="0"/>
      <dgm:spPr/>
    </dgm:pt>
    <dgm:pt modelId="{04169A93-8C2A-485B-B694-20F85BAE7C24}" type="pres">
      <dgm:prSet presAssocID="{723BC9A4-28BE-4D07-8E58-77092E77E14F}" presName="iconRect" presStyleLbl="node1" presStyleIdx="0" presStyleCnt="2" custLinFactNeighborX="-15340" custLinFactNeighborY="-842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49E16C31-447F-4B50-BF67-6C413B467A86}" type="pres">
      <dgm:prSet presAssocID="{723BC9A4-28BE-4D07-8E58-77092E77E14F}" presName="iconSpace" presStyleCnt="0"/>
      <dgm:spPr/>
    </dgm:pt>
    <dgm:pt modelId="{F2287D9B-9BB6-4CFC-B456-F23A8395F91C}" type="pres">
      <dgm:prSet presAssocID="{723BC9A4-28BE-4D07-8E58-77092E77E14F}" presName="parTx" presStyleLbl="revTx" presStyleIdx="0" presStyleCnt="4" custLinFactY="-78351" custLinFactNeighborX="-16149" custLinFactNeighborY="-100000">
        <dgm:presLayoutVars>
          <dgm:chMax val="0"/>
          <dgm:chPref val="0"/>
        </dgm:presLayoutVars>
      </dgm:prSet>
      <dgm:spPr/>
    </dgm:pt>
    <dgm:pt modelId="{CADD8876-63CF-45B0-94B7-5AF6D6197BB0}" type="pres">
      <dgm:prSet presAssocID="{723BC9A4-28BE-4D07-8E58-77092E77E14F}" presName="txSpace" presStyleCnt="0"/>
      <dgm:spPr/>
    </dgm:pt>
    <dgm:pt modelId="{CAB069D1-0196-4529-9D56-43EFB6140DCE}" type="pres">
      <dgm:prSet presAssocID="{723BC9A4-28BE-4D07-8E58-77092E77E14F}" presName="desTx" presStyleLbl="revTx" presStyleIdx="1" presStyleCnt="4" custScaleX="130443" custLinFactY="-16061720" custLinFactNeighborX="-4295" custLinFactNeighborY="-16100000">
        <dgm:presLayoutVars/>
      </dgm:prSet>
      <dgm:spPr/>
    </dgm:pt>
    <dgm:pt modelId="{6895959E-DF60-4C2A-854C-ACD150F4002D}" type="pres">
      <dgm:prSet presAssocID="{691412E7-EFD5-4E38-81E2-69F0CFEE3E27}" presName="sibTrans" presStyleCnt="0"/>
      <dgm:spPr/>
    </dgm:pt>
    <dgm:pt modelId="{83057A79-5B53-4176-AF51-324B3BA027A0}" type="pres">
      <dgm:prSet presAssocID="{3D0EAC2C-BBE5-401F-AC71-DD30454E9065}" presName="compNode" presStyleCnt="0"/>
      <dgm:spPr/>
    </dgm:pt>
    <dgm:pt modelId="{F790B685-C215-45E3-8217-F8C48906796F}" type="pres">
      <dgm:prSet presAssocID="{3D0EAC2C-BBE5-401F-AC71-DD30454E9065}" presName="iconRect" presStyleLbl="node1" presStyleIdx="1" presStyleCnt="2" custLinFactNeighborX="10738" custLinFactNeighborY="-736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FA7D795-56B2-4F80-B29A-BB5B532C10A5}" type="pres">
      <dgm:prSet presAssocID="{3D0EAC2C-BBE5-401F-AC71-DD30454E9065}" presName="iconSpace" presStyleCnt="0"/>
      <dgm:spPr/>
    </dgm:pt>
    <dgm:pt modelId="{0C1E3CEB-8146-455C-81DB-13EE3B6FC4E4}" type="pres">
      <dgm:prSet presAssocID="{3D0EAC2C-BBE5-401F-AC71-DD30454E9065}" presName="parTx" presStyleLbl="revTx" presStyleIdx="2" presStyleCnt="4" custLinFactY="-54972" custLinFactNeighborX="268" custLinFactNeighborY="-100000">
        <dgm:presLayoutVars>
          <dgm:chMax val="0"/>
          <dgm:chPref val="0"/>
        </dgm:presLayoutVars>
      </dgm:prSet>
      <dgm:spPr/>
    </dgm:pt>
    <dgm:pt modelId="{5748E5EA-F05F-46A3-AA6C-C9AABCA20F04}" type="pres">
      <dgm:prSet presAssocID="{3D0EAC2C-BBE5-401F-AC71-DD30454E9065}" presName="txSpace" presStyleCnt="0"/>
      <dgm:spPr/>
    </dgm:pt>
    <dgm:pt modelId="{6BFA5C99-361E-4E60-9783-08E3405559C8}" type="pres">
      <dgm:prSet presAssocID="{3D0EAC2C-BBE5-401F-AC71-DD30454E9065}" presName="desTx" presStyleLbl="revTx" presStyleIdx="3" presStyleCnt="4" custScaleY="2000000" custLinFactY="-12908073" custLinFactNeighborX="-2025" custLinFactNeighborY="-13000000">
        <dgm:presLayoutVars/>
      </dgm:prSet>
      <dgm:spPr/>
    </dgm:pt>
  </dgm:ptLst>
  <dgm:cxnLst>
    <dgm:cxn modelId="{DC3C4C10-FF5C-439A-9C76-1D58797E27C8}" srcId="{3D0EAC2C-BBE5-401F-AC71-DD30454E9065}" destId="{5338D2E9-7D8F-428E-B13E-2818B2A7C689}" srcOrd="1" destOrd="0" parTransId="{B9A216D2-5839-49BD-BB11-48A4A2B80A9E}" sibTransId="{A794DA4E-AE1B-43E1-B992-9317BA971E6A}"/>
    <dgm:cxn modelId="{BA464311-AF6B-4527-8B60-37B240136B72}" srcId="{723BC9A4-28BE-4D07-8E58-77092E77E14F}" destId="{48EBA0DA-CF38-4DF8-9474-30E1319E3164}" srcOrd="1" destOrd="0" parTransId="{D26032BE-286E-47E6-92F4-0C6B6C267F2C}" sibTransId="{27C32C8E-1A0D-433C-ADDA-622D3BDBB9E6}"/>
    <dgm:cxn modelId="{0524282F-33CC-4287-AC99-096ED87E70D3}" type="presOf" srcId="{442B4293-9AD9-4A36-A63D-268C45D894FD}" destId="{FBC7D919-AB62-4DB4-94E8-F5EEFF012BEF}" srcOrd="0" destOrd="0" presId="urn:microsoft.com/office/officeart/2018/2/layout/IconLabelDescriptionList"/>
    <dgm:cxn modelId="{09F4E931-9156-487B-A486-C8E63B3A2F08}" type="presOf" srcId="{5338D2E9-7D8F-428E-B13E-2818B2A7C689}" destId="{6BFA5C99-361E-4E60-9783-08E3405559C8}" srcOrd="0" destOrd="1" presId="urn:microsoft.com/office/officeart/2018/2/layout/IconLabelDescriptionList"/>
    <dgm:cxn modelId="{A440C54B-256E-4172-B7E0-57DB8899658A}" srcId="{723BC9A4-28BE-4D07-8E58-77092E77E14F}" destId="{70F6623F-5813-4E1E-B54F-9C9705B21E09}" srcOrd="0" destOrd="0" parTransId="{41A3D2A3-3425-48D2-9D67-E4A3D40302C4}" sibTransId="{6289DA1B-940D-4EFD-9E85-682D6D25116D}"/>
    <dgm:cxn modelId="{C3DC1F4E-C19A-43C4-8BB4-56C337E5DD45}" type="presOf" srcId="{70F6623F-5813-4E1E-B54F-9C9705B21E09}" destId="{CAB069D1-0196-4529-9D56-43EFB6140DCE}" srcOrd="0" destOrd="0" presId="urn:microsoft.com/office/officeart/2018/2/layout/IconLabelDescriptionList"/>
    <dgm:cxn modelId="{D88FFA58-257D-41CF-B976-72C977D3E7E2}" type="presOf" srcId="{723BC9A4-28BE-4D07-8E58-77092E77E14F}" destId="{F2287D9B-9BB6-4CFC-B456-F23A8395F91C}" srcOrd="0" destOrd="0" presId="urn:microsoft.com/office/officeart/2018/2/layout/IconLabelDescriptionList"/>
    <dgm:cxn modelId="{1AA6AE69-67B0-49FF-8ACA-308F5AF4FE3B}" type="presOf" srcId="{2F03EFCF-2F71-4E70-A4F2-3599EAD40F89}" destId="{6BFA5C99-361E-4E60-9783-08E3405559C8}" srcOrd="0" destOrd="0" presId="urn:microsoft.com/office/officeart/2018/2/layout/IconLabelDescriptionList"/>
    <dgm:cxn modelId="{B7C3067D-6BE3-46F8-8B9D-BF566824E489}" srcId="{3D0EAC2C-BBE5-401F-AC71-DD30454E9065}" destId="{2F03EFCF-2F71-4E70-A4F2-3599EAD40F89}" srcOrd="0" destOrd="0" parTransId="{CF6019D8-EE2A-4FA9-8EB7-3702E1782EEE}" sibTransId="{AB642E21-641C-4665-9A9F-323C228FAF5C}"/>
    <dgm:cxn modelId="{215204B4-C55B-4E1F-8083-402545EFA676}" type="presOf" srcId="{3D0EAC2C-BBE5-401F-AC71-DD30454E9065}" destId="{0C1E3CEB-8146-455C-81DB-13EE3B6FC4E4}" srcOrd="0" destOrd="0" presId="urn:microsoft.com/office/officeart/2018/2/layout/IconLabelDescriptionList"/>
    <dgm:cxn modelId="{8B5CABB8-509B-45D7-9F5A-17B2B12F72FA}" srcId="{442B4293-9AD9-4A36-A63D-268C45D894FD}" destId="{723BC9A4-28BE-4D07-8E58-77092E77E14F}" srcOrd="0" destOrd="0" parTransId="{DF895966-6D61-412A-A6FC-4D1670E4D87D}" sibTransId="{691412E7-EFD5-4E38-81E2-69F0CFEE3E27}"/>
    <dgm:cxn modelId="{FED69AC0-3BDE-4A59-B5E5-A6401DA07DC3}" srcId="{723BC9A4-28BE-4D07-8E58-77092E77E14F}" destId="{BE7B2560-94C5-449A-BC32-9C712326AC98}" srcOrd="2" destOrd="0" parTransId="{03932945-B64C-4198-B182-7D9485902916}" sibTransId="{911F9195-1D63-4032-A2F6-815B000D29F0}"/>
    <dgm:cxn modelId="{97D09CC9-196B-417C-9DD4-880DE7F7178D}" type="presOf" srcId="{BE7B2560-94C5-449A-BC32-9C712326AC98}" destId="{CAB069D1-0196-4529-9D56-43EFB6140DCE}" srcOrd="0" destOrd="2" presId="urn:microsoft.com/office/officeart/2018/2/layout/IconLabelDescriptionList"/>
    <dgm:cxn modelId="{D24FC7CA-CF92-4AF7-929B-A609924F8CB1}" srcId="{442B4293-9AD9-4A36-A63D-268C45D894FD}" destId="{3D0EAC2C-BBE5-401F-AC71-DD30454E9065}" srcOrd="1" destOrd="0" parTransId="{7931685C-D13B-4AAE-B948-C44EF2616F6B}" sibTransId="{A8388363-F741-4D7B-AFDC-40C1741BE420}"/>
    <dgm:cxn modelId="{854D8ED2-11C9-435A-8216-039660818301}" type="presOf" srcId="{48EBA0DA-CF38-4DF8-9474-30E1319E3164}" destId="{CAB069D1-0196-4529-9D56-43EFB6140DCE}" srcOrd="0" destOrd="1" presId="urn:microsoft.com/office/officeart/2018/2/layout/IconLabelDescriptionList"/>
    <dgm:cxn modelId="{F888752F-A6BA-4479-8820-1F6DCBCDCB9C}" type="presParOf" srcId="{FBC7D919-AB62-4DB4-94E8-F5EEFF012BEF}" destId="{536F8CC9-CB0B-4A1F-985B-F5BAA8CF2727}" srcOrd="0" destOrd="0" presId="urn:microsoft.com/office/officeart/2018/2/layout/IconLabelDescriptionList"/>
    <dgm:cxn modelId="{13ABBAF4-D229-46D3-AF3B-6E11F40E1590}" type="presParOf" srcId="{536F8CC9-CB0B-4A1F-985B-F5BAA8CF2727}" destId="{04169A93-8C2A-485B-B694-20F85BAE7C24}" srcOrd="0" destOrd="0" presId="urn:microsoft.com/office/officeart/2018/2/layout/IconLabelDescriptionList"/>
    <dgm:cxn modelId="{541B8877-7419-4E4E-9C93-ED24B1D88A65}" type="presParOf" srcId="{536F8CC9-CB0B-4A1F-985B-F5BAA8CF2727}" destId="{49E16C31-447F-4B50-BF67-6C413B467A86}" srcOrd="1" destOrd="0" presId="urn:microsoft.com/office/officeart/2018/2/layout/IconLabelDescriptionList"/>
    <dgm:cxn modelId="{7E35B392-C058-4561-9073-742D5AF7E798}" type="presParOf" srcId="{536F8CC9-CB0B-4A1F-985B-F5BAA8CF2727}" destId="{F2287D9B-9BB6-4CFC-B456-F23A8395F91C}" srcOrd="2" destOrd="0" presId="urn:microsoft.com/office/officeart/2018/2/layout/IconLabelDescriptionList"/>
    <dgm:cxn modelId="{BE119F8D-E919-4F17-AD57-1FB3FAD031CF}" type="presParOf" srcId="{536F8CC9-CB0B-4A1F-985B-F5BAA8CF2727}" destId="{CADD8876-63CF-45B0-94B7-5AF6D6197BB0}" srcOrd="3" destOrd="0" presId="urn:microsoft.com/office/officeart/2018/2/layout/IconLabelDescriptionList"/>
    <dgm:cxn modelId="{829FC2DF-596F-4598-B1AE-2759903D742B}" type="presParOf" srcId="{536F8CC9-CB0B-4A1F-985B-F5BAA8CF2727}" destId="{CAB069D1-0196-4529-9D56-43EFB6140DCE}" srcOrd="4" destOrd="0" presId="urn:microsoft.com/office/officeart/2018/2/layout/IconLabelDescriptionList"/>
    <dgm:cxn modelId="{1B6D0323-605F-4522-B04E-9C40C643526C}" type="presParOf" srcId="{FBC7D919-AB62-4DB4-94E8-F5EEFF012BEF}" destId="{6895959E-DF60-4C2A-854C-ACD150F4002D}" srcOrd="1" destOrd="0" presId="urn:microsoft.com/office/officeart/2018/2/layout/IconLabelDescriptionList"/>
    <dgm:cxn modelId="{344B731F-E1FD-4805-9307-438A401CE30F}" type="presParOf" srcId="{FBC7D919-AB62-4DB4-94E8-F5EEFF012BEF}" destId="{83057A79-5B53-4176-AF51-324B3BA027A0}" srcOrd="2" destOrd="0" presId="urn:microsoft.com/office/officeart/2018/2/layout/IconLabelDescriptionList"/>
    <dgm:cxn modelId="{F60F9044-1D62-47D8-9AA2-322C3E5C40D8}" type="presParOf" srcId="{83057A79-5B53-4176-AF51-324B3BA027A0}" destId="{F790B685-C215-45E3-8217-F8C48906796F}" srcOrd="0" destOrd="0" presId="urn:microsoft.com/office/officeart/2018/2/layout/IconLabelDescriptionList"/>
    <dgm:cxn modelId="{984B3940-F6E0-425C-9E91-74E294ADA552}" type="presParOf" srcId="{83057A79-5B53-4176-AF51-324B3BA027A0}" destId="{AFA7D795-56B2-4F80-B29A-BB5B532C10A5}" srcOrd="1" destOrd="0" presId="urn:microsoft.com/office/officeart/2018/2/layout/IconLabelDescriptionList"/>
    <dgm:cxn modelId="{D6324F63-4B10-4E27-BDA4-B6F6FBA1DA77}" type="presParOf" srcId="{83057A79-5B53-4176-AF51-324B3BA027A0}" destId="{0C1E3CEB-8146-455C-81DB-13EE3B6FC4E4}" srcOrd="2" destOrd="0" presId="urn:microsoft.com/office/officeart/2018/2/layout/IconLabelDescriptionList"/>
    <dgm:cxn modelId="{CEDC44E4-6F6A-4A96-BF4F-C95E0E5424DD}" type="presParOf" srcId="{83057A79-5B53-4176-AF51-324B3BA027A0}" destId="{5748E5EA-F05F-46A3-AA6C-C9AABCA20F04}" srcOrd="3" destOrd="0" presId="urn:microsoft.com/office/officeart/2018/2/layout/IconLabelDescriptionList"/>
    <dgm:cxn modelId="{E14141A7-217F-404F-B4FA-22CF5014A742}" type="presParOf" srcId="{83057A79-5B53-4176-AF51-324B3BA027A0}" destId="{6BFA5C99-361E-4E60-9783-08E3405559C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8206A1-673E-4559-9181-CD9D441F77B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547B7F-B209-478E-89AD-7BC7C2214EC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Importance of comprehensive planning.</a:t>
          </a:r>
          <a:endParaRPr lang="en-US" dirty="0"/>
        </a:p>
      </dgm:t>
    </dgm:pt>
    <dgm:pt modelId="{5D5B954A-4E07-439A-85FA-85F4D46AF22E}" type="parTrans" cxnId="{63B83756-5819-4B4C-BD62-B02CEE2FBB54}">
      <dgm:prSet/>
      <dgm:spPr/>
      <dgm:t>
        <a:bodyPr/>
        <a:lstStyle/>
        <a:p>
          <a:endParaRPr lang="en-US"/>
        </a:p>
      </dgm:t>
    </dgm:pt>
    <dgm:pt modelId="{56E4EC0E-04B2-43A7-9F1D-263A9AC16E66}" type="sibTrans" cxnId="{63B83756-5819-4B4C-BD62-B02CEE2FBB54}">
      <dgm:prSet/>
      <dgm:spPr/>
      <dgm:t>
        <a:bodyPr/>
        <a:lstStyle/>
        <a:p>
          <a:endParaRPr lang="en-US"/>
        </a:p>
      </dgm:t>
    </dgm:pt>
    <dgm:pt modelId="{B3D5F15E-0EAD-47AE-9EBA-BFE632F9893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value of automated testing.</a:t>
          </a:r>
          <a:endParaRPr lang="en-US"/>
        </a:p>
      </dgm:t>
    </dgm:pt>
    <dgm:pt modelId="{AD1B65F8-06E0-4F32-B096-6308A2737E2F}" type="parTrans" cxnId="{33016085-A741-4D8C-9197-70467349999E}">
      <dgm:prSet/>
      <dgm:spPr/>
      <dgm:t>
        <a:bodyPr/>
        <a:lstStyle/>
        <a:p>
          <a:endParaRPr lang="en-US"/>
        </a:p>
      </dgm:t>
    </dgm:pt>
    <dgm:pt modelId="{E1B4C884-2E2E-40A4-AE00-AC01874AD008}" type="sibTrans" cxnId="{33016085-A741-4D8C-9197-70467349999E}">
      <dgm:prSet/>
      <dgm:spPr/>
      <dgm:t>
        <a:bodyPr/>
        <a:lstStyle/>
        <a:p>
          <a:endParaRPr lang="en-US"/>
        </a:p>
      </dgm:t>
    </dgm:pt>
    <dgm:pt modelId="{9400E0E5-1C83-4834-9B8C-2A08637C8DE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Handling unexpected challenges with flexibility.</a:t>
          </a:r>
          <a:endParaRPr lang="en-US"/>
        </a:p>
      </dgm:t>
    </dgm:pt>
    <dgm:pt modelId="{34B8D0D6-F3B6-4A5E-BB11-6DDFDB88AE82}" type="parTrans" cxnId="{48D25C4D-B583-4D95-B36F-C6179683D246}">
      <dgm:prSet/>
      <dgm:spPr/>
      <dgm:t>
        <a:bodyPr/>
        <a:lstStyle/>
        <a:p>
          <a:endParaRPr lang="en-US"/>
        </a:p>
      </dgm:t>
    </dgm:pt>
    <dgm:pt modelId="{F318F756-FF34-4C4C-9881-80BCE0562D66}" type="sibTrans" cxnId="{48D25C4D-B583-4D95-B36F-C6179683D246}">
      <dgm:prSet/>
      <dgm:spPr/>
      <dgm:t>
        <a:bodyPr/>
        <a:lstStyle/>
        <a:p>
          <a:endParaRPr lang="en-US"/>
        </a:p>
      </dgm:t>
    </dgm:pt>
    <dgm:pt modelId="{75E2BF05-FB25-44BF-8960-CEC578D35F82}" type="pres">
      <dgm:prSet presAssocID="{858206A1-673E-4559-9181-CD9D441F77B8}" presName="root" presStyleCnt="0">
        <dgm:presLayoutVars>
          <dgm:dir/>
          <dgm:resizeHandles val="exact"/>
        </dgm:presLayoutVars>
      </dgm:prSet>
      <dgm:spPr/>
    </dgm:pt>
    <dgm:pt modelId="{779A2A0C-EEC1-4110-A4DA-3BDCEC66B941}" type="pres">
      <dgm:prSet presAssocID="{05547B7F-B209-478E-89AD-7BC7C2214EC5}" presName="compNode" presStyleCnt="0"/>
      <dgm:spPr/>
    </dgm:pt>
    <dgm:pt modelId="{6A43F4A2-7C29-43B9-ACEB-9645D6CD94F1}" type="pres">
      <dgm:prSet presAssocID="{05547B7F-B209-478E-89AD-7BC7C2214E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553A248-C646-4873-BB80-898ED62B3214}" type="pres">
      <dgm:prSet presAssocID="{05547B7F-B209-478E-89AD-7BC7C2214EC5}" presName="spaceRect" presStyleCnt="0"/>
      <dgm:spPr/>
    </dgm:pt>
    <dgm:pt modelId="{3B51AB01-FFF1-4C28-B9E5-1C4F38CF2470}" type="pres">
      <dgm:prSet presAssocID="{05547B7F-B209-478E-89AD-7BC7C2214EC5}" presName="textRect" presStyleLbl="revTx" presStyleIdx="0" presStyleCnt="3">
        <dgm:presLayoutVars>
          <dgm:chMax val="1"/>
          <dgm:chPref val="1"/>
        </dgm:presLayoutVars>
      </dgm:prSet>
      <dgm:spPr/>
    </dgm:pt>
    <dgm:pt modelId="{B78C9052-E060-447E-B947-62DE719D7277}" type="pres">
      <dgm:prSet presAssocID="{56E4EC0E-04B2-43A7-9F1D-263A9AC16E66}" presName="sibTrans" presStyleCnt="0"/>
      <dgm:spPr/>
    </dgm:pt>
    <dgm:pt modelId="{E33D5273-3BB2-441D-B4CB-D3902EB80EEE}" type="pres">
      <dgm:prSet presAssocID="{B3D5F15E-0EAD-47AE-9EBA-BFE632F9893C}" presName="compNode" presStyleCnt="0"/>
      <dgm:spPr/>
    </dgm:pt>
    <dgm:pt modelId="{48B0752A-6848-4F19-A024-E93499D276FE}" type="pres">
      <dgm:prSet presAssocID="{B3D5F15E-0EAD-47AE-9EBA-BFE632F989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77ED897-8076-459A-B1AA-BA5901417931}" type="pres">
      <dgm:prSet presAssocID="{B3D5F15E-0EAD-47AE-9EBA-BFE632F9893C}" presName="spaceRect" presStyleCnt="0"/>
      <dgm:spPr/>
    </dgm:pt>
    <dgm:pt modelId="{16CDCDEB-B566-46D5-810E-AF9B93C03765}" type="pres">
      <dgm:prSet presAssocID="{B3D5F15E-0EAD-47AE-9EBA-BFE632F9893C}" presName="textRect" presStyleLbl="revTx" presStyleIdx="1" presStyleCnt="3">
        <dgm:presLayoutVars>
          <dgm:chMax val="1"/>
          <dgm:chPref val="1"/>
        </dgm:presLayoutVars>
      </dgm:prSet>
      <dgm:spPr/>
    </dgm:pt>
    <dgm:pt modelId="{870132D8-C4B6-4F55-9FF6-A3A86D5916CB}" type="pres">
      <dgm:prSet presAssocID="{E1B4C884-2E2E-40A4-AE00-AC01874AD008}" presName="sibTrans" presStyleCnt="0"/>
      <dgm:spPr/>
    </dgm:pt>
    <dgm:pt modelId="{3FDB48E8-4522-437C-90E8-E07B716CA701}" type="pres">
      <dgm:prSet presAssocID="{9400E0E5-1C83-4834-9B8C-2A08637C8DEF}" presName="compNode" presStyleCnt="0"/>
      <dgm:spPr/>
    </dgm:pt>
    <dgm:pt modelId="{2C1FDEC5-4790-4245-9422-C07D5A33E3D9}" type="pres">
      <dgm:prSet presAssocID="{9400E0E5-1C83-4834-9B8C-2A08637C8D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3DF446A-5B84-41CB-A63B-E1038596233E}" type="pres">
      <dgm:prSet presAssocID="{9400E0E5-1C83-4834-9B8C-2A08637C8DEF}" presName="spaceRect" presStyleCnt="0"/>
      <dgm:spPr/>
    </dgm:pt>
    <dgm:pt modelId="{BB094C42-A535-49B9-8A71-90CE4379CBFB}" type="pres">
      <dgm:prSet presAssocID="{9400E0E5-1C83-4834-9B8C-2A08637C8D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AB1734-E2CE-452F-95C0-5C0F7CA0E87B}" type="presOf" srcId="{9400E0E5-1C83-4834-9B8C-2A08637C8DEF}" destId="{BB094C42-A535-49B9-8A71-90CE4379CBFB}" srcOrd="0" destOrd="0" presId="urn:microsoft.com/office/officeart/2018/2/layout/IconLabelList"/>
    <dgm:cxn modelId="{48D25C4D-B583-4D95-B36F-C6179683D246}" srcId="{858206A1-673E-4559-9181-CD9D441F77B8}" destId="{9400E0E5-1C83-4834-9B8C-2A08637C8DEF}" srcOrd="2" destOrd="0" parTransId="{34B8D0D6-F3B6-4A5E-BB11-6DDFDB88AE82}" sibTransId="{F318F756-FF34-4C4C-9881-80BCE0562D66}"/>
    <dgm:cxn modelId="{63B83756-5819-4B4C-BD62-B02CEE2FBB54}" srcId="{858206A1-673E-4559-9181-CD9D441F77B8}" destId="{05547B7F-B209-478E-89AD-7BC7C2214EC5}" srcOrd="0" destOrd="0" parTransId="{5D5B954A-4E07-439A-85FA-85F4D46AF22E}" sibTransId="{56E4EC0E-04B2-43A7-9F1D-263A9AC16E66}"/>
    <dgm:cxn modelId="{7457FC64-3242-4CA8-92A7-AE9A74D4C727}" type="presOf" srcId="{858206A1-673E-4559-9181-CD9D441F77B8}" destId="{75E2BF05-FB25-44BF-8960-CEC578D35F82}" srcOrd="0" destOrd="0" presId="urn:microsoft.com/office/officeart/2018/2/layout/IconLabelList"/>
    <dgm:cxn modelId="{42E06E77-226D-41D5-90C5-84E51B87468B}" type="presOf" srcId="{05547B7F-B209-478E-89AD-7BC7C2214EC5}" destId="{3B51AB01-FFF1-4C28-B9E5-1C4F38CF2470}" srcOrd="0" destOrd="0" presId="urn:microsoft.com/office/officeart/2018/2/layout/IconLabelList"/>
    <dgm:cxn modelId="{33016085-A741-4D8C-9197-70467349999E}" srcId="{858206A1-673E-4559-9181-CD9D441F77B8}" destId="{B3D5F15E-0EAD-47AE-9EBA-BFE632F9893C}" srcOrd="1" destOrd="0" parTransId="{AD1B65F8-06E0-4F32-B096-6308A2737E2F}" sibTransId="{E1B4C884-2E2E-40A4-AE00-AC01874AD008}"/>
    <dgm:cxn modelId="{8CCF2CCE-8865-4E0F-8B31-62FE51128455}" type="presOf" srcId="{B3D5F15E-0EAD-47AE-9EBA-BFE632F9893C}" destId="{16CDCDEB-B566-46D5-810E-AF9B93C03765}" srcOrd="0" destOrd="0" presId="urn:microsoft.com/office/officeart/2018/2/layout/IconLabelList"/>
    <dgm:cxn modelId="{00763EC8-6F97-493A-90BB-85C244DE4587}" type="presParOf" srcId="{75E2BF05-FB25-44BF-8960-CEC578D35F82}" destId="{779A2A0C-EEC1-4110-A4DA-3BDCEC66B941}" srcOrd="0" destOrd="0" presId="urn:microsoft.com/office/officeart/2018/2/layout/IconLabelList"/>
    <dgm:cxn modelId="{402B69C0-582D-4ABD-9795-9DB489956819}" type="presParOf" srcId="{779A2A0C-EEC1-4110-A4DA-3BDCEC66B941}" destId="{6A43F4A2-7C29-43B9-ACEB-9645D6CD94F1}" srcOrd="0" destOrd="0" presId="urn:microsoft.com/office/officeart/2018/2/layout/IconLabelList"/>
    <dgm:cxn modelId="{97051FB2-DEA0-476F-83C5-1CD2B6ADE83C}" type="presParOf" srcId="{779A2A0C-EEC1-4110-A4DA-3BDCEC66B941}" destId="{F553A248-C646-4873-BB80-898ED62B3214}" srcOrd="1" destOrd="0" presId="urn:microsoft.com/office/officeart/2018/2/layout/IconLabelList"/>
    <dgm:cxn modelId="{71220A16-876E-48B5-A5C7-AA05D07040E0}" type="presParOf" srcId="{779A2A0C-EEC1-4110-A4DA-3BDCEC66B941}" destId="{3B51AB01-FFF1-4C28-B9E5-1C4F38CF2470}" srcOrd="2" destOrd="0" presId="urn:microsoft.com/office/officeart/2018/2/layout/IconLabelList"/>
    <dgm:cxn modelId="{691447AE-7159-41E0-A6B3-79EBFC639401}" type="presParOf" srcId="{75E2BF05-FB25-44BF-8960-CEC578D35F82}" destId="{B78C9052-E060-447E-B947-62DE719D7277}" srcOrd="1" destOrd="0" presId="urn:microsoft.com/office/officeart/2018/2/layout/IconLabelList"/>
    <dgm:cxn modelId="{50862F9E-8AA7-456F-B6FD-D4CAEA1A5C44}" type="presParOf" srcId="{75E2BF05-FB25-44BF-8960-CEC578D35F82}" destId="{E33D5273-3BB2-441D-B4CB-D3902EB80EEE}" srcOrd="2" destOrd="0" presId="urn:microsoft.com/office/officeart/2018/2/layout/IconLabelList"/>
    <dgm:cxn modelId="{3E60500E-472B-45D7-B6C3-AFB4CFE458F4}" type="presParOf" srcId="{E33D5273-3BB2-441D-B4CB-D3902EB80EEE}" destId="{48B0752A-6848-4F19-A024-E93499D276FE}" srcOrd="0" destOrd="0" presId="urn:microsoft.com/office/officeart/2018/2/layout/IconLabelList"/>
    <dgm:cxn modelId="{96D64DB2-DF6C-4A93-A2B8-2676F418DD0B}" type="presParOf" srcId="{E33D5273-3BB2-441D-B4CB-D3902EB80EEE}" destId="{677ED897-8076-459A-B1AA-BA5901417931}" srcOrd="1" destOrd="0" presId="urn:microsoft.com/office/officeart/2018/2/layout/IconLabelList"/>
    <dgm:cxn modelId="{CF25EEEA-C183-408B-B8DF-E2C5D102FC6C}" type="presParOf" srcId="{E33D5273-3BB2-441D-B4CB-D3902EB80EEE}" destId="{16CDCDEB-B566-46D5-810E-AF9B93C03765}" srcOrd="2" destOrd="0" presId="urn:microsoft.com/office/officeart/2018/2/layout/IconLabelList"/>
    <dgm:cxn modelId="{2C03A0BC-32AE-40D0-8598-397D5689B7A6}" type="presParOf" srcId="{75E2BF05-FB25-44BF-8960-CEC578D35F82}" destId="{870132D8-C4B6-4F55-9FF6-A3A86D5916CB}" srcOrd="3" destOrd="0" presId="urn:microsoft.com/office/officeart/2018/2/layout/IconLabelList"/>
    <dgm:cxn modelId="{E95A5353-29C2-4F10-A126-B68EF78C7601}" type="presParOf" srcId="{75E2BF05-FB25-44BF-8960-CEC578D35F82}" destId="{3FDB48E8-4522-437C-90E8-E07B716CA701}" srcOrd="4" destOrd="0" presId="urn:microsoft.com/office/officeart/2018/2/layout/IconLabelList"/>
    <dgm:cxn modelId="{44EFA329-B7BB-4FC7-98F1-093CB953B9B0}" type="presParOf" srcId="{3FDB48E8-4522-437C-90E8-E07B716CA701}" destId="{2C1FDEC5-4790-4245-9422-C07D5A33E3D9}" srcOrd="0" destOrd="0" presId="urn:microsoft.com/office/officeart/2018/2/layout/IconLabelList"/>
    <dgm:cxn modelId="{4A03C309-27EE-4835-BD6B-202B12F315CE}" type="presParOf" srcId="{3FDB48E8-4522-437C-90E8-E07B716CA701}" destId="{C3DF446A-5B84-41CB-A63B-E1038596233E}" srcOrd="1" destOrd="0" presId="urn:microsoft.com/office/officeart/2018/2/layout/IconLabelList"/>
    <dgm:cxn modelId="{3BCAA15C-C9F2-4F8D-8206-D093275CECF5}" type="presParOf" srcId="{3FDB48E8-4522-437C-90E8-E07B716CA701}" destId="{BB094C42-A535-49B9-8A71-90CE4379CB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170D4-FB1E-499C-8B94-7368E334E10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C98F5C-5C1E-492B-AAA2-52644456632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Refine existing features.</a:t>
          </a:r>
          <a:endParaRPr lang="en-US"/>
        </a:p>
      </dgm:t>
    </dgm:pt>
    <dgm:pt modelId="{C8EADF8C-7324-4697-812C-C39398AA40EF}" type="parTrans" cxnId="{D4353F31-6BF2-4D13-B2BC-ECD0BF25F21B}">
      <dgm:prSet/>
      <dgm:spPr/>
      <dgm:t>
        <a:bodyPr/>
        <a:lstStyle/>
        <a:p>
          <a:endParaRPr lang="en-US"/>
        </a:p>
      </dgm:t>
    </dgm:pt>
    <dgm:pt modelId="{F90791CA-6F65-4743-85A3-B0528600F331}" type="sibTrans" cxnId="{D4353F31-6BF2-4D13-B2BC-ECD0BF25F2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11F191-90C8-4991-B2E3-8C16ABAE852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Add new functionalities (e.g., direct messaging, Real-time Timeline).</a:t>
          </a:r>
          <a:endParaRPr lang="en-US"/>
        </a:p>
      </dgm:t>
    </dgm:pt>
    <dgm:pt modelId="{483DEAA0-15C8-4C0D-A5AD-B4B72F4EE1F0}" type="parTrans" cxnId="{B288CD70-921B-49A8-9223-7FEF064F8C74}">
      <dgm:prSet/>
      <dgm:spPr/>
      <dgm:t>
        <a:bodyPr/>
        <a:lstStyle/>
        <a:p>
          <a:endParaRPr lang="en-US"/>
        </a:p>
      </dgm:t>
    </dgm:pt>
    <dgm:pt modelId="{D8B46BEB-883C-47E1-9921-841264D6A53B}" type="sibTrans" cxnId="{B288CD70-921B-49A8-9223-7FEF064F8C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59DB3D-B1AF-4FB7-8BA1-5BCEC016282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Scale the application to handle more users.</a:t>
          </a:r>
          <a:endParaRPr lang="en-US"/>
        </a:p>
      </dgm:t>
    </dgm:pt>
    <dgm:pt modelId="{9496048A-5AA1-4FE7-937A-BF183C174AC6}" type="parTrans" cxnId="{506B2443-EFB7-444F-8615-7FF91F12A0F3}">
      <dgm:prSet/>
      <dgm:spPr/>
      <dgm:t>
        <a:bodyPr/>
        <a:lstStyle/>
        <a:p>
          <a:endParaRPr lang="en-US"/>
        </a:p>
      </dgm:t>
    </dgm:pt>
    <dgm:pt modelId="{CB8B431F-6279-40BE-BF0C-FA37C5C19B5D}" type="sibTrans" cxnId="{506B2443-EFB7-444F-8615-7FF91F12A0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16E0C6-4D85-43A1-8A06-D7B3A83BC96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Continuous performance monitoring and optimization.</a:t>
          </a:r>
          <a:endParaRPr lang="en-US"/>
        </a:p>
      </dgm:t>
    </dgm:pt>
    <dgm:pt modelId="{6471A1E0-6EA6-409B-91F0-6EF5C051ECA0}" type="parTrans" cxnId="{5CB28D79-BC24-41D9-8FC0-3175D1A57556}">
      <dgm:prSet/>
      <dgm:spPr/>
      <dgm:t>
        <a:bodyPr/>
        <a:lstStyle/>
        <a:p>
          <a:endParaRPr lang="en-US"/>
        </a:p>
      </dgm:t>
    </dgm:pt>
    <dgm:pt modelId="{89072348-F363-43CD-B21A-26708C5A9AB7}" type="sibTrans" cxnId="{5CB28D79-BC24-41D9-8FC0-3175D1A57556}">
      <dgm:prSet/>
      <dgm:spPr/>
      <dgm:t>
        <a:bodyPr/>
        <a:lstStyle/>
        <a:p>
          <a:endParaRPr lang="en-US"/>
        </a:p>
      </dgm:t>
    </dgm:pt>
    <dgm:pt modelId="{7C303312-F91F-4204-AF87-E97F44A16B12}" type="pres">
      <dgm:prSet presAssocID="{12A170D4-FB1E-499C-8B94-7368E334E108}" presName="root" presStyleCnt="0">
        <dgm:presLayoutVars>
          <dgm:dir/>
          <dgm:resizeHandles val="exact"/>
        </dgm:presLayoutVars>
      </dgm:prSet>
      <dgm:spPr/>
    </dgm:pt>
    <dgm:pt modelId="{23D03C26-36D2-4E48-9E74-9E7884718488}" type="pres">
      <dgm:prSet presAssocID="{12A170D4-FB1E-499C-8B94-7368E334E108}" presName="container" presStyleCnt="0">
        <dgm:presLayoutVars>
          <dgm:dir/>
          <dgm:resizeHandles val="exact"/>
        </dgm:presLayoutVars>
      </dgm:prSet>
      <dgm:spPr/>
    </dgm:pt>
    <dgm:pt modelId="{C3D0F1EC-06CB-47E4-B503-F12694E96934}" type="pres">
      <dgm:prSet presAssocID="{CDC98F5C-5C1E-492B-AAA2-526444566322}" presName="compNode" presStyleCnt="0"/>
      <dgm:spPr/>
    </dgm:pt>
    <dgm:pt modelId="{A79FA692-6D6C-4DA1-98EA-756724706450}" type="pres">
      <dgm:prSet presAssocID="{CDC98F5C-5C1E-492B-AAA2-526444566322}" presName="iconBgRect" presStyleLbl="bgShp" presStyleIdx="0" presStyleCnt="4"/>
      <dgm:spPr/>
    </dgm:pt>
    <dgm:pt modelId="{47C84703-7110-4855-B6B6-7B45B0979990}" type="pres">
      <dgm:prSet presAssocID="{CDC98F5C-5C1E-492B-AAA2-5264445663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1437692-2E9D-4F4A-B5A9-E2C4840F3D11}" type="pres">
      <dgm:prSet presAssocID="{CDC98F5C-5C1E-492B-AAA2-526444566322}" presName="spaceRect" presStyleCnt="0"/>
      <dgm:spPr/>
    </dgm:pt>
    <dgm:pt modelId="{E682B643-C4A7-4014-9028-CE415513FC86}" type="pres">
      <dgm:prSet presAssocID="{CDC98F5C-5C1E-492B-AAA2-526444566322}" presName="textRect" presStyleLbl="revTx" presStyleIdx="0" presStyleCnt="4">
        <dgm:presLayoutVars>
          <dgm:chMax val="1"/>
          <dgm:chPref val="1"/>
        </dgm:presLayoutVars>
      </dgm:prSet>
      <dgm:spPr/>
    </dgm:pt>
    <dgm:pt modelId="{563A8EEE-4FD8-4009-B08C-65B0D42B5A31}" type="pres">
      <dgm:prSet presAssocID="{F90791CA-6F65-4743-85A3-B0528600F331}" presName="sibTrans" presStyleLbl="sibTrans2D1" presStyleIdx="0" presStyleCnt="0"/>
      <dgm:spPr/>
    </dgm:pt>
    <dgm:pt modelId="{15CA0314-B79B-4472-88EE-0EF3B026DEC3}" type="pres">
      <dgm:prSet presAssocID="{6311F191-90C8-4991-B2E3-8C16ABAE8525}" presName="compNode" presStyleCnt="0"/>
      <dgm:spPr/>
    </dgm:pt>
    <dgm:pt modelId="{B1FF46CE-25FC-4FB1-ACAE-F55C408D0C8F}" type="pres">
      <dgm:prSet presAssocID="{6311F191-90C8-4991-B2E3-8C16ABAE8525}" presName="iconBgRect" presStyleLbl="bgShp" presStyleIdx="1" presStyleCnt="4"/>
      <dgm:spPr/>
    </dgm:pt>
    <dgm:pt modelId="{83743FBC-8EC0-411D-BA0D-528840748892}" type="pres">
      <dgm:prSet presAssocID="{6311F191-90C8-4991-B2E3-8C16ABAE85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B071B03A-7BBB-4305-8403-56F83A8D3353}" type="pres">
      <dgm:prSet presAssocID="{6311F191-90C8-4991-B2E3-8C16ABAE8525}" presName="spaceRect" presStyleCnt="0"/>
      <dgm:spPr/>
    </dgm:pt>
    <dgm:pt modelId="{BA0DCE30-8F9F-40C4-ACAD-5258826674D8}" type="pres">
      <dgm:prSet presAssocID="{6311F191-90C8-4991-B2E3-8C16ABAE8525}" presName="textRect" presStyleLbl="revTx" presStyleIdx="1" presStyleCnt="4">
        <dgm:presLayoutVars>
          <dgm:chMax val="1"/>
          <dgm:chPref val="1"/>
        </dgm:presLayoutVars>
      </dgm:prSet>
      <dgm:spPr/>
    </dgm:pt>
    <dgm:pt modelId="{C2BF9216-D075-420A-AC68-E95D469E1DFD}" type="pres">
      <dgm:prSet presAssocID="{D8B46BEB-883C-47E1-9921-841264D6A53B}" presName="sibTrans" presStyleLbl="sibTrans2D1" presStyleIdx="0" presStyleCnt="0"/>
      <dgm:spPr/>
    </dgm:pt>
    <dgm:pt modelId="{E64745D0-7E59-4207-AEAE-95933918B938}" type="pres">
      <dgm:prSet presAssocID="{2959DB3D-B1AF-4FB7-8BA1-5BCEC0162826}" presName="compNode" presStyleCnt="0"/>
      <dgm:spPr/>
    </dgm:pt>
    <dgm:pt modelId="{AF93D721-8AF2-4E7F-90AB-414ACDC16127}" type="pres">
      <dgm:prSet presAssocID="{2959DB3D-B1AF-4FB7-8BA1-5BCEC0162826}" presName="iconBgRect" presStyleLbl="bgShp" presStyleIdx="2" presStyleCnt="4"/>
      <dgm:spPr/>
    </dgm:pt>
    <dgm:pt modelId="{97BC97D5-8A90-45D3-85B1-007FB102AA1E}" type="pres">
      <dgm:prSet presAssocID="{2959DB3D-B1AF-4FB7-8BA1-5BCEC01628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A67683BB-D7E9-40F4-9545-4A3AABA60DBB}" type="pres">
      <dgm:prSet presAssocID="{2959DB3D-B1AF-4FB7-8BA1-5BCEC0162826}" presName="spaceRect" presStyleCnt="0"/>
      <dgm:spPr/>
    </dgm:pt>
    <dgm:pt modelId="{2E798857-A8FA-4A80-85ED-C4E91855719F}" type="pres">
      <dgm:prSet presAssocID="{2959DB3D-B1AF-4FB7-8BA1-5BCEC0162826}" presName="textRect" presStyleLbl="revTx" presStyleIdx="2" presStyleCnt="4">
        <dgm:presLayoutVars>
          <dgm:chMax val="1"/>
          <dgm:chPref val="1"/>
        </dgm:presLayoutVars>
      </dgm:prSet>
      <dgm:spPr/>
    </dgm:pt>
    <dgm:pt modelId="{6F6E819D-9264-4107-BAFA-B84D029F6FD0}" type="pres">
      <dgm:prSet presAssocID="{CB8B431F-6279-40BE-BF0C-FA37C5C19B5D}" presName="sibTrans" presStyleLbl="sibTrans2D1" presStyleIdx="0" presStyleCnt="0"/>
      <dgm:spPr/>
    </dgm:pt>
    <dgm:pt modelId="{56FE8E2B-F6C7-4129-960E-C79AB12E7EC2}" type="pres">
      <dgm:prSet presAssocID="{DC16E0C6-4D85-43A1-8A06-D7B3A83BC963}" presName="compNode" presStyleCnt="0"/>
      <dgm:spPr/>
    </dgm:pt>
    <dgm:pt modelId="{BE4EB4B8-B8A1-4033-96EE-3983059BF7CC}" type="pres">
      <dgm:prSet presAssocID="{DC16E0C6-4D85-43A1-8A06-D7B3A83BC963}" presName="iconBgRect" presStyleLbl="bgShp" presStyleIdx="3" presStyleCnt="4"/>
      <dgm:spPr/>
    </dgm:pt>
    <dgm:pt modelId="{5387DC57-4356-47A6-905F-C623728EE61B}" type="pres">
      <dgm:prSet presAssocID="{DC16E0C6-4D85-43A1-8A06-D7B3A83BC9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FE660635-1482-4F0A-8257-4C586D5A30E7}" type="pres">
      <dgm:prSet presAssocID="{DC16E0C6-4D85-43A1-8A06-D7B3A83BC963}" presName="spaceRect" presStyleCnt="0"/>
      <dgm:spPr/>
    </dgm:pt>
    <dgm:pt modelId="{522C0167-60B0-46D1-BC92-1CB8A241B689}" type="pres">
      <dgm:prSet presAssocID="{DC16E0C6-4D85-43A1-8A06-D7B3A83BC9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5EC506-FEE5-491D-923E-AE760B27A72A}" type="presOf" srcId="{CB8B431F-6279-40BE-BF0C-FA37C5C19B5D}" destId="{6F6E819D-9264-4107-BAFA-B84D029F6FD0}" srcOrd="0" destOrd="0" presId="urn:microsoft.com/office/officeart/2018/2/layout/IconCircleList"/>
    <dgm:cxn modelId="{EA10B708-2F13-4174-90FB-A5DCC4B49AD0}" type="presOf" srcId="{CDC98F5C-5C1E-492B-AAA2-526444566322}" destId="{E682B643-C4A7-4014-9028-CE415513FC86}" srcOrd="0" destOrd="0" presId="urn:microsoft.com/office/officeart/2018/2/layout/IconCircleList"/>
    <dgm:cxn modelId="{D4353F31-6BF2-4D13-B2BC-ECD0BF25F21B}" srcId="{12A170D4-FB1E-499C-8B94-7368E334E108}" destId="{CDC98F5C-5C1E-492B-AAA2-526444566322}" srcOrd="0" destOrd="0" parTransId="{C8EADF8C-7324-4697-812C-C39398AA40EF}" sibTransId="{F90791CA-6F65-4743-85A3-B0528600F331}"/>
    <dgm:cxn modelId="{669DA83A-0BEE-4F89-AC21-F36BF11D4A22}" type="presOf" srcId="{2959DB3D-B1AF-4FB7-8BA1-5BCEC0162826}" destId="{2E798857-A8FA-4A80-85ED-C4E91855719F}" srcOrd="0" destOrd="0" presId="urn:microsoft.com/office/officeart/2018/2/layout/IconCircleList"/>
    <dgm:cxn modelId="{506B2443-EFB7-444F-8615-7FF91F12A0F3}" srcId="{12A170D4-FB1E-499C-8B94-7368E334E108}" destId="{2959DB3D-B1AF-4FB7-8BA1-5BCEC0162826}" srcOrd="2" destOrd="0" parTransId="{9496048A-5AA1-4FE7-937A-BF183C174AC6}" sibTransId="{CB8B431F-6279-40BE-BF0C-FA37C5C19B5D}"/>
    <dgm:cxn modelId="{B288CD70-921B-49A8-9223-7FEF064F8C74}" srcId="{12A170D4-FB1E-499C-8B94-7368E334E108}" destId="{6311F191-90C8-4991-B2E3-8C16ABAE8525}" srcOrd="1" destOrd="0" parTransId="{483DEAA0-15C8-4C0D-A5AD-B4B72F4EE1F0}" sibTransId="{D8B46BEB-883C-47E1-9921-841264D6A53B}"/>
    <dgm:cxn modelId="{5CB28D79-BC24-41D9-8FC0-3175D1A57556}" srcId="{12A170D4-FB1E-499C-8B94-7368E334E108}" destId="{DC16E0C6-4D85-43A1-8A06-D7B3A83BC963}" srcOrd="3" destOrd="0" parTransId="{6471A1E0-6EA6-409B-91F0-6EF5C051ECA0}" sibTransId="{89072348-F363-43CD-B21A-26708C5A9AB7}"/>
    <dgm:cxn modelId="{1E9FF57B-6717-48C8-A4C8-9DAFD19F0A66}" type="presOf" srcId="{6311F191-90C8-4991-B2E3-8C16ABAE8525}" destId="{BA0DCE30-8F9F-40C4-ACAD-5258826674D8}" srcOrd="0" destOrd="0" presId="urn:microsoft.com/office/officeart/2018/2/layout/IconCircleList"/>
    <dgm:cxn modelId="{C1978288-4138-47FA-B1B9-F774E18FC9B8}" type="presOf" srcId="{12A170D4-FB1E-499C-8B94-7368E334E108}" destId="{7C303312-F91F-4204-AF87-E97F44A16B12}" srcOrd="0" destOrd="0" presId="urn:microsoft.com/office/officeart/2018/2/layout/IconCircleList"/>
    <dgm:cxn modelId="{E0E8E291-42C1-42E2-94EB-8FAB6ED8907B}" type="presOf" srcId="{DC16E0C6-4D85-43A1-8A06-D7B3A83BC963}" destId="{522C0167-60B0-46D1-BC92-1CB8A241B689}" srcOrd="0" destOrd="0" presId="urn:microsoft.com/office/officeart/2018/2/layout/IconCircleList"/>
    <dgm:cxn modelId="{7498F7B0-9B60-4E29-99C3-4D2404535E02}" type="presOf" srcId="{F90791CA-6F65-4743-85A3-B0528600F331}" destId="{563A8EEE-4FD8-4009-B08C-65B0D42B5A31}" srcOrd="0" destOrd="0" presId="urn:microsoft.com/office/officeart/2018/2/layout/IconCircleList"/>
    <dgm:cxn modelId="{B83F2DEC-84FA-4B52-B36C-598D20062E42}" type="presOf" srcId="{D8B46BEB-883C-47E1-9921-841264D6A53B}" destId="{C2BF9216-D075-420A-AC68-E95D469E1DFD}" srcOrd="0" destOrd="0" presId="urn:microsoft.com/office/officeart/2018/2/layout/IconCircleList"/>
    <dgm:cxn modelId="{453FCC1B-41D5-45D8-B06C-490C4E8CEE70}" type="presParOf" srcId="{7C303312-F91F-4204-AF87-E97F44A16B12}" destId="{23D03C26-36D2-4E48-9E74-9E7884718488}" srcOrd="0" destOrd="0" presId="urn:microsoft.com/office/officeart/2018/2/layout/IconCircleList"/>
    <dgm:cxn modelId="{6124EE12-CCBD-4220-A37D-6EFF647C0E94}" type="presParOf" srcId="{23D03C26-36D2-4E48-9E74-9E7884718488}" destId="{C3D0F1EC-06CB-47E4-B503-F12694E96934}" srcOrd="0" destOrd="0" presId="urn:microsoft.com/office/officeart/2018/2/layout/IconCircleList"/>
    <dgm:cxn modelId="{97B08D26-7779-4F09-88E7-581C4748B52A}" type="presParOf" srcId="{C3D0F1EC-06CB-47E4-B503-F12694E96934}" destId="{A79FA692-6D6C-4DA1-98EA-756724706450}" srcOrd="0" destOrd="0" presId="urn:microsoft.com/office/officeart/2018/2/layout/IconCircleList"/>
    <dgm:cxn modelId="{1F737B64-8E76-4649-8FA6-06AFE27DA240}" type="presParOf" srcId="{C3D0F1EC-06CB-47E4-B503-F12694E96934}" destId="{47C84703-7110-4855-B6B6-7B45B0979990}" srcOrd="1" destOrd="0" presId="urn:microsoft.com/office/officeart/2018/2/layout/IconCircleList"/>
    <dgm:cxn modelId="{57780771-7BD7-4672-B0C1-88C9B7C1065F}" type="presParOf" srcId="{C3D0F1EC-06CB-47E4-B503-F12694E96934}" destId="{11437692-2E9D-4F4A-B5A9-E2C4840F3D11}" srcOrd="2" destOrd="0" presId="urn:microsoft.com/office/officeart/2018/2/layout/IconCircleList"/>
    <dgm:cxn modelId="{C709487C-2946-421E-9591-DF7B5F4C747F}" type="presParOf" srcId="{C3D0F1EC-06CB-47E4-B503-F12694E96934}" destId="{E682B643-C4A7-4014-9028-CE415513FC86}" srcOrd="3" destOrd="0" presId="urn:microsoft.com/office/officeart/2018/2/layout/IconCircleList"/>
    <dgm:cxn modelId="{6EA461C0-5993-4DC4-98D9-D6DAC784D859}" type="presParOf" srcId="{23D03C26-36D2-4E48-9E74-9E7884718488}" destId="{563A8EEE-4FD8-4009-B08C-65B0D42B5A31}" srcOrd="1" destOrd="0" presId="urn:microsoft.com/office/officeart/2018/2/layout/IconCircleList"/>
    <dgm:cxn modelId="{D1FD6AFE-27AD-4CDB-84DD-183014E8B776}" type="presParOf" srcId="{23D03C26-36D2-4E48-9E74-9E7884718488}" destId="{15CA0314-B79B-4472-88EE-0EF3B026DEC3}" srcOrd="2" destOrd="0" presId="urn:microsoft.com/office/officeart/2018/2/layout/IconCircleList"/>
    <dgm:cxn modelId="{80F40E93-8FFF-4E5A-9E2D-4D9D6605FA2D}" type="presParOf" srcId="{15CA0314-B79B-4472-88EE-0EF3B026DEC3}" destId="{B1FF46CE-25FC-4FB1-ACAE-F55C408D0C8F}" srcOrd="0" destOrd="0" presId="urn:microsoft.com/office/officeart/2018/2/layout/IconCircleList"/>
    <dgm:cxn modelId="{463DE874-3241-4047-B3CF-C817FA1579E4}" type="presParOf" srcId="{15CA0314-B79B-4472-88EE-0EF3B026DEC3}" destId="{83743FBC-8EC0-411D-BA0D-528840748892}" srcOrd="1" destOrd="0" presId="urn:microsoft.com/office/officeart/2018/2/layout/IconCircleList"/>
    <dgm:cxn modelId="{A64256EB-DF20-4D61-884C-558BBDE99CE0}" type="presParOf" srcId="{15CA0314-B79B-4472-88EE-0EF3B026DEC3}" destId="{B071B03A-7BBB-4305-8403-56F83A8D3353}" srcOrd="2" destOrd="0" presId="urn:microsoft.com/office/officeart/2018/2/layout/IconCircleList"/>
    <dgm:cxn modelId="{9C319889-1B95-436A-ABF1-FC21343C0B2C}" type="presParOf" srcId="{15CA0314-B79B-4472-88EE-0EF3B026DEC3}" destId="{BA0DCE30-8F9F-40C4-ACAD-5258826674D8}" srcOrd="3" destOrd="0" presId="urn:microsoft.com/office/officeart/2018/2/layout/IconCircleList"/>
    <dgm:cxn modelId="{0DAD489F-26B9-413B-B805-89343B73E48F}" type="presParOf" srcId="{23D03C26-36D2-4E48-9E74-9E7884718488}" destId="{C2BF9216-D075-420A-AC68-E95D469E1DFD}" srcOrd="3" destOrd="0" presId="urn:microsoft.com/office/officeart/2018/2/layout/IconCircleList"/>
    <dgm:cxn modelId="{7F74B4BE-962B-4FA3-8146-08CF5DB13B97}" type="presParOf" srcId="{23D03C26-36D2-4E48-9E74-9E7884718488}" destId="{E64745D0-7E59-4207-AEAE-95933918B938}" srcOrd="4" destOrd="0" presId="urn:microsoft.com/office/officeart/2018/2/layout/IconCircleList"/>
    <dgm:cxn modelId="{A31306D4-2657-4B75-BFF6-8DA4F5DFEE67}" type="presParOf" srcId="{E64745D0-7E59-4207-AEAE-95933918B938}" destId="{AF93D721-8AF2-4E7F-90AB-414ACDC16127}" srcOrd="0" destOrd="0" presId="urn:microsoft.com/office/officeart/2018/2/layout/IconCircleList"/>
    <dgm:cxn modelId="{F93DD669-B03D-4EAB-91E4-DAEF5670FE7A}" type="presParOf" srcId="{E64745D0-7E59-4207-AEAE-95933918B938}" destId="{97BC97D5-8A90-45D3-85B1-007FB102AA1E}" srcOrd="1" destOrd="0" presId="urn:microsoft.com/office/officeart/2018/2/layout/IconCircleList"/>
    <dgm:cxn modelId="{78FFE95D-37D8-4EFC-AE50-402FDBC9B273}" type="presParOf" srcId="{E64745D0-7E59-4207-AEAE-95933918B938}" destId="{A67683BB-D7E9-40F4-9545-4A3AABA60DBB}" srcOrd="2" destOrd="0" presId="urn:microsoft.com/office/officeart/2018/2/layout/IconCircleList"/>
    <dgm:cxn modelId="{273E4ACB-B6E0-44F4-B0E4-2AA29BA3D1D0}" type="presParOf" srcId="{E64745D0-7E59-4207-AEAE-95933918B938}" destId="{2E798857-A8FA-4A80-85ED-C4E91855719F}" srcOrd="3" destOrd="0" presId="urn:microsoft.com/office/officeart/2018/2/layout/IconCircleList"/>
    <dgm:cxn modelId="{42207326-C720-4890-BEAC-DAE5854456B6}" type="presParOf" srcId="{23D03C26-36D2-4E48-9E74-9E7884718488}" destId="{6F6E819D-9264-4107-BAFA-B84D029F6FD0}" srcOrd="5" destOrd="0" presId="urn:microsoft.com/office/officeart/2018/2/layout/IconCircleList"/>
    <dgm:cxn modelId="{B36318FF-D0D5-48A5-BF96-AF820E555B21}" type="presParOf" srcId="{23D03C26-36D2-4E48-9E74-9E7884718488}" destId="{56FE8E2B-F6C7-4129-960E-C79AB12E7EC2}" srcOrd="6" destOrd="0" presId="urn:microsoft.com/office/officeart/2018/2/layout/IconCircleList"/>
    <dgm:cxn modelId="{07C0C0F7-E0E5-4111-8B57-5B94CFF5DE32}" type="presParOf" srcId="{56FE8E2B-F6C7-4129-960E-C79AB12E7EC2}" destId="{BE4EB4B8-B8A1-4033-96EE-3983059BF7CC}" srcOrd="0" destOrd="0" presId="urn:microsoft.com/office/officeart/2018/2/layout/IconCircleList"/>
    <dgm:cxn modelId="{6456FE2B-B7D2-4B0D-8EAD-44503B70742D}" type="presParOf" srcId="{56FE8E2B-F6C7-4129-960E-C79AB12E7EC2}" destId="{5387DC57-4356-47A6-905F-C623728EE61B}" srcOrd="1" destOrd="0" presId="urn:microsoft.com/office/officeart/2018/2/layout/IconCircleList"/>
    <dgm:cxn modelId="{F69B3930-97AC-4CB1-854E-DF674C2FBBEE}" type="presParOf" srcId="{56FE8E2B-F6C7-4129-960E-C79AB12E7EC2}" destId="{FE660635-1482-4F0A-8257-4C586D5A30E7}" srcOrd="2" destOrd="0" presId="urn:microsoft.com/office/officeart/2018/2/layout/IconCircleList"/>
    <dgm:cxn modelId="{F17B5DD4-E5A2-4EEA-8FA5-53320CBF79D8}" type="presParOf" srcId="{56FE8E2B-F6C7-4129-960E-C79AB12E7EC2}" destId="{522C0167-60B0-46D1-BC92-1CB8A241B68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0C708-7BE3-4EDC-945A-70D6A015E800}">
      <dsp:nvSpPr>
        <dsp:cNvPr id="0" name=""/>
        <dsp:cNvSpPr/>
      </dsp:nvSpPr>
      <dsp:spPr>
        <a:xfrm>
          <a:off x="0" y="1753"/>
          <a:ext cx="10775058" cy="747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A435E-7812-475E-939E-C2E866204272}">
      <dsp:nvSpPr>
        <dsp:cNvPr id="0" name=""/>
        <dsp:cNvSpPr/>
      </dsp:nvSpPr>
      <dsp:spPr>
        <a:xfrm>
          <a:off x="226067" y="169903"/>
          <a:ext cx="411031" cy="411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A5DBD-2BF6-40AB-AE86-973E42482B3B}">
      <dsp:nvSpPr>
        <dsp:cNvPr id="0" name=""/>
        <dsp:cNvSpPr/>
      </dsp:nvSpPr>
      <dsp:spPr>
        <a:xfrm>
          <a:off x="863167" y="1753"/>
          <a:ext cx="9911890" cy="74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93" tIns="79093" rIns="79093" bIns="790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kern="1200"/>
            <a:t>Prisma</a:t>
          </a:r>
          <a:r>
            <a:rPr lang="en-GB" sz="1900" b="0" i="0" kern="1200"/>
            <a:t>: A next-generation ORM for Node.js and TypeScript.</a:t>
          </a:r>
          <a:endParaRPr lang="en-US" sz="1900" kern="1200"/>
        </a:p>
      </dsp:txBody>
      <dsp:txXfrm>
        <a:off x="863167" y="1753"/>
        <a:ext cx="9911890" cy="747330"/>
      </dsp:txXfrm>
    </dsp:sp>
    <dsp:sp modelId="{64A63E2C-ACF8-4400-8D2A-9CFA6BD4D651}">
      <dsp:nvSpPr>
        <dsp:cNvPr id="0" name=""/>
        <dsp:cNvSpPr/>
      </dsp:nvSpPr>
      <dsp:spPr>
        <a:xfrm>
          <a:off x="0" y="935917"/>
          <a:ext cx="10775058" cy="747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36C5E-CCD8-4CAA-9796-B1148F7F9F65}">
      <dsp:nvSpPr>
        <dsp:cNvPr id="0" name=""/>
        <dsp:cNvSpPr/>
      </dsp:nvSpPr>
      <dsp:spPr>
        <a:xfrm>
          <a:off x="226067" y="1104066"/>
          <a:ext cx="411031" cy="411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03819-7FF9-4458-8DFE-DC6FF6405DC2}">
      <dsp:nvSpPr>
        <dsp:cNvPr id="0" name=""/>
        <dsp:cNvSpPr/>
      </dsp:nvSpPr>
      <dsp:spPr>
        <a:xfrm>
          <a:off x="863167" y="935917"/>
          <a:ext cx="9911890" cy="74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93" tIns="79093" rIns="79093" bIns="790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kern="1200"/>
            <a:t>Node.js</a:t>
          </a:r>
          <a:r>
            <a:rPr lang="en-GB" sz="1900" b="0" i="0" kern="1200"/>
            <a:t>: A JavaScript runtime built on Chrome's V8 JavaScript engine.</a:t>
          </a:r>
          <a:endParaRPr lang="en-US" sz="1900" kern="1200"/>
        </a:p>
      </dsp:txBody>
      <dsp:txXfrm>
        <a:off x="863167" y="935917"/>
        <a:ext cx="9911890" cy="747330"/>
      </dsp:txXfrm>
    </dsp:sp>
    <dsp:sp modelId="{A5E742A2-1F41-42AD-900E-BFECB153C0B8}">
      <dsp:nvSpPr>
        <dsp:cNvPr id="0" name=""/>
        <dsp:cNvSpPr/>
      </dsp:nvSpPr>
      <dsp:spPr>
        <a:xfrm>
          <a:off x="0" y="1870080"/>
          <a:ext cx="10775058" cy="747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81266-5B3B-45D2-ABFD-6D51C9EEAB72}">
      <dsp:nvSpPr>
        <dsp:cNvPr id="0" name=""/>
        <dsp:cNvSpPr/>
      </dsp:nvSpPr>
      <dsp:spPr>
        <a:xfrm>
          <a:off x="226067" y="2038230"/>
          <a:ext cx="411031" cy="411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31BBB-4906-43E1-8040-A23CE1497A78}">
      <dsp:nvSpPr>
        <dsp:cNvPr id="0" name=""/>
        <dsp:cNvSpPr/>
      </dsp:nvSpPr>
      <dsp:spPr>
        <a:xfrm>
          <a:off x="863167" y="1870080"/>
          <a:ext cx="9911890" cy="74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93" tIns="79093" rIns="79093" bIns="790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kern="1200"/>
            <a:t>Express</a:t>
          </a:r>
          <a:r>
            <a:rPr lang="en-GB" sz="1900" b="0" i="0" kern="1200"/>
            <a:t>: A minimal and flexible Node.js web application framework.</a:t>
          </a:r>
          <a:endParaRPr lang="en-US" sz="1900" kern="1200"/>
        </a:p>
      </dsp:txBody>
      <dsp:txXfrm>
        <a:off x="863167" y="1870080"/>
        <a:ext cx="9911890" cy="747330"/>
      </dsp:txXfrm>
    </dsp:sp>
    <dsp:sp modelId="{534EDDF9-F39D-48E9-BEE3-FF1A9922CFEE}">
      <dsp:nvSpPr>
        <dsp:cNvPr id="0" name=""/>
        <dsp:cNvSpPr/>
      </dsp:nvSpPr>
      <dsp:spPr>
        <a:xfrm>
          <a:off x="0" y="2804244"/>
          <a:ext cx="10775058" cy="747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818E2-F37C-41DB-AC9D-B6CBC7D37505}">
      <dsp:nvSpPr>
        <dsp:cNvPr id="0" name=""/>
        <dsp:cNvSpPr/>
      </dsp:nvSpPr>
      <dsp:spPr>
        <a:xfrm>
          <a:off x="226067" y="2972393"/>
          <a:ext cx="411031" cy="411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B6845-D7B2-42D3-8774-9FEAD6F6DBAB}">
      <dsp:nvSpPr>
        <dsp:cNvPr id="0" name=""/>
        <dsp:cNvSpPr/>
      </dsp:nvSpPr>
      <dsp:spPr>
        <a:xfrm>
          <a:off x="863167" y="2804244"/>
          <a:ext cx="9911890" cy="74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93" tIns="79093" rIns="79093" bIns="790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kern="1200"/>
            <a:t>TypeScript</a:t>
          </a:r>
          <a:r>
            <a:rPr lang="en-GB" sz="1900" b="0" i="0" kern="1200"/>
            <a:t>: A typed superset of JavaScript that compiles to plain JavaScript.</a:t>
          </a:r>
          <a:endParaRPr lang="en-US" sz="1900" kern="1200"/>
        </a:p>
      </dsp:txBody>
      <dsp:txXfrm>
        <a:off x="863167" y="2804244"/>
        <a:ext cx="9911890" cy="747330"/>
      </dsp:txXfrm>
    </dsp:sp>
    <dsp:sp modelId="{FF55EB79-2ACB-4F70-B9A2-E5B9F385DA0F}">
      <dsp:nvSpPr>
        <dsp:cNvPr id="0" name=""/>
        <dsp:cNvSpPr/>
      </dsp:nvSpPr>
      <dsp:spPr>
        <a:xfrm>
          <a:off x="0" y="3738407"/>
          <a:ext cx="10775058" cy="747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C8097-0017-4B53-AF2B-197BC61BC203}">
      <dsp:nvSpPr>
        <dsp:cNvPr id="0" name=""/>
        <dsp:cNvSpPr/>
      </dsp:nvSpPr>
      <dsp:spPr>
        <a:xfrm>
          <a:off x="226067" y="3906557"/>
          <a:ext cx="411031" cy="4110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E6E86-08A6-419B-A144-D17218832C9E}">
      <dsp:nvSpPr>
        <dsp:cNvPr id="0" name=""/>
        <dsp:cNvSpPr/>
      </dsp:nvSpPr>
      <dsp:spPr>
        <a:xfrm>
          <a:off x="863167" y="3738407"/>
          <a:ext cx="9911890" cy="74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93" tIns="79093" rIns="79093" bIns="790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kern="1200"/>
            <a:t>PostgreSQL</a:t>
          </a:r>
          <a:r>
            <a:rPr lang="en-GB" sz="1900" b="0" i="0" kern="1200"/>
            <a:t>: A powerful, open-source object-relational database system.</a:t>
          </a:r>
          <a:endParaRPr lang="en-US" sz="1900" kern="1200"/>
        </a:p>
      </dsp:txBody>
      <dsp:txXfrm>
        <a:off x="863167" y="3738407"/>
        <a:ext cx="9911890" cy="747330"/>
      </dsp:txXfrm>
    </dsp:sp>
    <dsp:sp modelId="{D450F1C7-45E1-47A0-900F-D57C2D70E351}">
      <dsp:nvSpPr>
        <dsp:cNvPr id="0" name=""/>
        <dsp:cNvSpPr/>
      </dsp:nvSpPr>
      <dsp:spPr>
        <a:xfrm>
          <a:off x="0" y="4672571"/>
          <a:ext cx="10775058" cy="747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223B7-7BCE-475A-873E-91B90132B085}">
      <dsp:nvSpPr>
        <dsp:cNvPr id="0" name=""/>
        <dsp:cNvSpPr/>
      </dsp:nvSpPr>
      <dsp:spPr>
        <a:xfrm>
          <a:off x="226067" y="4840720"/>
          <a:ext cx="411031" cy="41103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029AE-7E75-4CD4-9AF6-36BD45D73676}">
      <dsp:nvSpPr>
        <dsp:cNvPr id="0" name=""/>
        <dsp:cNvSpPr/>
      </dsp:nvSpPr>
      <dsp:spPr>
        <a:xfrm>
          <a:off x="863167" y="4672571"/>
          <a:ext cx="9911890" cy="74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93" tIns="79093" rIns="79093" bIns="790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kern="1200"/>
            <a:t>JWT</a:t>
          </a:r>
          <a:r>
            <a:rPr lang="en-GB" sz="1900" b="0" i="0" kern="1200"/>
            <a:t>: A compact, URL-safe means of representing claims to be transferred between two parties.</a:t>
          </a:r>
          <a:endParaRPr lang="en-US" sz="1900" kern="1200"/>
        </a:p>
      </dsp:txBody>
      <dsp:txXfrm>
        <a:off x="863167" y="4672571"/>
        <a:ext cx="9911890" cy="747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69A93-8C2A-485B-B694-20F85BAE7C24}">
      <dsp:nvSpPr>
        <dsp:cNvPr id="0" name=""/>
        <dsp:cNvSpPr/>
      </dsp:nvSpPr>
      <dsp:spPr>
        <a:xfrm>
          <a:off x="617687" y="81811"/>
          <a:ext cx="1509048" cy="150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87D9B-9BB6-4CFC-B456-F23A8395F91C}">
      <dsp:nvSpPr>
        <dsp:cNvPr id="0" name=""/>
        <dsp:cNvSpPr/>
      </dsp:nvSpPr>
      <dsp:spPr>
        <a:xfrm>
          <a:off x="152900" y="1808551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H" sz="3600" kern="1200" dirty="0"/>
            <a:t>Successes</a:t>
          </a:r>
          <a:endParaRPr lang="en-US" sz="3600" kern="1200" dirty="0"/>
        </a:p>
      </dsp:txBody>
      <dsp:txXfrm>
        <a:off x="152900" y="1808551"/>
        <a:ext cx="4311566" cy="646734"/>
      </dsp:txXfrm>
    </dsp:sp>
    <dsp:sp modelId="{CAB069D1-0196-4529-9D56-43EFB6140DCE}">
      <dsp:nvSpPr>
        <dsp:cNvPr id="0" name=""/>
        <dsp:cNvSpPr/>
      </dsp:nvSpPr>
      <dsp:spPr>
        <a:xfrm>
          <a:off x="7708" y="2821438"/>
          <a:ext cx="5624136" cy="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Implemented core features like user authentication, posting, and following etc.</a:t>
          </a:r>
          <a:endParaRPr lang="en-US" sz="24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Achieved high test coverage.</a:t>
          </a:r>
          <a:endParaRPr lang="en-US" sz="24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Deployed on a scalable infrastructure.</a:t>
          </a:r>
          <a:endParaRPr lang="en-US" sz="2400" kern="1200" dirty="0"/>
        </a:p>
      </dsp:txBody>
      <dsp:txXfrm>
        <a:off x="7708" y="2821438"/>
        <a:ext cx="5624136" cy="2591"/>
      </dsp:txXfrm>
    </dsp:sp>
    <dsp:sp modelId="{F790B685-C215-45E3-8217-F8C48906796F}">
      <dsp:nvSpPr>
        <dsp:cNvPr id="0" name=""/>
        <dsp:cNvSpPr/>
      </dsp:nvSpPr>
      <dsp:spPr>
        <a:xfrm>
          <a:off x="6733592" y="230428"/>
          <a:ext cx="1509048" cy="1509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E3CEB-8146-455C-81DB-13EE3B6FC4E4}">
      <dsp:nvSpPr>
        <dsp:cNvPr id="0" name=""/>
        <dsp:cNvSpPr/>
      </dsp:nvSpPr>
      <dsp:spPr>
        <a:xfrm>
          <a:off x="6583106" y="1947443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H" sz="3600" kern="1200" dirty="0"/>
            <a:t>Challenges</a:t>
          </a:r>
          <a:endParaRPr lang="en-US" sz="3600" kern="1200" dirty="0"/>
        </a:p>
      </dsp:txBody>
      <dsp:txXfrm>
        <a:off x="6583106" y="1947443"/>
        <a:ext cx="4311566" cy="646734"/>
      </dsp:txXfrm>
    </dsp:sp>
    <dsp:sp modelId="{6BFA5C99-361E-4E60-9783-08E3405559C8}">
      <dsp:nvSpPr>
        <dsp:cNvPr id="0" name=""/>
        <dsp:cNvSpPr/>
      </dsp:nvSpPr>
      <dsp:spPr>
        <a:xfrm>
          <a:off x="6484241" y="2946558"/>
          <a:ext cx="4311566" cy="5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Handling concurrent user operations.</a:t>
          </a:r>
          <a:endParaRPr lang="en-US" sz="24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Implementing real-time updates.</a:t>
          </a:r>
          <a:endParaRPr lang="en-US" sz="2400" kern="1200" dirty="0"/>
        </a:p>
      </dsp:txBody>
      <dsp:txXfrm>
        <a:off x="6484241" y="2946558"/>
        <a:ext cx="4311566" cy="51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3F4A2-7C29-43B9-ACEB-9645D6CD94F1}">
      <dsp:nvSpPr>
        <dsp:cNvPr id="0" name=""/>
        <dsp:cNvSpPr/>
      </dsp:nvSpPr>
      <dsp:spPr>
        <a:xfrm>
          <a:off x="953067" y="1366328"/>
          <a:ext cx="1453266" cy="1453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1AB01-FFF1-4C28-B9E5-1C4F38CF2470}">
      <dsp:nvSpPr>
        <dsp:cNvPr id="0" name=""/>
        <dsp:cNvSpPr/>
      </dsp:nvSpPr>
      <dsp:spPr>
        <a:xfrm>
          <a:off x="64960" y="3203300"/>
          <a:ext cx="32294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Importance of comprehensive planning.</a:t>
          </a:r>
          <a:endParaRPr lang="en-US" sz="2300" kern="1200" dirty="0"/>
        </a:p>
      </dsp:txBody>
      <dsp:txXfrm>
        <a:off x="64960" y="3203300"/>
        <a:ext cx="3229482" cy="720000"/>
      </dsp:txXfrm>
    </dsp:sp>
    <dsp:sp modelId="{48B0752A-6848-4F19-A024-E93499D276FE}">
      <dsp:nvSpPr>
        <dsp:cNvPr id="0" name=""/>
        <dsp:cNvSpPr/>
      </dsp:nvSpPr>
      <dsp:spPr>
        <a:xfrm>
          <a:off x="4747709" y="1366328"/>
          <a:ext cx="1453266" cy="1453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DCDEB-B566-46D5-810E-AF9B93C03765}">
      <dsp:nvSpPr>
        <dsp:cNvPr id="0" name=""/>
        <dsp:cNvSpPr/>
      </dsp:nvSpPr>
      <dsp:spPr>
        <a:xfrm>
          <a:off x="3859601" y="3203300"/>
          <a:ext cx="32294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The value of automated testing.</a:t>
          </a:r>
          <a:endParaRPr lang="en-US" sz="2300" kern="1200"/>
        </a:p>
      </dsp:txBody>
      <dsp:txXfrm>
        <a:off x="3859601" y="3203300"/>
        <a:ext cx="3229482" cy="720000"/>
      </dsp:txXfrm>
    </dsp:sp>
    <dsp:sp modelId="{2C1FDEC5-4790-4245-9422-C07D5A33E3D9}">
      <dsp:nvSpPr>
        <dsp:cNvPr id="0" name=""/>
        <dsp:cNvSpPr/>
      </dsp:nvSpPr>
      <dsp:spPr>
        <a:xfrm>
          <a:off x="8542351" y="1366328"/>
          <a:ext cx="1453266" cy="1453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94C42-A535-49B9-8A71-90CE4379CBFB}">
      <dsp:nvSpPr>
        <dsp:cNvPr id="0" name=""/>
        <dsp:cNvSpPr/>
      </dsp:nvSpPr>
      <dsp:spPr>
        <a:xfrm>
          <a:off x="7654243" y="3203300"/>
          <a:ext cx="32294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Handling unexpected challenges with flexibility.</a:t>
          </a:r>
          <a:endParaRPr lang="en-US" sz="2300" kern="1200"/>
        </a:p>
      </dsp:txBody>
      <dsp:txXfrm>
        <a:off x="7654243" y="3203300"/>
        <a:ext cx="322948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FA692-6D6C-4DA1-98EA-756724706450}">
      <dsp:nvSpPr>
        <dsp:cNvPr id="0" name=""/>
        <dsp:cNvSpPr/>
      </dsp:nvSpPr>
      <dsp:spPr>
        <a:xfrm>
          <a:off x="268096" y="705068"/>
          <a:ext cx="1364694" cy="13646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84703-7110-4855-B6B6-7B45B0979990}">
      <dsp:nvSpPr>
        <dsp:cNvPr id="0" name=""/>
        <dsp:cNvSpPr/>
      </dsp:nvSpPr>
      <dsp:spPr>
        <a:xfrm>
          <a:off x="554682" y="991654"/>
          <a:ext cx="791523" cy="791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2B643-C4A7-4014-9028-CE415513FC86}">
      <dsp:nvSpPr>
        <dsp:cNvPr id="0" name=""/>
        <dsp:cNvSpPr/>
      </dsp:nvSpPr>
      <dsp:spPr>
        <a:xfrm>
          <a:off x="1925226" y="705068"/>
          <a:ext cx="3216781" cy="1364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Refine existing features.</a:t>
          </a:r>
          <a:endParaRPr lang="en-US" sz="2400" kern="1200"/>
        </a:p>
      </dsp:txBody>
      <dsp:txXfrm>
        <a:off x="1925226" y="705068"/>
        <a:ext cx="3216781" cy="1364694"/>
      </dsp:txXfrm>
    </dsp:sp>
    <dsp:sp modelId="{B1FF46CE-25FC-4FB1-ACAE-F55C408D0C8F}">
      <dsp:nvSpPr>
        <dsp:cNvPr id="0" name=""/>
        <dsp:cNvSpPr/>
      </dsp:nvSpPr>
      <dsp:spPr>
        <a:xfrm>
          <a:off x="5702506" y="705068"/>
          <a:ext cx="1364694" cy="13646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43FBC-8EC0-411D-BA0D-528840748892}">
      <dsp:nvSpPr>
        <dsp:cNvPr id="0" name=""/>
        <dsp:cNvSpPr/>
      </dsp:nvSpPr>
      <dsp:spPr>
        <a:xfrm>
          <a:off x="5989092" y="991654"/>
          <a:ext cx="791523" cy="791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DCE30-8F9F-40C4-ACAD-5258826674D8}">
      <dsp:nvSpPr>
        <dsp:cNvPr id="0" name=""/>
        <dsp:cNvSpPr/>
      </dsp:nvSpPr>
      <dsp:spPr>
        <a:xfrm>
          <a:off x="7359636" y="705068"/>
          <a:ext cx="3216781" cy="1364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Add new functionalities (e.g., direct messaging, Real-time Timeline).</a:t>
          </a:r>
          <a:endParaRPr lang="en-US" sz="2400" kern="1200"/>
        </a:p>
      </dsp:txBody>
      <dsp:txXfrm>
        <a:off x="7359636" y="705068"/>
        <a:ext cx="3216781" cy="1364694"/>
      </dsp:txXfrm>
    </dsp:sp>
    <dsp:sp modelId="{AF93D721-8AF2-4E7F-90AB-414ACDC16127}">
      <dsp:nvSpPr>
        <dsp:cNvPr id="0" name=""/>
        <dsp:cNvSpPr/>
      </dsp:nvSpPr>
      <dsp:spPr>
        <a:xfrm>
          <a:off x="268096" y="2917619"/>
          <a:ext cx="1364694" cy="13646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C97D5-8A90-45D3-85B1-007FB102AA1E}">
      <dsp:nvSpPr>
        <dsp:cNvPr id="0" name=""/>
        <dsp:cNvSpPr/>
      </dsp:nvSpPr>
      <dsp:spPr>
        <a:xfrm>
          <a:off x="554682" y="3204204"/>
          <a:ext cx="791523" cy="791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98857-A8FA-4A80-85ED-C4E91855719F}">
      <dsp:nvSpPr>
        <dsp:cNvPr id="0" name=""/>
        <dsp:cNvSpPr/>
      </dsp:nvSpPr>
      <dsp:spPr>
        <a:xfrm>
          <a:off x="1925226" y="2917619"/>
          <a:ext cx="3216781" cy="1364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Scale the application to handle more users.</a:t>
          </a:r>
          <a:endParaRPr lang="en-US" sz="2400" kern="1200"/>
        </a:p>
      </dsp:txBody>
      <dsp:txXfrm>
        <a:off x="1925226" y="2917619"/>
        <a:ext cx="3216781" cy="1364694"/>
      </dsp:txXfrm>
    </dsp:sp>
    <dsp:sp modelId="{BE4EB4B8-B8A1-4033-96EE-3983059BF7CC}">
      <dsp:nvSpPr>
        <dsp:cNvPr id="0" name=""/>
        <dsp:cNvSpPr/>
      </dsp:nvSpPr>
      <dsp:spPr>
        <a:xfrm>
          <a:off x="5702506" y="2917619"/>
          <a:ext cx="1364694" cy="136469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7DC57-4356-47A6-905F-C623728EE61B}">
      <dsp:nvSpPr>
        <dsp:cNvPr id="0" name=""/>
        <dsp:cNvSpPr/>
      </dsp:nvSpPr>
      <dsp:spPr>
        <a:xfrm>
          <a:off x="5989092" y="3204204"/>
          <a:ext cx="791523" cy="791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C0167-60B0-46D1-BC92-1CB8A241B689}">
      <dsp:nvSpPr>
        <dsp:cNvPr id="0" name=""/>
        <dsp:cNvSpPr/>
      </dsp:nvSpPr>
      <dsp:spPr>
        <a:xfrm>
          <a:off x="7359636" y="2917619"/>
          <a:ext cx="3216781" cy="1364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Continuous performance monitoring and optimization.</a:t>
          </a:r>
          <a:endParaRPr lang="en-US" sz="2400" kern="1200"/>
        </a:p>
      </dsp:txBody>
      <dsp:txXfrm>
        <a:off x="7359636" y="2917619"/>
        <a:ext cx="3216781" cy="136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2594-3A53-B4E2-1490-CF67CDA96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9401E-069B-D7B1-84EC-0D93C82E7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8E6EC-0A4E-2CCF-F0C9-64DD1392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BB2-4235-BA48-B3FD-2C17D749BAF9}" type="datetimeFigureOut">
              <a:rPr lang="en-GH" smtClean="0"/>
              <a:t>21/07/2024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9E33-6EB3-63C3-AB51-861C2220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F04B-DBB1-64AB-0A40-BEB26B8F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E643-9768-2A40-A654-0A362FFF344A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26002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FA90-37DF-D612-5118-FC10CB64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BFCDB-E809-0760-643A-617D0DC42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D3EC1-5267-84E9-E79C-DFF3A764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BB2-4235-BA48-B3FD-2C17D749BAF9}" type="datetimeFigureOut">
              <a:rPr lang="en-GH" smtClean="0"/>
              <a:t>21/07/2024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EEF6D-4CFD-F863-264D-B87BE4C2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07407-87A4-FAA8-16A1-1C376778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E643-9768-2A40-A654-0A362FFF344A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50791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04EA7-2203-A4D1-DDDA-5020C8398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BB8F-8BD1-4066-5C60-CCE09D6B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884A6-65E8-2CE5-8B33-29C5E270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BB2-4235-BA48-B3FD-2C17D749BAF9}" type="datetimeFigureOut">
              <a:rPr lang="en-GH" smtClean="0"/>
              <a:t>21/07/2024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C77A-323A-FFDD-6E86-A864CD67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E2602-8B91-8738-A5CB-5FD30FC1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E643-9768-2A40-A654-0A362FFF344A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260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B7AD-AED6-0E3A-63EB-80DD3A55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3A10-95E8-797E-DD96-8471D963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B2A4-B724-0653-7970-0C97DEA8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BB2-4235-BA48-B3FD-2C17D749BAF9}" type="datetimeFigureOut">
              <a:rPr lang="en-GH" smtClean="0"/>
              <a:t>21/07/2024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EABD-453A-EA26-23FA-AE58F948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7EF69-FD95-D197-0638-221B289D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E643-9768-2A40-A654-0A362FFF344A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005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F4C1-F10D-5658-F638-0385DAC9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34B5-45D0-4C57-DBFA-25387059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9301-3BBE-848B-E5E9-5C42F12E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BB2-4235-BA48-B3FD-2C17D749BAF9}" type="datetimeFigureOut">
              <a:rPr lang="en-GH" smtClean="0"/>
              <a:t>21/07/2024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EA75-ADE6-A54A-D007-8811FB61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C51E7-E32E-2029-D290-20F0AA73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E643-9768-2A40-A654-0A362FFF344A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5387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1A44-887E-73E3-14D0-471C6E93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98F1-AC04-214D-FABD-CB343E30A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767E4-256B-9D0E-82BC-1A8A806AB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3812F-72B8-9F04-014A-87EFE345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BB2-4235-BA48-B3FD-2C17D749BAF9}" type="datetimeFigureOut">
              <a:rPr lang="en-GH" smtClean="0"/>
              <a:t>21/07/2024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80F09-741D-83CB-79CE-1EBE596B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A9279-F0DC-46EC-4705-4AEFB347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E643-9768-2A40-A654-0A362FFF344A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94301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C913-56C9-48A4-4899-74890A18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05377-B372-E3D1-4E71-475974EF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4375A-E65F-BE13-FC78-A3E2D056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3CBD7-18BC-DBC3-1629-1CCF0A05C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E0472-7D43-EFCD-0305-1E6097DF1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BB13C-88FE-79B2-2C09-E48DF2D9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BB2-4235-BA48-B3FD-2C17D749BAF9}" type="datetimeFigureOut">
              <a:rPr lang="en-GH" smtClean="0"/>
              <a:t>21/07/2024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1F379-72D0-4D53-9B7F-47EF7156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5D355-610D-AB99-6451-A3C3E9ED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E643-9768-2A40-A654-0A362FFF344A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99317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1BB7-0FE6-CC7A-14BF-67738167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2B636-F385-0FD6-22A4-F5B80CE5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BB2-4235-BA48-B3FD-2C17D749BAF9}" type="datetimeFigureOut">
              <a:rPr lang="en-GH" smtClean="0"/>
              <a:t>21/07/2024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605D8-4750-42BF-475B-78D438FB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AD434-048C-5EB5-36A9-8B59E39A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E643-9768-2A40-A654-0A362FFF344A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1301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24F67-4BC4-3938-8FC9-C5B70223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BB2-4235-BA48-B3FD-2C17D749BAF9}" type="datetimeFigureOut">
              <a:rPr lang="en-GH" smtClean="0"/>
              <a:t>21/07/2024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151B0-620E-6539-4FE2-4A27B617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3D021-DD3F-DE0D-BA07-BFD54524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E643-9768-2A40-A654-0A362FFF344A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8851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C599-8B29-6CF5-C78A-2387C1F0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CE5E-5ACC-73D3-67C7-4023BB93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9002-0A3F-56B8-E07C-2BCD44A0D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F779E-738A-A249-CF74-682A1F31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BB2-4235-BA48-B3FD-2C17D749BAF9}" type="datetimeFigureOut">
              <a:rPr lang="en-GH" smtClean="0"/>
              <a:t>21/07/2024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6C0FF-1AF8-3323-2244-54C5CDA7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072B1-8CDC-6664-39F5-E978208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E643-9768-2A40-A654-0A362FFF344A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2494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6182-98F7-3CB4-61E9-912E416D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C4899-A365-989E-2B79-0E0321958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6EFA7-830B-5BF5-266F-0DC427AD5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24913-96A4-C6AE-A27D-0C4F3583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BB2-4235-BA48-B3FD-2C17D749BAF9}" type="datetimeFigureOut">
              <a:rPr lang="en-GH" smtClean="0"/>
              <a:t>21/07/2024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27365-F271-D376-85F4-C7D51F8B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AFA02-70C6-C66E-9FFB-AF79B5C6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E643-9768-2A40-A654-0A362FFF344A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4527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D2E2A-732D-2ABF-E860-DB7A1933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4877B-F13F-6499-0B3D-9C2222FDB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7E10-ED52-6E4C-7992-5AF998369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9BCBB2-4235-BA48-B3FD-2C17D749BAF9}" type="datetimeFigureOut">
              <a:rPr lang="en-GH" smtClean="0"/>
              <a:t>21/07/2024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1E6F-A63B-3703-BA42-56D94BCA7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E91C9-4465-B1D9-56C5-5B02AA74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DE643-9768-2A40-A654-0A362FFF344A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6458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E2201-7441-66D8-8C9C-8DFD97B88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016" y="963507"/>
            <a:ext cx="4016410" cy="5286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Overview of the Twitter Backend Clone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71DC618-594F-D3A5-9443-4A6141D02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2878" y="2154501"/>
            <a:ext cx="6250940" cy="999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In fulfillment of the 2023/2024 </a:t>
            </a:r>
            <a:r>
              <a:rPr lang="en-US" sz="2800" dirty="0" err="1"/>
              <a:t>Webstack</a:t>
            </a:r>
            <a:r>
              <a:rPr lang="en-US" sz="2800" dirty="0"/>
              <a:t> Portfolio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B7EDE7-466B-04AA-159F-BE5D98682062}"/>
              </a:ext>
            </a:extLst>
          </p:cNvPr>
          <p:cNvSpPr txBox="1">
            <a:spLocks/>
          </p:cNvSpPr>
          <p:nvPr/>
        </p:nvSpPr>
        <p:spPr>
          <a:xfrm>
            <a:off x="4825319" y="4267083"/>
            <a:ext cx="6250940" cy="65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2"/>
                </a:solidFill>
              </a:rPr>
              <a:t>21/07/2024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1CDAD2-17FE-5D22-BC6B-A5EEBDF5804F}"/>
              </a:ext>
            </a:extLst>
          </p:cNvPr>
          <p:cNvSpPr txBox="1">
            <a:spLocks/>
          </p:cNvSpPr>
          <p:nvPr/>
        </p:nvSpPr>
        <p:spPr>
          <a:xfrm>
            <a:off x="4748167" y="3379840"/>
            <a:ext cx="6250940" cy="65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2"/>
                </a:solidFill>
              </a:rPr>
              <a:t>Evans Nyarko</a:t>
            </a:r>
          </a:p>
        </p:txBody>
      </p:sp>
    </p:spTree>
    <p:extLst>
      <p:ext uri="{BB962C8B-B14F-4D97-AF65-F5344CB8AC3E}">
        <p14:creationId xmlns:p14="http://schemas.microsoft.com/office/powerpoint/2010/main" val="111240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21A46-B9F4-5188-FE5E-448EC7E8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25AC34B-D7A0-25AB-B15D-E7CE20275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82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3741B-9BA2-BF49-62E4-5DF520C5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H" sz="5400" dirty="0"/>
              <a:t>PROJECT DESCRIPTION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3BB3-05C3-47C1-D77F-28957D36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1" y="2071316"/>
            <a:ext cx="7622644" cy="4665150"/>
          </a:xfrm>
        </p:spPr>
        <p:txBody>
          <a:bodyPr anchor="t">
            <a:normAutofit/>
          </a:bodyPr>
          <a:lstStyle/>
          <a:p>
            <a:r>
              <a:rPr lang="en-GB" b="0" i="0" u="none" strike="noStrike" dirty="0">
                <a:effectLst/>
                <a:latin typeface="Average"/>
              </a:rPr>
              <a:t>The project is one built to understand and implement the core backend functionalities of Twitter, now known as X, a popular social media platform, using </a:t>
            </a:r>
            <a:r>
              <a:rPr lang="en-GB" b="0" i="0" u="none" strike="noStrike" dirty="0" err="1">
                <a:effectLst/>
                <a:latin typeface="Average"/>
              </a:rPr>
              <a:t>Express.Js</a:t>
            </a:r>
            <a:r>
              <a:rPr lang="en-GB" b="0" i="0" u="none" strike="noStrike" dirty="0">
                <a:effectLst/>
                <a:latin typeface="Average"/>
              </a:rPr>
              <a:t> framework. It includes user authentication, tweet posting, liking, retweeting, and following functionalities.</a:t>
            </a:r>
          </a:p>
          <a:p>
            <a:endParaRPr lang="en-GB" dirty="0">
              <a:latin typeface="Average"/>
            </a:endParaRPr>
          </a:p>
          <a:p>
            <a:r>
              <a:rPr lang="en-GB" dirty="0"/>
              <a:t>The project aims to enhance backend development skills using modern technologies.</a:t>
            </a:r>
            <a:endParaRPr lang="en-G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95F5-48D0-7ED9-3473-6A6D7C3570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66" r="4788"/>
          <a:stretch/>
        </p:blipFill>
        <p:spPr>
          <a:xfrm>
            <a:off x="8345346" y="2093976"/>
            <a:ext cx="3271375" cy="302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2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28B3-279D-6016-7F59-FF2A3A4F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56" y="306341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H" sz="5400" dirty="0"/>
              <a:t>MEET THE TEAM</a:t>
            </a:r>
          </a:p>
        </p:txBody>
      </p:sp>
      <p:sp>
        <p:nvSpPr>
          <p:cNvPr id="7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030B-4D33-3A35-3CAB-AC2636FB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66" y="2071316"/>
            <a:ext cx="7476435" cy="45298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H" sz="3200" b="1" dirty="0">
                <a:solidFill>
                  <a:schemeClr val="tx2"/>
                </a:solidFill>
              </a:rPr>
              <a:t>Evans Nyarko</a:t>
            </a:r>
          </a:p>
          <a:p>
            <a:r>
              <a:rPr lang="en-GH" sz="3200" dirty="0"/>
              <a:t>A passionate software engineer with an interest in providing digital solutions to </a:t>
            </a:r>
            <a:r>
              <a:rPr lang="en-GH" sz="3200"/>
              <a:t>world problems</a:t>
            </a:r>
            <a:endParaRPr lang="en-GH" sz="3200" dirty="0"/>
          </a:p>
          <a:p>
            <a:endParaRPr lang="en-GH" sz="3200" dirty="0"/>
          </a:p>
          <a:p>
            <a:r>
              <a:rPr lang="en-GH" sz="3200" b="1" dirty="0">
                <a:solidFill>
                  <a:schemeClr val="tx2"/>
                </a:solidFill>
              </a:rPr>
              <a:t>Role: </a:t>
            </a:r>
            <a:r>
              <a:rPr lang="en-GH" sz="3200" dirty="0"/>
              <a:t>Backend developer responsible for building the api for the twitter clone, testing and documenting the project</a:t>
            </a:r>
          </a:p>
        </p:txBody>
      </p:sp>
      <p:pic>
        <p:nvPicPr>
          <p:cNvPr id="5" name="Picture 4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C252FCC8-7B98-B17B-57F3-7FC7A2C1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35" r="-2" b="5645"/>
          <a:stretch/>
        </p:blipFill>
        <p:spPr>
          <a:xfrm>
            <a:off x="8183301" y="2107893"/>
            <a:ext cx="3588152" cy="379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7AE14-8315-6FD1-2FB6-FC6A7544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39" y="121535"/>
            <a:ext cx="6925077" cy="1325563"/>
          </a:xfrm>
        </p:spPr>
        <p:txBody>
          <a:bodyPr>
            <a:normAutofit/>
          </a:bodyPr>
          <a:lstStyle/>
          <a:p>
            <a:r>
              <a:rPr lang="en-GH" sz="4800" b="1" dirty="0">
                <a:solidFill>
                  <a:schemeClr val="tx2"/>
                </a:solidFill>
              </a:rPr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8FD1-CEC1-3A9A-D16A-1EC72C86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93" y="1568633"/>
            <a:ext cx="9390345" cy="51678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Presentation Layer</a:t>
            </a:r>
            <a:r>
              <a:rPr lang="en-GB" sz="3200" dirty="0"/>
              <a:t>: Handles incoming HTTP requests and serves responses. Uses </a:t>
            </a:r>
            <a:r>
              <a:rPr lang="en-GB" sz="3200" dirty="0" err="1"/>
              <a:t>Express.js</a:t>
            </a:r>
            <a:r>
              <a:rPr lang="en-GB" sz="3200" dirty="0"/>
              <a:t> for routing and controllers.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Service Layer</a:t>
            </a:r>
            <a:r>
              <a:rPr lang="en-GB" sz="3200" dirty="0"/>
              <a:t>: Contains business logic and orchestrates calls between the presentation layer and the data access 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Data Access Layer</a:t>
            </a:r>
            <a:r>
              <a:rPr lang="en-GB" sz="3200" dirty="0"/>
              <a:t>: Manages database interactions using Prisma as the 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Database</a:t>
            </a:r>
            <a:r>
              <a:rPr lang="en-GB" sz="3200" dirty="0"/>
              <a:t>: PostgreSQL for relational data storage.</a:t>
            </a:r>
          </a:p>
          <a:p>
            <a:endParaRPr lang="en-GH" sz="3200" dirty="0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02FF1B7D-5EC0-D45D-F9BC-620CEBF2BD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00" r="-1" b="-1"/>
          <a:stretch/>
        </p:blipFill>
        <p:spPr>
          <a:xfrm>
            <a:off x="9181408" y="3565002"/>
            <a:ext cx="2315749" cy="2315749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60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EDD85-F744-03BE-BA26-72B4F517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839" y="197853"/>
            <a:ext cx="7472414" cy="834472"/>
          </a:xfrm>
        </p:spPr>
        <p:txBody>
          <a:bodyPr>
            <a:normAutofit/>
          </a:bodyPr>
          <a:lstStyle/>
          <a:p>
            <a:pPr algn="ctr"/>
            <a:r>
              <a:rPr lang="en-GH" sz="3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407BA0-63C8-DF8F-42E6-F15F782A0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921448"/>
              </p:ext>
            </p:extLst>
          </p:nvPr>
        </p:nvGraphicFramePr>
        <p:xfrm>
          <a:off x="578744" y="1238491"/>
          <a:ext cx="10775058" cy="5421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10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96A6-B0AA-2867-ECA6-CDA64752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6" y="237804"/>
            <a:ext cx="10515600" cy="1325563"/>
          </a:xfrm>
        </p:spPr>
        <p:txBody>
          <a:bodyPr/>
          <a:lstStyle/>
          <a:p>
            <a:r>
              <a:rPr lang="en-GH" b="1" dirty="0">
                <a:solidFill>
                  <a:schemeClr val="tx2"/>
                </a:solidFill>
              </a:rPr>
              <a:t>DEVELOPMENT HIGHLIGHTS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DBABAE-44AB-2F5A-E624-A7D1AB705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672187"/>
              </p:ext>
            </p:extLst>
          </p:nvPr>
        </p:nvGraphicFramePr>
        <p:xfrm>
          <a:off x="277792" y="1481559"/>
          <a:ext cx="11076008" cy="5011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54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262C-3C28-62EB-E77E-01D8FEE4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9" y="237803"/>
            <a:ext cx="10515600" cy="1325563"/>
          </a:xfrm>
        </p:spPr>
        <p:txBody>
          <a:bodyPr/>
          <a:lstStyle/>
          <a:p>
            <a:r>
              <a:rPr lang="en-GH" b="1" dirty="0">
                <a:solidFill>
                  <a:schemeClr val="tx2"/>
                </a:solidFill>
              </a:rPr>
              <a:t>LESSONS LEARNED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22E1FA9-7F3C-7898-5F9B-E81E8F65C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984497"/>
              </p:ext>
            </p:extLst>
          </p:nvPr>
        </p:nvGraphicFramePr>
        <p:xfrm>
          <a:off x="405114" y="1423686"/>
          <a:ext cx="10948686" cy="5289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83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1D05-3D1B-E587-E53E-B6F4D580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272527"/>
            <a:ext cx="10994985" cy="1325563"/>
          </a:xfrm>
        </p:spPr>
        <p:txBody>
          <a:bodyPr/>
          <a:lstStyle/>
          <a:p>
            <a:r>
              <a:rPr lang="en-GH" b="1" dirty="0">
                <a:solidFill>
                  <a:schemeClr val="tx2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674BE1-AB1A-92BB-055D-6B8DD05B0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406493"/>
              </p:ext>
            </p:extLst>
          </p:nvPr>
        </p:nvGraphicFramePr>
        <p:xfrm>
          <a:off x="509286" y="1598090"/>
          <a:ext cx="10844514" cy="4987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89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D53658D1-E13D-3A9A-D045-D7049436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09" r="37379" b="-1"/>
          <a:stretch/>
        </p:blipFill>
        <p:spPr>
          <a:xfrm>
            <a:off x="8162666" y="10"/>
            <a:ext cx="4029334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57FCC-0CB0-4C5C-F7FB-55CA062C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16" y="297084"/>
            <a:ext cx="6831188" cy="1322887"/>
          </a:xfrm>
        </p:spPr>
        <p:txBody>
          <a:bodyPr>
            <a:normAutofit/>
          </a:bodyPr>
          <a:lstStyle/>
          <a:p>
            <a:r>
              <a:rPr lang="en-GH" sz="6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739D-FD9A-3731-FFAB-66364E98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1604382"/>
            <a:ext cx="8070069" cy="4956533"/>
          </a:xfrm>
        </p:spPr>
        <p:txBody>
          <a:bodyPr>
            <a:normAutofit/>
          </a:bodyPr>
          <a:lstStyle/>
          <a:p>
            <a:r>
              <a:rPr lang="en-GB" sz="3200" dirty="0"/>
              <a:t>This project provided valuable insights into building scalable and robust backend systems. I overcame numerous challenges and learned the importance of the #</a:t>
            </a:r>
            <a:r>
              <a:rPr lang="en-GB" sz="3200" dirty="0" err="1"/>
              <a:t>DoHardThings</a:t>
            </a:r>
            <a:r>
              <a:rPr lang="en-GB" sz="3200" dirty="0"/>
              <a:t> mindset.</a:t>
            </a:r>
            <a:endParaRPr lang="en-GH" sz="3200" dirty="0"/>
          </a:p>
        </p:txBody>
      </p:sp>
    </p:spTree>
    <p:extLst>
      <p:ext uri="{BB962C8B-B14F-4D97-AF65-F5344CB8AC3E}">
        <p14:creationId xmlns:p14="http://schemas.microsoft.com/office/powerpoint/2010/main" val="178739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382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Average</vt:lpstr>
      <vt:lpstr>Calibri</vt:lpstr>
      <vt:lpstr>Office Theme</vt:lpstr>
      <vt:lpstr>Overview of the Twitter Backend Clone Project</vt:lpstr>
      <vt:lpstr>PROJECT DESCRIPTION</vt:lpstr>
      <vt:lpstr>MEET THE TEAM</vt:lpstr>
      <vt:lpstr>System Architecture</vt:lpstr>
      <vt:lpstr>TECHNOLOGIES USED</vt:lpstr>
      <vt:lpstr>DEVELOPMENT HIGHLIGHTS</vt:lpstr>
      <vt:lpstr>LESSONS LEARNED</vt:lpstr>
      <vt:lpstr>Next Steps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Twitter Backend Clone Project</dc:title>
  <dc:creator>Evans Nyarko</dc:creator>
  <cp:lastModifiedBy>Evans Nyarko</cp:lastModifiedBy>
  <cp:revision>3</cp:revision>
  <dcterms:created xsi:type="dcterms:W3CDTF">2024-07-21T13:57:23Z</dcterms:created>
  <dcterms:modified xsi:type="dcterms:W3CDTF">2024-07-21T16:20:04Z</dcterms:modified>
</cp:coreProperties>
</file>