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CAAB-7217-4804-BBB8-003785CAE52F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F1D-E652-4D5E-AA2E-FD52C8551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1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CAAB-7217-4804-BBB8-003785CAE52F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F1D-E652-4D5E-AA2E-FD52C8551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CAAB-7217-4804-BBB8-003785CAE52F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F1D-E652-4D5E-AA2E-FD52C8551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343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CAAB-7217-4804-BBB8-003785CAE52F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F1D-E652-4D5E-AA2E-FD52C8551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536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CAAB-7217-4804-BBB8-003785CAE52F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F1D-E652-4D5E-AA2E-FD52C8551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433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CAAB-7217-4804-BBB8-003785CAE52F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F1D-E652-4D5E-AA2E-FD52C8551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24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CAAB-7217-4804-BBB8-003785CAE52F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F1D-E652-4D5E-AA2E-FD52C8551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99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CAAB-7217-4804-BBB8-003785CAE52F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F1D-E652-4D5E-AA2E-FD52C8551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33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CAAB-7217-4804-BBB8-003785CAE52F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F1D-E652-4D5E-AA2E-FD52C8551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6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CAAB-7217-4804-BBB8-003785CAE52F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F1D-E652-4D5E-AA2E-FD52C8551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39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CAAB-7217-4804-BBB8-003785CAE52F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F1D-E652-4D5E-AA2E-FD52C8551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06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CAAB-7217-4804-BBB8-003785CAE52F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F1D-E652-4D5E-AA2E-FD52C8551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53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CAAB-7217-4804-BBB8-003785CAE52F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F1D-E652-4D5E-AA2E-FD52C8551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55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EFECAAB-7217-4804-BBB8-003785CAE52F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1EE1F1D-E652-4D5E-AA2E-FD52C8551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32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EFECAAB-7217-4804-BBB8-003785CAE52F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1EE1F1D-E652-4D5E-AA2E-FD52C8551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63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7A641-7EE2-5E17-D577-336132243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Réalisation Projet 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CBF767-DEED-C280-6410-DB04E0AFA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Méthodologie et réflexion autour du projet 3 dit « </a:t>
            </a:r>
            <a:r>
              <a:rPr lang="fr-FR" dirty="0" err="1"/>
              <a:t>Booki</a:t>
            </a:r>
            <a:r>
              <a:rPr lang="fr-FR" dirty="0"/>
              <a:t> »</a:t>
            </a:r>
          </a:p>
        </p:txBody>
      </p:sp>
      <p:pic>
        <p:nvPicPr>
          <p:cNvPr id="1026" name="Picture 2" descr="Abonnement OpenClassrooms gratuit pendant un mois - Rotek">
            <a:extLst>
              <a:ext uri="{FF2B5EF4-FFF2-40B4-BE49-F238E27FC236}">
                <a16:creationId xmlns:a16="http://schemas.microsoft.com/office/drawing/2014/main" id="{43F0F8FE-7278-DEF0-3760-3DFA7F88A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12" y="23018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11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0AE5D-EDC2-91E4-F630-DE49F968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finale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1E750B-FDC0-D9A7-8BFF-5AF48AB2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vérifier l’écriture du code, qu’il n’y ai pas du code inutile ou de la répétition.</a:t>
            </a:r>
          </a:p>
          <a:p>
            <a:r>
              <a:rPr lang="fr-FR" dirty="0"/>
              <a:t>On vérifie que le site est bien responsive en essayant différentes tailles d’écrans.</a:t>
            </a:r>
          </a:p>
          <a:p>
            <a:r>
              <a:rPr lang="fr-FR" dirty="0"/>
              <a:t>J’héberge mon projet sur GitHub et met en ligne le site via les pages de GitHub.</a:t>
            </a:r>
          </a:p>
        </p:txBody>
      </p:sp>
    </p:spTree>
    <p:extLst>
      <p:ext uri="{BB962C8B-B14F-4D97-AF65-F5344CB8AC3E}">
        <p14:creationId xmlns:p14="http://schemas.microsoft.com/office/powerpoint/2010/main" val="88378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D7CB5-6531-73E3-A9F8-AED4408F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76" y="447188"/>
            <a:ext cx="10571998" cy="970450"/>
          </a:xfrm>
        </p:spPr>
        <p:txBody>
          <a:bodyPr/>
          <a:lstStyle/>
          <a:p>
            <a:r>
              <a:rPr lang="fr-FR" dirty="0"/>
              <a:t>Etape 1: Définir les besoins et priorités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343137-83BA-0696-D061-5E8A6E862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67" y="1062228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Prendre connaissance du projet , liens et documents à disposition.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DEDD43-A8AA-38A9-ADBA-31F4D9FA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1" y="2880483"/>
            <a:ext cx="4366828" cy="350943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6B79AB3-23E8-EDD5-27CC-E33AE17458D1}"/>
              </a:ext>
            </a:extLst>
          </p:cNvPr>
          <p:cNvSpPr txBox="1"/>
          <p:nvPr/>
        </p:nvSpPr>
        <p:spPr>
          <a:xfrm>
            <a:off x="4838131" y="2831910"/>
            <a:ext cx="6373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Ci-contre , un e-mail de notre CTO nous décrivant les tâches attendus en nous fournissant des documents à dispositions et une roadmap, ainsi qu’une maquette qu’on vas s’empresser d’étudier et découper pour faciliter la construction du projet. </a:t>
            </a:r>
          </a:p>
        </p:txBody>
      </p:sp>
    </p:spTree>
    <p:extLst>
      <p:ext uri="{BB962C8B-B14F-4D97-AF65-F5344CB8AC3E}">
        <p14:creationId xmlns:p14="http://schemas.microsoft.com/office/powerpoint/2010/main" val="61823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F0B8F-0C32-2E0A-DA90-4E1CC2FD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Etude de la maquette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4A3E8-17B1-FA77-0C1B-96789A1B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209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Voici la maquette fournis , avec différentes taille d’écran (responsive).</a:t>
            </a:r>
          </a:p>
          <a:p>
            <a:pPr marL="0" indent="0">
              <a:buNone/>
            </a:pPr>
            <a:r>
              <a:rPr lang="fr-FR" dirty="0"/>
              <a:t>Commençons la découpe.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0FE9DD-A615-79E1-4A92-31F1141A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3" y="2974595"/>
            <a:ext cx="4966401" cy="37599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794F09-DE9D-D1BD-941B-AC804A417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287" y="2974595"/>
            <a:ext cx="5188519" cy="375995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48788EC-8A9E-9477-77DE-389C4C802AFF}"/>
              </a:ext>
            </a:extLst>
          </p:cNvPr>
          <p:cNvSpPr txBox="1"/>
          <p:nvPr/>
        </p:nvSpPr>
        <p:spPr>
          <a:xfrm>
            <a:off x="10559486" y="2872237"/>
            <a:ext cx="152416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 découpe nous permet de comprendre et d’anticiper l’articulation du site en html et de prédire sa réactivité en responsive et d’anticiper certains problèmes</a:t>
            </a:r>
          </a:p>
        </p:txBody>
      </p:sp>
      <p:pic>
        <p:nvPicPr>
          <p:cNvPr id="12" name="Graphique 11" descr="Flèche : droite avec un remplissage uni">
            <a:extLst>
              <a:ext uri="{FF2B5EF4-FFF2-40B4-BE49-F238E27FC236}">
                <a16:creationId xmlns:a16="http://schemas.microsoft.com/office/drawing/2014/main" id="{7E340CCC-D78B-8E80-13FA-40F371825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666848" y="38615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4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23D92-75D2-96CC-2720-EE5D6418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01" y="665552"/>
            <a:ext cx="10571998" cy="970450"/>
          </a:xfrm>
        </p:spPr>
        <p:txBody>
          <a:bodyPr/>
          <a:lstStyle/>
          <a:p>
            <a:r>
              <a:rPr lang="fr-FR" dirty="0"/>
              <a:t>Etape 3 : Code Html et structuration des </a:t>
            </a:r>
            <a:r>
              <a:rPr lang="fr-FR" dirty="0" err="1"/>
              <a:t>balsies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38EE40-E951-A7F3-94B4-F6C01D99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81" y="2784143"/>
            <a:ext cx="3959525" cy="218666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On commence le code en mettant en place directement les bonnes balises et en prévoyant le responsive et les différentes animations présentes.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0AEE81-698F-144F-85EA-01DCC1FE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906" y="3002507"/>
            <a:ext cx="3121965" cy="328874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F915024-5B08-9674-A799-D7A50A3E1DF3}"/>
              </a:ext>
            </a:extLst>
          </p:cNvPr>
          <p:cNvSpPr txBox="1"/>
          <p:nvPr/>
        </p:nvSpPr>
        <p:spPr>
          <a:xfrm>
            <a:off x="7622274" y="5090926"/>
            <a:ext cx="3821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respecte bien la hiérarchie des balises , et les relations parent/enfant. Pour anticiper l’affichage.</a:t>
            </a:r>
          </a:p>
        </p:txBody>
      </p:sp>
    </p:spTree>
    <p:extLst>
      <p:ext uri="{BB962C8B-B14F-4D97-AF65-F5344CB8AC3E}">
        <p14:creationId xmlns:p14="http://schemas.microsoft.com/office/powerpoint/2010/main" val="328105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82A5E-255F-B6E3-1FB9-24FAD4EA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4: Mise en place du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0F7F67-F44B-E5CE-08F2-997247433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60" y="2272353"/>
            <a:ext cx="3132315" cy="381845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Plus qu’à suivre la maquette pour la mise en forme du HTML.</a:t>
            </a:r>
          </a:p>
          <a:p>
            <a:pPr marL="0" indent="0">
              <a:buNone/>
            </a:pPr>
            <a:r>
              <a:rPr lang="fr-FR" dirty="0"/>
              <a:t>Essayer au maximum de mettre des taille en  « % ». Et sinon utiliser des « px ». Pour prévoir le comportement sur les différents navigateurs et écrans.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BCB151-CDBD-1B32-FA29-2531E539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400" y="2441414"/>
            <a:ext cx="1101617" cy="36474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DA7F4F9-E9FF-4D62-E637-651B6AA31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102" y="2441414"/>
            <a:ext cx="2111475" cy="388238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A93FA2-64BD-799B-09A7-86E077E5D7E8}"/>
              </a:ext>
            </a:extLst>
          </p:cNvPr>
          <p:cNvSpPr txBox="1"/>
          <p:nvPr/>
        </p:nvSpPr>
        <p:spPr>
          <a:xfrm>
            <a:off x="5920890" y="3165919"/>
            <a:ext cx="2975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Pensez à commenter son code , pour avoir un code « propre ».</a:t>
            </a:r>
          </a:p>
          <a:p>
            <a:r>
              <a:rPr lang="fr-FR" dirty="0"/>
              <a:t>Améliorer sa lisibilité , et faciliter sa compréhension par un autre développeur.</a:t>
            </a:r>
          </a:p>
        </p:txBody>
      </p:sp>
    </p:spTree>
    <p:extLst>
      <p:ext uri="{BB962C8B-B14F-4D97-AF65-F5344CB8AC3E}">
        <p14:creationId xmlns:p14="http://schemas.microsoft.com/office/powerpoint/2010/main" val="349121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51709-9501-CFC8-0250-9C27182D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5 : Site desktop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91146-6B31-87C4-2952-AEEDF8AAB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28" y="502669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Comparer son site à la maquette , les cotes , les codes couleurs, etc…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005F02-B3B1-31D7-65F2-88066C826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48" y="3040039"/>
            <a:ext cx="4653887" cy="29111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6769B8B-9EEB-A800-0A65-C66A41074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815" y="3040038"/>
            <a:ext cx="5636525" cy="291110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104A234-11AE-D738-13FA-38D1175A5531}"/>
              </a:ext>
            </a:extLst>
          </p:cNvPr>
          <p:cNvSpPr txBox="1"/>
          <p:nvPr/>
        </p:nvSpPr>
        <p:spPr>
          <a:xfrm>
            <a:off x="1992573" y="2700129"/>
            <a:ext cx="448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Site Réalisé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C44B5C-4D73-87CD-3406-5798854B041D}"/>
              </a:ext>
            </a:extLst>
          </p:cNvPr>
          <p:cNvSpPr txBox="1"/>
          <p:nvPr/>
        </p:nvSpPr>
        <p:spPr>
          <a:xfrm>
            <a:off x="7424381" y="2685418"/>
            <a:ext cx="476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Maquette </a:t>
            </a:r>
            <a:r>
              <a:rPr lang="fr-FR" dirty="0" err="1"/>
              <a:t>Figma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4D99E98-AC79-031B-3D7E-A1396B715F02}"/>
              </a:ext>
            </a:extLst>
          </p:cNvPr>
          <p:cNvSpPr txBox="1"/>
          <p:nvPr/>
        </p:nvSpPr>
        <p:spPr>
          <a:xfrm>
            <a:off x="4868840" y="3708970"/>
            <a:ext cx="852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accent3">
                    <a:lumMod val="75000"/>
                  </a:schemeClr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93581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965312-A548-941E-3E46-149A3FBC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6: On attaque le responsive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E0312-9374-63DB-DAD9-8D6F6382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76" y="632323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On passe au responsive à l’aide des media </a:t>
            </a:r>
            <a:r>
              <a:rPr lang="fr-FR" dirty="0" err="1"/>
              <a:t>queries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84548A-BCEA-48AA-E4B5-1BA6165DE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1" y="2756847"/>
            <a:ext cx="4232615" cy="39169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576B136-ACFE-051B-7F5B-8E30B9DE91CC}"/>
              </a:ext>
            </a:extLst>
          </p:cNvPr>
          <p:cNvSpPr txBox="1"/>
          <p:nvPr/>
        </p:nvSpPr>
        <p:spPr>
          <a:xfrm>
            <a:off x="4644941" y="3807725"/>
            <a:ext cx="184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vérifiant la réactivité du site aux différents formats.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4446515-E8BD-9EA9-EBDA-D71D13655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170" y="2210040"/>
            <a:ext cx="4904096" cy="19320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F9278F7-CDDF-6242-47D2-57FCBB10C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171" y="4322571"/>
            <a:ext cx="4904096" cy="174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646D8-78C1-6E35-A320-F6D97E15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3" y="584556"/>
            <a:ext cx="10571998" cy="970450"/>
          </a:xfrm>
        </p:spPr>
        <p:txBody>
          <a:bodyPr/>
          <a:lstStyle/>
          <a:p>
            <a:r>
              <a:rPr lang="fr-FR" dirty="0"/>
              <a:t>Etape 7: On vérifie qu’on remplit le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B3CB32-E109-284A-793D-BA878560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60" y="584556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En étudiant chaque point du cahier et en les mettant à l’épreuve.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43A0B1-75F3-9061-8EB1-85F847D8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51" y="2750023"/>
            <a:ext cx="7560978" cy="35757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D43F657-3178-47B6-6281-5BB2BC428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989" y="3370997"/>
            <a:ext cx="3742999" cy="61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3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4072D-54D7-9B20-1238-265C6769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36" y="610961"/>
            <a:ext cx="10571998" cy="970450"/>
          </a:xfrm>
        </p:spPr>
        <p:txBody>
          <a:bodyPr/>
          <a:lstStyle/>
          <a:p>
            <a:r>
              <a:rPr lang="fr-FR" dirty="0"/>
              <a:t>Etape 8 : On passe notre site et notre code à l’évaluation du W3C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6D48CE-78E0-4931-57A9-A7448123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67" y="557260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On vérifie si on a des erreurs et on les corrige.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210D83-2716-AAAE-5E29-8380D9FF7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8" y="2803959"/>
            <a:ext cx="11093355" cy="344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44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53</TotalTime>
  <Words>399</Words>
  <Application>Microsoft Office PowerPoint</Application>
  <PresentationFormat>Grand écran</PresentationFormat>
  <Paragraphs>33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Concis</vt:lpstr>
      <vt:lpstr>Réalisation Projet 3</vt:lpstr>
      <vt:lpstr>Etape 1: Définir les besoins et priorités</vt:lpstr>
      <vt:lpstr>Etape 2 : Etude de la maquette</vt:lpstr>
      <vt:lpstr>Etape 3 : Code Html et structuration des balsies</vt:lpstr>
      <vt:lpstr>Etape 4: Mise en place du CSS</vt:lpstr>
      <vt:lpstr>Etape 5 : Site desktop </vt:lpstr>
      <vt:lpstr>Etape 6: On attaque le responsive</vt:lpstr>
      <vt:lpstr>Etape 7: On vérifie qu’on remplit le cahier des charges</vt:lpstr>
      <vt:lpstr>Etape 8 : On passe notre site et notre code à l’évaluation du W3C</vt:lpstr>
      <vt:lpstr>Etape finale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Réalisation Projet 3</dc:title>
  <dc:creator>Romain Youaabed</dc:creator>
  <cp:lastModifiedBy>Romain Youaabed</cp:lastModifiedBy>
  <cp:revision>1</cp:revision>
  <dcterms:created xsi:type="dcterms:W3CDTF">2024-03-06T09:39:05Z</dcterms:created>
  <dcterms:modified xsi:type="dcterms:W3CDTF">2024-03-06T10:32:09Z</dcterms:modified>
</cp:coreProperties>
</file>