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/>
              <a:t>solution technique</a:t>
            </a:r>
            <a:br>
              <a:rPr lang="fr-FR" b="1" dirty="0"/>
            </a:br>
            <a:r>
              <a:rPr lang="fr-FR" b="1" dirty="0" smtClean="0"/>
              <a:t>d’</a:t>
            </a:r>
            <a:r>
              <a:rPr lang="fr-FR" b="1" dirty="0"/>
              <a:t> Express Food</a:t>
            </a:r>
            <a:br>
              <a:rPr lang="fr-FR" b="1" dirty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Diagramme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7818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31993" y="2743200"/>
            <a:ext cx="8596668" cy="1320800"/>
          </a:xfrm>
        </p:spPr>
        <p:txBody>
          <a:bodyPr/>
          <a:lstStyle/>
          <a:p>
            <a:r>
              <a:rPr lang="fr-FR" dirty="0" smtClean="0"/>
              <a:t>Le diagramme de classe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3833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classe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00" y="1606377"/>
            <a:ext cx="11562333" cy="4423719"/>
          </a:xfrm>
        </p:spPr>
      </p:pic>
    </p:spTree>
    <p:extLst>
      <p:ext uri="{BB962C8B-B14F-4D97-AF65-F5344CB8AC3E}">
        <p14:creationId xmlns:p14="http://schemas.microsoft.com/office/powerpoint/2010/main" val="2183273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7378" y="2693773"/>
            <a:ext cx="8596668" cy="1320800"/>
          </a:xfrm>
        </p:spPr>
        <p:txBody>
          <a:bodyPr/>
          <a:lstStyle/>
          <a:p>
            <a:r>
              <a:rPr lang="fr-FR" dirty="0" smtClean="0"/>
              <a:t>Le modèle de base de donnée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6293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Modèle de base de donnée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21" y="1381174"/>
            <a:ext cx="8835494" cy="5476826"/>
          </a:xfrm>
        </p:spPr>
      </p:pic>
    </p:spTree>
    <p:extLst>
      <p:ext uri="{BB962C8B-B14F-4D97-AF65-F5344CB8AC3E}">
        <p14:creationId xmlns:p14="http://schemas.microsoft.com/office/powerpoint/2010/main" val="4241056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5658" y="2471351"/>
            <a:ext cx="8596668" cy="1320800"/>
          </a:xfrm>
        </p:spPr>
        <p:txBody>
          <a:bodyPr/>
          <a:lstStyle/>
          <a:p>
            <a:r>
              <a:rPr lang="fr-FR" dirty="0" smtClean="0"/>
              <a:t>Les Uses Cases ou diagramme de cas d’utilisation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8138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Livreur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360" y="1270000"/>
            <a:ext cx="4478616" cy="4939143"/>
          </a:xfrm>
        </p:spPr>
      </p:pic>
    </p:spTree>
    <p:extLst>
      <p:ext uri="{BB962C8B-B14F-4D97-AF65-F5344CB8AC3E}">
        <p14:creationId xmlns:p14="http://schemas.microsoft.com/office/powerpoint/2010/main" val="4247686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 d’un plat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206" y="1337708"/>
            <a:ext cx="4562878" cy="5050307"/>
          </a:xfrm>
        </p:spPr>
      </p:pic>
    </p:spTree>
    <p:extLst>
      <p:ext uri="{BB962C8B-B14F-4D97-AF65-F5344CB8AC3E}">
        <p14:creationId xmlns:p14="http://schemas.microsoft.com/office/powerpoint/2010/main" val="1395519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Commande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221" y="1270000"/>
            <a:ext cx="5583945" cy="5266276"/>
          </a:xfrm>
        </p:spPr>
      </p:pic>
    </p:spTree>
    <p:extLst>
      <p:ext uri="{BB962C8B-B14F-4D97-AF65-F5344CB8AC3E}">
        <p14:creationId xmlns:p14="http://schemas.microsoft.com/office/powerpoint/2010/main" val="2665740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572" y="2529017"/>
            <a:ext cx="8596668" cy="1320800"/>
          </a:xfrm>
        </p:spPr>
        <p:txBody>
          <a:bodyPr/>
          <a:lstStyle/>
          <a:p>
            <a:r>
              <a:rPr lang="fr-FR" dirty="0" smtClean="0"/>
              <a:t>Les diagrammes de séquence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7786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Livraison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238" y="1376023"/>
            <a:ext cx="6538550" cy="5209700"/>
          </a:xfrm>
        </p:spPr>
      </p:pic>
    </p:spTree>
    <p:extLst>
      <p:ext uri="{BB962C8B-B14F-4D97-AF65-F5344CB8AC3E}">
        <p14:creationId xmlns:p14="http://schemas.microsoft.com/office/powerpoint/2010/main" val="4023145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 d’un plat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367" y="1441158"/>
            <a:ext cx="6046602" cy="5218705"/>
          </a:xfrm>
        </p:spPr>
      </p:pic>
    </p:spTree>
    <p:extLst>
      <p:ext uri="{BB962C8B-B14F-4D97-AF65-F5344CB8AC3E}">
        <p14:creationId xmlns:p14="http://schemas.microsoft.com/office/powerpoint/2010/main" val="2042071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Commande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859" y="1408671"/>
            <a:ext cx="6813991" cy="5317096"/>
          </a:xfrm>
        </p:spPr>
      </p:pic>
    </p:spTree>
    <p:extLst>
      <p:ext uri="{BB962C8B-B14F-4D97-AF65-F5344CB8AC3E}">
        <p14:creationId xmlns:p14="http://schemas.microsoft.com/office/powerpoint/2010/main" val="34242725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</TotalTime>
  <Words>43</Words>
  <Application>Microsoft Office PowerPoint</Application>
  <PresentationFormat>Grand écran</PresentationFormat>
  <Paragraphs>14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Facette</vt:lpstr>
      <vt:lpstr>solution technique d’ Express Food </vt:lpstr>
      <vt:lpstr>Les Uses Cases ou diagramme de cas d’utilisation</vt:lpstr>
      <vt:lpstr>Livreur</vt:lpstr>
      <vt:lpstr>Ajout d’un plat</vt:lpstr>
      <vt:lpstr>Commande</vt:lpstr>
      <vt:lpstr>Les diagrammes de séquence</vt:lpstr>
      <vt:lpstr>Livraison</vt:lpstr>
      <vt:lpstr>Ajout d’un plat</vt:lpstr>
      <vt:lpstr>Commande</vt:lpstr>
      <vt:lpstr>Le diagramme de classe</vt:lpstr>
      <vt:lpstr>Diagramme de classe</vt:lpstr>
      <vt:lpstr>Le modèle de base de donnée</vt:lpstr>
      <vt:lpstr>Modèle de base de donnée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 technique d’ Express Food</dc:title>
  <dc:creator>Gaëtan HENRY</dc:creator>
  <cp:lastModifiedBy>Gaëtan HENRY</cp:lastModifiedBy>
  <cp:revision>2</cp:revision>
  <dcterms:created xsi:type="dcterms:W3CDTF">2019-10-15T14:13:36Z</dcterms:created>
  <dcterms:modified xsi:type="dcterms:W3CDTF">2019-10-15T14:22:52Z</dcterms:modified>
</cp:coreProperties>
</file>